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2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30.xml" ContentType="application/vnd.openxmlformats-officedocument.presentationml.notesSlide+xml"/>
  <Override PartName="/ppt/tags/tag1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540" r:id="rId2"/>
    <p:sldId id="526" r:id="rId3"/>
    <p:sldId id="514" r:id="rId4"/>
    <p:sldId id="256" r:id="rId5"/>
    <p:sldId id="270" r:id="rId6"/>
    <p:sldId id="282" r:id="rId7"/>
    <p:sldId id="532" r:id="rId8"/>
    <p:sldId id="533" r:id="rId9"/>
    <p:sldId id="534" r:id="rId10"/>
    <p:sldId id="536" r:id="rId11"/>
    <p:sldId id="538" r:id="rId12"/>
    <p:sldId id="537" r:id="rId13"/>
    <p:sldId id="539" r:id="rId14"/>
    <p:sldId id="452" r:id="rId15"/>
    <p:sldId id="438" r:id="rId16"/>
    <p:sldId id="527" r:id="rId17"/>
    <p:sldId id="289" r:id="rId18"/>
    <p:sldId id="293" r:id="rId19"/>
    <p:sldId id="467" r:id="rId20"/>
    <p:sldId id="505" r:id="rId21"/>
    <p:sldId id="466" r:id="rId22"/>
    <p:sldId id="465" r:id="rId23"/>
    <p:sldId id="464" r:id="rId24"/>
    <p:sldId id="472" r:id="rId25"/>
    <p:sldId id="471" r:id="rId26"/>
    <p:sldId id="528" r:id="rId27"/>
    <p:sldId id="317" r:id="rId28"/>
    <p:sldId id="318" r:id="rId29"/>
    <p:sldId id="411" r:id="rId30"/>
    <p:sldId id="470" r:id="rId31"/>
    <p:sldId id="507" r:id="rId32"/>
    <p:sldId id="451" r:id="rId33"/>
    <p:sldId id="529" r:id="rId34"/>
    <p:sldId id="349" r:id="rId35"/>
    <p:sldId id="350" r:id="rId36"/>
    <p:sldId id="414" r:id="rId37"/>
    <p:sldId id="520" r:id="rId38"/>
    <p:sldId id="521" r:id="rId39"/>
    <p:sldId id="530" r:id="rId40"/>
    <p:sldId id="489" r:id="rId41"/>
    <p:sldId id="416" r:id="rId42"/>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5955"/>
    <a:srgbClr val="669C80"/>
    <a:srgbClr val="426653"/>
    <a:srgbClr val="004620"/>
    <a:srgbClr val="FDFAD9"/>
    <a:srgbClr val="C47A3C"/>
    <a:srgbClr val="E6B4D8"/>
    <a:srgbClr val="C34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389" autoAdjust="0"/>
    <p:restoredTop sz="72686" autoAdjust="0"/>
  </p:normalViewPr>
  <p:slideViewPr>
    <p:cSldViewPr>
      <p:cViewPr>
        <p:scale>
          <a:sx n="60" d="100"/>
          <a:sy n="60" d="100"/>
        </p:scale>
        <p:origin x="-3000" y="-522"/>
      </p:cViewPr>
      <p:guideLst>
        <p:guide orient="horz" pos="2256"/>
        <p:guide pos="3024"/>
      </p:guideLst>
    </p:cSldViewPr>
  </p:slideViewPr>
  <p:outlineViewPr>
    <p:cViewPr>
      <p:scale>
        <a:sx n="33" d="100"/>
        <a:sy n="33" d="100"/>
      </p:scale>
      <p:origin x="0" y="371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0DD0122-6028-435E-ACAF-4031ECF48B85}" type="datetimeFigureOut">
              <a:rPr lang="en-US"/>
              <a:pPr>
                <a:defRPr/>
              </a:pPr>
              <a:t>3/16/2015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0B8E702-97C3-436C-BBAD-2DC5273FDEEA}" type="slidenum">
              <a:rPr lang="en-US"/>
              <a:pPr>
                <a:defRPr/>
              </a:pPr>
              <a:t>‹#›</a:t>
            </a:fld>
            <a:endParaRPr lang="en-US"/>
          </a:p>
        </p:txBody>
      </p:sp>
    </p:spTree>
    <p:extLst>
      <p:ext uri="{BB962C8B-B14F-4D97-AF65-F5344CB8AC3E}">
        <p14:creationId xmlns:p14="http://schemas.microsoft.com/office/powerpoint/2010/main" val="847941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BC72318-08C6-44D7-835C-BD76CB47BB5E}" type="datetimeFigureOut">
              <a:rPr lang="en-US"/>
              <a:pPr>
                <a:defRPr/>
              </a:pPr>
              <a:t>3/16/2015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76F3CA6-0B14-42A0-82DF-A847F45EB629}" type="slidenum">
              <a:rPr lang="en-US"/>
              <a:pPr>
                <a:defRPr/>
              </a:pPr>
              <a:t>‹#›</a:t>
            </a:fld>
            <a:endParaRPr lang="en-US"/>
          </a:p>
        </p:txBody>
      </p:sp>
    </p:spTree>
    <p:extLst>
      <p:ext uri="{BB962C8B-B14F-4D97-AF65-F5344CB8AC3E}">
        <p14:creationId xmlns:p14="http://schemas.microsoft.com/office/powerpoint/2010/main" val="255547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97.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1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1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2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2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125.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r>
              <a:rPr lang="en-US" smtClean="0"/>
              <a:t>Please Read</a:t>
            </a:r>
          </a:p>
        </p:txBody>
      </p:sp>
      <p:sp>
        <p:nvSpPr>
          <p:cNvPr id="4" name="Slide Number Placeholder 3"/>
          <p:cNvSpPr>
            <a:spLocks noGrp="1"/>
          </p:cNvSpPr>
          <p:nvPr>
            <p:ph type="sldNum" sz="quarter" idx="5"/>
          </p:nvPr>
        </p:nvSpPr>
        <p:spPr/>
        <p:txBody>
          <a:bodyPr/>
          <a:lstStyle/>
          <a:p>
            <a:pPr>
              <a:defRPr/>
            </a:pPr>
            <a:fld id="{51A2F096-9674-41A1-B8B9-724AF7CA5C9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953D85-756E-4D12-B61B-7B0967D0FEB5}" type="slidenum">
              <a:rPr lang="en-US"/>
              <a:pPr fontAlgn="base">
                <a:spcBef>
                  <a:spcPct val="0"/>
                </a:spcBef>
                <a:spcAft>
                  <a:spcPct val="0"/>
                </a:spcAft>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b="1"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4671C-D7E3-40A6-A926-2334902F2AAF}" type="slidenum">
              <a:rPr lang="en-US"/>
              <a:pPr fontAlgn="base">
                <a:spcBef>
                  <a:spcPct val="0"/>
                </a:spcBef>
                <a:spcAft>
                  <a:spcPct val="0"/>
                </a:spcAft>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97F5AE-ACE9-41DC-B0B1-EC54C2132CB6}" type="slidenum">
              <a:rPr lang="en-US"/>
              <a:pPr fontAlgn="base">
                <a:spcBef>
                  <a:spcPct val="0"/>
                </a:spcBef>
                <a:spcAft>
                  <a:spcPct val="0"/>
                </a:spcAft>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8CA33B-20DC-40CC-BBD2-DBE4A78F52F4}" type="slidenum">
              <a:rPr lang="en-US"/>
              <a:pPr fontAlgn="base">
                <a:spcBef>
                  <a:spcPct val="0"/>
                </a:spcBef>
                <a:spcAft>
                  <a:spcPct val="0"/>
                </a:spcAft>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b="1"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68EF78-45BC-417E-BDAD-B4F5E010838C}" type="slidenum">
              <a:rPr lang="en-US"/>
              <a:pPr fontAlgn="base">
                <a:spcBef>
                  <a:spcPct val="0"/>
                </a:spcBef>
                <a:spcAft>
                  <a:spcPct val="0"/>
                </a:spcAft>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E3A9C4-9138-492C-9477-A81036EAAB1E}" type="slidenum">
              <a:rPr lang="en-US"/>
              <a:pPr fontAlgn="base">
                <a:spcBef>
                  <a:spcPct val="0"/>
                </a:spcBef>
                <a:spcAft>
                  <a:spcPct val="0"/>
                </a:spcAft>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22742-2AC7-4A99-BEEB-A62D49947EF1}" type="slidenum">
              <a:rPr lang="en-US"/>
              <a:pPr fontAlgn="base">
                <a:spcBef>
                  <a:spcPct val="0"/>
                </a:spcBef>
                <a:spcAft>
                  <a:spcPct val="0"/>
                </a:spcAft>
                <a:defRPr/>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B37007-62FA-4585-A8B9-AEAEE9D46EA1}" type="slidenum">
              <a:rPr lang="en-US"/>
              <a:pPr fontAlgn="base">
                <a:spcBef>
                  <a:spcPct val="0"/>
                </a:spcBef>
                <a:spcAft>
                  <a:spcPct val="0"/>
                </a:spcAft>
                <a:defRPr/>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4990A9-20A6-4EF9-B690-F6AC627E5724}" type="slidenum">
              <a:rPr lang="en-US"/>
              <a:pPr fontAlgn="base">
                <a:spcBef>
                  <a:spcPct val="0"/>
                </a:spcBef>
                <a:spcAft>
                  <a:spcPct val="0"/>
                </a:spcAft>
                <a:defRPr/>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9ED7BC-D538-42B9-AFD9-0D4E58633571}" type="slidenum">
              <a:rPr lang="en-US"/>
              <a:pPr fontAlgn="base">
                <a:spcBef>
                  <a:spcPct val="0"/>
                </a:spcBef>
                <a:spcAft>
                  <a:spcPct val="0"/>
                </a:spcAft>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b="1" smtClean="0">
                <a:solidFill>
                  <a:srgbClr val="C4BD97"/>
                </a:solidFill>
                <a:cs typeface="Times New Roman" pitchFamily="18" charset="0"/>
              </a:rPr>
              <a:t> </a:t>
            </a:r>
            <a:endParaRPr lang="en-US" smtClean="0">
              <a:cs typeface="Times New Roman" pitchFamily="18" charset="0"/>
            </a:endParaRP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5D3827-297A-4E8B-9F63-A4F21A8B0515}"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800100" lvl="1" indent="-342900" eaLnBrk="1" hangingPunct="1">
              <a:spcBef>
                <a:spcPct val="0"/>
              </a:spcBef>
            </a:pPr>
            <a:endParaRPr lang="en-US"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D7F913-F3AF-4DE7-8D07-FAA4F4CE8064}" type="slidenum">
              <a:rPr lang="en-US"/>
              <a:pPr fontAlgn="base">
                <a:spcBef>
                  <a:spcPct val="0"/>
                </a:spcBef>
                <a:spcAft>
                  <a:spcPct val="0"/>
                </a:spcAft>
                <a:defRPr/>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6E32EB-58C2-4FD8-AEF3-E169D94E08A6}" type="slidenum">
              <a:rPr lang="en-US"/>
              <a:pPr fontAlgn="base">
                <a:spcBef>
                  <a:spcPct val="0"/>
                </a:spcBef>
                <a:spcAft>
                  <a:spcPct val="0"/>
                </a:spcAft>
                <a:defRPr/>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B3BA0C-5329-4647-B9CA-036B35CEBBC9}" type="slidenum">
              <a:rPr lang="en-US"/>
              <a:pPr fontAlgn="base">
                <a:spcBef>
                  <a:spcPct val="0"/>
                </a:spcBef>
                <a:spcAft>
                  <a:spcPct val="0"/>
                </a:spcAft>
                <a:defRPr/>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AABDE2-E109-4AE1-832F-1A39BCD5554A}" type="slidenum">
              <a:rPr lang="en-US"/>
              <a:pPr fontAlgn="base">
                <a:spcBef>
                  <a:spcPct val="0"/>
                </a:spcBef>
                <a:spcAft>
                  <a:spcPct val="0"/>
                </a:spcAft>
                <a:defRPr/>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63994E-3349-4F5A-95B2-4FA3DD06DFF8}" type="slidenum">
              <a:rPr lang="en-US"/>
              <a:pPr fontAlgn="base">
                <a:spcBef>
                  <a:spcPct val="0"/>
                </a:spcBef>
                <a:spcAft>
                  <a:spcPct val="0"/>
                </a:spcAft>
                <a:defRPr/>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92C985-6ABF-417C-8410-424754B9EFAA}" type="slidenum">
              <a:rPr lang="en-US"/>
              <a:pPr fontAlgn="base">
                <a:spcBef>
                  <a:spcPct val="0"/>
                </a:spcBef>
                <a:spcAft>
                  <a:spcPct val="0"/>
                </a:spcAft>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lvl="1"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0B936-F949-4060-B700-7E8876063F12}" type="slidenum">
              <a:rPr lang="en-US"/>
              <a:pPr fontAlgn="base">
                <a:spcBef>
                  <a:spcPct val="0"/>
                </a:spcBef>
                <a:spcAft>
                  <a:spcPct val="0"/>
                </a:spcAft>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37B093-29FD-4840-8ED1-0D838BB228E4}" type="slidenum">
              <a:rPr lang="en-US"/>
              <a:pPr fontAlgn="base">
                <a:spcBef>
                  <a:spcPct val="0"/>
                </a:spcBef>
                <a:spcAft>
                  <a:spcPct val="0"/>
                </a:spcAft>
                <a:defRPr/>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endParaRPr lang="en-US" smtClean="0">
              <a:cs typeface="Times New Roman" pitchFamily="18" charset="0"/>
            </a:endParaRPr>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50DA42-0750-478A-BAA8-040B672BDE46}" type="slidenum">
              <a:rPr lang="en-US"/>
              <a:pPr fontAlgn="base">
                <a:spcBef>
                  <a:spcPct val="0"/>
                </a:spcBef>
                <a:spcAft>
                  <a:spcPct val="0"/>
                </a:spcAft>
                <a:defRPr/>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CF1A2-9A56-43B9-A7AE-ACFF7C7DEFA5}" type="slidenum">
              <a:rPr lang="en-US"/>
              <a:pPr fontAlgn="base">
                <a:spcBef>
                  <a:spcPct val="0"/>
                </a:spcBef>
                <a:spcAft>
                  <a:spcPct val="0"/>
                </a:spcAft>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solidFill>
                  <a:srgbClr val="000000"/>
                </a:solidFill>
                <a:cs typeface="Times New Roman" pitchFamily="18" charset="0"/>
              </a:rPr>
              <a:t>Bite 1- Care of the Body</a:t>
            </a:r>
            <a:endParaRPr lang="en-US" smtClean="0">
              <a:cs typeface="Times New Roman" pitchFamily="18" charset="0"/>
            </a:endParaRPr>
          </a:p>
          <a:p>
            <a:pPr eaLnBrk="1" hangingPunct="1">
              <a:lnSpc>
                <a:spcPct val="115000"/>
              </a:lnSpc>
              <a:spcBef>
                <a:spcPct val="0"/>
              </a:spcBef>
              <a:buFontTx/>
              <a:buChar char="•"/>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solidFill>
                  <a:srgbClr val="000000"/>
                </a:solidFill>
                <a:cs typeface="Times New Roman" pitchFamily="18" charset="0"/>
              </a:rPr>
              <a:t>Bite 2- Supporting a Grieving Family</a:t>
            </a:r>
            <a:endParaRPr lang="en-US" smtClean="0">
              <a:cs typeface="Times New Roman" pitchFamily="18" charset="0"/>
            </a:endParaRPr>
          </a:p>
          <a:p>
            <a:pPr eaLnBrk="1" hangingPunct="1">
              <a:lnSpc>
                <a:spcPct val="115000"/>
              </a:lnSpc>
              <a:spcBef>
                <a:spcPct val="0"/>
              </a:spcBef>
              <a:buFontTx/>
              <a:buChar char="•"/>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solidFill>
                  <a:srgbClr val="000000"/>
                </a:solidFill>
                <a:cs typeface="Times New Roman" pitchFamily="18" charset="0"/>
              </a:rPr>
              <a:t>Bite 3- Grief</a:t>
            </a:r>
            <a:endParaRPr lang="en-US" smtClean="0">
              <a:cs typeface="Times New Roman" pitchFamily="18" charset="0"/>
            </a:endParaRPr>
          </a:p>
          <a:p>
            <a:pPr eaLnBrk="1" hangingPunct="1">
              <a:lnSpc>
                <a:spcPct val="115000"/>
              </a:lnSpc>
              <a:spcBef>
                <a:spcPct val="0"/>
              </a:spcBef>
              <a:buFontTx/>
              <a:buChar char="•"/>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solidFill>
                  <a:srgbClr val="000000"/>
                </a:solidFill>
                <a:cs typeface="Times New Roman" pitchFamily="18" charset="0"/>
              </a:rPr>
              <a:t>Bite 4- Community Response to Death</a:t>
            </a: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buFontTx/>
              <a:buChar char="•"/>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solidFill>
                  <a:srgbClr val="000000"/>
                </a:solidFill>
                <a:latin typeface="Times New Roman" pitchFamily="18" charset="0"/>
                <a:cs typeface="Times New Roman" pitchFamily="18" charset="0"/>
              </a:rPr>
              <a:t> </a:t>
            </a:r>
            <a:endParaRPr lang="en-US" smtClean="0">
              <a:cs typeface="Times New Roman" pitchFamily="18" charset="0"/>
            </a:endParaRPr>
          </a:p>
          <a:p>
            <a:pPr eaLnBrk="1" hangingPunct="1">
              <a:lnSpc>
                <a:spcPct val="115000"/>
              </a:lnSpc>
              <a:spcBef>
                <a:spcPct val="0"/>
              </a:spcBef>
            </a:pPr>
            <a:r>
              <a:rPr lang="en-US" smtClean="0">
                <a:latin typeface="Times New Roman" pitchFamily="18" charset="0"/>
                <a:cs typeface="Times New Roman" pitchFamily="18" charset="0"/>
              </a:rPr>
              <a:t> </a:t>
            </a:r>
            <a:endParaRPr lang="en-US" smtClean="0">
              <a:cs typeface="Times New Roman" pitchFamily="18" charset="0"/>
            </a:endParaRP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7C5E7-5C5B-43C1-8EBD-A33CF48AD3A5}"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A6EAA2-23BB-4744-8581-40D2CA70612B}" type="slidenum">
              <a:rPr lang="en-US"/>
              <a:pPr fontAlgn="base">
                <a:spcBef>
                  <a:spcPct val="0"/>
                </a:spcBef>
                <a:spcAft>
                  <a:spcPct val="0"/>
                </a:spcAft>
                <a:defRPr/>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B84823-004F-4E6C-8C14-3A550B04B4B9}"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cs typeface="Times New Roman" pitchFamily="18" charset="0"/>
            </a:endParaRPr>
          </a:p>
          <a:p>
            <a:pPr eaLnBrk="1" hangingPunct="1">
              <a:spcBef>
                <a:spcPct val="0"/>
              </a:spcBef>
            </a:pPr>
            <a:endParaRPr lang="en-US" smtClean="0"/>
          </a:p>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788691-78E5-49C7-9B0E-EC237D149670}"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67F5E0-5CE4-4886-BC3D-34097AC5CE00}"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5C9CD-EF15-4B65-8DB7-D946F59EF1F4}" type="slidenum">
              <a:rPr lang="en-US"/>
              <a:pPr fontAlgn="base">
                <a:spcBef>
                  <a:spcPct val="0"/>
                </a:spcBef>
                <a:spcAft>
                  <a:spcPct val="0"/>
                </a:spcAft>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ts val="1200"/>
              </a:spcBef>
              <a:buFontTx/>
              <a:buChar char="•"/>
            </a:pPr>
            <a:endParaRPr lang="en-US" smtClean="0"/>
          </a:p>
          <a:p>
            <a:pPr eaLnBrk="1" hangingPunct="1">
              <a:spcBef>
                <a:spcPts val="1200"/>
              </a:spcBef>
              <a:buFontTx/>
              <a:buChar char="•"/>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6DA3D2-5654-4F04-A5CB-E1B675348853}" type="slidenum">
              <a:rPr lang="en-US"/>
              <a:pPr fontAlgn="base">
                <a:spcBef>
                  <a:spcPct val="0"/>
                </a:spcBef>
                <a:spcAft>
                  <a:spcPct val="0"/>
                </a:spcAft>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mtClean="0"/>
              <a:t>Supporting a Grieving Family</a:t>
            </a:r>
          </a:p>
          <a:p>
            <a:pPr eaLnBrk="1" hangingPunct="1">
              <a:spcBef>
                <a:spcPct val="0"/>
              </a:spcBef>
            </a:pPr>
            <a:r>
              <a:rPr lang="en-US" smtClean="0"/>
              <a:t>Module 3, Bite 2</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4CA916-E507-4FA0-B320-5C35506CF63A}" type="slidenum">
              <a:rPr lang="en-US"/>
              <a:pPr fontAlgn="base">
                <a:spcBef>
                  <a:spcPct val="0"/>
                </a:spcBef>
                <a:spcAft>
                  <a:spcPct val="0"/>
                </a:spcAft>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16.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image" Target="../media/image3.png"/><Relationship Id="rId7" Type="http://schemas.openxmlformats.org/officeDocument/2006/relationships/slide" Target="../slides/slide18.xml"/><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slide" Target="../slides/slide17.xml"/><Relationship Id="rId5" Type="http://schemas.openxmlformats.org/officeDocument/2006/relationships/slide" Target="../slides/slide13.xml"/><Relationship Id="rId10" Type="http://schemas.openxmlformats.org/officeDocument/2006/relationships/image" Target="../media/image5.jpeg"/><Relationship Id="rId4" Type="http://schemas.openxmlformats.org/officeDocument/2006/relationships/slide" Target="../slides/slide15.xml"/><Relationship Id="rId9" Type="http://schemas.openxmlformats.org/officeDocument/2006/relationships/slide" Target="../slides/slide2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0"/>
          <p:cNvPicPr>
            <a:picLocks noChangeAspect="1" noChangeArrowheads="1"/>
          </p:cNvPicPr>
          <p:nvPr>
            <p:custDataLst>
              <p:tags r:id="rId1"/>
            </p:custDataLst>
          </p:nvPr>
        </p:nvPicPr>
        <p:blipFill>
          <a:blip r:embed="rId3"/>
          <a:srcRect/>
          <a:stretch>
            <a:fillRect/>
          </a:stretch>
        </p:blipFill>
        <p:spPr bwMode="auto">
          <a:xfrm>
            <a:off x="-76200" y="-228600"/>
            <a:ext cx="9375775" cy="7315200"/>
          </a:xfrm>
          <a:prstGeom prst="rect">
            <a:avLst/>
          </a:prstGeom>
          <a:solidFill>
            <a:schemeClr val="tx1">
              <a:lumMod val="75000"/>
              <a:lumOff val="25000"/>
            </a:schemeClr>
          </a:solid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nSpc>
                <a:spcPts val="5400"/>
              </a:lnSpc>
              <a:defRPr>
                <a:ln w="19050">
                  <a:solidFill>
                    <a:schemeClr val="tx2">
                      <a:lumMod val="50000"/>
                    </a:schemeClr>
                  </a:solidFill>
                </a:ln>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11287" y="3431097"/>
            <a:ext cx="6400800" cy="1752600"/>
          </a:xfrm>
        </p:spPr>
        <p:txBody>
          <a:bodyPr/>
          <a:lstStyle>
            <a:lvl1pPr marL="0" indent="0" algn="ctr">
              <a:buNone/>
              <a:defRPr>
                <a:solidFill>
                  <a:schemeClr val="accent6">
                    <a:lumMod val="60000"/>
                    <a:lumOff val="4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87E216-92E9-4B07-9DED-A2D26D466B89}"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7"/>
          <p:cNvPicPr>
            <a:picLocks noChangeAspect="1"/>
          </p:cNvPicPr>
          <p:nvPr userDrawn="1">
            <p:custDataLst>
              <p:tags r:id="rId1"/>
            </p:custDataLst>
          </p:nvPr>
        </p:nvPicPr>
        <p:blipFill>
          <a:blip r:embed="rId3"/>
          <a:srcRect/>
          <a:stretch>
            <a:fillRect/>
          </a:stretch>
        </p:blipFill>
        <p:spPr bwMode="auto">
          <a:xfrm>
            <a:off x="76200" y="-1724025"/>
            <a:ext cx="10363200" cy="9059863"/>
          </a:xfrm>
          <a:prstGeom prst="rect">
            <a:avLst/>
          </a:prstGeom>
          <a:noFill/>
          <a:ln w="9525">
            <a:noFill/>
            <a:miter lim="800000"/>
            <a:headEnd/>
            <a:tailEnd/>
          </a:ln>
        </p:spPr>
      </p:pic>
      <p:sp>
        <p:nvSpPr>
          <p:cNvPr id="142" name="Content Placeholder 2"/>
          <p:cNvSpPr>
            <a:spLocks noGrp="1"/>
          </p:cNvSpPr>
          <p:nvPr>
            <p:ph idx="1"/>
          </p:nvPr>
        </p:nvSpPr>
        <p:spPr>
          <a:xfrm>
            <a:off x="1104625" y="1447800"/>
            <a:ext cx="7277375" cy="4724400"/>
          </a:xfrm>
        </p:spPr>
        <p:txBody>
          <a:bodyPr>
            <a:normAutofit/>
          </a:bodyPr>
          <a:lstStyle>
            <a:lvl1pPr>
              <a:spcBef>
                <a:spcPts val="1200"/>
              </a:spcBef>
              <a:defRPr>
                <a:latin typeface="+mn-lt"/>
              </a:defRPr>
            </a:lvl1pPr>
            <a:lvl2pPr>
              <a:spcBef>
                <a:spcPts val="1200"/>
              </a:spcBef>
              <a:defRPr>
                <a:latin typeface="+mn-lt"/>
              </a:defRPr>
            </a:lvl2pPr>
            <a:lvl3pPr>
              <a:spcBef>
                <a:spcPts val="1200"/>
              </a:spcBef>
              <a:defRPr>
                <a:latin typeface="+mn-lt"/>
              </a:defRPr>
            </a:lvl3pPr>
            <a:lvl4pPr>
              <a:spcBef>
                <a:spcPts val="1200"/>
              </a:spcBef>
              <a:defRPr>
                <a:latin typeface="+mn-lt"/>
              </a:defRPr>
            </a:lvl4pPr>
            <a:lvl5pPr>
              <a:spcBef>
                <a:spcPts val="1200"/>
              </a:spcBef>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4961990" y="370540"/>
            <a:ext cx="3496210" cy="620060"/>
          </a:xfrm>
        </p:spPr>
        <p:txBody>
          <a:bodyPr>
            <a:normAutofit/>
          </a:bodyPr>
          <a:lstStyle>
            <a:lvl1pPr algn="ctr">
              <a:defRPr sz="3200" b="1">
                <a:latin typeface="+mj-lt"/>
              </a:defRPr>
            </a:lvl1pPr>
          </a:lstStyle>
          <a:p>
            <a:r>
              <a:rPr lang="en-US" dirty="0" smtClean="0"/>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fld id="{19409D94-7858-46A6-B0D2-2A339310D25A}" type="datetimeFigureOut">
              <a:rPr lang="en-US"/>
              <a:pPr>
                <a:defRPr/>
              </a:pPr>
              <a:t>3/16/2015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C0CA8E5-DFA3-46FA-887A-D06312BD0541}"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4" name="Picture 8"/>
          <p:cNvPicPr>
            <a:picLocks noChangeAspect="1"/>
          </p:cNvPicPr>
          <p:nvPr userDrawn="1">
            <p:custDataLst>
              <p:tags r:id="rId1"/>
            </p:custDataLst>
          </p:nvPr>
        </p:nvPicPr>
        <p:blipFill>
          <a:blip r:embed="rId3"/>
          <a:srcRect/>
          <a:stretch>
            <a:fillRect/>
          </a:stretch>
        </p:blipFill>
        <p:spPr bwMode="auto">
          <a:xfrm>
            <a:off x="76200" y="-1724025"/>
            <a:ext cx="10363200" cy="9059863"/>
          </a:xfrm>
          <a:prstGeom prst="rect">
            <a:avLst/>
          </a:prstGeom>
          <a:noFill/>
          <a:ln w="9525">
            <a:noFill/>
            <a:miter lim="800000"/>
            <a:headEnd/>
            <a:tailEnd/>
          </a:ln>
        </p:spPr>
      </p:pic>
      <p:sp>
        <p:nvSpPr>
          <p:cNvPr id="5" name="Rectangle 17"/>
          <p:cNvSpPr/>
          <p:nvPr userDrawn="1"/>
        </p:nvSpPr>
        <p:spPr>
          <a:xfrm>
            <a:off x="1547813" y="3108325"/>
            <a:ext cx="6834187" cy="3033713"/>
          </a:xfrm>
          <a:prstGeom prst="rect">
            <a:avLst/>
          </a:prstGeom>
          <a:gradFill>
            <a:gsLst>
              <a:gs pos="0">
                <a:schemeClr val="accent4"/>
              </a:gs>
              <a:gs pos="50000">
                <a:schemeClr val="accent4"/>
              </a:gs>
              <a:gs pos="100000">
                <a:srgbClr val="FFEEBE"/>
              </a:gs>
            </a:gsLst>
            <a:lin ang="0" scaled="0"/>
          </a:gradFill>
          <a:ln w="444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Content Placeholder 2"/>
          <p:cNvSpPr>
            <a:spLocks noGrp="1"/>
          </p:cNvSpPr>
          <p:nvPr>
            <p:ph idx="1"/>
          </p:nvPr>
        </p:nvSpPr>
        <p:spPr>
          <a:xfrm>
            <a:off x="1547965" y="1295400"/>
            <a:ext cx="6834035" cy="1813056"/>
          </a:xfrm>
        </p:spPr>
        <p:txBody>
          <a:bodyPr>
            <a:normAutofit/>
          </a:bodyPr>
          <a:lstStyle>
            <a:lvl1pPr marL="0" indent="0">
              <a:spcBef>
                <a:spcPts val="1200"/>
              </a:spcBef>
              <a:buNone/>
              <a:defRPr>
                <a:latin typeface="Loved by the King" pitchFamily="2" charset="0"/>
              </a:defRPr>
            </a:lvl1pPr>
            <a:lvl2pPr>
              <a:spcBef>
                <a:spcPts val="1200"/>
              </a:spcBef>
              <a:defRPr>
                <a:latin typeface="Loved by the King" pitchFamily="2" charset="0"/>
              </a:defRPr>
            </a:lvl2pPr>
            <a:lvl3pPr>
              <a:spcBef>
                <a:spcPts val="1200"/>
              </a:spcBef>
              <a:defRPr>
                <a:latin typeface="Loved by the King" pitchFamily="2" charset="0"/>
              </a:defRPr>
            </a:lvl3pPr>
            <a:lvl4pPr>
              <a:spcBef>
                <a:spcPts val="1200"/>
              </a:spcBef>
              <a:defRPr>
                <a:latin typeface="Loved by the King" pitchFamily="2" charset="0"/>
              </a:defRPr>
            </a:lvl4pPr>
            <a:lvl5pPr>
              <a:spcBef>
                <a:spcPts val="1200"/>
              </a:spcBef>
              <a:defRPr>
                <a:latin typeface="Loved by the King"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4876800" y="294340"/>
            <a:ext cx="3496210" cy="620060"/>
          </a:xfrm>
        </p:spPr>
        <p:txBody>
          <a:bodyPr>
            <a:normAutofit/>
          </a:bodyPr>
          <a:lstStyle>
            <a:lvl1pPr algn="ctr">
              <a:defRPr sz="3200" b="1">
                <a:latin typeface="+mj-lt"/>
              </a:defRPr>
            </a:lvl1pPr>
          </a:lstStyle>
          <a:p>
            <a:r>
              <a:rPr lang="en-US" dirty="0" smtClean="0"/>
              <a:t>Click to edit Master</a:t>
            </a:r>
            <a:endParaRPr lang="en-US" dirty="0"/>
          </a:p>
        </p:txBody>
      </p:sp>
      <p:sp>
        <p:nvSpPr>
          <p:cNvPr id="6" name="Date Placeholder 2"/>
          <p:cNvSpPr>
            <a:spLocks noGrp="1"/>
          </p:cNvSpPr>
          <p:nvPr>
            <p:ph type="dt" sz="half" idx="10"/>
          </p:nvPr>
        </p:nvSpPr>
        <p:spPr/>
        <p:txBody>
          <a:bodyPr/>
          <a:lstStyle>
            <a:lvl1pPr>
              <a:defRPr/>
            </a:lvl1pPr>
          </a:lstStyle>
          <a:p>
            <a:pPr>
              <a:defRPr/>
            </a:pPr>
            <a:fld id="{8A0A6975-F20B-461A-A0C1-78E14AE93E56}" type="datetimeFigureOut">
              <a:rPr lang="en-US"/>
              <a:pPr>
                <a:defRPr/>
              </a:pPr>
              <a:t>3/16/2015</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92C55F8A-93C3-4BA1-B418-6EAC033BA9C8}"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4" name="Picture 8"/>
          <p:cNvPicPr>
            <a:picLocks noChangeAspect="1"/>
          </p:cNvPicPr>
          <p:nvPr userDrawn="1">
            <p:custDataLst>
              <p:tags r:id="rId1"/>
            </p:custDataLst>
          </p:nvPr>
        </p:nvPicPr>
        <p:blipFill>
          <a:blip r:embed="rId3"/>
          <a:srcRect/>
          <a:stretch>
            <a:fillRect/>
          </a:stretch>
        </p:blipFill>
        <p:spPr bwMode="auto">
          <a:xfrm>
            <a:off x="76200" y="-1724025"/>
            <a:ext cx="10363200" cy="9059863"/>
          </a:xfrm>
          <a:prstGeom prst="rect">
            <a:avLst/>
          </a:prstGeom>
          <a:noFill/>
          <a:ln w="9525">
            <a:noFill/>
            <a:miter lim="800000"/>
            <a:headEnd/>
            <a:tailEnd/>
          </a:ln>
        </p:spPr>
      </p:pic>
      <p:sp>
        <p:nvSpPr>
          <p:cNvPr id="5" name="Rectangle 17"/>
          <p:cNvSpPr/>
          <p:nvPr userDrawn="1"/>
        </p:nvSpPr>
        <p:spPr>
          <a:xfrm>
            <a:off x="1409700" y="2819400"/>
            <a:ext cx="6834188" cy="3322638"/>
          </a:xfrm>
          <a:prstGeom prst="rect">
            <a:avLst/>
          </a:prstGeom>
          <a:gradFill>
            <a:gsLst>
              <a:gs pos="0">
                <a:schemeClr val="accent4"/>
              </a:gs>
              <a:gs pos="50000">
                <a:schemeClr val="accent4"/>
              </a:gs>
              <a:gs pos="100000">
                <a:srgbClr val="FFEEBE"/>
              </a:gs>
            </a:gsLst>
            <a:lin ang="0" scaled="0"/>
          </a:gradFill>
          <a:ln w="444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1418880" y="1295400"/>
            <a:ext cx="6824510" cy="914400"/>
          </a:xfrm>
        </p:spPr>
        <p:txBody>
          <a:bodyPr>
            <a:normAutofit/>
          </a:bodyPr>
          <a:lstStyle>
            <a:lvl1pPr algn="ctr">
              <a:lnSpc>
                <a:spcPts val="4500"/>
              </a:lnSpc>
              <a:defRPr sz="5400" b="1">
                <a:latin typeface="+mj-lt"/>
              </a:defRPr>
            </a:lvl1pPr>
          </a:lstStyle>
          <a:p>
            <a:r>
              <a:rPr lang="en-US" dirty="0" smtClean="0"/>
              <a:t>Click to edit Master</a:t>
            </a:r>
            <a:endParaRPr lang="en-US" dirty="0"/>
          </a:p>
        </p:txBody>
      </p:sp>
      <p:sp>
        <p:nvSpPr>
          <p:cNvPr id="142" name="Content Placeholder 2"/>
          <p:cNvSpPr>
            <a:spLocks noGrp="1"/>
          </p:cNvSpPr>
          <p:nvPr>
            <p:ph idx="1"/>
          </p:nvPr>
        </p:nvSpPr>
        <p:spPr>
          <a:xfrm>
            <a:off x="1524001" y="2895600"/>
            <a:ext cx="6629399" cy="3246568"/>
          </a:xfrm>
        </p:spPr>
        <p:txBody>
          <a:bodyPr>
            <a:normAutofit/>
          </a:bodyPr>
          <a:lstStyle>
            <a:lvl1pPr marL="0" indent="0" algn="ctr">
              <a:spcBef>
                <a:spcPts val="1200"/>
              </a:spcBef>
              <a:buNone/>
              <a:defRPr>
                <a:latin typeface="+mn-lt"/>
              </a:defRPr>
            </a:lvl1pPr>
            <a:lvl2pPr marL="57150" indent="0">
              <a:spcBef>
                <a:spcPts val="1200"/>
              </a:spcBef>
              <a:buFontTx/>
              <a:buNone/>
              <a:defRPr>
                <a:latin typeface="Loved by the King" pitchFamily="2" charset="0"/>
              </a:defRPr>
            </a:lvl2pPr>
            <a:lvl3pPr>
              <a:spcBef>
                <a:spcPts val="1200"/>
              </a:spcBef>
              <a:defRPr>
                <a:latin typeface="Loved by the King" pitchFamily="2" charset="0"/>
              </a:defRPr>
            </a:lvl3pPr>
            <a:lvl4pPr>
              <a:spcBef>
                <a:spcPts val="1200"/>
              </a:spcBef>
              <a:defRPr>
                <a:latin typeface="Loved by the King" pitchFamily="2" charset="0"/>
              </a:defRPr>
            </a:lvl4pPr>
            <a:lvl5pPr>
              <a:spcBef>
                <a:spcPts val="1200"/>
              </a:spcBef>
              <a:defRPr>
                <a:latin typeface="Loved by the King"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
          <p:cNvSpPr>
            <a:spLocks noGrp="1"/>
          </p:cNvSpPr>
          <p:nvPr>
            <p:ph type="dt" sz="half" idx="10"/>
          </p:nvPr>
        </p:nvSpPr>
        <p:spPr/>
        <p:txBody>
          <a:bodyPr/>
          <a:lstStyle>
            <a:lvl1pPr>
              <a:defRPr/>
            </a:lvl1pPr>
          </a:lstStyle>
          <a:p>
            <a:pPr>
              <a:defRPr/>
            </a:pPr>
            <a:fld id="{9E0927AC-D9B3-4A13-8454-6AE98DEF8F5B}" type="datetimeFigureOut">
              <a:rPr lang="en-US"/>
              <a:pPr>
                <a:defRPr/>
              </a:pPr>
              <a:t>3/16/2015</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2E13C551-872D-47D9-8F30-3C0E643C295E}"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7"/>
          <p:cNvPicPr>
            <a:picLocks noChangeAspect="1"/>
          </p:cNvPicPr>
          <p:nvPr userDrawn="1">
            <p:custDataLst>
              <p:tags r:id="rId1"/>
            </p:custDataLst>
          </p:nvPr>
        </p:nvPicPr>
        <p:blipFill>
          <a:blip r:embed="rId3"/>
          <a:srcRect/>
          <a:stretch>
            <a:fillRect/>
          </a:stretch>
        </p:blipFill>
        <p:spPr bwMode="auto">
          <a:xfrm>
            <a:off x="76200" y="-1724025"/>
            <a:ext cx="10363200" cy="9059863"/>
          </a:xfrm>
          <a:prstGeom prst="rect">
            <a:avLst/>
          </a:prstGeom>
          <a:noFill/>
          <a:ln w="9525">
            <a:noFill/>
            <a:miter lim="800000"/>
            <a:headEnd/>
            <a:tailEnd/>
          </a:ln>
        </p:spPr>
      </p:pic>
      <p:sp>
        <p:nvSpPr>
          <p:cNvPr id="140" name="Title 1"/>
          <p:cNvSpPr>
            <a:spLocks noGrp="1"/>
          </p:cNvSpPr>
          <p:nvPr>
            <p:ph type="title"/>
          </p:nvPr>
        </p:nvSpPr>
        <p:spPr>
          <a:xfrm>
            <a:off x="1105818" y="1130566"/>
            <a:ext cx="7419805" cy="1155434"/>
          </a:xfrm>
        </p:spPr>
        <p:txBody>
          <a:bodyPr/>
          <a:lstStyle>
            <a:lvl1pPr algn="ctr">
              <a:lnSpc>
                <a:spcPts val="5400"/>
              </a:lnSpc>
              <a:defRPr b="1">
                <a:latin typeface="+mj-lt"/>
              </a:defRPr>
            </a:lvl1pPr>
          </a:lstStyle>
          <a:p>
            <a:r>
              <a:rPr lang="en-US" dirty="0" smtClean="0"/>
              <a:t>Click to edit Master title style</a:t>
            </a:r>
            <a:endParaRPr lang="en-US" dirty="0"/>
          </a:p>
        </p:txBody>
      </p:sp>
      <p:sp>
        <p:nvSpPr>
          <p:cNvPr id="142" name="Content Placeholder 2"/>
          <p:cNvSpPr>
            <a:spLocks noGrp="1"/>
          </p:cNvSpPr>
          <p:nvPr>
            <p:ph idx="1"/>
          </p:nvPr>
        </p:nvSpPr>
        <p:spPr>
          <a:xfrm>
            <a:off x="1104625" y="2235028"/>
            <a:ext cx="7420998" cy="3916363"/>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2"/>
          <p:cNvSpPr>
            <a:spLocks noGrp="1"/>
          </p:cNvSpPr>
          <p:nvPr>
            <p:ph type="dt" sz="half" idx="10"/>
          </p:nvPr>
        </p:nvSpPr>
        <p:spPr/>
        <p:txBody>
          <a:bodyPr/>
          <a:lstStyle>
            <a:lvl1pPr>
              <a:defRPr/>
            </a:lvl1pPr>
          </a:lstStyle>
          <a:p>
            <a:pPr>
              <a:defRPr/>
            </a:pPr>
            <a:fld id="{55AD1E45-55FE-48BF-A86B-EE4284519F32}" type="datetimeFigureOut">
              <a:rPr lang="en-US"/>
              <a:pPr>
                <a:defRPr/>
              </a:pPr>
              <a:t>3/16/2015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0D2985A-ECCE-454B-8784-B5100D3A166C}" type="slidenum">
              <a:rPr lang="en-US"/>
              <a:pPr>
                <a:defRPr/>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8"/>
          <p:cNvPicPr>
            <a:picLocks noChangeAspect="1"/>
          </p:cNvPicPr>
          <p:nvPr userDrawn="1">
            <p:custDataLst>
              <p:tags r:id="rId1"/>
            </p:custDataLst>
          </p:nvPr>
        </p:nvPicPr>
        <p:blipFill>
          <a:blip r:embed="rId4"/>
          <a:srcRect/>
          <a:stretch>
            <a:fillRect/>
          </a:stretch>
        </p:blipFill>
        <p:spPr bwMode="auto">
          <a:xfrm>
            <a:off x="76200" y="-1751013"/>
            <a:ext cx="10363200" cy="9059863"/>
          </a:xfrm>
          <a:prstGeom prst="rect">
            <a:avLst/>
          </a:prstGeom>
          <a:noFill/>
          <a:ln w="9525">
            <a:noFill/>
            <a:miter lim="800000"/>
            <a:headEnd/>
            <a:tailEnd/>
          </a:ln>
        </p:spPr>
      </p:pic>
      <p:pic>
        <p:nvPicPr>
          <p:cNvPr id="4" name="Picture 1"/>
          <p:cNvPicPr>
            <a:picLocks noChangeAspect="1"/>
          </p:cNvPicPr>
          <p:nvPr userDrawn="1">
            <p:custDataLst>
              <p:tags r:id="rId2"/>
            </p:custDataLst>
          </p:nvPr>
        </p:nvPicPr>
        <p:blipFill>
          <a:blip r:embed="rId5"/>
          <a:stretch>
            <a:fillRect/>
          </a:stretch>
        </p:blipFill>
        <p:spPr>
          <a:xfrm>
            <a:off x="4864100" y="-76200"/>
            <a:ext cx="5499100" cy="7426325"/>
          </a:xfrm>
          <a:prstGeom prst="rect">
            <a:avLst/>
          </a:prstGeom>
          <a:noFill/>
          <a:ln>
            <a:noFill/>
          </a:ln>
          <a:effectLst>
            <a:outerShdw blurRad="50800" dist="38100" dir="2700000" algn="tl" rotWithShape="0">
              <a:prstClr val="black">
                <a:alpha val="40000"/>
              </a:prstClr>
            </a:outerShdw>
          </a:effectLst>
        </p:spPr>
      </p:pic>
      <p:sp>
        <p:nvSpPr>
          <p:cNvPr id="5" name="Rounded Rectangle 11"/>
          <p:cNvSpPr/>
          <p:nvPr userDrawn="1"/>
        </p:nvSpPr>
        <p:spPr>
          <a:xfrm>
            <a:off x="914400" y="2514600"/>
            <a:ext cx="1617663" cy="593725"/>
          </a:xfrm>
          <a:prstGeom prst="roundRect">
            <a:avLst/>
          </a:prstGeom>
        </p:spPr>
        <p:style>
          <a:lnRef idx="1">
            <a:schemeClr val="dk1"/>
          </a:lnRef>
          <a:fillRef idx="3">
            <a:schemeClr val="dk1"/>
          </a:fillRef>
          <a:effectRef idx="2">
            <a:schemeClr val="dk1"/>
          </a:effectRef>
          <a:fontRef idx="minor">
            <a:schemeClr val="lt1"/>
          </a:fontRef>
        </p:style>
        <p:txBody>
          <a:bodyPr lIns="99141" tIns="99141" rIns="99141" bIns="99141" spcCol="1270" anchor="ctr"/>
          <a:lstStyle/>
          <a:p>
            <a:pPr algn="ctr" defTabSz="889000" fontAlgn="auto">
              <a:lnSpc>
                <a:spcPct val="90000"/>
              </a:lnSpc>
              <a:spcAft>
                <a:spcPct val="35000"/>
              </a:spcAft>
              <a:defRPr/>
            </a:pPr>
            <a:r>
              <a:rPr lang="en-US" sz="2000" dirty="0"/>
              <a:t>The Resident</a:t>
            </a:r>
          </a:p>
        </p:txBody>
      </p:sp>
      <p:sp>
        <p:nvSpPr>
          <p:cNvPr id="6" name="Rounded Rectangle 12"/>
          <p:cNvSpPr/>
          <p:nvPr userDrawn="1"/>
        </p:nvSpPr>
        <p:spPr>
          <a:xfrm>
            <a:off x="3124200" y="2514600"/>
            <a:ext cx="1617663" cy="593725"/>
          </a:xfrm>
          <a:prstGeom prst="roundRect">
            <a:avLst/>
          </a:prstGeom>
        </p:spPr>
        <p:style>
          <a:lnRef idx="1">
            <a:schemeClr val="dk1"/>
          </a:lnRef>
          <a:fillRef idx="3">
            <a:schemeClr val="dk1"/>
          </a:fillRef>
          <a:effectRef idx="2">
            <a:schemeClr val="dk1"/>
          </a:effectRef>
          <a:fontRef idx="minor">
            <a:schemeClr val="lt1"/>
          </a:fontRef>
        </p:style>
        <p:txBody>
          <a:bodyPr lIns="99141" tIns="99141" rIns="99141" bIns="99141" spcCol="1270" anchor="ctr"/>
          <a:lstStyle/>
          <a:p>
            <a:pPr algn="ctr" defTabSz="889000" fontAlgn="auto">
              <a:lnSpc>
                <a:spcPct val="90000"/>
              </a:lnSpc>
              <a:spcAft>
                <a:spcPct val="35000"/>
              </a:spcAft>
              <a:defRPr/>
            </a:pPr>
            <a:r>
              <a:rPr lang="en-US" sz="2000" dirty="0"/>
              <a:t>The Family</a:t>
            </a:r>
          </a:p>
        </p:txBody>
      </p:sp>
      <p:sp>
        <p:nvSpPr>
          <p:cNvPr id="7" name="Isosceles Triangle 13"/>
          <p:cNvSpPr/>
          <p:nvPr userDrawn="1"/>
        </p:nvSpPr>
        <p:spPr>
          <a:xfrm>
            <a:off x="2601913" y="5648325"/>
            <a:ext cx="674687" cy="673100"/>
          </a:xfrm>
          <a:prstGeom prst="triangle">
            <a:avLst/>
          </a:prstGeom>
          <a:effectLst>
            <a:outerShdw blurRad="50800" dist="38100" dir="2700000" algn="tl" rotWithShape="0">
              <a:prstClr val="black">
                <a:alpha val="40000"/>
              </a:prstClr>
            </a:outerShdw>
          </a:effectLst>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endParaRPr lang="en-US"/>
          </a:p>
        </p:txBody>
      </p:sp>
      <p:sp>
        <p:nvSpPr>
          <p:cNvPr id="140" name="Title 1"/>
          <p:cNvSpPr>
            <a:spLocks noGrp="1"/>
          </p:cNvSpPr>
          <p:nvPr>
            <p:ph type="title"/>
          </p:nvPr>
        </p:nvSpPr>
        <p:spPr>
          <a:xfrm>
            <a:off x="1600200" y="1206766"/>
            <a:ext cx="7419805" cy="1155434"/>
          </a:xfrm>
        </p:spPr>
        <p:txBody>
          <a:bodyPr/>
          <a:lstStyle>
            <a:lvl1pPr algn="l">
              <a:lnSpc>
                <a:spcPts val="5000"/>
              </a:lnSpc>
              <a:defRPr sz="5400" b="0">
                <a:latin typeface="+mj-lt"/>
              </a:defRPr>
            </a:lvl1pPr>
          </a:lstStyle>
          <a:p>
            <a:endParaRPr lang="en-US" dirty="0"/>
          </a:p>
        </p:txBody>
      </p:sp>
      <p:sp>
        <p:nvSpPr>
          <p:cNvPr id="8" name="Date Placeholder 2"/>
          <p:cNvSpPr>
            <a:spLocks noGrp="1"/>
          </p:cNvSpPr>
          <p:nvPr>
            <p:ph type="dt" sz="half" idx="10"/>
          </p:nvPr>
        </p:nvSpPr>
        <p:spPr/>
        <p:txBody>
          <a:bodyPr/>
          <a:lstStyle>
            <a:lvl1pPr>
              <a:defRPr/>
            </a:lvl1pPr>
          </a:lstStyle>
          <a:p>
            <a:pPr>
              <a:defRPr/>
            </a:pPr>
            <a:fld id="{0DF21B31-5D6E-420E-B981-6C6127AC392B}" type="datetimeFigureOut">
              <a:rPr lang="en-US"/>
              <a:pPr>
                <a:defRPr/>
              </a:pPr>
              <a:t>3/16/2015</a:t>
            </a:fld>
            <a:endParaRPr lang="en-US"/>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3608DA1C-7A16-4B81-A4D2-3B166A183B43}" type="slidenum">
              <a:rPr lang="en-US"/>
              <a:pPr>
                <a:defRPr/>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4" name="Picture 7"/>
          <p:cNvPicPr>
            <a:picLocks noChangeAspect="1"/>
          </p:cNvPicPr>
          <p:nvPr userDrawn="1">
            <p:custDataLst>
              <p:tags r:id="rId1"/>
            </p:custDataLst>
          </p:nvPr>
        </p:nvPicPr>
        <p:blipFill>
          <a:blip r:embed="rId3"/>
          <a:srcRect/>
          <a:stretch>
            <a:fillRect/>
          </a:stretch>
        </p:blipFill>
        <p:spPr bwMode="auto">
          <a:xfrm>
            <a:off x="76200" y="-1724025"/>
            <a:ext cx="10363200" cy="9059863"/>
          </a:xfrm>
          <a:prstGeom prst="rect">
            <a:avLst/>
          </a:prstGeom>
          <a:noFill/>
          <a:ln w="9525">
            <a:noFill/>
            <a:miter lim="800000"/>
            <a:headEnd/>
            <a:tailEnd/>
          </a:ln>
        </p:spPr>
      </p:pic>
      <p:sp>
        <p:nvSpPr>
          <p:cNvPr id="140" name="Title 1"/>
          <p:cNvSpPr>
            <a:spLocks noGrp="1"/>
          </p:cNvSpPr>
          <p:nvPr>
            <p:ph type="title"/>
          </p:nvPr>
        </p:nvSpPr>
        <p:spPr>
          <a:xfrm>
            <a:off x="1066800" y="1066800"/>
            <a:ext cx="7419805" cy="1155434"/>
          </a:xfrm>
        </p:spPr>
        <p:txBody>
          <a:bodyPr/>
          <a:lstStyle>
            <a:lvl1pPr algn="ctr">
              <a:lnSpc>
                <a:spcPts val="5400"/>
              </a:lnSpc>
              <a:defRPr b="1">
                <a:latin typeface="+mj-lt"/>
              </a:defRPr>
            </a:lvl1pPr>
          </a:lstStyle>
          <a:p>
            <a:r>
              <a:rPr lang="en-US" dirty="0" smtClean="0"/>
              <a:t>Click to edit Master title style</a:t>
            </a:r>
            <a:endParaRPr lang="en-US" dirty="0"/>
          </a:p>
        </p:txBody>
      </p:sp>
      <p:sp>
        <p:nvSpPr>
          <p:cNvPr id="142" name="Content Placeholder 2"/>
          <p:cNvSpPr>
            <a:spLocks noGrp="1"/>
          </p:cNvSpPr>
          <p:nvPr>
            <p:ph idx="1"/>
          </p:nvPr>
        </p:nvSpPr>
        <p:spPr>
          <a:xfrm>
            <a:off x="1104625" y="2235028"/>
            <a:ext cx="7420998" cy="3916363"/>
          </a:xfrm>
        </p:spPr>
        <p:txBody>
          <a:bodyPr>
            <a:normAutofit/>
          </a:bodyPr>
          <a:lstStyle>
            <a:lvl1pPr>
              <a:spcBef>
                <a:spcPts val="1200"/>
              </a:spcBef>
              <a:defRPr>
                <a:latin typeface="Loved by the King" pitchFamily="2" charset="0"/>
              </a:defRPr>
            </a:lvl1pPr>
            <a:lvl2pPr>
              <a:spcBef>
                <a:spcPts val="1200"/>
              </a:spcBef>
              <a:defRPr>
                <a:latin typeface="Loved by the King" pitchFamily="2" charset="0"/>
              </a:defRPr>
            </a:lvl2pPr>
            <a:lvl3pPr>
              <a:spcBef>
                <a:spcPts val="1200"/>
              </a:spcBef>
              <a:defRPr>
                <a:latin typeface="Loved by the King" pitchFamily="2" charset="0"/>
              </a:defRPr>
            </a:lvl3pPr>
            <a:lvl4pPr>
              <a:spcBef>
                <a:spcPts val="1200"/>
              </a:spcBef>
              <a:defRPr>
                <a:latin typeface="Loved by the King" pitchFamily="2" charset="0"/>
              </a:defRPr>
            </a:lvl4pPr>
            <a:lvl5pPr>
              <a:spcBef>
                <a:spcPts val="1200"/>
              </a:spcBef>
              <a:defRPr>
                <a:latin typeface="Loved by the King"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2"/>
          <p:cNvSpPr>
            <a:spLocks noGrp="1"/>
          </p:cNvSpPr>
          <p:nvPr>
            <p:ph type="dt" sz="half" idx="10"/>
          </p:nvPr>
        </p:nvSpPr>
        <p:spPr/>
        <p:txBody>
          <a:bodyPr/>
          <a:lstStyle>
            <a:lvl1pPr>
              <a:defRPr/>
            </a:lvl1pPr>
          </a:lstStyle>
          <a:p>
            <a:pPr>
              <a:defRPr/>
            </a:pPr>
            <a:fld id="{E3D8DAE4-72BD-4B4E-BEDE-DFA8DEDD4404}" type="datetimeFigureOut">
              <a:rPr lang="en-US"/>
              <a:pPr>
                <a:defRPr/>
              </a:pPr>
              <a:t>3/16/2015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E0317E9-09C5-40B5-86A8-AAE2F76CC40E}" type="slidenum">
              <a:rPr lang="en-US"/>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4" name="Picture 17"/>
          <p:cNvPicPr>
            <a:picLocks noChangeAspect="1"/>
          </p:cNvPicPr>
          <p:nvPr userDrawn="1">
            <p:custDataLst>
              <p:tags r:id="rId1"/>
            </p:custDataLst>
          </p:nvPr>
        </p:nvPicPr>
        <p:blipFill>
          <a:blip r:embed="rId3"/>
          <a:srcRect/>
          <a:stretch>
            <a:fillRect/>
          </a:stretch>
        </p:blipFill>
        <p:spPr bwMode="auto">
          <a:xfrm>
            <a:off x="76200" y="-1724025"/>
            <a:ext cx="10148888" cy="9059863"/>
          </a:xfrm>
          <a:prstGeom prst="rect">
            <a:avLst/>
          </a:prstGeom>
          <a:noFill/>
          <a:ln w="9525">
            <a:noFill/>
            <a:miter lim="800000"/>
            <a:headEnd/>
            <a:tailEnd/>
          </a:ln>
        </p:spPr>
      </p:pic>
      <p:sp>
        <p:nvSpPr>
          <p:cNvPr id="5" name="Rounded Rectangle 8">
            <a:hlinkClick r:id="rId4" action="ppaction://hlinksldjump"/>
          </p:cNvPr>
          <p:cNvSpPr/>
          <p:nvPr/>
        </p:nvSpPr>
        <p:spPr>
          <a:xfrm>
            <a:off x="1600199" y="2286000"/>
            <a:ext cx="390525" cy="609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tIns="0" bIns="0" anchor="ctr"/>
          <a:lstStyle/>
          <a:p>
            <a:pPr algn="ctr" fontAlgn="auto">
              <a:spcBef>
                <a:spcPts val="0"/>
              </a:spcBef>
              <a:spcAft>
                <a:spcPts val="0"/>
              </a:spcAft>
              <a:defRPr/>
            </a:pPr>
            <a:r>
              <a:rPr lang="en-US" sz="1400" dirty="0"/>
              <a:t>Heart</a:t>
            </a:r>
            <a:endParaRPr lang="en-US" sz="1200" dirty="0"/>
          </a:p>
        </p:txBody>
      </p:sp>
      <p:sp>
        <p:nvSpPr>
          <p:cNvPr id="6" name="Rounded Rectangle 9">
            <a:hlinkClick r:id="rId5" action="ppaction://hlinksldjump"/>
          </p:cNvPr>
          <p:cNvSpPr/>
          <p:nvPr/>
        </p:nvSpPr>
        <p:spPr>
          <a:xfrm>
            <a:off x="1600199" y="2914650"/>
            <a:ext cx="390525" cy="609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tIns="0" bIns="0" anchor="ctr"/>
          <a:lstStyle/>
          <a:p>
            <a:pPr algn="ctr" fontAlgn="auto">
              <a:spcBef>
                <a:spcPts val="0"/>
              </a:spcBef>
              <a:spcAft>
                <a:spcPts val="0"/>
              </a:spcAft>
              <a:defRPr/>
            </a:pPr>
            <a:r>
              <a:rPr lang="en-US" sz="1400" dirty="0"/>
              <a:t>Eyes</a:t>
            </a:r>
            <a:endParaRPr lang="en-US" sz="1200" dirty="0"/>
          </a:p>
        </p:txBody>
      </p:sp>
      <p:sp>
        <p:nvSpPr>
          <p:cNvPr id="7" name="Rounded Rectangle 10">
            <a:hlinkClick r:id="rId6" action="ppaction://hlinksldjump"/>
          </p:cNvPr>
          <p:cNvSpPr/>
          <p:nvPr/>
        </p:nvSpPr>
        <p:spPr>
          <a:xfrm>
            <a:off x="1590674" y="3524250"/>
            <a:ext cx="390525" cy="609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tIns="0" bIns="0" anchor="ctr"/>
          <a:lstStyle/>
          <a:p>
            <a:pPr algn="ctr" fontAlgn="auto">
              <a:spcBef>
                <a:spcPts val="0"/>
              </a:spcBef>
              <a:spcAft>
                <a:spcPts val="0"/>
              </a:spcAft>
              <a:defRPr/>
            </a:pPr>
            <a:r>
              <a:rPr lang="en-US" sz="1400" dirty="0"/>
              <a:t>Mouth</a:t>
            </a:r>
            <a:endParaRPr lang="en-US" sz="1200" dirty="0"/>
          </a:p>
        </p:txBody>
      </p:sp>
      <p:sp>
        <p:nvSpPr>
          <p:cNvPr id="8" name="Rounded Rectangle 11">
            <a:hlinkClick r:id="rId7" action="ppaction://hlinksldjump"/>
          </p:cNvPr>
          <p:cNvSpPr/>
          <p:nvPr/>
        </p:nvSpPr>
        <p:spPr>
          <a:xfrm>
            <a:off x="1590674" y="4150782"/>
            <a:ext cx="390525" cy="609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tIns="0" bIns="0" anchor="ctr"/>
          <a:lstStyle/>
          <a:p>
            <a:pPr algn="ctr" fontAlgn="auto">
              <a:spcBef>
                <a:spcPts val="0"/>
              </a:spcBef>
              <a:spcAft>
                <a:spcPts val="0"/>
              </a:spcAft>
              <a:defRPr/>
            </a:pPr>
            <a:r>
              <a:rPr lang="en-US" sz="1400" dirty="0"/>
              <a:t>Temp</a:t>
            </a:r>
            <a:endParaRPr lang="en-US" sz="1200" dirty="0"/>
          </a:p>
        </p:txBody>
      </p:sp>
      <p:sp>
        <p:nvSpPr>
          <p:cNvPr id="9" name="Rounded Rectangle 12">
            <a:hlinkClick r:id="rId8" action="ppaction://hlinksldjump"/>
          </p:cNvPr>
          <p:cNvSpPr/>
          <p:nvPr/>
        </p:nvSpPr>
        <p:spPr>
          <a:xfrm>
            <a:off x="1600199" y="4772025"/>
            <a:ext cx="390525" cy="609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tIns="0" bIns="0" anchor="ctr"/>
          <a:lstStyle/>
          <a:p>
            <a:pPr algn="ctr" fontAlgn="auto">
              <a:spcBef>
                <a:spcPts val="0"/>
              </a:spcBef>
              <a:spcAft>
                <a:spcPts val="0"/>
              </a:spcAft>
              <a:defRPr/>
            </a:pPr>
            <a:r>
              <a:rPr lang="en-US" sz="1400" dirty="0"/>
              <a:t>Skin</a:t>
            </a:r>
            <a:endParaRPr lang="en-US" sz="1200" dirty="0"/>
          </a:p>
        </p:txBody>
      </p:sp>
      <p:sp>
        <p:nvSpPr>
          <p:cNvPr id="10" name="Rounded Rectangle 13">
            <a:hlinkClick r:id="rId9" action="ppaction://hlinksldjump"/>
          </p:cNvPr>
          <p:cNvSpPr/>
          <p:nvPr/>
        </p:nvSpPr>
        <p:spPr>
          <a:xfrm>
            <a:off x="1609723" y="5381625"/>
            <a:ext cx="390525" cy="609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tIns="0" bIns="0" anchor="ctr"/>
          <a:lstStyle/>
          <a:p>
            <a:pPr algn="ctr" fontAlgn="auto">
              <a:spcBef>
                <a:spcPts val="0"/>
              </a:spcBef>
              <a:spcAft>
                <a:spcPts val="0"/>
              </a:spcAft>
              <a:defRPr/>
            </a:pPr>
            <a:r>
              <a:rPr lang="en-US" sz="1400" dirty="0"/>
              <a:t>Bowel</a:t>
            </a:r>
            <a:endParaRPr lang="en-US" sz="1200" dirty="0"/>
          </a:p>
        </p:txBody>
      </p:sp>
      <p:sp>
        <p:nvSpPr>
          <p:cNvPr id="11" name="Rectangle 14"/>
          <p:cNvSpPr/>
          <p:nvPr userDrawn="1"/>
        </p:nvSpPr>
        <p:spPr>
          <a:xfrm>
            <a:off x="1905000" y="2209800"/>
            <a:ext cx="6324600" cy="3838575"/>
          </a:xfrm>
          <a:prstGeom prst="rect">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080000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9"/>
          <p:cNvSpPr/>
          <p:nvPr userDrawn="1"/>
        </p:nvSpPr>
        <p:spPr>
          <a:xfrm>
            <a:off x="5181600" y="2295525"/>
            <a:ext cx="3048000" cy="3686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0"/>
          <p:cNvPicPr>
            <a:picLocks noChangeAspect="1"/>
          </p:cNvPicPr>
          <p:nvPr userDrawn="1"/>
        </p:nvPicPr>
        <p:blipFill>
          <a:blip r:embed="rId10">
            <a:duotone>
              <a:schemeClr val="accent6">
                <a:shade val="45000"/>
                <a:satMod val="135000"/>
              </a:schemeClr>
              <a:prstClr val="white"/>
            </a:duotone>
            <a:extLst/>
          </a:blip>
          <a:stretch>
            <a:fillRect/>
          </a:stretch>
        </p:blipFill>
        <p:spPr>
          <a:xfrm>
            <a:off x="5232320" y="2914650"/>
            <a:ext cx="2955161" cy="2457450"/>
          </a:xfrm>
          <a:prstGeom prst="rect">
            <a:avLst/>
          </a:prstGeom>
          <a:noFill/>
          <a:ln>
            <a:noFill/>
          </a:ln>
        </p:spPr>
      </p:pic>
      <p:sp>
        <p:nvSpPr>
          <p:cNvPr id="14" name="Rectangle 18"/>
          <p:cNvSpPr/>
          <p:nvPr userDrawn="1"/>
        </p:nvSpPr>
        <p:spPr>
          <a:xfrm>
            <a:off x="4786313" y="2295525"/>
            <a:ext cx="395287" cy="3695700"/>
          </a:xfrm>
          <a:prstGeom prst="rect">
            <a:avLst/>
          </a:prstGeom>
          <a:gradFill flip="none" rotWithShape="1">
            <a:gsLst>
              <a:gs pos="0">
                <a:schemeClr val="accent4"/>
              </a:gs>
              <a:gs pos="5000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2"/>
          <p:cNvSpPr>
            <a:spLocks noGrp="1"/>
          </p:cNvSpPr>
          <p:nvPr>
            <p:ph type="title"/>
          </p:nvPr>
        </p:nvSpPr>
        <p:spPr>
          <a:xfrm>
            <a:off x="1370017" y="762000"/>
            <a:ext cx="7419805" cy="1155434"/>
          </a:xfrm>
        </p:spPr>
        <p:txBody>
          <a:bodyPr/>
          <a:lstStyle/>
          <a:p>
            <a:endParaRPr lang="en-US" dirty="0"/>
          </a:p>
        </p:txBody>
      </p:sp>
      <p:sp>
        <p:nvSpPr>
          <p:cNvPr id="17" name="Content Placeholder 3"/>
          <p:cNvSpPr>
            <a:spLocks noGrp="1"/>
          </p:cNvSpPr>
          <p:nvPr>
            <p:ph idx="1"/>
          </p:nvPr>
        </p:nvSpPr>
        <p:spPr>
          <a:xfrm>
            <a:off x="1905000" y="2286000"/>
            <a:ext cx="2895600" cy="3695700"/>
          </a:xfrm>
          <a:solidFill>
            <a:schemeClr val="tx1"/>
          </a:solidFill>
        </p:spPr>
        <p:txBody>
          <a:bodyPr/>
          <a:lstStyle/>
          <a:p>
            <a:endParaRPr lang="en-US" dirty="0"/>
          </a:p>
        </p:txBody>
      </p:sp>
      <p:sp>
        <p:nvSpPr>
          <p:cNvPr id="15" name="Date Placeholder 2"/>
          <p:cNvSpPr>
            <a:spLocks noGrp="1"/>
          </p:cNvSpPr>
          <p:nvPr>
            <p:ph type="dt" sz="half" idx="10"/>
          </p:nvPr>
        </p:nvSpPr>
        <p:spPr>
          <a:xfrm>
            <a:off x="609600" y="6356350"/>
            <a:ext cx="2133600" cy="365125"/>
          </a:xfrm>
        </p:spPr>
        <p:txBody>
          <a:bodyPr/>
          <a:lstStyle>
            <a:lvl1pPr>
              <a:defRPr/>
            </a:lvl1pPr>
          </a:lstStyle>
          <a:p>
            <a:pPr>
              <a:defRPr/>
            </a:pPr>
            <a:fld id="{69A7EA44-84E4-46D3-AD4A-D2950B2D58BF}" type="datetimeFigureOut">
              <a:rPr lang="en-US"/>
              <a:pPr>
                <a:defRPr/>
              </a:pPr>
              <a:t>3/16/2015</a:t>
            </a:fld>
            <a:endParaRPr lang="en-US"/>
          </a:p>
        </p:txBody>
      </p:sp>
      <p:sp>
        <p:nvSpPr>
          <p:cNvPr id="18" name="Footer Placeholder 3"/>
          <p:cNvSpPr>
            <a:spLocks noGrp="1"/>
          </p:cNvSpPr>
          <p:nvPr>
            <p:ph type="ftr" sz="quarter" idx="11"/>
          </p:nvPr>
        </p:nvSpPr>
        <p:spPr>
          <a:xfrm>
            <a:off x="3276600" y="6356350"/>
            <a:ext cx="2895600" cy="365125"/>
          </a:xfrm>
        </p:spPr>
        <p:txBody>
          <a:bodyPr/>
          <a:lstStyle>
            <a:lvl1pPr>
              <a:defRPr/>
            </a:lvl1pPr>
          </a:lstStyle>
          <a:p>
            <a:pPr>
              <a:defRPr/>
            </a:pPr>
            <a:endParaRPr lang="en-US"/>
          </a:p>
        </p:txBody>
      </p:sp>
      <p:sp>
        <p:nvSpPr>
          <p:cNvPr id="19" name="Slide Number Placeholder 4"/>
          <p:cNvSpPr>
            <a:spLocks noGrp="1"/>
          </p:cNvSpPr>
          <p:nvPr>
            <p:ph type="sldNum" sz="quarter" idx="12"/>
          </p:nvPr>
        </p:nvSpPr>
        <p:spPr>
          <a:xfrm>
            <a:off x="6705600" y="6356350"/>
            <a:ext cx="2133600" cy="365125"/>
          </a:xfrm>
        </p:spPr>
        <p:txBody>
          <a:bodyPr/>
          <a:lstStyle>
            <a:lvl1pPr>
              <a:defRPr/>
            </a:lvl1pPr>
          </a:lstStyle>
          <a:p>
            <a:pPr>
              <a:defRPr/>
            </a:pPr>
            <a:fld id="{2E79C59C-E8AC-457E-BB1D-01472FCDDA1B}" type="slidenum">
              <a:rPr lang="en-US"/>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custDataLst>
              <p:tags r:id="rId1"/>
            </p:custDataLst>
          </p:nvPr>
        </p:nvPicPr>
        <p:blipFill>
          <a:blip r:embed="rId4"/>
          <a:srcRect/>
          <a:stretch>
            <a:fillRect/>
          </a:stretch>
        </p:blipFill>
        <p:spPr bwMode="auto">
          <a:xfrm>
            <a:off x="-30163" y="0"/>
            <a:ext cx="9550401" cy="7162800"/>
          </a:xfrm>
          <a:prstGeom prst="rect">
            <a:avLst/>
          </a:prstGeom>
          <a:noFill/>
          <a:ln w="9525">
            <a:noFill/>
            <a:miter lim="800000"/>
            <a:headEnd/>
            <a:tailEnd/>
          </a:ln>
        </p:spPr>
      </p:pic>
      <p:sp>
        <p:nvSpPr>
          <p:cNvPr id="5" name="Rectangle 162"/>
          <p:cNvSpPr/>
          <p:nvPr userDrawn="1"/>
        </p:nvSpPr>
        <p:spPr>
          <a:xfrm>
            <a:off x="71303" y="12984"/>
            <a:ext cx="9448459" cy="6858000"/>
          </a:xfrm>
          <a:prstGeom prst="rect">
            <a:avLst/>
          </a:prstGeom>
          <a:gradFill>
            <a:gsLst>
              <a:gs pos="40846">
                <a:srgbClr val="FFEEBE">
                  <a:alpha val="91000"/>
                </a:srgbClr>
              </a:gs>
              <a:gs pos="100000">
                <a:srgbClr val="FFFFFF">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63"/>
          <p:cNvGrpSpPr/>
          <p:nvPr userDrawn="1">
            <p:custDataLst>
              <p:tags r:id="rId2"/>
            </p:custDataLst>
          </p:nvPr>
        </p:nvGrpSpPr>
        <p:grpSpPr>
          <a:xfrm>
            <a:off x="610277" y="2070442"/>
            <a:ext cx="5677108" cy="4491671"/>
            <a:chOff x="1793875" y="1905000"/>
            <a:chExt cx="4648994" cy="3678237"/>
          </a:xfrm>
          <a:effectLst>
            <a:outerShdw blurRad="50800" dist="38100" dir="2700000" algn="tl" rotWithShape="0">
              <a:prstClr val="black">
                <a:alpha val="40000"/>
              </a:prstClr>
            </a:outerShdw>
          </a:effectLst>
        </p:grpSpPr>
        <p:sp>
          <p:nvSpPr>
            <p:cNvPr id="7" name="Freeform 7"/>
            <p:cNvSpPr>
              <a:spLocks/>
            </p:cNvSpPr>
            <p:nvPr/>
          </p:nvSpPr>
          <p:spPr bwMode="auto">
            <a:xfrm>
              <a:off x="5064125" y="3816350"/>
              <a:ext cx="631825" cy="847725"/>
            </a:xfrm>
            <a:custGeom>
              <a:avLst/>
              <a:gdLst>
                <a:gd name="T0" fmla="*/ 111 w 398"/>
                <a:gd name="T1" fmla="*/ 99 h 534"/>
                <a:gd name="T2" fmla="*/ 208 w 398"/>
                <a:gd name="T3" fmla="*/ 0 h 534"/>
                <a:gd name="T4" fmla="*/ 208 w 398"/>
                <a:gd name="T5" fmla="*/ 5 h 534"/>
                <a:gd name="T6" fmla="*/ 210 w 398"/>
                <a:gd name="T7" fmla="*/ 20 h 534"/>
                <a:gd name="T8" fmla="*/ 214 w 398"/>
                <a:gd name="T9" fmla="*/ 42 h 534"/>
                <a:gd name="T10" fmla="*/ 221 w 398"/>
                <a:gd name="T11" fmla="*/ 70 h 534"/>
                <a:gd name="T12" fmla="*/ 227 w 398"/>
                <a:gd name="T13" fmla="*/ 105 h 534"/>
                <a:gd name="T14" fmla="*/ 236 w 398"/>
                <a:gd name="T15" fmla="*/ 144 h 534"/>
                <a:gd name="T16" fmla="*/ 247 w 398"/>
                <a:gd name="T17" fmla="*/ 186 h 534"/>
                <a:gd name="T18" fmla="*/ 258 w 398"/>
                <a:gd name="T19" fmla="*/ 232 h 534"/>
                <a:gd name="T20" fmla="*/ 271 w 398"/>
                <a:gd name="T21" fmla="*/ 273 h 534"/>
                <a:gd name="T22" fmla="*/ 284 w 398"/>
                <a:gd name="T23" fmla="*/ 317 h 534"/>
                <a:gd name="T24" fmla="*/ 302 w 398"/>
                <a:gd name="T25" fmla="*/ 359 h 534"/>
                <a:gd name="T26" fmla="*/ 319 w 398"/>
                <a:gd name="T27" fmla="*/ 398 h 534"/>
                <a:gd name="T28" fmla="*/ 334 w 398"/>
                <a:gd name="T29" fmla="*/ 431 h 534"/>
                <a:gd name="T30" fmla="*/ 354 w 398"/>
                <a:gd name="T31" fmla="*/ 457 h 534"/>
                <a:gd name="T32" fmla="*/ 374 w 398"/>
                <a:gd name="T33" fmla="*/ 477 h 534"/>
                <a:gd name="T34" fmla="*/ 398 w 398"/>
                <a:gd name="T35" fmla="*/ 490 h 534"/>
                <a:gd name="T36" fmla="*/ 396 w 398"/>
                <a:gd name="T37" fmla="*/ 490 h 534"/>
                <a:gd name="T38" fmla="*/ 391 w 398"/>
                <a:gd name="T39" fmla="*/ 490 h 534"/>
                <a:gd name="T40" fmla="*/ 385 w 398"/>
                <a:gd name="T41" fmla="*/ 490 h 534"/>
                <a:gd name="T42" fmla="*/ 376 w 398"/>
                <a:gd name="T43" fmla="*/ 490 h 534"/>
                <a:gd name="T44" fmla="*/ 367 w 398"/>
                <a:gd name="T45" fmla="*/ 490 h 534"/>
                <a:gd name="T46" fmla="*/ 354 w 398"/>
                <a:gd name="T47" fmla="*/ 492 h 534"/>
                <a:gd name="T48" fmla="*/ 343 w 398"/>
                <a:gd name="T49" fmla="*/ 492 h 534"/>
                <a:gd name="T50" fmla="*/ 330 w 398"/>
                <a:gd name="T51" fmla="*/ 496 h 534"/>
                <a:gd name="T52" fmla="*/ 313 w 398"/>
                <a:gd name="T53" fmla="*/ 499 h 534"/>
                <a:gd name="T54" fmla="*/ 299 w 398"/>
                <a:gd name="T55" fmla="*/ 501 h 534"/>
                <a:gd name="T56" fmla="*/ 282 w 398"/>
                <a:gd name="T57" fmla="*/ 503 h 534"/>
                <a:gd name="T58" fmla="*/ 269 w 398"/>
                <a:gd name="T59" fmla="*/ 510 h 534"/>
                <a:gd name="T60" fmla="*/ 251 w 398"/>
                <a:gd name="T61" fmla="*/ 512 h 534"/>
                <a:gd name="T62" fmla="*/ 236 w 398"/>
                <a:gd name="T63" fmla="*/ 520 h 534"/>
                <a:gd name="T64" fmla="*/ 223 w 398"/>
                <a:gd name="T65" fmla="*/ 525 h 534"/>
                <a:gd name="T66" fmla="*/ 208 w 398"/>
                <a:gd name="T67" fmla="*/ 534 h 534"/>
                <a:gd name="T68" fmla="*/ 22 w 398"/>
                <a:gd name="T69" fmla="*/ 361 h 534"/>
                <a:gd name="T70" fmla="*/ 0 w 398"/>
                <a:gd name="T71" fmla="*/ 168 h 534"/>
                <a:gd name="T72" fmla="*/ 111 w 398"/>
                <a:gd name="T73" fmla="*/ 99 h 534"/>
                <a:gd name="T74" fmla="*/ 111 w 398"/>
                <a:gd name="T75" fmla="*/ 9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8" h="534">
                  <a:moveTo>
                    <a:pt x="111" y="99"/>
                  </a:moveTo>
                  <a:lnTo>
                    <a:pt x="208" y="0"/>
                  </a:lnTo>
                  <a:lnTo>
                    <a:pt x="208" y="5"/>
                  </a:lnTo>
                  <a:lnTo>
                    <a:pt x="210" y="20"/>
                  </a:lnTo>
                  <a:lnTo>
                    <a:pt x="214" y="42"/>
                  </a:lnTo>
                  <a:lnTo>
                    <a:pt x="221" y="70"/>
                  </a:lnTo>
                  <a:lnTo>
                    <a:pt x="227" y="105"/>
                  </a:lnTo>
                  <a:lnTo>
                    <a:pt x="236" y="144"/>
                  </a:lnTo>
                  <a:lnTo>
                    <a:pt x="247" y="186"/>
                  </a:lnTo>
                  <a:lnTo>
                    <a:pt x="258" y="232"/>
                  </a:lnTo>
                  <a:lnTo>
                    <a:pt x="271" y="273"/>
                  </a:lnTo>
                  <a:lnTo>
                    <a:pt x="284" y="317"/>
                  </a:lnTo>
                  <a:lnTo>
                    <a:pt x="302" y="359"/>
                  </a:lnTo>
                  <a:lnTo>
                    <a:pt x="319" y="398"/>
                  </a:lnTo>
                  <a:lnTo>
                    <a:pt x="334" y="431"/>
                  </a:lnTo>
                  <a:lnTo>
                    <a:pt x="354" y="457"/>
                  </a:lnTo>
                  <a:lnTo>
                    <a:pt x="374" y="477"/>
                  </a:lnTo>
                  <a:lnTo>
                    <a:pt x="398" y="490"/>
                  </a:lnTo>
                  <a:lnTo>
                    <a:pt x="396" y="490"/>
                  </a:lnTo>
                  <a:lnTo>
                    <a:pt x="391" y="490"/>
                  </a:lnTo>
                  <a:lnTo>
                    <a:pt x="385" y="490"/>
                  </a:lnTo>
                  <a:lnTo>
                    <a:pt x="376" y="490"/>
                  </a:lnTo>
                  <a:lnTo>
                    <a:pt x="367" y="490"/>
                  </a:lnTo>
                  <a:lnTo>
                    <a:pt x="354" y="492"/>
                  </a:lnTo>
                  <a:lnTo>
                    <a:pt x="343" y="492"/>
                  </a:lnTo>
                  <a:lnTo>
                    <a:pt x="330" y="496"/>
                  </a:lnTo>
                  <a:lnTo>
                    <a:pt x="313" y="499"/>
                  </a:lnTo>
                  <a:lnTo>
                    <a:pt x="299" y="501"/>
                  </a:lnTo>
                  <a:lnTo>
                    <a:pt x="282" y="503"/>
                  </a:lnTo>
                  <a:lnTo>
                    <a:pt x="269" y="510"/>
                  </a:lnTo>
                  <a:lnTo>
                    <a:pt x="251" y="512"/>
                  </a:lnTo>
                  <a:lnTo>
                    <a:pt x="236" y="520"/>
                  </a:lnTo>
                  <a:lnTo>
                    <a:pt x="223" y="525"/>
                  </a:lnTo>
                  <a:lnTo>
                    <a:pt x="208" y="534"/>
                  </a:lnTo>
                  <a:lnTo>
                    <a:pt x="22" y="361"/>
                  </a:lnTo>
                  <a:lnTo>
                    <a:pt x="0" y="168"/>
                  </a:lnTo>
                  <a:lnTo>
                    <a:pt x="111" y="99"/>
                  </a:lnTo>
                  <a:lnTo>
                    <a:pt x="111" y="99"/>
                  </a:lnTo>
                  <a:close/>
                </a:path>
              </a:pathLst>
            </a:custGeom>
            <a:solidFill>
              <a:srgbClr val="08F7C4"/>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8" name="Freeform 9"/>
            <p:cNvSpPr>
              <a:spLocks/>
            </p:cNvSpPr>
            <p:nvPr/>
          </p:nvSpPr>
          <p:spPr bwMode="auto">
            <a:xfrm>
              <a:off x="5014913" y="3043237"/>
              <a:ext cx="260350" cy="1030287"/>
            </a:xfrm>
            <a:custGeom>
              <a:avLst/>
              <a:gdLst>
                <a:gd name="T0" fmla="*/ 16 w 164"/>
                <a:gd name="T1" fmla="*/ 0 h 649"/>
                <a:gd name="T2" fmla="*/ 16 w 164"/>
                <a:gd name="T3" fmla="*/ 6 h 649"/>
                <a:gd name="T4" fmla="*/ 18 w 164"/>
                <a:gd name="T5" fmla="*/ 22 h 649"/>
                <a:gd name="T6" fmla="*/ 22 w 164"/>
                <a:gd name="T7" fmla="*/ 48 h 649"/>
                <a:gd name="T8" fmla="*/ 31 w 164"/>
                <a:gd name="T9" fmla="*/ 83 h 649"/>
                <a:gd name="T10" fmla="*/ 37 w 164"/>
                <a:gd name="T11" fmla="*/ 122 h 649"/>
                <a:gd name="T12" fmla="*/ 46 w 164"/>
                <a:gd name="T13" fmla="*/ 168 h 649"/>
                <a:gd name="T14" fmla="*/ 57 w 164"/>
                <a:gd name="T15" fmla="*/ 216 h 649"/>
                <a:gd name="T16" fmla="*/ 70 w 164"/>
                <a:gd name="T17" fmla="*/ 269 h 649"/>
                <a:gd name="T18" fmla="*/ 81 w 164"/>
                <a:gd name="T19" fmla="*/ 319 h 649"/>
                <a:gd name="T20" fmla="*/ 92 w 164"/>
                <a:gd name="T21" fmla="*/ 371 h 649"/>
                <a:gd name="T22" fmla="*/ 105 w 164"/>
                <a:gd name="T23" fmla="*/ 419 h 649"/>
                <a:gd name="T24" fmla="*/ 118 w 164"/>
                <a:gd name="T25" fmla="*/ 465 h 649"/>
                <a:gd name="T26" fmla="*/ 131 w 164"/>
                <a:gd name="T27" fmla="*/ 505 h 649"/>
                <a:gd name="T28" fmla="*/ 142 w 164"/>
                <a:gd name="T29" fmla="*/ 537 h 649"/>
                <a:gd name="T30" fmla="*/ 153 w 164"/>
                <a:gd name="T31" fmla="*/ 561 h 649"/>
                <a:gd name="T32" fmla="*/ 164 w 164"/>
                <a:gd name="T33" fmla="*/ 579 h 649"/>
                <a:gd name="T34" fmla="*/ 162 w 164"/>
                <a:gd name="T35" fmla="*/ 579 h 649"/>
                <a:gd name="T36" fmla="*/ 158 w 164"/>
                <a:gd name="T37" fmla="*/ 583 h 649"/>
                <a:gd name="T38" fmla="*/ 151 w 164"/>
                <a:gd name="T39" fmla="*/ 588 h 649"/>
                <a:gd name="T40" fmla="*/ 147 w 164"/>
                <a:gd name="T41" fmla="*/ 590 h 649"/>
                <a:gd name="T42" fmla="*/ 140 w 164"/>
                <a:gd name="T43" fmla="*/ 594 h 649"/>
                <a:gd name="T44" fmla="*/ 136 w 164"/>
                <a:gd name="T45" fmla="*/ 601 h 649"/>
                <a:gd name="T46" fmla="*/ 127 w 164"/>
                <a:gd name="T47" fmla="*/ 605 h 649"/>
                <a:gd name="T48" fmla="*/ 118 w 164"/>
                <a:gd name="T49" fmla="*/ 610 h 649"/>
                <a:gd name="T50" fmla="*/ 110 w 164"/>
                <a:gd name="T51" fmla="*/ 616 h 649"/>
                <a:gd name="T52" fmla="*/ 103 w 164"/>
                <a:gd name="T53" fmla="*/ 623 h 649"/>
                <a:gd name="T54" fmla="*/ 92 w 164"/>
                <a:gd name="T55" fmla="*/ 629 h 649"/>
                <a:gd name="T56" fmla="*/ 83 w 164"/>
                <a:gd name="T57" fmla="*/ 636 h 649"/>
                <a:gd name="T58" fmla="*/ 72 w 164"/>
                <a:gd name="T59" fmla="*/ 640 h 649"/>
                <a:gd name="T60" fmla="*/ 62 w 164"/>
                <a:gd name="T61" fmla="*/ 649 h 649"/>
                <a:gd name="T62" fmla="*/ 57 w 164"/>
                <a:gd name="T63" fmla="*/ 645 h 649"/>
                <a:gd name="T64" fmla="*/ 51 w 164"/>
                <a:gd name="T65" fmla="*/ 636 h 649"/>
                <a:gd name="T66" fmla="*/ 46 w 164"/>
                <a:gd name="T67" fmla="*/ 618 h 649"/>
                <a:gd name="T68" fmla="*/ 42 w 164"/>
                <a:gd name="T69" fmla="*/ 596 h 649"/>
                <a:gd name="T70" fmla="*/ 37 w 164"/>
                <a:gd name="T71" fmla="*/ 570 h 649"/>
                <a:gd name="T72" fmla="*/ 33 w 164"/>
                <a:gd name="T73" fmla="*/ 540 h 649"/>
                <a:gd name="T74" fmla="*/ 27 w 164"/>
                <a:gd name="T75" fmla="*/ 509 h 649"/>
                <a:gd name="T76" fmla="*/ 22 w 164"/>
                <a:gd name="T77" fmla="*/ 476 h 649"/>
                <a:gd name="T78" fmla="*/ 18 w 164"/>
                <a:gd name="T79" fmla="*/ 441 h 649"/>
                <a:gd name="T80" fmla="*/ 13 w 164"/>
                <a:gd name="T81" fmla="*/ 408 h 649"/>
                <a:gd name="T82" fmla="*/ 9 w 164"/>
                <a:gd name="T83" fmla="*/ 380 h 649"/>
                <a:gd name="T84" fmla="*/ 7 w 164"/>
                <a:gd name="T85" fmla="*/ 354 h 649"/>
                <a:gd name="T86" fmla="*/ 5 w 164"/>
                <a:gd name="T87" fmla="*/ 330 h 649"/>
                <a:gd name="T88" fmla="*/ 2 w 164"/>
                <a:gd name="T89" fmla="*/ 312 h 649"/>
                <a:gd name="T90" fmla="*/ 0 w 164"/>
                <a:gd name="T91" fmla="*/ 301 h 649"/>
                <a:gd name="T92" fmla="*/ 0 w 164"/>
                <a:gd name="T93" fmla="*/ 297 h 649"/>
                <a:gd name="T94" fmla="*/ 16 w 164"/>
                <a:gd name="T95" fmla="*/ 0 h 649"/>
                <a:gd name="T96" fmla="*/ 16 w 164"/>
                <a:gd name="T9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 h="649">
                  <a:moveTo>
                    <a:pt x="16" y="0"/>
                  </a:moveTo>
                  <a:lnTo>
                    <a:pt x="16" y="6"/>
                  </a:lnTo>
                  <a:lnTo>
                    <a:pt x="18" y="22"/>
                  </a:lnTo>
                  <a:lnTo>
                    <a:pt x="22" y="48"/>
                  </a:lnTo>
                  <a:lnTo>
                    <a:pt x="31" y="83"/>
                  </a:lnTo>
                  <a:lnTo>
                    <a:pt x="37" y="122"/>
                  </a:lnTo>
                  <a:lnTo>
                    <a:pt x="46" y="168"/>
                  </a:lnTo>
                  <a:lnTo>
                    <a:pt x="57" y="216"/>
                  </a:lnTo>
                  <a:lnTo>
                    <a:pt x="70" y="269"/>
                  </a:lnTo>
                  <a:lnTo>
                    <a:pt x="81" y="319"/>
                  </a:lnTo>
                  <a:lnTo>
                    <a:pt x="92" y="371"/>
                  </a:lnTo>
                  <a:lnTo>
                    <a:pt x="105" y="419"/>
                  </a:lnTo>
                  <a:lnTo>
                    <a:pt x="118" y="465"/>
                  </a:lnTo>
                  <a:lnTo>
                    <a:pt x="131" y="505"/>
                  </a:lnTo>
                  <a:lnTo>
                    <a:pt x="142" y="537"/>
                  </a:lnTo>
                  <a:lnTo>
                    <a:pt x="153" y="561"/>
                  </a:lnTo>
                  <a:lnTo>
                    <a:pt x="164" y="579"/>
                  </a:lnTo>
                  <a:lnTo>
                    <a:pt x="162" y="579"/>
                  </a:lnTo>
                  <a:lnTo>
                    <a:pt x="158" y="583"/>
                  </a:lnTo>
                  <a:lnTo>
                    <a:pt x="151" y="588"/>
                  </a:lnTo>
                  <a:lnTo>
                    <a:pt x="147" y="590"/>
                  </a:lnTo>
                  <a:lnTo>
                    <a:pt x="140" y="594"/>
                  </a:lnTo>
                  <a:lnTo>
                    <a:pt x="136" y="601"/>
                  </a:lnTo>
                  <a:lnTo>
                    <a:pt x="127" y="605"/>
                  </a:lnTo>
                  <a:lnTo>
                    <a:pt x="118" y="610"/>
                  </a:lnTo>
                  <a:lnTo>
                    <a:pt x="110" y="616"/>
                  </a:lnTo>
                  <a:lnTo>
                    <a:pt x="103" y="623"/>
                  </a:lnTo>
                  <a:lnTo>
                    <a:pt x="92" y="629"/>
                  </a:lnTo>
                  <a:lnTo>
                    <a:pt x="83" y="636"/>
                  </a:lnTo>
                  <a:lnTo>
                    <a:pt x="72" y="640"/>
                  </a:lnTo>
                  <a:lnTo>
                    <a:pt x="62" y="649"/>
                  </a:lnTo>
                  <a:lnTo>
                    <a:pt x="57" y="645"/>
                  </a:lnTo>
                  <a:lnTo>
                    <a:pt x="51" y="636"/>
                  </a:lnTo>
                  <a:lnTo>
                    <a:pt x="46" y="618"/>
                  </a:lnTo>
                  <a:lnTo>
                    <a:pt x="42" y="596"/>
                  </a:lnTo>
                  <a:lnTo>
                    <a:pt x="37" y="570"/>
                  </a:lnTo>
                  <a:lnTo>
                    <a:pt x="33" y="540"/>
                  </a:lnTo>
                  <a:lnTo>
                    <a:pt x="27" y="509"/>
                  </a:lnTo>
                  <a:lnTo>
                    <a:pt x="22" y="476"/>
                  </a:lnTo>
                  <a:lnTo>
                    <a:pt x="18" y="441"/>
                  </a:lnTo>
                  <a:lnTo>
                    <a:pt x="13" y="408"/>
                  </a:lnTo>
                  <a:lnTo>
                    <a:pt x="9" y="380"/>
                  </a:lnTo>
                  <a:lnTo>
                    <a:pt x="7" y="354"/>
                  </a:lnTo>
                  <a:lnTo>
                    <a:pt x="5" y="330"/>
                  </a:lnTo>
                  <a:lnTo>
                    <a:pt x="2" y="312"/>
                  </a:lnTo>
                  <a:lnTo>
                    <a:pt x="0" y="301"/>
                  </a:lnTo>
                  <a:lnTo>
                    <a:pt x="0" y="297"/>
                  </a:lnTo>
                  <a:lnTo>
                    <a:pt x="16" y="0"/>
                  </a:lnTo>
                  <a:lnTo>
                    <a:pt x="16" y="0"/>
                  </a:lnTo>
                  <a:close/>
                </a:path>
              </a:pathLst>
            </a:custGeom>
            <a:solidFill>
              <a:srgbClr val="F7F2D6"/>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9" name="Freeform 10"/>
            <p:cNvSpPr>
              <a:spLocks/>
            </p:cNvSpPr>
            <p:nvPr/>
          </p:nvSpPr>
          <p:spPr bwMode="auto">
            <a:xfrm>
              <a:off x="4391025" y="2917825"/>
              <a:ext cx="755650" cy="1433512"/>
            </a:xfrm>
            <a:custGeom>
              <a:avLst/>
              <a:gdLst>
                <a:gd name="T0" fmla="*/ 89 w 476"/>
                <a:gd name="T1" fmla="*/ 87 h 903"/>
                <a:gd name="T2" fmla="*/ 83 w 476"/>
                <a:gd name="T3" fmla="*/ 101 h 903"/>
                <a:gd name="T4" fmla="*/ 72 w 476"/>
                <a:gd name="T5" fmla="*/ 127 h 903"/>
                <a:gd name="T6" fmla="*/ 57 w 476"/>
                <a:gd name="T7" fmla="*/ 164 h 903"/>
                <a:gd name="T8" fmla="*/ 41 w 476"/>
                <a:gd name="T9" fmla="*/ 210 h 903"/>
                <a:gd name="T10" fmla="*/ 26 w 476"/>
                <a:gd name="T11" fmla="*/ 267 h 903"/>
                <a:gd name="T12" fmla="*/ 15 w 476"/>
                <a:gd name="T13" fmla="*/ 328 h 903"/>
                <a:gd name="T14" fmla="*/ 6 w 476"/>
                <a:gd name="T15" fmla="*/ 398 h 903"/>
                <a:gd name="T16" fmla="*/ 2 w 476"/>
                <a:gd name="T17" fmla="*/ 470 h 903"/>
                <a:gd name="T18" fmla="*/ 0 w 476"/>
                <a:gd name="T19" fmla="*/ 529 h 903"/>
                <a:gd name="T20" fmla="*/ 0 w 476"/>
                <a:gd name="T21" fmla="*/ 575 h 903"/>
                <a:gd name="T22" fmla="*/ 0 w 476"/>
                <a:gd name="T23" fmla="*/ 612 h 903"/>
                <a:gd name="T24" fmla="*/ 0 w 476"/>
                <a:gd name="T25" fmla="*/ 640 h 903"/>
                <a:gd name="T26" fmla="*/ 2 w 476"/>
                <a:gd name="T27" fmla="*/ 658 h 903"/>
                <a:gd name="T28" fmla="*/ 4 w 476"/>
                <a:gd name="T29" fmla="*/ 673 h 903"/>
                <a:gd name="T30" fmla="*/ 476 w 476"/>
                <a:gd name="T31" fmla="*/ 903 h 903"/>
                <a:gd name="T32" fmla="*/ 472 w 476"/>
                <a:gd name="T33" fmla="*/ 877 h 903"/>
                <a:gd name="T34" fmla="*/ 461 w 476"/>
                <a:gd name="T35" fmla="*/ 811 h 903"/>
                <a:gd name="T36" fmla="*/ 448 w 476"/>
                <a:gd name="T37" fmla="*/ 710 h 903"/>
                <a:gd name="T38" fmla="*/ 435 w 476"/>
                <a:gd name="T39" fmla="*/ 592 h 903"/>
                <a:gd name="T40" fmla="*/ 420 w 476"/>
                <a:gd name="T41" fmla="*/ 461 h 903"/>
                <a:gd name="T42" fmla="*/ 411 w 476"/>
                <a:gd name="T43" fmla="*/ 337 h 903"/>
                <a:gd name="T44" fmla="*/ 406 w 476"/>
                <a:gd name="T45" fmla="*/ 221 h 903"/>
                <a:gd name="T46" fmla="*/ 413 w 476"/>
                <a:gd name="T47" fmla="*/ 133 h 903"/>
                <a:gd name="T48" fmla="*/ 413 w 476"/>
                <a:gd name="T49" fmla="*/ 111 h 903"/>
                <a:gd name="T50" fmla="*/ 413 w 476"/>
                <a:gd name="T51" fmla="*/ 92 h 903"/>
                <a:gd name="T52" fmla="*/ 411 w 476"/>
                <a:gd name="T53" fmla="*/ 72 h 903"/>
                <a:gd name="T54" fmla="*/ 409 w 476"/>
                <a:gd name="T55" fmla="*/ 55 h 903"/>
                <a:gd name="T56" fmla="*/ 404 w 476"/>
                <a:gd name="T57" fmla="*/ 39 h 903"/>
                <a:gd name="T58" fmla="*/ 398 w 476"/>
                <a:gd name="T59" fmla="*/ 24 h 903"/>
                <a:gd name="T60" fmla="*/ 391 w 476"/>
                <a:gd name="T61" fmla="*/ 13 h 903"/>
                <a:gd name="T62" fmla="*/ 385 w 476"/>
                <a:gd name="T63" fmla="*/ 7 h 903"/>
                <a:gd name="T64" fmla="*/ 361 w 476"/>
                <a:gd name="T65" fmla="*/ 0 h 903"/>
                <a:gd name="T66" fmla="*/ 336 w 476"/>
                <a:gd name="T67" fmla="*/ 0 h 903"/>
                <a:gd name="T68" fmla="*/ 310 w 476"/>
                <a:gd name="T69" fmla="*/ 2 h 903"/>
                <a:gd name="T70" fmla="*/ 288 w 476"/>
                <a:gd name="T71" fmla="*/ 9 h 903"/>
                <a:gd name="T72" fmla="*/ 264 w 476"/>
                <a:gd name="T73" fmla="*/ 17 h 903"/>
                <a:gd name="T74" fmla="*/ 249 w 476"/>
                <a:gd name="T75" fmla="*/ 24 h 903"/>
                <a:gd name="T76" fmla="*/ 238 w 476"/>
                <a:gd name="T77" fmla="*/ 31 h 903"/>
                <a:gd name="T78" fmla="*/ 234 w 476"/>
                <a:gd name="T79" fmla="*/ 33 h 903"/>
                <a:gd name="T80" fmla="*/ 92 w 476"/>
                <a:gd name="T81" fmla="*/ 87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6" h="903">
                  <a:moveTo>
                    <a:pt x="92" y="87"/>
                  </a:moveTo>
                  <a:lnTo>
                    <a:pt x="89" y="87"/>
                  </a:lnTo>
                  <a:lnTo>
                    <a:pt x="87" y="92"/>
                  </a:lnTo>
                  <a:lnTo>
                    <a:pt x="83" y="101"/>
                  </a:lnTo>
                  <a:lnTo>
                    <a:pt x="79" y="114"/>
                  </a:lnTo>
                  <a:lnTo>
                    <a:pt x="72" y="127"/>
                  </a:lnTo>
                  <a:lnTo>
                    <a:pt x="65" y="144"/>
                  </a:lnTo>
                  <a:lnTo>
                    <a:pt x="57" y="164"/>
                  </a:lnTo>
                  <a:lnTo>
                    <a:pt x="50" y="188"/>
                  </a:lnTo>
                  <a:lnTo>
                    <a:pt x="41" y="210"/>
                  </a:lnTo>
                  <a:lnTo>
                    <a:pt x="35" y="238"/>
                  </a:lnTo>
                  <a:lnTo>
                    <a:pt x="26" y="267"/>
                  </a:lnTo>
                  <a:lnTo>
                    <a:pt x="22" y="297"/>
                  </a:lnTo>
                  <a:lnTo>
                    <a:pt x="15" y="328"/>
                  </a:lnTo>
                  <a:lnTo>
                    <a:pt x="11" y="363"/>
                  </a:lnTo>
                  <a:lnTo>
                    <a:pt x="6" y="398"/>
                  </a:lnTo>
                  <a:lnTo>
                    <a:pt x="4" y="435"/>
                  </a:lnTo>
                  <a:lnTo>
                    <a:pt x="2" y="470"/>
                  </a:lnTo>
                  <a:lnTo>
                    <a:pt x="0" y="501"/>
                  </a:lnTo>
                  <a:lnTo>
                    <a:pt x="0" y="529"/>
                  </a:lnTo>
                  <a:lnTo>
                    <a:pt x="0" y="553"/>
                  </a:lnTo>
                  <a:lnTo>
                    <a:pt x="0" y="575"/>
                  </a:lnTo>
                  <a:lnTo>
                    <a:pt x="0" y="597"/>
                  </a:lnTo>
                  <a:lnTo>
                    <a:pt x="0" y="612"/>
                  </a:lnTo>
                  <a:lnTo>
                    <a:pt x="0" y="627"/>
                  </a:lnTo>
                  <a:lnTo>
                    <a:pt x="0" y="640"/>
                  </a:lnTo>
                  <a:lnTo>
                    <a:pt x="0" y="649"/>
                  </a:lnTo>
                  <a:lnTo>
                    <a:pt x="2" y="658"/>
                  </a:lnTo>
                  <a:lnTo>
                    <a:pt x="2" y="667"/>
                  </a:lnTo>
                  <a:lnTo>
                    <a:pt x="4" y="673"/>
                  </a:lnTo>
                  <a:lnTo>
                    <a:pt x="4" y="675"/>
                  </a:lnTo>
                  <a:lnTo>
                    <a:pt x="476" y="903"/>
                  </a:lnTo>
                  <a:lnTo>
                    <a:pt x="474" y="896"/>
                  </a:lnTo>
                  <a:lnTo>
                    <a:pt x="472" y="877"/>
                  </a:lnTo>
                  <a:lnTo>
                    <a:pt x="468" y="848"/>
                  </a:lnTo>
                  <a:lnTo>
                    <a:pt x="461" y="811"/>
                  </a:lnTo>
                  <a:lnTo>
                    <a:pt x="455" y="763"/>
                  </a:lnTo>
                  <a:lnTo>
                    <a:pt x="448" y="710"/>
                  </a:lnTo>
                  <a:lnTo>
                    <a:pt x="441" y="654"/>
                  </a:lnTo>
                  <a:lnTo>
                    <a:pt x="435" y="592"/>
                  </a:lnTo>
                  <a:lnTo>
                    <a:pt x="426" y="527"/>
                  </a:lnTo>
                  <a:lnTo>
                    <a:pt x="420" y="461"/>
                  </a:lnTo>
                  <a:lnTo>
                    <a:pt x="413" y="398"/>
                  </a:lnTo>
                  <a:lnTo>
                    <a:pt x="411" y="337"/>
                  </a:lnTo>
                  <a:lnTo>
                    <a:pt x="406" y="275"/>
                  </a:lnTo>
                  <a:lnTo>
                    <a:pt x="406" y="221"/>
                  </a:lnTo>
                  <a:lnTo>
                    <a:pt x="409" y="173"/>
                  </a:lnTo>
                  <a:lnTo>
                    <a:pt x="413" y="133"/>
                  </a:lnTo>
                  <a:lnTo>
                    <a:pt x="413" y="122"/>
                  </a:lnTo>
                  <a:lnTo>
                    <a:pt x="413" y="111"/>
                  </a:lnTo>
                  <a:lnTo>
                    <a:pt x="413" y="101"/>
                  </a:lnTo>
                  <a:lnTo>
                    <a:pt x="413" y="92"/>
                  </a:lnTo>
                  <a:lnTo>
                    <a:pt x="411" y="81"/>
                  </a:lnTo>
                  <a:lnTo>
                    <a:pt x="411" y="72"/>
                  </a:lnTo>
                  <a:lnTo>
                    <a:pt x="409" y="63"/>
                  </a:lnTo>
                  <a:lnTo>
                    <a:pt x="409" y="55"/>
                  </a:lnTo>
                  <a:lnTo>
                    <a:pt x="406" y="46"/>
                  </a:lnTo>
                  <a:lnTo>
                    <a:pt x="404" y="39"/>
                  </a:lnTo>
                  <a:lnTo>
                    <a:pt x="400" y="31"/>
                  </a:lnTo>
                  <a:lnTo>
                    <a:pt x="398" y="24"/>
                  </a:lnTo>
                  <a:lnTo>
                    <a:pt x="393" y="17"/>
                  </a:lnTo>
                  <a:lnTo>
                    <a:pt x="391" y="13"/>
                  </a:lnTo>
                  <a:lnTo>
                    <a:pt x="387" y="9"/>
                  </a:lnTo>
                  <a:lnTo>
                    <a:pt x="385" y="7"/>
                  </a:lnTo>
                  <a:lnTo>
                    <a:pt x="371" y="2"/>
                  </a:lnTo>
                  <a:lnTo>
                    <a:pt x="361" y="0"/>
                  </a:lnTo>
                  <a:lnTo>
                    <a:pt x="347" y="0"/>
                  </a:lnTo>
                  <a:lnTo>
                    <a:pt x="336" y="0"/>
                  </a:lnTo>
                  <a:lnTo>
                    <a:pt x="323" y="0"/>
                  </a:lnTo>
                  <a:lnTo>
                    <a:pt x="310" y="2"/>
                  </a:lnTo>
                  <a:lnTo>
                    <a:pt x="297" y="7"/>
                  </a:lnTo>
                  <a:lnTo>
                    <a:pt x="288" y="9"/>
                  </a:lnTo>
                  <a:lnTo>
                    <a:pt x="275" y="13"/>
                  </a:lnTo>
                  <a:lnTo>
                    <a:pt x="264" y="17"/>
                  </a:lnTo>
                  <a:lnTo>
                    <a:pt x="256" y="20"/>
                  </a:lnTo>
                  <a:lnTo>
                    <a:pt x="249" y="24"/>
                  </a:lnTo>
                  <a:lnTo>
                    <a:pt x="242" y="26"/>
                  </a:lnTo>
                  <a:lnTo>
                    <a:pt x="238" y="31"/>
                  </a:lnTo>
                  <a:lnTo>
                    <a:pt x="234" y="31"/>
                  </a:lnTo>
                  <a:lnTo>
                    <a:pt x="234" y="33"/>
                  </a:lnTo>
                  <a:lnTo>
                    <a:pt x="92" y="87"/>
                  </a:lnTo>
                  <a:lnTo>
                    <a:pt x="92" y="87"/>
                  </a:lnTo>
                  <a:close/>
                </a:path>
              </a:pathLst>
            </a:custGeom>
            <a:solidFill>
              <a:srgbClr val="FFFFFF"/>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0" name="Freeform 26"/>
            <p:cNvSpPr>
              <a:spLocks/>
            </p:cNvSpPr>
            <p:nvPr/>
          </p:nvSpPr>
          <p:spPr bwMode="auto">
            <a:xfrm>
              <a:off x="1793875" y="2719388"/>
              <a:ext cx="1646238" cy="1574800"/>
            </a:xfrm>
            <a:custGeom>
              <a:avLst/>
              <a:gdLst>
                <a:gd name="T0" fmla="*/ 1034 w 1037"/>
                <a:gd name="T1" fmla="*/ 479 h 992"/>
                <a:gd name="T2" fmla="*/ 1026 w 1037"/>
                <a:gd name="T3" fmla="*/ 483 h 992"/>
                <a:gd name="T4" fmla="*/ 1017 w 1037"/>
                <a:gd name="T5" fmla="*/ 477 h 992"/>
                <a:gd name="T6" fmla="*/ 1012 w 1037"/>
                <a:gd name="T7" fmla="*/ 468 h 992"/>
                <a:gd name="T8" fmla="*/ 1008 w 1037"/>
                <a:gd name="T9" fmla="*/ 450 h 992"/>
                <a:gd name="T10" fmla="*/ 1008 w 1037"/>
                <a:gd name="T11" fmla="*/ 424 h 992"/>
                <a:gd name="T12" fmla="*/ 1010 w 1037"/>
                <a:gd name="T13" fmla="*/ 385 h 992"/>
                <a:gd name="T14" fmla="*/ 999 w 1037"/>
                <a:gd name="T15" fmla="*/ 339 h 992"/>
                <a:gd name="T16" fmla="*/ 980 w 1037"/>
                <a:gd name="T17" fmla="*/ 295 h 992"/>
                <a:gd name="T18" fmla="*/ 956 w 1037"/>
                <a:gd name="T19" fmla="*/ 249 h 992"/>
                <a:gd name="T20" fmla="*/ 925 w 1037"/>
                <a:gd name="T21" fmla="*/ 208 h 992"/>
                <a:gd name="T22" fmla="*/ 892 w 1037"/>
                <a:gd name="T23" fmla="*/ 168 h 992"/>
                <a:gd name="T24" fmla="*/ 864 w 1037"/>
                <a:gd name="T25" fmla="*/ 138 h 992"/>
                <a:gd name="T26" fmla="*/ 838 w 1037"/>
                <a:gd name="T27" fmla="*/ 116 h 992"/>
                <a:gd name="T28" fmla="*/ 818 w 1037"/>
                <a:gd name="T29" fmla="*/ 103 h 992"/>
                <a:gd name="T30" fmla="*/ 800 w 1037"/>
                <a:gd name="T31" fmla="*/ 90 h 992"/>
                <a:gd name="T32" fmla="*/ 787 w 1037"/>
                <a:gd name="T33" fmla="*/ 74 h 992"/>
                <a:gd name="T34" fmla="*/ 776 w 1037"/>
                <a:gd name="T35" fmla="*/ 61 h 992"/>
                <a:gd name="T36" fmla="*/ 770 w 1037"/>
                <a:gd name="T37" fmla="*/ 48 h 992"/>
                <a:gd name="T38" fmla="*/ 765 w 1037"/>
                <a:gd name="T39" fmla="*/ 33 h 992"/>
                <a:gd name="T40" fmla="*/ 765 w 1037"/>
                <a:gd name="T41" fmla="*/ 17 h 992"/>
                <a:gd name="T42" fmla="*/ 765 w 1037"/>
                <a:gd name="T43" fmla="*/ 7 h 992"/>
                <a:gd name="T44" fmla="*/ 717 w 1037"/>
                <a:gd name="T45" fmla="*/ 0 h 992"/>
                <a:gd name="T46" fmla="*/ 630 w 1037"/>
                <a:gd name="T47" fmla="*/ 2 h 992"/>
                <a:gd name="T48" fmla="*/ 518 w 1037"/>
                <a:gd name="T49" fmla="*/ 13 h 992"/>
                <a:gd name="T50" fmla="*/ 389 w 1037"/>
                <a:gd name="T51" fmla="*/ 39 h 992"/>
                <a:gd name="T52" fmla="*/ 260 w 1037"/>
                <a:gd name="T53" fmla="*/ 85 h 992"/>
                <a:gd name="T54" fmla="*/ 140 w 1037"/>
                <a:gd name="T55" fmla="*/ 155 h 992"/>
                <a:gd name="T56" fmla="*/ 46 w 1037"/>
                <a:gd name="T57" fmla="*/ 251 h 992"/>
                <a:gd name="T58" fmla="*/ 5 w 1037"/>
                <a:gd name="T59" fmla="*/ 321 h 992"/>
                <a:gd name="T60" fmla="*/ 0 w 1037"/>
                <a:gd name="T61" fmla="*/ 348 h 992"/>
                <a:gd name="T62" fmla="*/ 0 w 1037"/>
                <a:gd name="T63" fmla="*/ 378 h 992"/>
                <a:gd name="T64" fmla="*/ 5 w 1037"/>
                <a:gd name="T65" fmla="*/ 415 h 992"/>
                <a:gd name="T66" fmla="*/ 9 w 1037"/>
                <a:gd name="T67" fmla="*/ 453 h 992"/>
                <a:gd name="T68" fmla="*/ 18 w 1037"/>
                <a:gd name="T69" fmla="*/ 492 h 992"/>
                <a:gd name="T70" fmla="*/ 24 w 1037"/>
                <a:gd name="T71" fmla="*/ 536 h 992"/>
                <a:gd name="T72" fmla="*/ 35 w 1037"/>
                <a:gd name="T73" fmla="*/ 579 h 992"/>
                <a:gd name="T74" fmla="*/ 42 w 1037"/>
                <a:gd name="T75" fmla="*/ 625 h 992"/>
                <a:gd name="T76" fmla="*/ 57 w 1037"/>
                <a:gd name="T77" fmla="*/ 671 h 992"/>
                <a:gd name="T78" fmla="*/ 77 w 1037"/>
                <a:gd name="T79" fmla="*/ 715 h 992"/>
                <a:gd name="T80" fmla="*/ 105 w 1037"/>
                <a:gd name="T81" fmla="*/ 759 h 992"/>
                <a:gd name="T82" fmla="*/ 138 w 1037"/>
                <a:gd name="T83" fmla="*/ 800 h 992"/>
                <a:gd name="T84" fmla="*/ 175 w 1037"/>
                <a:gd name="T85" fmla="*/ 835 h 992"/>
                <a:gd name="T86" fmla="*/ 217 w 1037"/>
                <a:gd name="T87" fmla="*/ 868 h 992"/>
                <a:gd name="T88" fmla="*/ 260 w 1037"/>
                <a:gd name="T89" fmla="*/ 892 h 992"/>
                <a:gd name="T90" fmla="*/ 304 w 1037"/>
                <a:gd name="T91" fmla="*/ 912 h 992"/>
                <a:gd name="T92" fmla="*/ 339 w 1037"/>
                <a:gd name="T93" fmla="*/ 929 h 992"/>
                <a:gd name="T94" fmla="*/ 363 w 1037"/>
                <a:gd name="T95" fmla="*/ 944 h 992"/>
                <a:gd name="T96" fmla="*/ 381 w 1037"/>
                <a:gd name="T97" fmla="*/ 960 h 992"/>
                <a:gd name="T98" fmla="*/ 398 w 1037"/>
                <a:gd name="T99" fmla="*/ 975 h 992"/>
                <a:gd name="T100" fmla="*/ 405 w 1037"/>
                <a:gd name="T101" fmla="*/ 990 h 992"/>
                <a:gd name="T102" fmla="*/ 1037 w 1037"/>
                <a:gd name="T103" fmla="*/ 47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7" h="992">
                  <a:moveTo>
                    <a:pt x="1037" y="479"/>
                  </a:moveTo>
                  <a:lnTo>
                    <a:pt x="1034" y="479"/>
                  </a:lnTo>
                  <a:lnTo>
                    <a:pt x="1032" y="481"/>
                  </a:lnTo>
                  <a:lnTo>
                    <a:pt x="1026" y="483"/>
                  </a:lnTo>
                  <a:lnTo>
                    <a:pt x="1019" y="481"/>
                  </a:lnTo>
                  <a:lnTo>
                    <a:pt x="1017" y="477"/>
                  </a:lnTo>
                  <a:lnTo>
                    <a:pt x="1015" y="474"/>
                  </a:lnTo>
                  <a:lnTo>
                    <a:pt x="1012" y="468"/>
                  </a:lnTo>
                  <a:lnTo>
                    <a:pt x="1010" y="461"/>
                  </a:lnTo>
                  <a:lnTo>
                    <a:pt x="1008" y="450"/>
                  </a:lnTo>
                  <a:lnTo>
                    <a:pt x="1008" y="437"/>
                  </a:lnTo>
                  <a:lnTo>
                    <a:pt x="1008" y="424"/>
                  </a:lnTo>
                  <a:lnTo>
                    <a:pt x="1010" y="407"/>
                  </a:lnTo>
                  <a:lnTo>
                    <a:pt x="1010" y="385"/>
                  </a:lnTo>
                  <a:lnTo>
                    <a:pt x="1006" y="363"/>
                  </a:lnTo>
                  <a:lnTo>
                    <a:pt x="999" y="339"/>
                  </a:lnTo>
                  <a:lnTo>
                    <a:pt x="991" y="317"/>
                  </a:lnTo>
                  <a:lnTo>
                    <a:pt x="980" y="295"/>
                  </a:lnTo>
                  <a:lnTo>
                    <a:pt x="969" y="273"/>
                  </a:lnTo>
                  <a:lnTo>
                    <a:pt x="956" y="249"/>
                  </a:lnTo>
                  <a:lnTo>
                    <a:pt x="940" y="230"/>
                  </a:lnTo>
                  <a:lnTo>
                    <a:pt x="925" y="208"/>
                  </a:lnTo>
                  <a:lnTo>
                    <a:pt x="910" y="188"/>
                  </a:lnTo>
                  <a:lnTo>
                    <a:pt x="892" y="168"/>
                  </a:lnTo>
                  <a:lnTo>
                    <a:pt x="879" y="153"/>
                  </a:lnTo>
                  <a:lnTo>
                    <a:pt x="864" y="138"/>
                  </a:lnTo>
                  <a:lnTo>
                    <a:pt x="851" y="125"/>
                  </a:lnTo>
                  <a:lnTo>
                    <a:pt x="838" y="116"/>
                  </a:lnTo>
                  <a:lnTo>
                    <a:pt x="829" y="109"/>
                  </a:lnTo>
                  <a:lnTo>
                    <a:pt x="818" y="103"/>
                  </a:lnTo>
                  <a:lnTo>
                    <a:pt x="809" y="96"/>
                  </a:lnTo>
                  <a:lnTo>
                    <a:pt x="800" y="90"/>
                  </a:lnTo>
                  <a:lnTo>
                    <a:pt x="794" y="83"/>
                  </a:lnTo>
                  <a:lnTo>
                    <a:pt x="787" y="74"/>
                  </a:lnTo>
                  <a:lnTo>
                    <a:pt x="781" y="68"/>
                  </a:lnTo>
                  <a:lnTo>
                    <a:pt x="776" y="61"/>
                  </a:lnTo>
                  <a:lnTo>
                    <a:pt x="774" y="55"/>
                  </a:lnTo>
                  <a:lnTo>
                    <a:pt x="770" y="48"/>
                  </a:lnTo>
                  <a:lnTo>
                    <a:pt x="768" y="42"/>
                  </a:lnTo>
                  <a:lnTo>
                    <a:pt x="765" y="33"/>
                  </a:lnTo>
                  <a:lnTo>
                    <a:pt x="765" y="28"/>
                  </a:lnTo>
                  <a:lnTo>
                    <a:pt x="765" y="17"/>
                  </a:lnTo>
                  <a:lnTo>
                    <a:pt x="770" y="11"/>
                  </a:lnTo>
                  <a:lnTo>
                    <a:pt x="765" y="7"/>
                  </a:lnTo>
                  <a:lnTo>
                    <a:pt x="746" y="2"/>
                  </a:lnTo>
                  <a:lnTo>
                    <a:pt x="717" y="0"/>
                  </a:lnTo>
                  <a:lnTo>
                    <a:pt x="678" y="0"/>
                  </a:lnTo>
                  <a:lnTo>
                    <a:pt x="630" y="2"/>
                  </a:lnTo>
                  <a:lnTo>
                    <a:pt x="577" y="7"/>
                  </a:lnTo>
                  <a:lnTo>
                    <a:pt x="518" y="13"/>
                  </a:lnTo>
                  <a:lnTo>
                    <a:pt x="455" y="26"/>
                  </a:lnTo>
                  <a:lnTo>
                    <a:pt x="389" y="39"/>
                  </a:lnTo>
                  <a:lnTo>
                    <a:pt x="326" y="61"/>
                  </a:lnTo>
                  <a:lnTo>
                    <a:pt x="260" y="85"/>
                  </a:lnTo>
                  <a:lnTo>
                    <a:pt x="199" y="118"/>
                  </a:lnTo>
                  <a:lnTo>
                    <a:pt x="140" y="155"/>
                  </a:lnTo>
                  <a:lnTo>
                    <a:pt x="90" y="199"/>
                  </a:lnTo>
                  <a:lnTo>
                    <a:pt x="46" y="251"/>
                  </a:lnTo>
                  <a:lnTo>
                    <a:pt x="11" y="310"/>
                  </a:lnTo>
                  <a:lnTo>
                    <a:pt x="5" y="321"/>
                  </a:lnTo>
                  <a:lnTo>
                    <a:pt x="3" y="334"/>
                  </a:lnTo>
                  <a:lnTo>
                    <a:pt x="0" y="348"/>
                  </a:lnTo>
                  <a:lnTo>
                    <a:pt x="0" y="363"/>
                  </a:lnTo>
                  <a:lnTo>
                    <a:pt x="0" y="378"/>
                  </a:lnTo>
                  <a:lnTo>
                    <a:pt x="0" y="398"/>
                  </a:lnTo>
                  <a:lnTo>
                    <a:pt x="5" y="415"/>
                  </a:lnTo>
                  <a:lnTo>
                    <a:pt x="7" y="433"/>
                  </a:lnTo>
                  <a:lnTo>
                    <a:pt x="9" y="453"/>
                  </a:lnTo>
                  <a:lnTo>
                    <a:pt x="13" y="472"/>
                  </a:lnTo>
                  <a:lnTo>
                    <a:pt x="18" y="492"/>
                  </a:lnTo>
                  <a:lnTo>
                    <a:pt x="22" y="514"/>
                  </a:lnTo>
                  <a:lnTo>
                    <a:pt x="24" y="536"/>
                  </a:lnTo>
                  <a:lnTo>
                    <a:pt x="31" y="557"/>
                  </a:lnTo>
                  <a:lnTo>
                    <a:pt x="35" y="579"/>
                  </a:lnTo>
                  <a:lnTo>
                    <a:pt x="40" y="603"/>
                  </a:lnTo>
                  <a:lnTo>
                    <a:pt x="42" y="625"/>
                  </a:lnTo>
                  <a:lnTo>
                    <a:pt x="48" y="647"/>
                  </a:lnTo>
                  <a:lnTo>
                    <a:pt x="57" y="671"/>
                  </a:lnTo>
                  <a:lnTo>
                    <a:pt x="66" y="693"/>
                  </a:lnTo>
                  <a:lnTo>
                    <a:pt x="77" y="715"/>
                  </a:lnTo>
                  <a:lnTo>
                    <a:pt x="90" y="739"/>
                  </a:lnTo>
                  <a:lnTo>
                    <a:pt x="105" y="759"/>
                  </a:lnTo>
                  <a:lnTo>
                    <a:pt x="121" y="780"/>
                  </a:lnTo>
                  <a:lnTo>
                    <a:pt x="138" y="800"/>
                  </a:lnTo>
                  <a:lnTo>
                    <a:pt x="156" y="820"/>
                  </a:lnTo>
                  <a:lnTo>
                    <a:pt x="175" y="835"/>
                  </a:lnTo>
                  <a:lnTo>
                    <a:pt x="195" y="853"/>
                  </a:lnTo>
                  <a:lnTo>
                    <a:pt x="217" y="868"/>
                  </a:lnTo>
                  <a:lnTo>
                    <a:pt x="239" y="881"/>
                  </a:lnTo>
                  <a:lnTo>
                    <a:pt x="260" y="892"/>
                  </a:lnTo>
                  <a:lnTo>
                    <a:pt x="285" y="903"/>
                  </a:lnTo>
                  <a:lnTo>
                    <a:pt x="304" y="912"/>
                  </a:lnTo>
                  <a:lnTo>
                    <a:pt x="324" y="920"/>
                  </a:lnTo>
                  <a:lnTo>
                    <a:pt x="339" y="929"/>
                  </a:lnTo>
                  <a:lnTo>
                    <a:pt x="354" y="938"/>
                  </a:lnTo>
                  <a:lnTo>
                    <a:pt x="363" y="944"/>
                  </a:lnTo>
                  <a:lnTo>
                    <a:pt x="374" y="953"/>
                  </a:lnTo>
                  <a:lnTo>
                    <a:pt x="381" y="960"/>
                  </a:lnTo>
                  <a:lnTo>
                    <a:pt x="389" y="966"/>
                  </a:lnTo>
                  <a:lnTo>
                    <a:pt x="398" y="975"/>
                  </a:lnTo>
                  <a:lnTo>
                    <a:pt x="403" y="984"/>
                  </a:lnTo>
                  <a:lnTo>
                    <a:pt x="405" y="990"/>
                  </a:lnTo>
                  <a:lnTo>
                    <a:pt x="405" y="992"/>
                  </a:lnTo>
                  <a:lnTo>
                    <a:pt x="1037" y="479"/>
                  </a:lnTo>
                  <a:lnTo>
                    <a:pt x="1037" y="479"/>
                  </a:lnTo>
                  <a:close/>
                </a:path>
              </a:pathLst>
            </a:custGeom>
            <a:solidFill>
              <a:srgbClr val="FFFFFF"/>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1" name="Freeform 28"/>
            <p:cNvSpPr>
              <a:spLocks/>
            </p:cNvSpPr>
            <p:nvPr/>
          </p:nvSpPr>
          <p:spPr bwMode="auto">
            <a:xfrm>
              <a:off x="2103438" y="2684463"/>
              <a:ext cx="909638" cy="1204912"/>
            </a:xfrm>
            <a:custGeom>
              <a:avLst/>
              <a:gdLst>
                <a:gd name="T0" fmla="*/ 343 w 573"/>
                <a:gd name="T1" fmla="*/ 88 h 759"/>
                <a:gd name="T2" fmla="*/ 339 w 573"/>
                <a:gd name="T3" fmla="*/ 57 h 759"/>
                <a:gd name="T4" fmla="*/ 323 w 573"/>
                <a:gd name="T5" fmla="*/ 24 h 759"/>
                <a:gd name="T6" fmla="*/ 293 w 573"/>
                <a:gd name="T7" fmla="*/ 7 h 759"/>
                <a:gd name="T8" fmla="*/ 267 w 573"/>
                <a:gd name="T9" fmla="*/ 0 h 759"/>
                <a:gd name="T10" fmla="*/ 243 w 573"/>
                <a:gd name="T11" fmla="*/ 5 h 759"/>
                <a:gd name="T12" fmla="*/ 210 w 573"/>
                <a:gd name="T13" fmla="*/ 31 h 759"/>
                <a:gd name="T14" fmla="*/ 170 w 573"/>
                <a:gd name="T15" fmla="*/ 44 h 759"/>
                <a:gd name="T16" fmla="*/ 138 w 573"/>
                <a:gd name="T17" fmla="*/ 46 h 759"/>
                <a:gd name="T18" fmla="*/ 118 w 573"/>
                <a:gd name="T19" fmla="*/ 72 h 759"/>
                <a:gd name="T20" fmla="*/ 111 w 573"/>
                <a:gd name="T21" fmla="*/ 103 h 759"/>
                <a:gd name="T22" fmla="*/ 96 w 573"/>
                <a:gd name="T23" fmla="*/ 142 h 759"/>
                <a:gd name="T24" fmla="*/ 63 w 573"/>
                <a:gd name="T25" fmla="*/ 164 h 759"/>
                <a:gd name="T26" fmla="*/ 33 w 573"/>
                <a:gd name="T27" fmla="*/ 195 h 759"/>
                <a:gd name="T28" fmla="*/ 39 w 573"/>
                <a:gd name="T29" fmla="*/ 227 h 759"/>
                <a:gd name="T30" fmla="*/ 33 w 573"/>
                <a:gd name="T31" fmla="*/ 267 h 759"/>
                <a:gd name="T32" fmla="*/ 20 w 573"/>
                <a:gd name="T33" fmla="*/ 297 h 759"/>
                <a:gd name="T34" fmla="*/ 0 w 573"/>
                <a:gd name="T35" fmla="*/ 326 h 759"/>
                <a:gd name="T36" fmla="*/ 22 w 573"/>
                <a:gd name="T37" fmla="*/ 354 h 759"/>
                <a:gd name="T38" fmla="*/ 26 w 573"/>
                <a:gd name="T39" fmla="*/ 383 h 759"/>
                <a:gd name="T40" fmla="*/ 30 w 573"/>
                <a:gd name="T41" fmla="*/ 411 h 759"/>
                <a:gd name="T42" fmla="*/ 41 w 573"/>
                <a:gd name="T43" fmla="*/ 446 h 759"/>
                <a:gd name="T44" fmla="*/ 59 w 573"/>
                <a:gd name="T45" fmla="*/ 468 h 759"/>
                <a:gd name="T46" fmla="*/ 63 w 573"/>
                <a:gd name="T47" fmla="*/ 503 h 759"/>
                <a:gd name="T48" fmla="*/ 85 w 573"/>
                <a:gd name="T49" fmla="*/ 542 h 759"/>
                <a:gd name="T50" fmla="*/ 124 w 573"/>
                <a:gd name="T51" fmla="*/ 573 h 759"/>
                <a:gd name="T52" fmla="*/ 133 w 573"/>
                <a:gd name="T53" fmla="*/ 608 h 759"/>
                <a:gd name="T54" fmla="*/ 146 w 573"/>
                <a:gd name="T55" fmla="*/ 632 h 759"/>
                <a:gd name="T56" fmla="*/ 175 w 573"/>
                <a:gd name="T57" fmla="*/ 638 h 759"/>
                <a:gd name="T58" fmla="*/ 201 w 573"/>
                <a:gd name="T59" fmla="*/ 643 h 759"/>
                <a:gd name="T60" fmla="*/ 221 w 573"/>
                <a:gd name="T61" fmla="*/ 667 h 759"/>
                <a:gd name="T62" fmla="*/ 249 w 573"/>
                <a:gd name="T63" fmla="*/ 695 h 759"/>
                <a:gd name="T64" fmla="*/ 282 w 573"/>
                <a:gd name="T65" fmla="*/ 693 h 759"/>
                <a:gd name="T66" fmla="*/ 308 w 573"/>
                <a:gd name="T67" fmla="*/ 715 h 759"/>
                <a:gd name="T68" fmla="*/ 334 w 573"/>
                <a:gd name="T69" fmla="*/ 754 h 759"/>
                <a:gd name="T70" fmla="*/ 376 w 573"/>
                <a:gd name="T71" fmla="*/ 752 h 759"/>
                <a:gd name="T72" fmla="*/ 400 w 573"/>
                <a:gd name="T73" fmla="*/ 743 h 759"/>
                <a:gd name="T74" fmla="*/ 426 w 573"/>
                <a:gd name="T75" fmla="*/ 746 h 759"/>
                <a:gd name="T76" fmla="*/ 457 w 573"/>
                <a:gd name="T77" fmla="*/ 743 h 759"/>
                <a:gd name="T78" fmla="*/ 487 w 573"/>
                <a:gd name="T79" fmla="*/ 737 h 759"/>
                <a:gd name="T80" fmla="*/ 511 w 573"/>
                <a:gd name="T81" fmla="*/ 706 h 759"/>
                <a:gd name="T82" fmla="*/ 511 w 573"/>
                <a:gd name="T83" fmla="*/ 680 h 759"/>
                <a:gd name="T84" fmla="*/ 533 w 573"/>
                <a:gd name="T85" fmla="*/ 669 h 759"/>
                <a:gd name="T86" fmla="*/ 557 w 573"/>
                <a:gd name="T87" fmla="*/ 660 h 759"/>
                <a:gd name="T88" fmla="*/ 573 w 573"/>
                <a:gd name="T89" fmla="*/ 643 h 759"/>
                <a:gd name="T90" fmla="*/ 564 w 573"/>
                <a:gd name="T91" fmla="*/ 617 h 759"/>
                <a:gd name="T92" fmla="*/ 546 w 573"/>
                <a:gd name="T93" fmla="*/ 597 h 759"/>
                <a:gd name="T94" fmla="*/ 542 w 573"/>
                <a:gd name="T95" fmla="*/ 573 h 759"/>
                <a:gd name="T96" fmla="*/ 535 w 573"/>
                <a:gd name="T97" fmla="*/ 542 h 759"/>
                <a:gd name="T98" fmla="*/ 509 w 573"/>
                <a:gd name="T99" fmla="*/ 503 h 759"/>
                <a:gd name="T100" fmla="*/ 345 w 573"/>
                <a:gd name="T101" fmla="*/ 107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759">
                  <a:moveTo>
                    <a:pt x="345" y="107"/>
                  </a:moveTo>
                  <a:lnTo>
                    <a:pt x="343" y="103"/>
                  </a:lnTo>
                  <a:lnTo>
                    <a:pt x="343" y="96"/>
                  </a:lnTo>
                  <a:lnTo>
                    <a:pt x="343" y="88"/>
                  </a:lnTo>
                  <a:lnTo>
                    <a:pt x="343" y="77"/>
                  </a:lnTo>
                  <a:lnTo>
                    <a:pt x="341" y="70"/>
                  </a:lnTo>
                  <a:lnTo>
                    <a:pt x="341" y="64"/>
                  </a:lnTo>
                  <a:lnTo>
                    <a:pt x="339" y="57"/>
                  </a:lnTo>
                  <a:lnTo>
                    <a:pt x="339" y="50"/>
                  </a:lnTo>
                  <a:lnTo>
                    <a:pt x="334" y="42"/>
                  </a:lnTo>
                  <a:lnTo>
                    <a:pt x="330" y="33"/>
                  </a:lnTo>
                  <a:lnTo>
                    <a:pt x="323" y="24"/>
                  </a:lnTo>
                  <a:lnTo>
                    <a:pt x="312" y="18"/>
                  </a:lnTo>
                  <a:lnTo>
                    <a:pt x="306" y="13"/>
                  </a:lnTo>
                  <a:lnTo>
                    <a:pt x="299" y="11"/>
                  </a:lnTo>
                  <a:lnTo>
                    <a:pt x="293" y="7"/>
                  </a:lnTo>
                  <a:lnTo>
                    <a:pt x="286" y="5"/>
                  </a:lnTo>
                  <a:lnTo>
                    <a:pt x="280" y="2"/>
                  </a:lnTo>
                  <a:lnTo>
                    <a:pt x="273" y="0"/>
                  </a:lnTo>
                  <a:lnTo>
                    <a:pt x="267" y="0"/>
                  </a:lnTo>
                  <a:lnTo>
                    <a:pt x="260" y="0"/>
                  </a:lnTo>
                  <a:lnTo>
                    <a:pt x="253" y="0"/>
                  </a:lnTo>
                  <a:lnTo>
                    <a:pt x="249" y="2"/>
                  </a:lnTo>
                  <a:lnTo>
                    <a:pt x="243" y="5"/>
                  </a:lnTo>
                  <a:lnTo>
                    <a:pt x="238" y="9"/>
                  </a:lnTo>
                  <a:lnTo>
                    <a:pt x="229" y="18"/>
                  </a:lnTo>
                  <a:lnTo>
                    <a:pt x="221" y="24"/>
                  </a:lnTo>
                  <a:lnTo>
                    <a:pt x="210" y="31"/>
                  </a:lnTo>
                  <a:lnTo>
                    <a:pt x="201" y="39"/>
                  </a:lnTo>
                  <a:lnTo>
                    <a:pt x="190" y="42"/>
                  </a:lnTo>
                  <a:lnTo>
                    <a:pt x="181" y="44"/>
                  </a:lnTo>
                  <a:lnTo>
                    <a:pt x="170" y="44"/>
                  </a:lnTo>
                  <a:lnTo>
                    <a:pt x="162" y="44"/>
                  </a:lnTo>
                  <a:lnTo>
                    <a:pt x="153" y="42"/>
                  </a:lnTo>
                  <a:lnTo>
                    <a:pt x="144" y="44"/>
                  </a:lnTo>
                  <a:lnTo>
                    <a:pt x="138" y="46"/>
                  </a:lnTo>
                  <a:lnTo>
                    <a:pt x="131" y="50"/>
                  </a:lnTo>
                  <a:lnTo>
                    <a:pt x="124" y="57"/>
                  </a:lnTo>
                  <a:lnTo>
                    <a:pt x="120" y="68"/>
                  </a:lnTo>
                  <a:lnTo>
                    <a:pt x="118" y="72"/>
                  </a:lnTo>
                  <a:lnTo>
                    <a:pt x="118" y="77"/>
                  </a:lnTo>
                  <a:lnTo>
                    <a:pt x="116" y="85"/>
                  </a:lnTo>
                  <a:lnTo>
                    <a:pt x="116" y="92"/>
                  </a:lnTo>
                  <a:lnTo>
                    <a:pt x="111" y="103"/>
                  </a:lnTo>
                  <a:lnTo>
                    <a:pt x="109" y="114"/>
                  </a:lnTo>
                  <a:lnTo>
                    <a:pt x="105" y="123"/>
                  </a:lnTo>
                  <a:lnTo>
                    <a:pt x="103" y="133"/>
                  </a:lnTo>
                  <a:lnTo>
                    <a:pt x="96" y="142"/>
                  </a:lnTo>
                  <a:lnTo>
                    <a:pt x="90" y="149"/>
                  </a:lnTo>
                  <a:lnTo>
                    <a:pt x="83" y="155"/>
                  </a:lnTo>
                  <a:lnTo>
                    <a:pt x="72" y="162"/>
                  </a:lnTo>
                  <a:lnTo>
                    <a:pt x="63" y="164"/>
                  </a:lnTo>
                  <a:lnTo>
                    <a:pt x="52" y="171"/>
                  </a:lnTo>
                  <a:lnTo>
                    <a:pt x="44" y="179"/>
                  </a:lnTo>
                  <a:lnTo>
                    <a:pt x="39" y="188"/>
                  </a:lnTo>
                  <a:lnTo>
                    <a:pt x="33" y="195"/>
                  </a:lnTo>
                  <a:lnTo>
                    <a:pt x="30" y="206"/>
                  </a:lnTo>
                  <a:lnTo>
                    <a:pt x="33" y="212"/>
                  </a:lnTo>
                  <a:lnTo>
                    <a:pt x="37" y="221"/>
                  </a:lnTo>
                  <a:lnTo>
                    <a:pt x="39" y="227"/>
                  </a:lnTo>
                  <a:lnTo>
                    <a:pt x="41" y="238"/>
                  </a:lnTo>
                  <a:lnTo>
                    <a:pt x="39" y="249"/>
                  </a:lnTo>
                  <a:lnTo>
                    <a:pt x="37" y="258"/>
                  </a:lnTo>
                  <a:lnTo>
                    <a:pt x="33" y="267"/>
                  </a:lnTo>
                  <a:lnTo>
                    <a:pt x="30" y="278"/>
                  </a:lnTo>
                  <a:lnTo>
                    <a:pt x="26" y="284"/>
                  </a:lnTo>
                  <a:lnTo>
                    <a:pt x="24" y="291"/>
                  </a:lnTo>
                  <a:lnTo>
                    <a:pt x="20" y="297"/>
                  </a:lnTo>
                  <a:lnTo>
                    <a:pt x="15" y="304"/>
                  </a:lnTo>
                  <a:lnTo>
                    <a:pt x="11" y="311"/>
                  </a:lnTo>
                  <a:lnTo>
                    <a:pt x="6" y="317"/>
                  </a:lnTo>
                  <a:lnTo>
                    <a:pt x="0" y="326"/>
                  </a:lnTo>
                  <a:lnTo>
                    <a:pt x="0" y="332"/>
                  </a:lnTo>
                  <a:lnTo>
                    <a:pt x="4" y="339"/>
                  </a:lnTo>
                  <a:lnTo>
                    <a:pt x="15" y="348"/>
                  </a:lnTo>
                  <a:lnTo>
                    <a:pt x="22" y="354"/>
                  </a:lnTo>
                  <a:lnTo>
                    <a:pt x="26" y="361"/>
                  </a:lnTo>
                  <a:lnTo>
                    <a:pt x="28" y="370"/>
                  </a:lnTo>
                  <a:lnTo>
                    <a:pt x="28" y="376"/>
                  </a:lnTo>
                  <a:lnTo>
                    <a:pt x="26" y="383"/>
                  </a:lnTo>
                  <a:lnTo>
                    <a:pt x="24" y="391"/>
                  </a:lnTo>
                  <a:lnTo>
                    <a:pt x="24" y="398"/>
                  </a:lnTo>
                  <a:lnTo>
                    <a:pt x="28" y="407"/>
                  </a:lnTo>
                  <a:lnTo>
                    <a:pt x="30" y="411"/>
                  </a:lnTo>
                  <a:lnTo>
                    <a:pt x="33" y="420"/>
                  </a:lnTo>
                  <a:lnTo>
                    <a:pt x="35" y="429"/>
                  </a:lnTo>
                  <a:lnTo>
                    <a:pt x="37" y="440"/>
                  </a:lnTo>
                  <a:lnTo>
                    <a:pt x="41" y="446"/>
                  </a:lnTo>
                  <a:lnTo>
                    <a:pt x="44" y="453"/>
                  </a:lnTo>
                  <a:lnTo>
                    <a:pt x="48" y="459"/>
                  </a:lnTo>
                  <a:lnTo>
                    <a:pt x="55" y="466"/>
                  </a:lnTo>
                  <a:lnTo>
                    <a:pt x="59" y="468"/>
                  </a:lnTo>
                  <a:lnTo>
                    <a:pt x="63" y="475"/>
                  </a:lnTo>
                  <a:lnTo>
                    <a:pt x="63" y="481"/>
                  </a:lnTo>
                  <a:lnTo>
                    <a:pt x="63" y="492"/>
                  </a:lnTo>
                  <a:lnTo>
                    <a:pt x="63" y="503"/>
                  </a:lnTo>
                  <a:lnTo>
                    <a:pt x="65" y="514"/>
                  </a:lnTo>
                  <a:lnTo>
                    <a:pt x="68" y="523"/>
                  </a:lnTo>
                  <a:lnTo>
                    <a:pt x="76" y="536"/>
                  </a:lnTo>
                  <a:lnTo>
                    <a:pt x="85" y="542"/>
                  </a:lnTo>
                  <a:lnTo>
                    <a:pt x="94" y="551"/>
                  </a:lnTo>
                  <a:lnTo>
                    <a:pt x="105" y="560"/>
                  </a:lnTo>
                  <a:lnTo>
                    <a:pt x="116" y="566"/>
                  </a:lnTo>
                  <a:lnTo>
                    <a:pt x="124" y="573"/>
                  </a:lnTo>
                  <a:lnTo>
                    <a:pt x="131" y="582"/>
                  </a:lnTo>
                  <a:lnTo>
                    <a:pt x="135" y="590"/>
                  </a:lnTo>
                  <a:lnTo>
                    <a:pt x="135" y="599"/>
                  </a:lnTo>
                  <a:lnTo>
                    <a:pt x="133" y="608"/>
                  </a:lnTo>
                  <a:lnTo>
                    <a:pt x="133" y="617"/>
                  </a:lnTo>
                  <a:lnTo>
                    <a:pt x="135" y="621"/>
                  </a:lnTo>
                  <a:lnTo>
                    <a:pt x="140" y="630"/>
                  </a:lnTo>
                  <a:lnTo>
                    <a:pt x="146" y="632"/>
                  </a:lnTo>
                  <a:lnTo>
                    <a:pt x="157" y="636"/>
                  </a:lnTo>
                  <a:lnTo>
                    <a:pt x="162" y="636"/>
                  </a:lnTo>
                  <a:lnTo>
                    <a:pt x="168" y="638"/>
                  </a:lnTo>
                  <a:lnTo>
                    <a:pt x="175" y="638"/>
                  </a:lnTo>
                  <a:lnTo>
                    <a:pt x="184" y="641"/>
                  </a:lnTo>
                  <a:lnTo>
                    <a:pt x="190" y="641"/>
                  </a:lnTo>
                  <a:lnTo>
                    <a:pt x="194" y="641"/>
                  </a:lnTo>
                  <a:lnTo>
                    <a:pt x="201" y="643"/>
                  </a:lnTo>
                  <a:lnTo>
                    <a:pt x="205" y="645"/>
                  </a:lnTo>
                  <a:lnTo>
                    <a:pt x="212" y="652"/>
                  </a:lnTo>
                  <a:lnTo>
                    <a:pt x="216" y="660"/>
                  </a:lnTo>
                  <a:lnTo>
                    <a:pt x="221" y="667"/>
                  </a:lnTo>
                  <a:lnTo>
                    <a:pt x="225" y="678"/>
                  </a:lnTo>
                  <a:lnTo>
                    <a:pt x="232" y="684"/>
                  </a:lnTo>
                  <a:lnTo>
                    <a:pt x="240" y="691"/>
                  </a:lnTo>
                  <a:lnTo>
                    <a:pt x="249" y="695"/>
                  </a:lnTo>
                  <a:lnTo>
                    <a:pt x="258" y="697"/>
                  </a:lnTo>
                  <a:lnTo>
                    <a:pt x="267" y="695"/>
                  </a:lnTo>
                  <a:lnTo>
                    <a:pt x="275" y="695"/>
                  </a:lnTo>
                  <a:lnTo>
                    <a:pt x="282" y="693"/>
                  </a:lnTo>
                  <a:lnTo>
                    <a:pt x="288" y="693"/>
                  </a:lnTo>
                  <a:lnTo>
                    <a:pt x="297" y="697"/>
                  </a:lnTo>
                  <a:lnTo>
                    <a:pt x="304" y="706"/>
                  </a:lnTo>
                  <a:lnTo>
                    <a:pt x="308" y="715"/>
                  </a:lnTo>
                  <a:lnTo>
                    <a:pt x="315" y="728"/>
                  </a:lnTo>
                  <a:lnTo>
                    <a:pt x="319" y="737"/>
                  </a:lnTo>
                  <a:lnTo>
                    <a:pt x="328" y="748"/>
                  </a:lnTo>
                  <a:lnTo>
                    <a:pt x="334" y="754"/>
                  </a:lnTo>
                  <a:lnTo>
                    <a:pt x="343" y="759"/>
                  </a:lnTo>
                  <a:lnTo>
                    <a:pt x="354" y="759"/>
                  </a:lnTo>
                  <a:lnTo>
                    <a:pt x="365" y="756"/>
                  </a:lnTo>
                  <a:lnTo>
                    <a:pt x="376" y="752"/>
                  </a:lnTo>
                  <a:lnTo>
                    <a:pt x="382" y="748"/>
                  </a:lnTo>
                  <a:lnTo>
                    <a:pt x="389" y="746"/>
                  </a:lnTo>
                  <a:lnTo>
                    <a:pt x="396" y="746"/>
                  </a:lnTo>
                  <a:lnTo>
                    <a:pt x="400" y="743"/>
                  </a:lnTo>
                  <a:lnTo>
                    <a:pt x="409" y="743"/>
                  </a:lnTo>
                  <a:lnTo>
                    <a:pt x="413" y="743"/>
                  </a:lnTo>
                  <a:lnTo>
                    <a:pt x="420" y="746"/>
                  </a:lnTo>
                  <a:lnTo>
                    <a:pt x="426" y="746"/>
                  </a:lnTo>
                  <a:lnTo>
                    <a:pt x="435" y="748"/>
                  </a:lnTo>
                  <a:lnTo>
                    <a:pt x="441" y="746"/>
                  </a:lnTo>
                  <a:lnTo>
                    <a:pt x="450" y="746"/>
                  </a:lnTo>
                  <a:lnTo>
                    <a:pt x="457" y="743"/>
                  </a:lnTo>
                  <a:lnTo>
                    <a:pt x="468" y="743"/>
                  </a:lnTo>
                  <a:lnTo>
                    <a:pt x="474" y="741"/>
                  </a:lnTo>
                  <a:lnTo>
                    <a:pt x="481" y="739"/>
                  </a:lnTo>
                  <a:lnTo>
                    <a:pt x="487" y="737"/>
                  </a:lnTo>
                  <a:lnTo>
                    <a:pt x="494" y="735"/>
                  </a:lnTo>
                  <a:lnTo>
                    <a:pt x="505" y="726"/>
                  </a:lnTo>
                  <a:lnTo>
                    <a:pt x="511" y="717"/>
                  </a:lnTo>
                  <a:lnTo>
                    <a:pt x="511" y="706"/>
                  </a:lnTo>
                  <a:lnTo>
                    <a:pt x="511" y="693"/>
                  </a:lnTo>
                  <a:lnTo>
                    <a:pt x="509" y="687"/>
                  </a:lnTo>
                  <a:lnTo>
                    <a:pt x="509" y="682"/>
                  </a:lnTo>
                  <a:lnTo>
                    <a:pt x="511" y="680"/>
                  </a:lnTo>
                  <a:lnTo>
                    <a:pt x="516" y="676"/>
                  </a:lnTo>
                  <a:lnTo>
                    <a:pt x="520" y="671"/>
                  </a:lnTo>
                  <a:lnTo>
                    <a:pt x="527" y="671"/>
                  </a:lnTo>
                  <a:lnTo>
                    <a:pt x="533" y="669"/>
                  </a:lnTo>
                  <a:lnTo>
                    <a:pt x="540" y="669"/>
                  </a:lnTo>
                  <a:lnTo>
                    <a:pt x="546" y="665"/>
                  </a:lnTo>
                  <a:lnTo>
                    <a:pt x="553" y="663"/>
                  </a:lnTo>
                  <a:lnTo>
                    <a:pt x="557" y="660"/>
                  </a:lnTo>
                  <a:lnTo>
                    <a:pt x="564" y="658"/>
                  </a:lnTo>
                  <a:lnTo>
                    <a:pt x="568" y="654"/>
                  </a:lnTo>
                  <a:lnTo>
                    <a:pt x="570" y="647"/>
                  </a:lnTo>
                  <a:lnTo>
                    <a:pt x="573" y="643"/>
                  </a:lnTo>
                  <a:lnTo>
                    <a:pt x="573" y="636"/>
                  </a:lnTo>
                  <a:lnTo>
                    <a:pt x="568" y="630"/>
                  </a:lnTo>
                  <a:lnTo>
                    <a:pt x="566" y="623"/>
                  </a:lnTo>
                  <a:lnTo>
                    <a:pt x="564" y="617"/>
                  </a:lnTo>
                  <a:lnTo>
                    <a:pt x="562" y="614"/>
                  </a:lnTo>
                  <a:lnTo>
                    <a:pt x="555" y="608"/>
                  </a:lnTo>
                  <a:lnTo>
                    <a:pt x="551" y="601"/>
                  </a:lnTo>
                  <a:lnTo>
                    <a:pt x="546" y="597"/>
                  </a:lnTo>
                  <a:lnTo>
                    <a:pt x="544" y="590"/>
                  </a:lnTo>
                  <a:lnTo>
                    <a:pt x="542" y="584"/>
                  </a:lnTo>
                  <a:lnTo>
                    <a:pt x="542" y="579"/>
                  </a:lnTo>
                  <a:lnTo>
                    <a:pt x="542" y="573"/>
                  </a:lnTo>
                  <a:lnTo>
                    <a:pt x="542" y="566"/>
                  </a:lnTo>
                  <a:lnTo>
                    <a:pt x="540" y="558"/>
                  </a:lnTo>
                  <a:lnTo>
                    <a:pt x="540" y="549"/>
                  </a:lnTo>
                  <a:lnTo>
                    <a:pt x="535" y="542"/>
                  </a:lnTo>
                  <a:lnTo>
                    <a:pt x="533" y="536"/>
                  </a:lnTo>
                  <a:lnTo>
                    <a:pt x="527" y="523"/>
                  </a:lnTo>
                  <a:lnTo>
                    <a:pt x="518" y="514"/>
                  </a:lnTo>
                  <a:lnTo>
                    <a:pt x="509" y="503"/>
                  </a:lnTo>
                  <a:lnTo>
                    <a:pt x="503" y="499"/>
                  </a:lnTo>
                  <a:lnTo>
                    <a:pt x="498" y="494"/>
                  </a:lnTo>
                  <a:lnTo>
                    <a:pt x="496" y="494"/>
                  </a:lnTo>
                  <a:lnTo>
                    <a:pt x="345" y="107"/>
                  </a:lnTo>
                  <a:lnTo>
                    <a:pt x="345" y="107"/>
                  </a:lnTo>
                  <a:close/>
                </a:path>
              </a:pathLst>
            </a:custGeom>
            <a:solidFill>
              <a:srgbClr val="693600"/>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2" name="Freeform 29"/>
            <p:cNvSpPr>
              <a:spLocks/>
            </p:cNvSpPr>
            <p:nvPr/>
          </p:nvSpPr>
          <p:spPr bwMode="auto">
            <a:xfrm>
              <a:off x="2519363" y="3395663"/>
              <a:ext cx="1260475" cy="1439862"/>
            </a:xfrm>
            <a:custGeom>
              <a:avLst/>
              <a:gdLst>
                <a:gd name="T0" fmla="*/ 488 w 794"/>
                <a:gd name="T1" fmla="*/ 147 h 907"/>
                <a:gd name="T2" fmla="*/ 396 w 794"/>
                <a:gd name="T3" fmla="*/ 190 h 907"/>
                <a:gd name="T4" fmla="*/ 291 w 794"/>
                <a:gd name="T5" fmla="*/ 258 h 907"/>
                <a:gd name="T6" fmla="*/ 221 w 794"/>
                <a:gd name="T7" fmla="*/ 337 h 907"/>
                <a:gd name="T8" fmla="*/ 223 w 794"/>
                <a:gd name="T9" fmla="*/ 385 h 907"/>
                <a:gd name="T10" fmla="*/ 263 w 794"/>
                <a:gd name="T11" fmla="*/ 453 h 907"/>
                <a:gd name="T12" fmla="*/ 311 w 794"/>
                <a:gd name="T13" fmla="*/ 525 h 907"/>
                <a:gd name="T14" fmla="*/ 348 w 794"/>
                <a:gd name="T15" fmla="*/ 575 h 907"/>
                <a:gd name="T16" fmla="*/ 378 w 794"/>
                <a:gd name="T17" fmla="*/ 595 h 907"/>
                <a:gd name="T18" fmla="*/ 440 w 794"/>
                <a:gd name="T19" fmla="*/ 628 h 907"/>
                <a:gd name="T20" fmla="*/ 512 w 794"/>
                <a:gd name="T21" fmla="*/ 669 h 907"/>
                <a:gd name="T22" fmla="*/ 573 w 794"/>
                <a:gd name="T23" fmla="*/ 711 h 907"/>
                <a:gd name="T24" fmla="*/ 597 w 794"/>
                <a:gd name="T25" fmla="*/ 724 h 907"/>
                <a:gd name="T26" fmla="*/ 634 w 794"/>
                <a:gd name="T27" fmla="*/ 733 h 907"/>
                <a:gd name="T28" fmla="*/ 680 w 794"/>
                <a:gd name="T29" fmla="*/ 750 h 907"/>
                <a:gd name="T30" fmla="*/ 724 w 794"/>
                <a:gd name="T31" fmla="*/ 776 h 907"/>
                <a:gd name="T32" fmla="*/ 700 w 794"/>
                <a:gd name="T33" fmla="*/ 789 h 907"/>
                <a:gd name="T34" fmla="*/ 735 w 794"/>
                <a:gd name="T35" fmla="*/ 820 h 907"/>
                <a:gd name="T36" fmla="*/ 774 w 794"/>
                <a:gd name="T37" fmla="*/ 848 h 907"/>
                <a:gd name="T38" fmla="*/ 794 w 794"/>
                <a:gd name="T39" fmla="*/ 870 h 907"/>
                <a:gd name="T40" fmla="*/ 770 w 794"/>
                <a:gd name="T41" fmla="*/ 868 h 907"/>
                <a:gd name="T42" fmla="*/ 746 w 794"/>
                <a:gd name="T43" fmla="*/ 857 h 907"/>
                <a:gd name="T44" fmla="*/ 708 w 794"/>
                <a:gd name="T45" fmla="*/ 888 h 907"/>
                <a:gd name="T46" fmla="*/ 704 w 794"/>
                <a:gd name="T47" fmla="*/ 903 h 907"/>
                <a:gd name="T48" fmla="*/ 678 w 794"/>
                <a:gd name="T49" fmla="*/ 888 h 907"/>
                <a:gd name="T50" fmla="*/ 643 w 794"/>
                <a:gd name="T51" fmla="*/ 857 h 907"/>
                <a:gd name="T52" fmla="*/ 569 w 794"/>
                <a:gd name="T53" fmla="*/ 796 h 907"/>
                <a:gd name="T54" fmla="*/ 531 w 794"/>
                <a:gd name="T55" fmla="*/ 783 h 907"/>
                <a:gd name="T56" fmla="*/ 451 w 794"/>
                <a:gd name="T57" fmla="*/ 757 h 907"/>
                <a:gd name="T58" fmla="*/ 361 w 794"/>
                <a:gd name="T59" fmla="*/ 719 h 907"/>
                <a:gd name="T60" fmla="*/ 304 w 794"/>
                <a:gd name="T61" fmla="*/ 687 h 907"/>
                <a:gd name="T62" fmla="*/ 243 w 794"/>
                <a:gd name="T63" fmla="*/ 632 h 907"/>
                <a:gd name="T64" fmla="*/ 147 w 794"/>
                <a:gd name="T65" fmla="*/ 547 h 907"/>
                <a:gd name="T66" fmla="*/ 50 w 794"/>
                <a:gd name="T67" fmla="*/ 451 h 907"/>
                <a:gd name="T68" fmla="*/ 2 w 794"/>
                <a:gd name="T69" fmla="*/ 363 h 907"/>
                <a:gd name="T70" fmla="*/ 18 w 794"/>
                <a:gd name="T71" fmla="*/ 284 h 907"/>
                <a:gd name="T72" fmla="*/ 68 w 794"/>
                <a:gd name="T73" fmla="*/ 212 h 907"/>
                <a:gd name="T74" fmla="*/ 120 w 794"/>
                <a:gd name="T75" fmla="*/ 158 h 907"/>
                <a:gd name="T76" fmla="*/ 147 w 794"/>
                <a:gd name="T77" fmla="*/ 138 h 907"/>
                <a:gd name="T78" fmla="*/ 129 w 794"/>
                <a:gd name="T79" fmla="*/ 123 h 907"/>
                <a:gd name="T80" fmla="*/ 96 w 794"/>
                <a:gd name="T81" fmla="*/ 90 h 907"/>
                <a:gd name="T82" fmla="*/ 64 w 794"/>
                <a:gd name="T83" fmla="*/ 55 h 907"/>
                <a:gd name="T84" fmla="*/ 50 w 794"/>
                <a:gd name="T85" fmla="*/ 33 h 907"/>
                <a:gd name="T86" fmla="*/ 77 w 794"/>
                <a:gd name="T87" fmla="*/ 22 h 907"/>
                <a:gd name="T88" fmla="*/ 103 w 794"/>
                <a:gd name="T89" fmla="*/ 20 h 907"/>
                <a:gd name="T90" fmla="*/ 319 w 794"/>
                <a:gd name="T91" fmla="*/ 66 h 907"/>
                <a:gd name="T92" fmla="*/ 359 w 794"/>
                <a:gd name="T93" fmla="*/ 42 h 907"/>
                <a:gd name="T94" fmla="*/ 422 w 794"/>
                <a:gd name="T95" fmla="*/ 11 h 907"/>
                <a:gd name="T96" fmla="*/ 488 w 794"/>
                <a:gd name="T97" fmla="*/ 0 h 907"/>
                <a:gd name="T98" fmla="*/ 529 w 794"/>
                <a:gd name="T99" fmla="*/ 13 h 907"/>
                <a:gd name="T100" fmla="*/ 558 w 794"/>
                <a:gd name="T101" fmla="*/ 24 h 907"/>
                <a:gd name="T102" fmla="*/ 588 w 794"/>
                <a:gd name="T103" fmla="*/ 35 h 907"/>
                <a:gd name="T104" fmla="*/ 617 w 794"/>
                <a:gd name="T105" fmla="*/ 53 h 907"/>
                <a:gd name="T106" fmla="*/ 630 w 794"/>
                <a:gd name="T107" fmla="*/ 70 h 907"/>
                <a:gd name="T108" fmla="*/ 599 w 794"/>
                <a:gd name="T109" fmla="*/ 92 h 907"/>
                <a:gd name="T110" fmla="*/ 553 w 794"/>
                <a:gd name="T111" fmla="*/ 116 h 907"/>
                <a:gd name="T112" fmla="*/ 518 w 794"/>
                <a:gd name="T113" fmla="*/ 13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4" h="907">
                  <a:moveTo>
                    <a:pt x="514" y="138"/>
                  </a:moveTo>
                  <a:lnTo>
                    <a:pt x="512" y="138"/>
                  </a:lnTo>
                  <a:lnTo>
                    <a:pt x="503" y="142"/>
                  </a:lnTo>
                  <a:lnTo>
                    <a:pt x="488" y="147"/>
                  </a:lnTo>
                  <a:lnTo>
                    <a:pt x="470" y="155"/>
                  </a:lnTo>
                  <a:lnTo>
                    <a:pt x="448" y="164"/>
                  </a:lnTo>
                  <a:lnTo>
                    <a:pt x="422" y="177"/>
                  </a:lnTo>
                  <a:lnTo>
                    <a:pt x="396" y="190"/>
                  </a:lnTo>
                  <a:lnTo>
                    <a:pt x="372" y="208"/>
                  </a:lnTo>
                  <a:lnTo>
                    <a:pt x="343" y="221"/>
                  </a:lnTo>
                  <a:lnTo>
                    <a:pt x="317" y="241"/>
                  </a:lnTo>
                  <a:lnTo>
                    <a:pt x="291" y="258"/>
                  </a:lnTo>
                  <a:lnTo>
                    <a:pt x="269" y="278"/>
                  </a:lnTo>
                  <a:lnTo>
                    <a:pt x="247" y="295"/>
                  </a:lnTo>
                  <a:lnTo>
                    <a:pt x="232" y="317"/>
                  </a:lnTo>
                  <a:lnTo>
                    <a:pt x="221" y="337"/>
                  </a:lnTo>
                  <a:lnTo>
                    <a:pt x="217" y="359"/>
                  </a:lnTo>
                  <a:lnTo>
                    <a:pt x="217" y="365"/>
                  </a:lnTo>
                  <a:lnTo>
                    <a:pt x="219" y="374"/>
                  </a:lnTo>
                  <a:lnTo>
                    <a:pt x="223" y="385"/>
                  </a:lnTo>
                  <a:lnTo>
                    <a:pt x="232" y="400"/>
                  </a:lnTo>
                  <a:lnTo>
                    <a:pt x="241" y="418"/>
                  </a:lnTo>
                  <a:lnTo>
                    <a:pt x="252" y="433"/>
                  </a:lnTo>
                  <a:lnTo>
                    <a:pt x="263" y="453"/>
                  </a:lnTo>
                  <a:lnTo>
                    <a:pt x="278" y="472"/>
                  </a:lnTo>
                  <a:lnTo>
                    <a:pt x="289" y="490"/>
                  </a:lnTo>
                  <a:lnTo>
                    <a:pt x="300" y="507"/>
                  </a:lnTo>
                  <a:lnTo>
                    <a:pt x="311" y="525"/>
                  </a:lnTo>
                  <a:lnTo>
                    <a:pt x="324" y="542"/>
                  </a:lnTo>
                  <a:lnTo>
                    <a:pt x="332" y="556"/>
                  </a:lnTo>
                  <a:lnTo>
                    <a:pt x="341" y="566"/>
                  </a:lnTo>
                  <a:lnTo>
                    <a:pt x="348" y="575"/>
                  </a:lnTo>
                  <a:lnTo>
                    <a:pt x="354" y="582"/>
                  </a:lnTo>
                  <a:lnTo>
                    <a:pt x="359" y="584"/>
                  </a:lnTo>
                  <a:lnTo>
                    <a:pt x="367" y="590"/>
                  </a:lnTo>
                  <a:lnTo>
                    <a:pt x="378" y="595"/>
                  </a:lnTo>
                  <a:lnTo>
                    <a:pt x="392" y="604"/>
                  </a:lnTo>
                  <a:lnTo>
                    <a:pt x="405" y="610"/>
                  </a:lnTo>
                  <a:lnTo>
                    <a:pt x="422" y="619"/>
                  </a:lnTo>
                  <a:lnTo>
                    <a:pt x="440" y="628"/>
                  </a:lnTo>
                  <a:lnTo>
                    <a:pt x="459" y="639"/>
                  </a:lnTo>
                  <a:lnTo>
                    <a:pt x="477" y="650"/>
                  </a:lnTo>
                  <a:lnTo>
                    <a:pt x="494" y="660"/>
                  </a:lnTo>
                  <a:lnTo>
                    <a:pt x="512" y="669"/>
                  </a:lnTo>
                  <a:lnTo>
                    <a:pt x="531" y="682"/>
                  </a:lnTo>
                  <a:lnTo>
                    <a:pt x="547" y="691"/>
                  </a:lnTo>
                  <a:lnTo>
                    <a:pt x="560" y="702"/>
                  </a:lnTo>
                  <a:lnTo>
                    <a:pt x="573" y="711"/>
                  </a:lnTo>
                  <a:lnTo>
                    <a:pt x="582" y="722"/>
                  </a:lnTo>
                  <a:lnTo>
                    <a:pt x="586" y="722"/>
                  </a:lnTo>
                  <a:lnTo>
                    <a:pt x="590" y="722"/>
                  </a:lnTo>
                  <a:lnTo>
                    <a:pt x="597" y="724"/>
                  </a:lnTo>
                  <a:lnTo>
                    <a:pt x="604" y="726"/>
                  </a:lnTo>
                  <a:lnTo>
                    <a:pt x="612" y="728"/>
                  </a:lnTo>
                  <a:lnTo>
                    <a:pt x="623" y="730"/>
                  </a:lnTo>
                  <a:lnTo>
                    <a:pt x="634" y="733"/>
                  </a:lnTo>
                  <a:lnTo>
                    <a:pt x="645" y="737"/>
                  </a:lnTo>
                  <a:lnTo>
                    <a:pt x="658" y="739"/>
                  </a:lnTo>
                  <a:lnTo>
                    <a:pt x="669" y="744"/>
                  </a:lnTo>
                  <a:lnTo>
                    <a:pt x="680" y="750"/>
                  </a:lnTo>
                  <a:lnTo>
                    <a:pt x="693" y="754"/>
                  </a:lnTo>
                  <a:lnTo>
                    <a:pt x="704" y="761"/>
                  </a:lnTo>
                  <a:lnTo>
                    <a:pt x="713" y="768"/>
                  </a:lnTo>
                  <a:lnTo>
                    <a:pt x="724" y="776"/>
                  </a:lnTo>
                  <a:lnTo>
                    <a:pt x="682" y="778"/>
                  </a:lnTo>
                  <a:lnTo>
                    <a:pt x="687" y="781"/>
                  </a:lnTo>
                  <a:lnTo>
                    <a:pt x="691" y="785"/>
                  </a:lnTo>
                  <a:lnTo>
                    <a:pt x="700" y="789"/>
                  </a:lnTo>
                  <a:lnTo>
                    <a:pt x="706" y="796"/>
                  </a:lnTo>
                  <a:lnTo>
                    <a:pt x="715" y="803"/>
                  </a:lnTo>
                  <a:lnTo>
                    <a:pt x="726" y="809"/>
                  </a:lnTo>
                  <a:lnTo>
                    <a:pt x="735" y="820"/>
                  </a:lnTo>
                  <a:lnTo>
                    <a:pt x="746" y="827"/>
                  </a:lnTo>
                  <a:lnTo>
                    <a:pt x="754" y="833"/>
                  </a:lnTo>
                  <a:lnTo>
                    <a:pt x="765" y="840"/>
                  </a:lnTo>
                  <a:lnTo>
                    <a:pt x="774" y="848"/>
                  </a:lnTo>
                  <a:lnTo>
                    <a:pt x="778" y="855"/>
                  </a:lnTo>
                  <a:lnTo>
                    <a:pt x="785" y="862"/>
                  </a:lnTo>
                  <a:lnTo>
                    <a:pt x="789" y="866"/>
                  </a:lnTo>
                  <a:lnTo>
                    <a:pt x="794" y="870"/>
                  </a:lnTo>
                  <a:lnTo>
                    <a:pt x="792" y="872"/>
                  </a:lnTo>
                  <a:lnTo>
                    <a:pt x="785" y="872"/>
                  </a:lnTo>
                  <a:lnTo>
                    <a:pt x="778" y="870"/>
                  </a:lnTo>
                  <a:lnTo>
                    <a:pt x="770" y="868"/>
                  </a:lnTo>
                  <a:lnTo>
                    <a:pt x="759" y="864"/>
                  </a:lnTo>
                  <a:lnTo>
                    <a:pt x="752" y="862"/>
                  </a:lnTo>
                  <a:lnTo>
                    <a:pt x="746" y="857"/>
                  </a:lnTo>
                  <a:lnTo>
                    <a:pt x="746" y="857"/>
                  </a:lnTo>
                  <a:lnTo>
                    <a:pt x="768" y="890"/>
                  </a:lnTo>
                  <a:lnTo>
                    <a:pt x="735" y="875"/>
                  </a:lnTo>
                  <a:lnTo>
                    <a:pt x="746" y="901"/>
                  </a:lnTo>
                  <a:lnTo>
                    <a:pt x="708" y="888"/>
                  </a:lnTo>
                  <a:lnTo>
                    <a:pt x="719" y="907"/>
                  </a:lnTo>
                  <a:lnTo>
                    <a:pt x="717" y="907"/>
                  </a:lnTo>
                  <a:lnTo>
                    <a:pt x="711" y="905"/>
                  </a:lnTo>
                  <a:lnTo>
                    <a:pt x="704" y="903"/>
                  </a:lnTo>
                  <a:lnTo>
                    <a:pt x="700" y="901"/>
                  </a:lnTo>
                  <a:lnTo>
                    <a:pt x="693" y="897"/>
                  </a:lnTo>
                  <a:lnTo>
                    <a:pt x="687" y="894"/>
                  </a:lnTo>
                  <a:lnTo>
                    <a:pt x="678" y="888"/>
                  </a:lnTo>
                  <a:lnTo>
                    <a:pt x="671" y="881"/>
                  </a:lnTo>
                  <a:lnTo>
                    <a:pt x="660" y="875"/>
                  </a:lnTo>
                  <a:lnTo>
                    <a:pt x="654" y="868"/>
                  </a:lnTo>
                  <a:lnTo>
                    <a:pt x="643" y="857"/>
                  </a:lnTo>
                  <a:lnTo>
                    <a:pt x="632" y="848"/>
                  </a:lnTo>
                  <a:lnTo>
                    <a:pt x="623" y="835"/>
                  </a:lnTo>
                  <a:lnTo>
                    <a:pt x="612" y="824"/>
                  </a:lnTo>
                  <a:lnTo>
                    <a:pt x="569" y="796"/>
                  </a:lnTo>
                  <a:lnTo>
                    <a:pt x="564" y="794"/>
                  </a:lnTo>
                  <a:lnTo>
                    <a:pt x="558" y="792"/>
                  </a:lnTo>
                  <a:lnTo>
                    <a:pt x="547" y="787"/>
                  </a:lnTo>
                  <a:lnTo>
                    <a:pt x="531" y="783"/>
                  </a:lnTo>
                  <a:lnTo>
                    <a:pt x="514" y="776"/>
                  </a:lnTo>
                  <a:lnTo>
                    <a:pt x="494" y="770"/>
                  </a:lnTo>
                  <a:lnTo>
                    <a:pt x="472" y="763"/>
                  </a:lnTo>
                  <a:lnTo>
                    <a:pt x="451" y="757"/>
                  </a:lnTo>
                  <a:lnTo>
                    <a:pt x="426" y="746"/>
                  </a:lnTo>
                  <a:lnTo>
                    <a:pt x="402" y="737"/>
                  </a:lnTo>
                  <a:lnTo>
                    <a:pt x="381" y="728"/>
                  </a:lnTo>
                  <a:lnTo>
                    <a:pt x="361" y="719"/>
                  </a:lnTo>
                  <a:lnTo>
                    <a:pt x="341" y="711"/>
                  </a:lnTo>
                  <a:lnTo>
                    <a:pt x="324" y="702"/>
                  </a:lnTo>
                  <a:lnTo>
                    <a:pt x="313" y="693"/>
                  </a:lnTo>
                  <a:lnTo>
                    <a:pt x="304" y="687"/>
                  </a:lnTo>
                  <a:lnTo>
                    <a:pt x="293" y="676"/>
                  </a:lnTo>
                  <a:lnTo>
                    <a:pt x="282" y="663"/>
                  </a:lnTo>
                  <a:lnTo>
                    <a:pt x="265" y="647"/>
                  </a:lnTo>
                  <a:lnTo>
                    <a:pt x="243" y="632"/>
                  </a:lnTo>
                  <a:lnTo>
                    <a:pt x="219" y="610"/>
                  </a:lnTo>
                  <a:lnTo>
                    <a:pt x="197" y="590"/>
                  </a:lnTo>
                  <a:lnTo>
                    <a:pt x="171" y="569"/>
                  </a:lnTo>
                  <a:lnTo>
                    <a:pt x="147" y="547"/>
                  </a:lnTo>
                  <a:lnTo>
                    <a:pt x="120" y="523"/>
                  </a:lnTo>
                  <a:lnTo>
                    <a:pt x="94" y="499"/>
                  </a:lnTo>
                  <a:lnTo>
                    <a:pt x="70" y="475"/>
                  </a:lnTo>
                  <a:lnTo>
                    <a:pt x="50" y="451"/>
                  </a:lnTo>
                  <a:lnTo>
                    <a:pt x="31" y="427"/>
                  </a:lnTo>
                  <a:lnTo>
                    <a:pt x="18" y="402"/>
                  </a:lnTo>
                  <a:lnTo>
                    <a:pt x="7" y="383"/>
                  </a:lnTo>
                  <a:lnTo>
                    <a:pt x="2" y="363"/>
                  </a:lnTo>
                  <a:lnTo>
                    <a:pt x="0" y="341"/>
                  </a:lnTo>
                  <a:lnTo>
                    <a:pt x="2" y="324"/>
                  </a:lnTo>
                  <a:lnTo>
                    <a:pt x="7" y="304"/>
                  </a:lnTo>
                  <a:lnTo>
                    <a:pt x="18" y="284"/>
                  </a:lnTo>
                  <a:lnTo>
                    <a:pt x="26" y="263"/>
                  </a:lnTo>
                  <a:lnTo>
                    <a:pt x="40" y="245"/>
                  </a:lnTo>
                  <a:lnTo>
                    <a:pt x="53" y="228"/>
                  </a:lnTo>
                  <a:lnTo>
                    <a:pt x="68" y="212"/>
                  </a:lnTo>
                  <a:lnTo>
                    <a:pt x="81" y="195"/>
                  </a:lnTo>
                  <a:lnTo>
                    <a:pt x="94" y="182"/>
                  </a:lnTo>
                  <a:lnTo>
                    <a:pt x="107" y="166"/>
                  </a:lnTo>
                  <a:lnTo>
                    <a:pt x="120" y="158"/>
                  </a:lnTo>
                  <a:lnTo>
                    <a:pt x="129" y="147"/>
                  </a:lnTo>
                  <a:lnTo>
                    <a:pt x="138" y="142"/>
                  </a:lnTo>
                  <a:lnTo>
                    <a:pt x="144" y="138"/>
                  </a:lnTo>
                  <a:lnTo>
                    <a:pt x="147" y="138"/>
                  </a:lnTo>
                  <a:lnTo>
                    <a:pt x="144" y="136"/>
                  </a:lnTo>
                  <a:lnTo>
                    <a:pt x="142" y="134"/>
                  </a:lnTo>
                  <a:lnTo>
                    <a:pt x="136" y="127"/>
                  </a:lnTo>
                  <a:lnTo>
                    <a:pt x="129" y="123"/>
                  </a:lnTo>
                  <a:lnTo>
                    <a:pt x="123" y="114"/>
                  </a:lnTo>
                  <a:lnTo>
                    <a:pt x="114" y="107"/>
                  </a:lnTo>
                  <a:lnTo>
                    <a:pt x="105" y="99"/>
                  </a:lnTo>
                  <a:lnTo>
                    <a:pt x="96" y="90"/>
                  </a:lnTo>
                  <a:lnTo>
                    <a:pt x="88" y="81"/>
                  </a:lnTo>
                  <a:lnTo>
                    <a:pt x="79" y="72"/>
                  </a:lnTo>
                  <a:lnTo>
                    <a:pt x="70" y="64"/>
                  </a:lnTo>
                  <a:lnTo>
                    <a:pt x="64" y="55"/>
                  </a:lnTo>
                  <a:lnTo>
                    <a:pt x="57" y="48"/>
                  </a:lnTo>
                  <a:lnTo>
                    <a:pt x="53" y="42"/>
                  </a:lnTo>
                  <a:lnTo>
                    <a:pt x="48" y="37"/>
                  </a:lnTo>
                  <a:lnTo>
                    <a:pt x="50" y="33"/>
                  </a:lnTo>
                  <a:lnTo>
                    <a:pt x="53" y="29"/>
                  </a:lnTo>
                  <a:lnTo>
                    <a:pt x="59" y="24"/>
                  </a:lnTo>
                  <a:lnTo>
                    <a:pt x="68" y="22"/>
                  </a:lnTo>
                  <a:lnTo>
                    <a:pt x="77" y="22"/>
                  </a:lnTo>
                  <a:lnTo>
                    <a:pt x="85" y="20"/>
                  </a:lnTo>
                  <a:lnTo>
                    <a:pt x="94" y="20"/>
                  </a:lnTo>
                  <a:lnTo>
                    <a:pt x="101" y="20"/>
                  </a:lnTo>
                  <a:lnTo>
                    <a:pt x="103" y="20"/>
                  </a:lnTo>
                  <a:lnTo>
                    <a:pt x="256" y="31"/>
                  </a:lnTo>
                  <a:lnTo>
                    <a:pt x="313" y="70"/>
                  </a:lnTo>
                  <a:lnTo>
                    <a:pt x="315" y="68"/>
                  </a:lnTo>
                  <a:lnTo>
                    <a:pt x="319" y="66"/>
                  </a:lnTo>
                  <a:lnTo>
                    <a:pt x="324" y="61"/>
                  </a:lnTo>
                  <a:lnTo>
                    <a:pt x="335" y="55"/>
                  </a:lnTo>
                  <a:lnTo>
                    <a:pt x="346" y="48"/>
                  </a:lnTo>
                  <a:lnTo>
                    <a:pt x="359" y="42"/>
                  </a:lnTo>
                  <a:lnTo>
                    <a:pt x="372" y="33"/>
                  </a:lnTo>
                  <a:lnTo>
                    <a:pt x="389" y="27"/>
                  </a:lnTo>
                  <a:lnTo>
                    <a:pt x="405" y="20"/>
                  </a:lnTo>
                  <a:lnTo>
                    <a:pt x="422" y="11"/>
                  </a:lnTo>
                  <a:lnTo>
                    <a:pt x="440" y="7"/>
                  </a:lnTo>
                  <a:lnTo>
                    <a:pt x="457" y="5"/>
                  </a:lnTo>
                  <a:lnTo>
                    <a:pt x="472" y="0"/>
                  </a:lnTo>
                  <a:lnTo>
                    <a:pt x="488" y="0"/>
                  </a:lnTo>
                  <a:lnTo>
                    <a:pt x="503" y="2"/>
                  </a:lnTo>
                  <a:lnTo>
                    <a:pt x="516" y="9"/>
                  </a:lnTo>
                  <a:lnTo>
                    <a:pt x="523" y="11"/>
                  </a:lnTo>
                  <a:lnTo>
                    <a:pt x="529" y="13"/>
                  </a:lnTo>
                  <a:lnTo>
                    <a:pt x="536" y="16"/>
                  </a:lnTo>
                  <a:lnTo>
                    <a:pt x="545" y="20"/>
                  </a:lnTo>
                  <a:lnTo>
                    <a:pt x="551" y="22"/>
                  </a:lnTo>
                  <a:lnTo>
                    <a:pt x="558" y="24"/>
                  </a:lnTo>
                  <a:lnTo>
                    <a:pt x="564" y="27"/>
                  </a:lnTo>
                  <a:lnTo>
                    <a:pt x="573" y="29"/>
                  </a:lnTo>
                  <a:lnTo>
                    <a:pt x="580" y="31"/>
                  </a:lnTo>
                  <a:lnTo>
                    <a:pt x="588" y="35"/>
                  </a:lnTo>
                  <a:lnTo>
                    <a:pt x="595" y="40"/>
                  </a:lnTo>
                  <a:lnTo>
                    <a:pt x="604" y="44"/>
                  </a:lnTo>
                  <a:lnTo>
                    <a:pt x="610" y="46"/>
                  </a:lnTo>
                  <a:lnTo>
                    <a:pt x="617" y="53"/>
                  </a:lnTo>
                  <a:lnTo>
                    <a:pt x="623" y="57"/>
                  </a:lnTo>
                  <a:lnTo>
                    <a:pt x="630" y="66"/>
                  </a:lnTo>
                  <a:lnTo>
                    <a:pt x="630" y="68"/>
                  </a:lnTo>
                  <a:lnTo>
                    <a:pt x="630" y="70"/>
                  </a:lnTo>
                  <a:lnTo>
                    <a:pt x="623" y="75"/>
                  </a:lnTo>
                  <a:lnTo>
                    <a:pt x="617" y="81"/>
                  </a:lnTo>
                  <a:lnTo>
                    <a:pt x="608" y="88"/>
                  </a:lnTo>
                  <a:lnTo>
                    <a:pt x="599" y="92"/>
                  </a:lnTo>
                  <a:lnTo>
                    <a:pt x="588" y="99"/>
                  </a:lnTo>
                  <a:lnTo>
                    <a:pt x="577" y="107"/>
                  </a:lnTo>
                  <a:lnTo>
                    <a:pt x="564" y="112"/>
                  </a:lnTo>
                  <a:lnTo>
                    <a:pt x="553" y="116"/>
                  </a:lnTo>
                  <a:lnTo>
                    <a:pt x="545" y="121"/>
                  </a:lnTo>
                  <a:lnTo>
                    <a:pt x="534" y="127"/>
                  </a:lnTo>
                  <a:lnTo>
                    <a:pt x="525" y="129"/>
                  </a:lnTo>
                  <a:lnTo>
                    <a:pt x="518" y="134"/>
                  </a:lnTo>
                  <a:lnTo>
                    <a:pt x="514" y="136"/>
                  </a:lnTo>
                  <a:lnTo>
                    <a:pt x="514" y="138"/>
                  </a:lnTo>
                  <a:lnTo>
                    <a:pt x="514" y="138"/>
                  </a:lnTo>
                  <a:close/>
                </a:path>
              </a:pathLst>
            </a:custGeom>
            <a:solidFill>
              <a:srgbClr val="C27542"/>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3" name="Freeform 30"/>
            <p:cNvSpPr>
              <a:spLocks/>
            </p:cNvSpPr>
            <p:nvPr/>
          </p:nvSpPr>
          <p:spPr bwMode="auto">
            <a:xfrm>
              <a:off x="3294063" y="3492500"/>
              <a:ext cx="985838" cy="725487"/>
            </a:xfrm>
            <a:custGeom>
              <a:avLst/>
              <a:gdLst>
                <a:gd name="T0" fmla="*/ 6 w 621"/>
                <a:gd name="T1" fmla="*/ 60 h 457"/>
                <a:gd name="T2" fmla="*/ 26 w 621"/>
                <a:gd name="T3" fmla="*/ 68 h 457"/>
                <a:gd name="T4" fmla="*/ 52 w 621"/>
                <a:gd name="T5" fmla="*/ 79 h 457"/>
                <a:gd name="T6" fmla="*/ 83 w 621"/>
                <a:gd name="T7" fmla="*/ 92 h 457"/>
                <a:gd name="T8" fmla="*/ 113 w 621"/>
                <a:gd name="T9" fmla="*/ 108 h 457"/>
                <a:gd name="T10" fmla="*/ 142 w 621"/>
                <a:gd name="T11" fmla="*/ 121 h 457"/>
                <a:gd name="T12" fmla="*/ 168 w 621"/>
                <a:gd name="T13" fmla="*/ 132 h 457"/>
                <a:gd name="T14" fmla="*/ 188 w 621"/>
                <a:gd name="T15" fmla="*/ 138 h 457"/>
                <a:gd name="T16" fmla="*/ 236 w 621"/>
                <a:gd name="T17" fmla="*/ 171 h 457"/>
                <a:gd name="T18" fmla="*/ 242 w 621"/>
                <a:gd name="T19" fmla="*/ 175 h 457"/>
                <a:gd name="T20" fmla="*/ 269 w 621"/>
                <a:gd name="T21" fmla="*/ 191 h 457"/>
                <a:gd name="T22" fmla="*/ 301 w 621"/>
                <a:gd name="T23" fmla="*/ 215 h 457"/>
                <a:gd name="T24" fmla="*/ 343 w 621"/>
                <a:gd name="T25" fmla="*/ 243 h 457"/>
                <a:gd name="T26" fmla="*/ 384 w 621"/>
                <a:gd name="T27" fmla="*/ 274 h 457"/>
                <a:gd name="T28" fmla="*/ 424 w 621"/>
                <a:gd name="T29" fmla="*/ 307 h 457"/>
                <a:gd name="T30" fmla="*/ 454 w 621"/>
                <a:gd name="T31" fmla="*/ 339 h 457"/>
                <a:gd name="T32" fmla="*/ 472 w 621"/>
                <a:gd name="T33" fmla="*/ 370 h 457"/>
                <a:gd name="T34" fmla="*/ 481 w 621"/>
                <a:gd name="T35" fmla="*/ 392 h 457"/>
                <a:gd name="T36" fmla="*/ 489 w 621"/>
                <a:gd name="T37" fmla="*/ 409 h 457"/>
                <a:gd name="T38" fmla="*/ 505 w 621"/>
                <a:gd name="T39" fmla="*/ 425 h 457"/>
                <a:gd name="T40" fmla="*/ 516 w 621"/>
                <a:gd name="T41" fmla="*/ 427 h 457"/>
                <a:gd name="T42" fmla="*/ 511 w 621"/>
                <a:gd name="T43" fmla="*/ 394 h 457"/>
                <a:gd name="T44" fmla="*/ 527 w 621"/>
                <a:gd name="T45" fmla="*/ 409 h 457"/>
                <a:gd name="T46" fmla="*/ 548 w 621"/>
                <a:gd name="T47" fmla="*/ 433 h 457"/>
                <a:gd name="T48" fmla="*/ 566 w 621"/>
                <a:gd name="T49" fmla="*/ 453 h 457"/>
                <a:gd name="T50" fmla="*/ 575 w 621"/>
                <a:gd name="T51" fmla="*/ 453 h 457"/>
                <a:gd name="T52" fmla="*/ 570 w 621"/>
                <a:gd name="T53" fmla="*/ 435 h 457"/>
                <a:gd name="T54" fmla="*/ 570 w 621"/>
                <a:gd name="T55" fmla="*/ 427 h 457"/>
                <a:gd name="T56" fmla="*/ 599 w 621"/>
                <a:gd name="T57" fmla="*/ 449 h 457"/>
                <a:gd name="T58" fmla="*/ 610 w 621"/>
                <a:gd name="T59" fmla="*/ 422 h 457"/>
                <a:gd name="T60" fmla="*/ 621 w 621"/>
                <a:gd name="T61" fmla="*/ 401 h 457"/>
                <a:gd name="T62" fmla="*/ 616 w 621"/>
                <a:gd name="T63" fmla="*/ 394 h 457"/>
                <a:gd name="T64" fmla="*/ 603 w 621"/>
                <a:gd name="T65" fmla="*/ 381 h 457"/>
                <a:gd name="T66" fmla="*/ 583 w 621"/>
                <a:gd name="T67" fmla="*/ 361 h 457"/>
                <a:gd name="T68" fmla="*/ 564 w 621"/>
                <a:gd name="T69" fmla="*/ 337 h 457"/>
                <a:gd name="T70" fmla="*/ 540 w 621"/>
                <a:gd name="T71" fmla="*/ 313 h 457"/>
                <a:gd name="T72" fmla="*/ 522 w 621"/>
                <a:gd name="T73" fmla="*/ 293 h 457"/>
                <a:gd name="T74" fmla="*/ 507 w 621"/>
                <a:gd name="T75" fmla="*/ 276 h 457"/>
                <a:gd name="T76" fmla="*/ 502 w 621"/>
                <a:gd name="T77" fmla="*/ 269 h 457"/>
                <a:gd name="T78" fmla="*/ 492 w 621"/>
                <a:gd name="T79" fmla="*/ 261 h 457"/>
                <a:gd name="T80" fmla="*/ 472 w 621"/>
                <a:gd name="T81" fmla="*/ 241 h 457"/>
                <a:gd name="T82" fmla="*/ 441 w 621"/>
                <a:gd name="T83" fmla="*/ 215 h 457"/>
                <a:gd name="T84" fmla="*/ 411 w 621"/>
                <a:gd name="T85" fmla="*/ 186 h 457"/>
                <a:gd name="T86" fmla="*/ 376 w 621"/>
                <a:gd name="T87" fmla="*/ 154 h 457"/>
                <a:gd name="T88" fmla="*/ 343 w 621"/>
                <a:gd name="T89" fmla="*/ 125 h 457"/>
                <a:gd name="T90" fmla="*/ 317 w 621"/>
                <a:gd name="T91" fmla="*/ 101 h 457"/>
                <a:gd name="T92" fmla="*/ 297 w 621"/>
                <a:gd name="T93" fmla="*/ 86 h 457"/>
                <a:gd name="T94" fmla="*/ 280 w 621"/>
                <a:gd name="T95" fmla="*/ 73 h 457"/>
                <a:gd name="T96" fmla="*/ 258 w 621"/>
                <a:gd name="T97" fmla="*/ 60 h 457"/>
                <a:gd name="T98" fmla="*/ 229 w 621"/>
                <a:gd name="T99" fmla="*/ 46 h 457"/>
                <a:gd name="T100" fmla="*/ 203 w 621"/>
                <a:gd name="T101" fmla="*/ 31 h 457"/>
                <a:gd name="T102" fmla="*/ 177 w 621"/>
                <a:gd name="T103" fmla="*/ 18 h 457"/>
                <a:gd name="T104" fmla="*/ 155 w 621"/>
                <a:gd name="T105" fmla="*/ 9 h 457"/>
                <a:gd name="T106" fmla="*/ 140 w 621"/>
                <a:gd name="T107" fmla="*/ 3 h 457"/>
                <a:gd name="T108" fmla="*/ 0 w 621"/>
                <a:gd name="T109" fmla="*/ 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457">
                  <a:moveTo>
                    <a:pt x="0" y="57"/>
                  </a:moveTo>
                  <a:lnTo>
                    <a:pt x="6" y="60"/>
                  </a:lnTo>
                  <a:lnTo>
                    <a:pt x="17" y="64"/>
                  </a:lnTo>
                  <a:lnTo>
                    <a:pt x="26" y="68"/>
                  </a:lnTo>
                  <a:lnTo>
                    <a:pt x="41" y="75"/>
                  </a:lnTo>
                  <a:lnTo>
                    <a:pt x="52" y="79"/>
                  </a:lnTo>
                  <a:lnTo>
                    <a:pt x="67" y="86"/>
                  </a:lnTo>
                  <a:lnTo>
                    <a:pt x="83" y="92"/>
                  </a:lnTo>
                  <a:lnTo>
                    <a:pt x="98" y="101"/>
                  </a:lnTo>
                  <a:lnTo>
                    <a:pt x="113" y="108"/>
                  </a:lnTo>
                  <a:lnTo>
                    <a:pt x="129" y="114"/>
                  </a:lnTo>
                  <a:lnTo>
                    <a:pt x="142" y="121"/>
                  </a:lnTo>
                  <a:lnTo>
                    <a:pt x="157" y="127"/>
                  </a:lnTo>
                  <a:lnTo>
                    <a:pt x="168" y="132"/>
                  </a:lnTo>
                  <a:lnTo>
                    <a:pt x="179" y="136"/>
                  </a:lnTo>
                  <a:lnTo>
                    <a:pt x="188" y="138"/>
                  </a:lnTo>
                  <a:lnTo>
                    <a:pt x="194" y="143"/>
                  </a:lnTo>
                  <a:lnTo>
                    <a:pt x="236" y="171"/>
                  </a:lnTo>
                  <a:lnTo>
                    <a:pt x="236" y="171"/>
                  </a:lnTo>
                  <a:lnTo>
                    <a:pt x="242" y="175"/>
                  </a:lnTo>
                  <a:lnTo>
                    <a:pt x="253" y="182"/>
                  </a:lnTo>
                  <a:lnTo>
                    <a:pt x="269" y="191"/>
                  </a:lnTo>
                  <a:lnTo>
                    <a:pt x="284" y="202"/>
                  </a:lnTo>
                  <a:lnTo>
                    <a:pt x="301" y="215"/>
                  </a:lnTo>
                  <a:lnTo>
                    <a:pt x="321" y="226"/>
                  </a:lnTo>
                  <a:lnTo>
                    <a:pt x="343" y="243"/>
                  </a:lnTo>
                  <a:lnTo>
                    <a:pt x="363" y="256"/>
                  </a:lnTo>
                  <a:lnTo>
                    <a:pt x="384" y="274"/>
                  </a:lnTo>
                  <a:lnTo>
                    <a:pt x="404" y="289"/>
                  </a:lnTo>
                  <a:lnTo>
                    <a:pt x="424" y="307"/>
                  </a:lnTo>
                  <a:lnTo>
                    <a:pt x="439" y="322"/>
                  </a:lnTo>
                  <a:lnTo>
                    <a:pt x="454" y="339"/>
                  </a:lnTo>
                  <a:lnTo>
                    <a:pt x="463" y="352"/>
                  </a:lnTo>
                  <a:lnTo>
                    <a:pt x="472" y="370"/>
                  </a:lnTo>
                  <a:lnTo>
                    <a:pt x="476" y="381"/>
                  </a:lnTo>
                  <a:lnTo>
                    <a:pt x="481" y="392"/>
                  </a:lnTo>
                  <a:lnTo>
                    <a:pt x="485" y="403"/>
                  </a:lnTo>
                  <a:lnTo>
                    <a:pt x="489" y="409"/>
                  </a:lnTo>
                  <a:lnTo>
                    <a:pt x="498" y="418"/>
                  </a:lnTo>
                  <a:lnTo>
                    <a:pt x="505" y="425"/>
                  </a:lnTo>
                  <a:lnTo>
                    <a:pt x="511" y="429"/>
                  </a:lnTo>
                  <a:lnTo>
                    <a:pt x="516" y="427"/>
                  </a:lnTo>
                  <a:lnTo>
                    <a:pt x="509" y="392"/>
                  </a:lnTo>
                  <a:lnTo>
                    <a:pt x="511" y="394"/>
                  </a:lnTo>
                  <a:lnTo>
                    <a:pt x="516" y="401"/>
                  </a:lnTo>
                  <a:lnTo>
                    <a:pt x="527" y="409"/>
                  </a:lnTo>
                  <a:lnTo>
                    <a:pt x="537" y="422"/>
                  </a:lnTo>
                  <a:lnTo>
                    <a:pt x="548" y="433"/>
                  </a:lnTo>
                  <a:lnTo>
                    <a:pt x="559" y="444"/>
                  </a:lnTo>
                  <a:lnTo>
                    <a:pt x="566" y="453"/>
                  </a:lnTo>
                  <a:lnTo>
                    <a:pt x="572" y="457"/>
                  </a:lnTo>
                  <a:lnTo>
                    <a:pt x="575" y="453"/>
                  </a:lnTo>
                  <a:lnTo>
                    <a:pt x="572" y="442"/>
                  </a:lnTo>
                  <a:lnTo>
                    <a:pt x="570" y="435"/>
                  </a:lnTo>
                  <a:lnTo>
                    <a:pt x="570" y="431"/>
                  </a:lnTo>
                  <a:lnTo>
                    <a:pt x="570" y="427"/>
                  </a:lnTo>
                  <a:lnTo>
                    <a:pt x="570" y="425"/>
                  </a:lnTo>
                  <a:lnTo>
                    <a:pt x="599" y="449"/>
                  </a:lnTo>
                  <a:lnTo>
                    <a:pt x="586" y="418"/>
                  </a:lnTo>
                  <a:lnTo>
                    <a:pt x="610" y="422"/>
                  </a:lnTo>
                  <a:lnTo>
                    <a:pt x="599" y="405"/>
                  </a:lnTo>
                  <a:lnTo>
                    <a:pt x="621" y="401"/>
                  </a:lnTo>
                  <a:lnTo>
                    <a:pt x="618" y="398"/>
                  </a:lnTo>
                  <a:lnTo>
                    <a:pt x="616" y="394"/>
                  </a:lnTo>
                  <a:lnTo>
                    <a:pt x="607" y="387"/>
                  </a:lnTo>
                  <a:lnTo>
                    <a:pt x="603" y="381"/>
                  </a:lnTo>
                  <a:lnTo>
                    <a:pt x="594" y="370"/>
                  </a:lnTo>
                  <a:lnTo>
                    <a:pt x="583" y="361"/>
                  </a:lnTo>
                  <a:lnTo>
                    <a:pt x="575" y="348"/>
                  </a:lnTo>
                  <a:lnTo>
                    <a:pt x="564" y="337"/>
                  </a:lnTo>
                  <a:lnTo>
                    <a:pt x="553" y="324"/>
                  </a:lnTo>
                  <a:lnTo>
                    <a:pt x="540" y="313"/>
                  </a:lnTo>
                  <a:lnTo>
                    <a:pt x="531" y="302"/>
                  </a:lnTo>
                  <a:lnTo>
                    <a:pt x="522" y="293"/>
                  </a:lnTo>
                  <a:lnTo>
                    <a:pt x="513" y="282"/>
                  </a:lnTo>
                  <a:lnTo>
                    <a:pt x="507" y="276"/>
                  </a:lnTo>
                  <a:lnTo>
                    <a:pt x="502" y="272"/>
                  </a:lnTo>
                  <a:lnTo>
                    <a:pt x="502" y="269"/>
                  </a:lnTo>
                  <a:lnTo>
                    <a:pt x="498" y="267"/>
                  </a:lnTo>
                  <a:lnTo>
                    <a:pt x="492" y="261"/>
                  </a:lnTo>
                  <a:lnTo>
                    <a:pt x="481" y="252"/>
                  </a:lnTo>
                  <a:lnTo>
                    <a:pt x="472" y="241"/>
                  </a:lnTo>
                  <a:lnTo>
                    <a:pt x="457" y="228"/>
                  </a:lnTo>
                  <a:lnTo>
                    <a:pt x="441" y="215"/>
                  </a:lnTo>
                  <a:lnTo>
                    <a:pt x="426" y="199"/>
                  </a:lnTo>
                  <a:lnTo>
                    <a:pt x="411" y="186"/>
                  </a:lnTo>
                  <a:lnTo>
                    <a:pt x="391" y="171"/>
                  </a:lnTo>
                  <a:lnTo>
                    <a:pt x="376" y="154"/>
                  </a:lnTo>
                  <a:lnTo>
                    <a:pt x="358" y="138"/>
                  </a:lnTo>
                  <a:lnTo>
                    <a:pt x="343" y="125"/>
                  </a:lnTo>
                  <a:lnTo>
                    <a:pt x="330" y="112"/>
                  </a:lnTo>
                  <a:lnTo>
                    <a:pt x="317" y="101"/>
                  </a:lnTo>
                  <a:lnTo>
                    <a:pt x="306" y="92"/>
                  </a:lnTo>
                  <a:lnTo>
                    <a:pt x="297" y="86"/>
                  </a:lnTo>
                  <a:lnTo>
                    <a:pt x="288" y="79"/>
                  </a:lnTo>
                  <a:lnTo>
                    <a:pt x="280" y="73"/>
                  </a:lnTo>
                  <a:lnTo>
                    <a:pt x="269" y="66"/>
                  </a:lnTo>
                  <a:lnTo>
                    <a:pt x="258" y="60"/>
                  </a:lnTo>
                  <a:lnTo>
                    <a:pt x="242" y="53"/>
                  </a:lnTo>
                  <a:lnTo>
                    <a:pt x="229" y="46"/>
                  </a:lnTo>
                  <a:lnTo>
                    <a:pt x="216" y="38"/>
                  </a:lnTo>
                  <a:lnTo>
                    <a:pt x="203" y="31"/>
                  </a:lnTo>
                  <a:lnTo>
                    <a:pt x="190" y="25"/>
                  </a:lnTo>
                  <a:lnTo>
                    <a:pt x="177" y="18"/>
                  </a:lnTo>
                  <a:lnTo>
                    <a:pt x="164" y="11"/>
                  </a:lnTo>
                  <a:lnTo>
                    <a:pt x="155" y="9"/>
                  </a:lnTo>
                  <a:lnTo>
                    <a:pt x="146" y="5"/>
                  </a:lnTo>
                  <a:lnTo>
                    <a:pt x="140" y="3"/>
                  </a:lnTo>
                  <a:lnTo>
                    <a:pt x="135" y="0"/>
                  </a:lnTo>
                  <a:lnTo>
                    <a:pt x="0" y="57"/>
                  </a:lnTo>
                  <a:lnTo>
                    <a:pt x="0" y="57"/>
                  </a:lnTo>
                  <a:close/>
                </a:path>
              </a:pathLst>
            </a:custGeom>
            <a:solidFill>
              <a:srgbClr val="C27542"/>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4" name="Freeform 31"/>
            <p:cNvSpPr>
              <a:spLocks/>
            </p:cNvSpPr>
            <p:nvPr/>
          </p:nvSpPr>
          <p:spPr bwMode="auto">
            <a:xfrm>
              <a:off x="1857375" y="3333750"/>
              <a:ext cx="603250" cy="950912"/>
            </a:xfrm>
            <a:custGeom>
              <a:avLst/>
              <a:gdLst>
                <a:gd name="T0" fmla="*/ 6 w 380"/>
                <a:gd name="T1" fmla="*/ 0 h 599"/>
                <a:gd name="T2" fmla="*/ 2 w 380"/>
                <a:gd name="T3" fmla="*/ 13 h 599"/>
                <a:gd name="T4" fmla="*/ 13 w 380"/>
                <a:gd name="T5" fmla="*/ 24 h 599"/>
                <a:gd name="T6" fmla="*/ 41 w 380"/>
                <a:gd name="T7" fmla="*/ 41 h 599"/>
                <a:gd name="T8" fmla="*/ 67 w 380"/>
                <a:gd name="T9" fmla="*/ 61 h 599"/>
                <a:gd name="T10" fmla="*/ 91 w 380"/>
                <a:gd name="T11" fmla="*/ 87 h 599"/>
                <a:gd name="T12" fmla="*/ 113 w 380"/>
                <a:gd name="T13" fmla="*/ 116 h 599"/>
                <a:gd name="T14" fmla="*/ 129 w 380"/>
                <a:gd name="T15" fmla="*/ 144 h 599"/>
                <a:gd name="T16" fmla="*/ 144 w 380"/>
                <a:gd name="T17" fmla="*/ 177 h 599"/>
                <a:gd name="T18" fmla="*/ 151 w 380"/>
                <a:gd name="T19" fmla="*/ 210 h 599"/>
                <a:gd name="T20" fmla="*/ 153 w 380"/>
                <a:gd name="T21" fmla="*/ 245 h 599"/>
                <a:gd name="T22" fmla="*/ 157 w 380"/>
                <a:gd name="T23" fmla="*/ 280 h 599"/>
                <a:gd name="T24" fmla="*/ 168 w 380"/>
                <a:gd name="T25" fmla="*/ 317 h 599"/>
                <a:gd name="T26" fmla="*/ 185 w 380"/>
                <a:gd name="T27" fmla="*/ 352 h 599"/>
                <a:gd name="T28" fmla="*/ 205 w 380"/>
                <a:gd name="T29" fmla="*/ 385 h 599"/>
                <a:gd name="T30" fmla="*/ 231 w 380"/>
                <a:gd name="T31" fmla="*/ 415 h 599"/>
                <a:gd name="T32" fmla="*/ 258 w 380"/>
                <a:gd name="T33" fmla="*/ 444 h 599"/>
                <a:gd name="T34" fmla="*/ 288 w 380"/>
                <a:gd name="T35" fmla="*/ 468 h 599"/>
                <a:gd name="T36" fmla="*/ 310 w 380"/>
                <a:gd name="T37" fmla="*/ 485 h 599"/>
                <a:gd name="T38" fmla="*/ 321 w 380"/>
                <a:gd name="T39" fmla="*/ 496 h 599"/>
                <a:gd name="T40" fmla="*/ 332 w 380"/>
                <a:gd name="T41" fmla="*/ 509 h 599"/>
                <a:gd name="T42" fmla="*/ 339 w 380"/>
                <a:gd name="T43" fmla="*/ 522 h 599"/>
                <a:gd name="T44" fmla="*/ 345 w 380"/>
                <a:gd name="T45" fmla="*/ 538 h 599"/>
                <a:gd name="T46" fmla="*/ 352 w 380"/>
                <a:gd name="T47" fmla="*/ 553 h 599"/>
                <a:gd name="T48" fmla="*/ 358 w 380"/>
                <a:gd name="T49" fmla="*/ 568 h 599"/>
                <a:gd name="T50" fmla="*/ 365 w 380"/>
                <a:gd name="T51" fmla="*/ 584 h 599"/>
                <a:gd name="T52" fmla="*/ 373 w 380"/>
                <a:gd name="T53" fmla="*/ 595 h 599"/>
                <a:gd name="T54" fmla="*/ 378 w 380"/>
                <a:gd name="T55" fmla="*/ 584 h 599"/>
                <a:gd name="T56" fmla="*/ 373 w 380"/>
                <a:gd name="T57" fmla="*/ 555 h 599"/>
                <a:gd name="T58" fmla="*/ 365 w 380"/>
                <a:gd name="T59" fmla="*/ 529 h 599"/>
                <a:gd name="T60" fmla="*/ 349 w 380"/>
                <a:gd name="T61" fmla="*/ 505 h 599"/>
                <a:gd name="T62" fmla="*/ 334 w 380"/>
                <a:gd name="T63" fmla="*/ 481 h 599"/>
                <a:gd name="T64" fmla="*/ 314 w 380"/>
                <a:gd name="T65" fmla="*/ 459 h 599"/>
                <a:gd name="T66" fmla="*/ 293 w 380"/>
                <a:gd name="T67" fmla="*/ 439 h 599"/>
                <a:gd name="T68" fmla="*/ 269 w 380"/>
                <a:gd name="T69" fmla="*/ 424 h 599"/>
                <a:gd name="T70" fmla="*/ 245 w 380"/>
                <a:gd name="T71" fmla="*/ 404 h 599"/>
                <a:gd name="T72" fmla="*/ 225 w 380"/>
                <a:gd name="T73" fmla="*/ 378 h 599"/>
                <a:gd name="T74" fmla="*/ 205 w 380"/>
                <a:gd name="T75" fmla="*/ 352 h 599"/>
                <a:gd name="T76" fmla="*/ 192 w 380"/>
                <a:gd name="T77" fmla="*/ 323 h 599"/>
                <a:gd name="T78" fmla="*/ 179 w 380"/>
                <a:gd name="T79" fmla="*/ 295 h 599"/>
                <a:gd name="T80" fmla="*/ 172 w 380"/>
                <a:gd name="T81" fmla="*/ 264 h 599"/>
                <a:gd name="T82" fmla="*/ 166 w 380"/>
                <a:gd name="T83" fmla="*/ 234 h 599"/>
                <a:gd name="T84" fmla="*/ 166 w 380"/>
                <a:gd name="T85" fmla="*/ 203 h 599"/>
                <a:gd name="T86" fmla="*/ 161 w 380"/>
                <a:gd name="T87" fmla="*/ 175 h 599"/>
                <a:gd name="T88" fmla="*/ 148 w 380"/>
                <a:gd name="T89" fmla="*/ 144 h 599"/>
                <a:gd name="T90" fmla="*/ 135 w 380"/>
                <a:gd name="T91" fmla="*/ 116 h 599"/>
                <a:gd name="T92" fmla="*/ 118 w 380"/>
                <a:gd name="T93" fmla="*/ 87 h 599"/>
                <a:gd name="T94" fmla="*/ 98 w 380"/>
                <a:gd name="T95" fmla="*/ 61 h 599"/>
                <a:gd name="T96" fmla="*/ 74 w 380"/>
                <a:gd name="T97" fmla="*/ 39 h 599"/>
                <a:gd name="T98" fmla="*/ 50 w 380"/>
                <a:gd name="T99" fmla="*/ 17 h 599"/>
                <a:gd name="T100" fmla="*/ 24 w 380"/>
                <a:gd name="T101" fmla="*/ 4 h 599"/>
                <a:gd name="T102" fmla="*/ 11 w 380"/>
                <a:gd name="T10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 h="599">
                  <a:moveTo>
                    <a:pt x="11" y="0"/>
                  </a:moveTo>
                  <a:lnTo>
                    <a:pt x="6" y="0"/>
                  </a:lnTo>
                  <a:lnTo>
                    <a:pt x="4" y="6"/>
                  </a:lnTo>
                  <a:lnTo>
                    <a:pt x="2" y="13"/>
                  </a:lnTo>
                  <a:lnTo>
                    <a:pt x="0" y="20"/>
                  </a:lnTo>
                  <a:lnTo>
                    <a:pt x="13" y="24"/>
                  </a:lnTo>
                  <a:lnTo>
                    <a:pt x="26" y="33"/>
                  </a:lnTo>
                  <a:lnTo>
                    <a:pt x="41" y="41"/>
                  </a:lnTo>
                  <a:lnTo>
                    <a:pt x="54" y="50"/>
                  </a:lnTo>
                  <a:lnTo>
                    <a:pt x="67" y="61"/>
                  </a:lnTo>
                  <a:lnTo>
                    <a:pt x="78" y="74"/>
                  </a:lnTo>
                  <a:lnTo>
                    <a:pt x="91" y="87"/>
                  </a:lnTo>
                  <a:lnTo>
                    <a:pt x="102" y="103"/>
                  </a:lnTo>
                  <a:lnTo>
                    <a:pt x="113" y="116"/>
                  </a:lnTo>
                  <a:lnTo>
                    <a:pt x="122" y="129"/>
                  </a:lnTo>
                  <a:lnTo>
                    <a:pt x="129" y="144"/>
                  </a:lnTo>
                  <a:lnTo>
                    <a:pt x="137" y="162"/>
                  </a:lnTo>
                  <a:lnTo>
                    <a:pt x="144" y="177"/>
                  </a:lnTo>
                  <a:lnTo>
                    <a:pt x="148" y="192"/>
                  </a:lnTo>
                  <a:lnTo>
                    <a:pt x="151" y="210"/>
                  </a:lnTo>
                  <a:lnTo>
                    <a:pt x="153" y="227"/>
                  </a:lnTo>
                  <a:lnTo>
                    <a:pt x="153" y="245"/>
                  </a:lnTo>
                  <a:lnTo>
                    <a:pt x="155" y="262"/>
                  </a:lnTo>
                  <a:lnTo>
                    <a:pt x="157" y="280"/>
                  </a:lnTo>
                  <a:lnTo>
                    <a:pt x="164" y="299"/>
                  </a:lnTo>
                  <a:lnTo>
                    <a:pt x="168" y="317"/>
                  </a:lnTo>
                  <a:lnTo>
                    <a:pt x="177" y="334"/>
                  </a:lnTo>
                  <a:lnTo>
                    <a:pt x="185" y="352"/>
                  </a:lnTo>
                  <a:lnTo>
                    <a:pt x="196" y="369"/>
                  </a:lnTo>
                  <a:lnTo>
                    <a:pt x="205" y="385"/>
                  </a:lnTo>
                  <a:lnTo>
                    <a:pt x="218" y="400"/>
                  </a:lnTo>
                  <a:lnTo>
                    <a:pt x="231" y="415"/>
                  </a:lnTo>
                  <a:lnTo>
                    <a:pt x="245" y="433"/>
                  </a:lnTo>
                  <a:lnTo>
                    <a:pt x="258" y="444"/>
                  </a:lnTo>
                  <a:lnTo>
                    <a:pt x="273" y="457"/>
                  </a:lnTo>
                  <a:lnTo>
                    <a:pt x="288" y="468"/>
                  </a:lnTo>
                  <a:lnTo>
                    <a:pt x="304" y="481"/>
                  </a:lnTo>
                  <a:lnTo>
                    <a:pt x="310" y="485"/>
                  </a:lnTo>
                  <a:lnTo>
                    <a:pt x="314" y="490"/>
                  </a:lnTo>
                  <a:lnTo>
                    <a:pt x="321" y="496"/>
                  </a:lnTo>
                  <a:lnTo>
                    <a:pt x="325" y="503"/>
                  </a:lnTo>
                  <a:lnTo>
                    <a:pt x="332" y="509"/>
                  </a:lnTo>
                  <a:lnTo>
                    <a:pt x="336" y="516"/>
                  </a:lnTo>
                  <a:lnTo>
                    <a:pt x="339" y="522"/>
                  </a:lnTo>
                  <a:lnTo>
                    <a:pt x="343" y="531"/>
                  </a:lnTo>
                  <a:lnTo>
                    <a:pt x="345" y="538"/>
                  </a:lnTo>
                  <a:lnTo>
                    <a:pt x="349" y="544"/>
                  </a:lnTo>
                  <a:lnTo>
                    <a:pt x="352" y="553"/>
                  </a:lnTo>
                  <a:lnTo>
                    <a:pt x="356" y="562"/>
                  </a:lnTo>
                  <a:lnTo>
                    <a:pt x="358" y="568"/>
                  </a:lnTo>
                  <a:lnTo>
                    <a:pt x="363" y="577"/>
                  </a:lnTo>
                  <a:lnTo>
                    <a:pt x="365" y="584"/>
                  </a:lnTo>
                  <a:lnTo>
                    <a:pt x="367" y="592"/>
                  </a:lnTo>
                  <a:lnTo>
                    <a:pt x="373" y="595"/>
                  </a:lnTo>
                  <a:lnTo>
                    <a:pt x="380" y="599"/>
                  </a:lnTo>
                  <a:lnTo>
                    <a:pt x="378" y="584"/>
                  </a:lnTo>
                  <a:lnTo>
                    <a:pt x="376" y="568"/>
                  </a:lnTo>
                  <a:lnTo>
                    <a:pt x="373" y="555"/>
                  </a:lnTo>
                  <a:lnTo>
                    <a:pt x="369" y="542"/>
                  </a:lnTo>
                  <a:lnTo>
                    <a:pt x="365" y="529"/>
                  </a:lnTo>
                  <a:lnTo>
                    <a:pt x="358" y="516"/>
                  </a:lnTo>
                  <a:lnTo>
                    <a:pt x="349" y="505"/>
                  </a:lnTo>
                  <a:lnTo>
                    <a:pt x="343" y="492"/>
                  </a:lnTo>
                  <a:lnTo>
                    <a:pt x="334" y="481"/>
                  </a:lnTo>
                  <a:lnTo>
                    <a:pt x="323" y="470"/>
                  </a:lnTo>
                  <a:lnTo>
                    <a:pt x="314" y="459"/>
                  </a:lnTo>
                  <a:lnTo>
                    <a:pt x="304" y="448"/>
                  </a:lnTo>
                  <a:lnTo>
                    <a:pt x="293" y="439"/>
                  </a:lnTo>
                  <a:lnTo>
                    <a:pt x="279" y="431"/>
                  </a:lnTo>
                  <a:lnTo>
                    <a:pt x="269" y="424"/>
                  </a:lnTo>
                  <a:lnTo>
                    <a:pt x="260" y="417"/>
                  </a:lnTo>
                  <a:lnTo>
                    <a:pt x="245" y="404"/>
                  </a:lnTo>
                  <a:lnTo>
                    <a:pt x="236" y="391"/>
                  </a:lnTo>
                  <a:lnTo>
                    <a:pt x="225" y="378"/>
                  </a:lnTo>
                  <a:lnTo>
                    <a:pt x="216" y="367"/>
                  </a:lnTo>
                  <a:lnTo>
                    <a:pt x="205" y="352"/>
                  </a:lnTo>
                  <a:lnTo>
                    <a:pt x="199" y="339"/>
                  </a:lnTo>
                  <a:lnTo>
                    <a:pt x="192" y="323"/>
                  </a:lnTo>
                  <a:lnTo>
                    <a:pt x="188" y="310"/>
                  </a:lnTo>
                  <a:lnTo>
                    <a:pt x="179" y="295"/>
                  </a:lnTo>
                  <a:lnTo>
                    <a:pt x="177" y="280"/>
                  </a:lnTo>
                  <a:lnTo>
                    <a:pt x="172" y="264"/>
                  </a:lnTo>
                  <a:lnTo>
                    <a:pt x="170" y="249"/>
                  </a:lnTo>
                  <a:lnTo>
                    <a:pt x="166" y="234"/>
                  </a:lnTo>
                  <a:lnTo>
                    <a:pt x="166" y="221"/>
                  </a:lnTo>
                  <a:lnTo>
                    <a:pt x="166" y="203"/>
                  </a:lnTo>
                  <a:lnTo>
                    <a:pt x="166" y="190"/>
                  </a:lnTo>
                  <a:lnTo>
                    <a:pt x="161" y="175"/>
                  </a:lnTo>
                  <a:lnTo>
                    <a:pt x="155" y="160"/>
                  </a:lnTo>
                  <a:lnTo>
                    <a:pt x="148" y="144"/>
                  </a:lnTo>
                  <a:lnTo>
                    <a:pt x="144" y="131"/>
                  </a:lnTo>
                  <a:lnTo>
                    <a:pt x="135" y="116"/>
                  </a:lnTo>
                  <a:lnTo>
                    <a:pt x="126" y="103"/>
                  </a:lnTo>
                  <a:lnTo>
                    <a:pt x="118" y="87"/>
                  </a:lnTo>
                  <a:lnTo>
                    <a:pt x="109" y="76"/>
                  </a:lnTo>
                  <a:lnTo>
                    <a:pt x="98" y="61"/>
                  </a:lnTo>
                  <a:lnTo>
                    <a:pt x="85" y="50"/>
                  </a:lnTo>
                  <a:lnTo>
                    <a:pt x="74" y="39"/>
                  </a:lnTo>
                  <a:lnTo>
                    <a:pt x="63" y="28"/>
                  </a:lnTo>
                  <a:lnTo>
                    <a:pt x="50" y="17"/>
                  </a:lnTo>
                  <a:lnTo>
                    <a:pt x="37" y="11"/>
                  </a:lnTo>
                  <a:lnTo>
                    <a:pt x="24" y="4"/>
                  </a:lnTo>
                  <a:lnTo>
                    <a:pt x="11" y="0"/>
                  </a:lnTo>
                  <a:lnTo>
                    <a:pt x="11" y="0"/>
                  </a:lnTo>
                  <a:close/>
                </a:path>
              </a:pathLst>
            </a:custGeom>
            <a:solidFill>
              <a:srgbClr val="CCCCCC"/>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5" name="Freeform 32"/>
            <p:cNvSpPr>
              <a:spLocks/>
            </p:cNvSpPr>
            <p:nvPr/>
          </p:nvSpPr>
          <p:spPr bwMode="auto">
            <a:xfrm>
              <a:off x="3997325" y="4711700"/>
              <a:ext cx="115888" cy="284162"/>
            </a:xfrm>
            <a:custGeom>
              <a:avLst/>
              <a:gdLst>
                <a:gd name="T0" fmla="*/ 62 w 73"/>
                <a:gd name="T1" fmla="*/ 0 h 179"/>
                <a:gd name="T2" fmla="*/ 51 w 73"/>
                <a:gd name="T3" fmla="*/ 2 h 179"/>
                <a:gd name="T4" fmla="*/ 42 w 73"/>
                <a:gd name="T5" fmla="*/ 9 h 179"/>
                <a:gd name="T6" fmla="*/ 33 w 73"/>
                <a:gd name="T7" fmla="*/ 17 h 179"/>
                <a:gd name="T8" fmla="*/ 27 w 73"/>
                <a:gd name="T9" fmla="*/ 26 h 179"/>
                <a:gd name="T10" fmla="*/ 20 w 73"/>
                <a:gd name="T11" fmla="*/ 35 h 179"/>
                <a:gd name="T12" fmla="*/ 16 w 73"/>
                <a:gd name="T13" fmla="*/ 46 h 179"/>
                <a:gd name="T14" fmla="*/ 11 w 73"/>
                <a:gd name="T15" fmla="*/ 54 h 179"/>
                <a:gd name="T16" fmla="*/ 9 w 73"/>
                <a:gd name="T17" fmla="*/ 68 h 179"/>
                <a:gd name="T18" fmla="*/ 5 w 73"/>
                <a:gd name="T19" fmla="*/ 78 h 179"/>
                <a:gd name="T20" fmla="*/ 3 w 73"/>
                <a:gd name="T21" fmla="*/ 92 h 179"/>
                <a:gd name="T22" fmla="*/ 0 w 73"/>
                <a:gd name="T23" fmla="*/ 103 h 179"/>
                <a:gd name="T24" fmla="*/ 0 w 73"/>
                <a:gd name="T25" fmla="*/ 116 h 179"/>
                <a:gd name="T26" fmla="*/ 0 w 73"/>
                <a:gd name="T27" fmla="*/ 127 h 179"/>
                <a:gd name="T28" fmla="*/ 0 w 73"/>
                <a:gd name="T29" fmla="*/ 137 h 179"/>
                <a:gd name="T30" fmla="*/ 0 w 73"/>
                <a:gd name="T31" fmla="*/ 148 h 179"/>
                <a:gd name="T32" fmla="*/ 0 w 73"/>
                <a:gd name="T33" fmla="*/ 162 h 179"/>
                <a:gd name="T34" fmla="*/ 7 w 73"/>
                <a:gd name="T35" fmla="*/ 164 h 179"/>
                <a:gd name="T36" fmla="*/ 14 w 73"/>
                <a:gd name="T37" fmla="*/ 168 h 179"/>
                <a:gd name="T38" fmla="*/ 18 w 73"/>
                <a:gd name="T39" fmla="*/ 172 h 179"/>
                <a:gd name="T40" fmla="*/ 25 w 73"/>
                <a:gd name="T41" fmla="*/ 179 h 179"/>
                <a:gd name="T42" fmla="*/ 25 w 73"/>
                <a:gd name="T43" fmla="*/ 168 h 179"/>
                <a:gd name="T44" fmla="*/ 29 w 73"/>
                <a:gd name="T45" fmla="*/ 157 h 179"/>
                <a:gd name="T46" fmla="*/ 31 w 73"/>
                <a:gd name="T47" fmla="*/ 146 h 179"/>
                <a:gd name="T48" fmla="*/ 33 w 73"/>
                <a:gd name="T49" fmla="*/ 137 h 179"/>
                <a:gd name="T50" fmla="*/ 33 w 73"/>
                <a:gd name="T51" fmla="*/ 127 h 179"/>
                <a:gd name="T52" fmla="*/ 35 w 73"/>
                <a:gd name="T53" fmla="*/ 116 h 179"/>
                <a:gd name="T54" fmla="*/ 38 w 73"/>
                <a:gd name="T55" fmla="*/ 107 h 179"/>
                <a:gd name="T56" fmla="*/ 42 w 73"/>
                <a:gd name="T57" fmla="*/ 98 h 179"/>
                <a:gd name="T58" fmla="*/ 42 w 73"/>
                <a:gd name="T59" fmla="*/ 87 h 179"/>
                <a:gd name="T60" fmla="*/ 44 w 73"/>
                <a:gd name="T61" fmla="*/ 78 h 179"/>
                <a:gd name="T62" fmla="*/ 49 w 73"/>
                <a:gd name="T63" fmla="*/ 70 h 179"/>
                <a:gd name="T64" fmla="*/ 51 w 73"/>
                <a:gd name="T65" fmla="*/ 59 h 179"/>
                <a:gd name="T66" fmla="*/ 55 w 73"/>
                <a:gd name="T67" fmla="*/ 50 h 179"/>
                <a:gd name="T68" fmla="*/ 59 w 73"/>
                <a:gd name="T69" fmla="*/ 41 h 179"/>
                <a:gd name="T70" fmla="*/ 66 w 73"/>
                <a:gd name="T71" fmla="*/ 33 h 179"/>
                <a:gd name="T72" fmla="*/ 73 w 73"/>
                <a:gd name="T73" fmla="*/ 24 h 179"/>
                <a:gd name="T74" fmla="*/ 68 w 73"/>
                <a:gd name="T75" fmla="*/ 17 h 179"/>
                <a:gd name="T76" fmla="*/ 66 w 73"/>
                <a:gd name="T77" fmla="*/ 11 h 179"/>
                <a:gd name="T78" fmla="*/ 64 w 73"/>
                <a:gd name="T79" fmla="*/ 4 h 179"/>
                <a:gd name="T80" fmla="*/ 62 w 73"/>
                <a:gd name="T81" fmla="*/ 0 h 179"/>
                <a:gd name="T82" fmla="*/ 62 w 73"/>
                <a:gd name="T8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179">
                  <a:moveTo>
                    <a:pt x="62" y="0"/>
                  </a:moveTo>
                  <a:lnTo>
                    <a:pt x="51" y="2"/>
                  </a:lnTo>
                  <a:lnTo>
                    <a:pt x="42" y="9"/>
                  </a:lnTo>
                  <a:lnTo>
                    <a:pt x="33" y="17"/>
                  </a:lnTo>
                  <a:lnTo>
                    <a:pt x="27" y="26"/>
                  </a:lnTo>
                  <a:lnTo>
                    <a:pt x="20" y="35"/>
                  </a:lnTo>
                  <a:lnTo>
                    <a:pt x="16" y="46"/>
                  </a:lnTo>
                  <a:lnTo>
                    <a:pt x="11" y="54"/>
                  </a:lnTo>
                  <a:lnTo>
                    <a:pt x="9" y="68"/>
                  </a:lnTo>
                  <a:lnTo>
                    <a:pt x="5" y="78"/>
                  </a:lnTo>
                  <a:lnTo>
                    <a:pt x="3" y="92"/>
                  </a:lnTo>
                  <a:lnTo>
                    <a:pt x="0" y="103"/>
                  </a:lnTo>
                  <a:lnTo>
                    <a:pt x="0" y="116"/>
                  </a:lnTo>
                  <a:lnTo>
                    <a:pt x="0" y="127"/>
                  </a:lnTo>
                  <a:lnTo>
                    <a:pt x="0" y="137"/>
                  </a:lnTo>
                  <a:lnTo>
                    <a:pt x="0" y="148"/>
                  </a:lnTo>
                  <a:lnTo>
                    <a:pt x="0" y="162"/>
                  </a:lnTo>
                  <a:lnTo>
                    <a:pt x="7" y="164"/>
                  </a:lnTo>
                  <a:lnTo>
                    <a:pt x="14" y="168"/>
                  </a:lnTo>
                  <a:lnTo>
                    <a:pt x="18" y="172"/>
                  </a:lnTo>
                  <a:lnTo>
                    <a:pt x="25" y="179"/>
                  </a:lnTo>
                  <a:lnTo>
                    <a:pt x="25" y="168"/>
                  </a:lnTo>
                  <a:lnTo>
                    <a:pt x="29" y="157"/>
                  </a:lnTo>
                  <a:lnTo>
                    <a:pt x="31" y="146"/>
                  </a:lnTo>
                  <a:lnTo>
                    <a:pt x="33" y="137"/>
                  </a:lnTo>
                  <a:lnTo>
                    <a:pt x="33" y="127"/>
                  </a:lnTo>
                  <a:lnTo>
                    <a:pt x="35" y="116"/>
                  </a:lnTo>
                  <a:lnTo>
                    <a:pt x="38" y="107"/>
                  </a:lnTo>
                  <a:lnTo>
                    <a:pt x="42" y="98"/>
                  </a:lnTo>
                  <a:lnTo>
                    <a:pt x="42" y="87"/>
                  </a:lnTo>
                  <a:lnTo>
                    <a:pt x="44" y="78"/>
                  </a:lnTo>
                  <a:lnTo>
                    <a:pt x="49" y="70"/>
                  </a:lnTo>
                  <a:lnTo>
                    <a:pt x="51" y="59"/>
                  </a:lnTo>
                  <a:lnTo>
                    <a:pt x="55" y="50"/>
                  </a:lnTo>
                  <a:lnTo>
                    <a:pt x="59" y="41"/>
                  </a:lnTo>
                  <a:lnTo>
                    <a:pt x="66" y="33"/>
                  </a:lnTo>
                  <a:lnTo>
                    <a:pt x="73" y="24"/>
                  </a:lnTo>
                  <a:lnTo>
                    <a:pt x="68" y="17"/>
                  </a:lnTo>
                  <a:lnTo>
                    <a:pt x="66" y="11"/>
                  </a:lnTo>
                  <a:lnTo>
                    <a:pt x="64" y="4"/>
                  </a:lnTo>
                  <a:lnTo>
                    <a:pt x="62" y="0"/>
                  </a:lnTo>
                  <a:lnTo>
                    <a:pt x="62" y="0"/>
                  </a:lnTo>
                  <a:close/>
                </a:path>
              </a:pathLst>
            </a:custGeom>
            <a:solidFill>
              <a:srgbClr val="8A8AA8"/>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6" name="Freeform 33"/>
            <p:cNvSpPr>
              <a:spLocks/>
            </p:cNvSpPr>
            <p:nvPr/>
          </p:nvSpPr>
          <p:spPr bwMode="auto">
            <a:xfrm>
              <a:off x="4271963" y="4787900"/>
              <a:ext cx="117475" cy="295275"/>
            </a:xfrm>
            <a:custGeom>
              <a:avLst/>
              <a:gdLst>
                <a:gd name="T0" fmla="*/ 72 w 74"/>
                <a:gd name="T1" fmla="*/ 0 h 186"/>
                <a:gd name="T2" fmla="*/ 57 w 74"/>
                <a:gd name="T3" fmla="*/ 4 h 186"/>
                <a:gd name="T4" fmla="*/ 46 w 74"/>
                <a:gd name="T5" fmla="*/ 11 h 186"/>
                <a:gd name="T6" fmla="*/ 35 w 74"/>
                <a:gd name="T7" fmla="*/ 20 h 186"/>
                <a:gd name="T8" fmla="*/ 29 w 74"/>
                <a:gd name="T9" fmla="*/ 30 h 186"/>
                <a:gd name="T10" fmla="*/ 20 w 74"/>
                <a:gd name="T11" fmla="*/ 41 h 186"/>
                <a:gd name="T12" fmla="*/ 13 w 74"/>
                <a:gd name="T13" fmla="*/ 52 h 186"/>
                <a:gd name="T14" fmla="*/ 9 w 74"/>
                <a:gd name="T15" fmla="*/ 65 h 186"/>
                <a:gd name="T16" fmla="*/ 7 w 74"/>
                <a:gd name="T17" fmla="*/ 79 h 186"/>
                <a:gd name="T18" fmla="*/ 2 w 74"/>
                <a:gd name="T19" fmla="*/ 92 h 186"/>
                <a:gd name="T20" fmla="*/ 2 w 74"/>
                <a:gd name="T21" fmla="*/ 105 h 186"/>
                <a:gd name="T22" fmla="*/ 0 w 74"/>
                <a:gd name="T23" fmla="*/ 118 h 186"/>
                <a:gd name="T24" fmla="*/ 2 w 74"/>
                <a:gd name="T25" fmla="*/ 133 h 186"/>
                <a:gd name="T26" fmla="*/ 2 w 74"/>
                <a:gd name="T27" fmla="*/ 146 h 186"/>
                <a:gd name="T28" fmla="*/ 5 w 74"/>
                <a:gd name="T29" fmla="*/ 159 h 186"/>
                <a:gd name="T30" fmla="*/ 9 w 74"/>
                <a:gd name="T31" fmla="*/ 173 h 186"/>
                <a:gd name="T32" fmla="*/ 13 w 74"/>
                <a:gd name="T33" fmla="*/ 186 h 186"/>
                <a:gd name="T34" fmla="*/ 20 w 74"/>
                <a:gd name="T35" fmla="*/ 186 h 186"/>
                <a:gd name="T36" fmla="*/ 31 w 74"/>
                <a:gd name="T37" fmla="*/ 186 h 186"/>
                <a:gd name="T38" fmla="*/ 33 w 74"/>
                <a:gd name="T39" fmla="*/ 175 h 186"/>
                <a:gd name="T40" fmla="*/ 35 w 74"/>
                <a:gd name="T41" fmla="*/ 166 h 186"/>
                <a:gd name="T42" fmla="*/ 35 w 74"/>
                <a:gd name="T43" fmla="*/ 157 h 186"/>
                <a:gd name="T44" fmla="*/ 37 w 74"/>
                <a:gd name="T45" fmla="*/ 146 h 186"/>
                <a:gd name="T46" fmla="*/ 37 w 74"/>
                <a:gd name="T47" fmla="*/ 138 h 186"/>
                <a:gd name="T48" fmla="*/ 37 w 74"/>
                <a:gd name="T49" fmla="*/ 127 h 186"/>
                <a:gd name="T50" fmla="*/ 37 w 74"/>
                <a:gd name="T51" fmla="*/ 118 h 186"/>
                <a:gd name="T52" fmla="*/ 37 w 74"/>
                <a:gd name="T53" fmla="*/ 109 h 186"/>
                <a:gd name="T54" fmla="*/ 37 w 74"/>
                <a:gd name="T55" fmla="*/ 98 h 186"/>
                <a:gd name="T56" fmla="*/ 37 w 74"/>
                <a:gd name="T57" fmla="*/ 89 h 186"/>
                <a:gd name="T58" fmla="*/ 40 w 74"/>
                <a:gd name="T59" fmla="*/ 79 h 186"/>
                <a:gd name="T60" fmla="*/ 42 w 74"/>
                <a:gd name="T61" fmla="*/ 72 h 186"/>
                <a:gd name="T62" fmla="*/ 46 w 74"/>
                <a:gd name="T63" fmla="*/ 63 h 186"/>
                <a:gd name="T64" fmla="*/ 55 w 74"/>
                <a:gd name="T65" fmla="*/ 55 h 186"/>
                <a:gd name="T66" fmla="*/ 61 w 74"/>
                <a:gd name="T67" fmla="*/ 48 h 186"/>
                <a:gd name="T68" fmla="*/ 72 w 74"/>
                <a:gd name="T69" fmla="*/ 41 h 186"/>
                <a:gd name="T70" fmla="*/ 72 w 74"/>
                <a:gd name="T71" fmla="*/ 37 h 186"/>
                <a:gd name="T72" fmla="*/ 72 w 74"/>
                <a:gd name="T73" fmla="*/ 30 h 186"/>
                <a:gd name="T74" fmla="*/ 72 w 74"/>
                <a:gd name="T75" fmla="*/ 24 h 186"/>
                <a:gd name="T76" fmla="*/ 74 w 74"/>
                <a:gd name="T77" fmla="*/ 17 h 186"/>
                <a:gd name="T78" fmla="*/ 72 w 74"/>
                <a:gd name="T79" fmla="*/ 11 h 186"/>
                <a:gd name="T80" fmla="*/ 72 w 74"/>
                <a:gd name="T81" fmla="*/ 4 h 186"/>
                <a:gd name="T82" fmla="*/ 72 w 74"/>
                <a:gd name="T83" fmla="*/ 0 h 186"/>
                <a:gd name="T84" fmla="*/ 72 w 74"/>
                <a:gd name="T85" fmla="*/ 0 h 186"/>
                <a:gd name="T86" fmla="*/ 72 w 74"/>
                <a:gd name="T8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186">
                  <a:moveTo>
                    <a:pt x="72" y="0"/>
                  </a:moveTo>
                  <a:lnTo>
                    <a:pt x="57" y="4"/>
                  </a:lnTo>
                  <a:lnTo>
                    <a:pt x="46" y="11"/>
                  </a:lnTo>
                  <a:lnTo>
                    <a:pt x="35" y="20"/>
                  </a:lnTo>
                  <a:lnTo>
                    <a:pt x="29" y="30"/>
                  </a:lnTo>
                  <a:lnTo>
                    <a:pt x="20" y="41"/>
                  </a:lnTo>
                  <a:lnTo>
                    <a:pt x="13" y="52"/>
                  </a:lnTo>
                  <a:lnTo>
                    <a:pt x="9" y="65"/>
                  </a:lnTo>
                  <a:lnTo>
                    <a:pt x="7" y="79"/>
                  </a:lnTo>
                  <a:lnTo>
                    <a:pt x="2" y="92"/>
                  </a:lnTo>
                  <a:lnTo>
                    <a:pt x="2" y="105"/>
                  </a:lnTo>
                  <a:lnTo>
                    <a:pt x="0" y="118"/>
                  </a:lnTo>
                  <a:lnTo>
                    <a:pt x="2" y="133"/>
                  </a:lnTo>
                  <a:lnTo>
                    <a:pt x="2" y="146"/>
                  </a:lnTo>
                  <a:lnTo>
                    <a:pt x="5" y="159"/>
                  </a:lnTo>
                  <a:lnTo>
                    <a:pt x="9" y="173"/>
                  </a:lnTo>
                  <a:lnTo>
                    <a:pt x="13" y="186"/>
                  </a:lnTo>
                  <a:lnTo>
                    <a:pt x="20" y="186"/>
                  </a:lnTo>
                  <a:lnTo>
                    <a:pt x="31" y="186"/>
                  </a:lnTo>
                  <a:lnTo>
                    <a:pt x="33" y="175"/>
                  </a:lnTo>
                  <a:lnTo>
                    <a:pt x="35" y="166"/>
                  </a:lnTo>
                  <a:lnTo>
                    <a:pt x="35" y="157"/>
                  </a:lnTo>
                  <a:lnTo>
                    <a:pt x="37" y="146"/>
                  </a:lnTo>
                  <a:lnTo>
                    <a:pt x="37" y="138"/>
                  </a:lnTo>
                  <a:lnTo>
                    <a:pt x="37" y="127"/>
                  </a:lnTo>
                  <a:lnTo>
                    <a:pt x="37" y="118"/>
                  </a:lnTo>
                  <a:lnTo>
                    <a:pt x="37" y="109"/>
                  </a:lnTo>
                  <a:lnTo>
                    <a:pt x="37" y="98"/>
                  </a:lnTo>
                  <a:lnTo>
                    <a:pt x="37" y="89"/>
                  </a:lnTo>
                  <a:lnTo>
                    <a:pt x="40" y="79"/>
                  </a:lnTo>
                  <a:lnTo>
                    <a:pt x="42" y="72"/>
                  </a:lnTo>
                  <a:lnTo>
                    <a:pt x="46" y="63"/>
                  </a:lnTo>
                  <a:lnTo>
                    <a:pt x="55" y="55"/>
                  </a:lnTo>
                  <a:lnTo>
                    <a:pt x="61" y="48"/>
                  </a:lnTo>
                  <a:lnTo>
                    <a:pt x="72" y="41"/>
                  </a:lnTo>
                  <a:lnTo>
                    <a:pt x="72" y="37"/>
                  </a:lnTo>
                  <a:lnTo>
                    <a:pt x="72" y="30"/>
                  </a:lnTo>
                  <a:lnTo>
                    <a:pt x="72" y="24"/>
                  </a:lnTo>
                  <a:lnTo>
                    <a:pt x="74" y="17"/>
                  </a:lnTo>
                  <a:lnTo>
                    <a:pt x="72" y="11"/>
                  </a:lnTo>
                  <a:lnTo>
                    <a:pt x="72" y="4"/>
                  </a:lnTo>
                  <a:lnTo>
                    <a:pt x="72" y="0"/>
                  </a:lnTo>
                  <a:lnTo>
                    <a:pt x="72" y="0"/>
                  </a:lnTo>
                  <a:lnTo>
                    <a:pt x="72" y="0"/>
                  </a:lnTo>
                  <a:close/>
                </a:path>
              </a:pathLst>
            </a:custGeom>
            <a:solidFill>
              <a:srgbClr val="8A8AA8"/>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7" name="Freeform 34"/>
            <p:cNvSpPr>
              <a:spLocks/>
            </p:cNvSpPr>
            <p:nvPr/>
          </p:nvSpPr>
          <p:spPr bwMode="auto">
            <a:xfrm>
              <a:off x="4505325" y="4829175"/>
              <a:ext cx="131763" cy="315912"/>
            </a:xfrm>
            <a:custGeom>
              <a:avLst/>
              <a:gdLst>
                <a:gd name="T0" fmla="*/ 83 w 83"/>
                <a:gd name="T1" fmla="*/ 0 h 199"/>
                <a:gd name="T2" fmla="*/ 67 w 83"/>
                <a:gd name="T3" fmla="*/ 4 h 199"/>
                <a:gd name="T4" fmla="*/ 54 w 83"/>
                <a:gd name="T5" fmla="*/ 11 h 199"/>
                <a:gd name="T6" fmla="*/ 41 w 83"/>
                <a:gd name="T7" fmla="*/ 18 h 199"/>
                <a:gd name="T8" fmla="*/ 32 w 83"/>
                <a:gd name="T9" fmla="*/ 29 h 199"/>
                <a:gd name="T10" fmla="*/ 24 w 83"/>
                <a:gd name="T11" fmla="*/ 39 h 199"/>
                <a:gd name="T12" fmla="*/ 17 w 83"/>
                <a:gd name="T13" fmla="*/ 50 h 199"/>
                <a:gd name="T14" fmla="*/ 13 w 83"/>
                <a:gd name="T15" fmla="*/ 63 h 199"/>
                <a:gd name="T16" fmla="*/ 8 w 83"/>
                <a:gd name="T17" fmla="*/ 77 h 199"/>
                <a:gd name="T18" fmla="*/ 4 w 83"/>
                <a:gd name="T19" fmla="*/ 92 h 199"/>
                <a:gd name="T20" fmla="*/ 2 w 83"/>
                <a:gd name="T21" fmla="*/ 105 h 199"/>
                <a:gd name="T22" fmla="*/ 2 w 83"/>
                <a:gd name="T23" fmla="*/ 120 h 199"/>
                <a:gd name="T24" fmla="*/ 2 w 83"/>
                <a:gd name="T25" fmla="*/ 136 h 199"/>
                <a:gd name="T26" fmla="*/ 0 w 83"/>
                <a:gd name="T27" fmla="*/ 149 h 199"/>
                <a:gd name="T28" fmla="*/ 0 w 83"/>
                <a:gd name="T29" fmla="*/ 164 h 199"/>
                <a:gd name="T30" fmla="*/ 2 w 83"/>
                <a:gd name="T31" fmla="*/ 177 h 199"/>
                <a:gd name="T32" fmla="*/ 4 w 83"/>
                <a:gd name="T33" fmla="*/ 192 h 199"/>
                <a:gd name="T34" fmla="*/ 8 w 83"/>
                <a:gd name="T35" fmla="*/ 192 h 199"/>
                <a:gd name="T36" fmla="*/ 15 w 83"/>
                <a:gd name="T37" fmla="*/ 192 h 199"/>
                <a:gd name="T38" fmla="*/ 21 w 83"/>
                <a:gd name="T39" fmla="*/ 195 h 199"/>
                <a:gd name="T40" fmla="*/ 28 w 83"/>
                <a:gd name="T41" fmla="*/ 199 h 199"/>
                <a:gd name="T42" fmla="*/ 30 w 83"/>
                <a:gd name="T43" fmla="*/ 188 h 199"/>
                <a:gd name="T44" fmla="*/ 32 w 83"/>
                <a:gd name="T45" fmla="*/ 179 h 199"/>
                <a:gd name="T46" fmla="*/ 35 w 83"/>
                <a:gd name="T47" fmla="*/ 168 h 199"/>
                <a:gd name="T48" fmla="*/ 37 w 83"/>
                <a:gd name="T49" fmla="*/ 160 h 199"/>
                <a:gd name="T50" fmla="*/ 37 w 83"/>
                <a:gd name="T51" fmla="*/ 149 h 199"/>
                <a:gd name="T52" fmla="*/ 37 w 83"/>
                <a:gd name="T53" fmla="*/ 140 h 199"/>
                <a:gd name="T54" fmla="*/ 37 w 83"/>
                <a:gd name="T55" fmla="*/ 131 h 199"/>
                <a:gd name="T56" fmla="*/ 37 w 83"/>
                <a:gd name="T57" fmla="*/ 120 h 199"/>
                <a:gd name="T58" fmla="*/ 37 w 83"/>
                <a:gd name="T59" fmla="*/ 112 h 199"/>
                <a:gd name="T60" fmla="*/ 37 w 83"/>
                <a:gd name="T61" fmla="*/ 101 h 199"/>
                <a:gd name="T62" fmla="*/ 39 w 83"/>
                <a:gd name="T63" fmla="*/ 92 h 199"/>
                <a:gd name="T64" fmla="*/ 41 w 83"/>
                <a:gd name="T65" fmla="*/ 85 h 199"/>
                <a:gd name="T66" fmla="*/ 46 w 83"/>
                <a:gd name="T67" fmla="*/ 74 h 199"/>
                <a:gd name="T68" fmla="*/ 52 w 83"/>
                <a:gd name="T69" fmla="*/ 68 h 199"/>
                <a:gd name="T70" fmla="*/ 59 w 83"/>
                <a:gd name="T71" fmla="*/ 61 h 199"/>
                <a:gd name="T72" fmla="*/ 67 w 83"/>
                <a:gd name="T73" fmla="*/ 55 h 199"/>
                <a:gd name="T74" fmla="*/ 70 w 83"/>
                <a:gd name="T75" fmla="*/ 48 h 199"/>
                <a:gd name="T76" fmla="*/ 74 w 83"/>
                <a:gd name="T77" fmla="*/ 44 h 199"/>
                <a:gd name="T78" fmla="*/ 76 w 83"/>
                <a:gd name="T79" fmla="*/ 35 h 199"/>
                <a:gd name="T80" fmla="*/ 81 w 83"/>
                <a:gd name="T81" fmla="*/ 26 h 199"/>
                <a:gd name="T82" fmla="*/ 81 w 83"/>
                <a:gd name="T83" fmla="*/ 18 h 199"/>
                <a:gd name="T84" fmla="*/ 83 w 83"/>
                <a:gd name="T85" fmla="*/ 11 h 199"/>
                <a:gd name="T86" fmla="*/ 83 w 83"/>
                <a:gd name="T87" fmla="*/ 2 h 199"/>
                <a:gd name="T88" fmla="*/ 83 w 83"/>
                <a:gd name="T89" fmla="*/ 0 h 199"/>
                <a:gd name="T90" fmla="*/ 83 w 83"/>
                <a:gd name="T9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99">
                  <a:moveTo>
                    <a:pt x="83" y="0"/>
                  </a:moveTo>
                  <a:lnTo>
                    <a:pt x="67" y="4"/>
                  </a:lnTo>
                  <a:lnTo>
                    <a:pt x="54" y="11"/>
                  </a:lnTo>
                  <a:lnTo>
                    <a:pt x="41" y="18"/>
                  </a:lnTo>
                  <a:lnTo>
                    <a:pt x="32" y="29"/>
                  </a:lnTo>
                  <a:lnTo>
                    <a:pt x="24" y="39"/>
                  </a:lnTo>
                  <a:lnTo>
                    <a:pt x="17" y="50"/>
                  </a:lnTo>
                  <a:lnTo>
                    <a:pt x="13" y="63"/>
                  </a:lnTo>
                  <a:lnTo>
                    <a:pt x="8" y="77"/>
                  </a:lnTo>
                  <a:lnTo>
                    <a:pt x="4" y="92"/>
                  </a:lnTo>
                  <a:lnTo>
                    <a:pt x="2" y="105"/>
                  </a:lnTo>
                  <a:lnTo>
                    <a:pt x="2" y="120"/>
                  </a:lnTo>
                  <a:lnTo>
                    <a:pt x="2" y="136"/>
                  </a:lnTo>
                  <a:lnTo>
                    <a:pt x="0" y="149"/>
                  </a:lnTo>
                  <a:lnTo>
                    <a:pt x="0" y="164"/>
                  </a:lnTo>
                  <a:lnTo>
                    <a:pt x="2" y="177"/>
                  </a:lnTo>
                  <a:lnTo>
                    <a:pt x="4" y="192"/>
                  </a:lnTo>
                  <a:lnTo>
                    <a:pt x="8" y="192"/>
                  </a:lnTo>
                  <a:lnTo>
                    <a:pt x="15" y="192"/>
                  </a:lnTo>
                  <a:lnTo>
                    <a:pt x="21" y="195"/>
                  </a:lnTo>
                  <a:lnTo>
                    <a:pt x="28" y="199"/>
                  </a:lnTo>
                  <a:lnTo>
                    <a:pt x="30" y="188"/>
                  </a:lnTo>
                  <a:lnTo>
                    <a:pt x="32" y="179"/>
                  </a:lnTo>
                  <a:lnTo>
                    <a:pt x="35" y="168"/>
                  </a:lnTo>
                  <a:lnTo>
                    <a:pt x="37" y="160"/>
                  </a:lnTo>
                  <a:lnTo>
                    <a:pt x="37" y="149"/>
                  </a:lnTo>
                  <a:lnTo>
                    <a:pt x="37" y="140"/>
                  </a:lnTo>
                  <a:lnTo>
                    <a:pt x="37" y="131"/>
                  </a:lnTo>
                  <a:lnTo>
                    <a:pt x="37" y="120"/>
                  </a:lnTo>
                  <a:lnTo>
                    <a:pt x="37" y="112"/>
                  </a:lnTo>
                  <a:lnTo>
                    <a:pt x="37" y="101"/>
                  </a:lnTo>
                  <a:lnTo>
                    <a:pt x="39" y="92"/>
                  </a:lnTo>
                  <a:lnTo>
                    <a:pt x="41" y="85"/>
                  </a:lnTo>
                  <a:lnTo>
                    <a:pt x="46" y="74"/>
                  </a:lnTo>
                  <a:lnTo>
                    <a:pt x="52" y="68"/>
                  </a:lnTo>
                  <a:lnTo>
                    <a:pt x="59" y="61"/>
                  </a:lnTo>
                  <a:lnTo>
                    <a:pt x="67" y="55"/>
                  </a:lnTo>
                  <a:lnTo>
                    <a:pt x="70" y="48"/>
                  </a:lnTo>
                  <a:lnTo>
                    <a:pt x="74" y="44"/>
                  </a:lnTo>
                  <a:lnTo>
                    <a:pt x="76" y="35"/>
                  </a:lnTo>
                  <a:lnTo>
                    <a:pt x="81" y="26"/>
                  </a:lnTo>
                  <a:lnTo>
                    <a:pt x="81" y="18"/>
                  </a:lnTo>
                  <a:lnTo>
                    <a:pt x="83" y="11"/>
                  </a:lnTo>
                  <a:lnTo>
                    <a:pt x="83" y="2"/>
                  </a:lnTo>
                  <a:lnTo>
                    <a:pt x="83" y="0"/>
                  </a:lnTo>
                  <a:lnTo>
                    <a:pt x="83" y="0"/>
                  </a:lnTo>
                  <a:close/>
                </a:path>
              </a:pathLst>
            </a:custGeom>
            <a:solidFill>
              <a:srgbClr val="8A8AA8"/>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8" name="Freeform 35"/>
            <p:cNvSpPr>
              <a:spLocks/>
            </p:cNvSpPr>
            <p:nvPr/>
          </p:nvSpPr>
          <p:spPr bwMode="auto">
            <a:xfrm>
              <a:off x="3581400" y="2862262"/>
              <a:ext cx="1233488" cy="684212"/>
            </a:xfrm>
            <a:custGeom>
              <a:avLst/>
              <a:gdLst>
                <a:gd name="T0" fmla="*/ 742 w 777"/>
                <a:gd name="T1" fmla="*/ 232 h 431"/>
                <a:gd name="T2" fmla="*/ 761 w 777"/>
                <a:gd name="T3" fmla="*/ 238 h 431"/>
                <a:gd name="T4" fmla="*/ 772 w 777"/>
                <a:gd name="T5" fmla="*/ 247 h 431"/>
                <a:gd name="T6" fmla="*/ 777 w 777"/>
                <a:gd name="T7" fmla="*/ 256 h 431"/>
                <a:gd name="T8" fmla="*/ 777 w 777"/>
                <a:gd name="T9" fmla="*/ 271 h 431"/>
                <a:gd name="T10" fmla="*/ 770 w 777"/>
                <a:gd name="T11" fmla="*/ 291 h 431"/>
                <a:gd name="T12" fmla="*/ 755 w 777"/>
                <a:gd name="T13" fmla="*/ 317 h 431"/>
                <a:gd name="T14" fmla="*/ 726 w 777"/>
                <a:gd name="T15" fmla="*/ 341 h 431"/>
                <a:gd name="T16" fmla="*/ 683 w 777"/>
                <a:gd name="T17" fmla="*/ 363 h 431"/>
                <a:gd name="T18" fmla="*/ 632 w 777"/>
                <a:gd name="T19" fmla="*/ 383 h 431"/>
                <a:gd name="T20" fmla="*/ 582 w 777"/>
                <a:gd name="T21" fmla="*/ 400 h 431"/>
                <a:gd name="T22" fmla="*/ 536 w 777"/>
                <a:gd name="T23" fmla="*/ 413 h 431"/>
                <a:gd name="T24" fmla="*/ 499 w 777"/>
                <a:gd name="T25" fmla="*/ 422 h 431"/>
                <a:gd name="T26" fmla="*/ 479 w 777"/>
                <a:gd name="T27" fmla="*/ 428 h 431"/>
                <a:gd name="T28" fmla="*/ 473 w 777"/>
                <a:gd name="T29" fmla="*/ 426 h 431"/>
                <a:gd name="T30" fmla="*/ 444 w 777"/>
                <a:gd name="T31" fmla="*/ 409 h 431"/>
                <a:gd name="T32" fmla="*/ 396 w 777"/>
                <a:gd name="T33" fmla="*/ 376 h 431"/>
                <a:gd name="T34" fmla="*/ 339 w 777"/>
                <a:gd name="T35" fmla="*/ 334 h 431"/>
                <a:gd name="T36" fmla="*/ 278 w 777"/>
                <a:gd name="T37" fmla="*/ 291 h 431"/>
                <a:gd name="T38" fmla="*/ 217 w 777"/>
                <a:gd name="T39" fmla="*/ 247 h 431"/>
                <a:gd name="T40" fmla="*/ 167 w 777"/>
                <a:gd name="T41" fmla="*/ 208 h 431"/>
                <a:gd name="T42" fmla="*/ 136 w 777"/>
                <a:gd name="T43" fmla="*/ 179 h 431"/>
                <a:gd name="T44" fmla="*/ 127 w 777"/>
                <a:gd name="T45" fmla="*/ 171 h 431"/>
                <a:gd name="T46" fmla="*/ 121 w 777"/>
                <a:gd name="T47" fmla="*/ 168 h 431"/>
                <a:gd name="T48" fmla="*/ 108 w 777"/>
                <a:gd name="T49" fmla="*/ 164 h 431"/>
                <a:gd name="T50" fmla="*/ 92 w 777"/>
                <a:gd name="T51" fmla="*/ 160 h 431"/>
                <a:gd name="T52" fmla="*/ 75 w 777"/>
                <a:gd name="T53" fmla="*/ 153 h 431"/>
                <a:gd name="T54" fmla="*/ 55 w 777"/>
                <a:gd name="T55" fmla="*/ 144 h 431"/>
                <a:gd name="T56" fmla="*/ 42 w 777"/>
                <a:gd name="T57" fmla="*/ 133 h 431"/>
                <a:gd name="T58" fmla="*/ 29 w 777"/>
                <a:gd name="T59" fmla="*/ 125 h 431"/>
                <a:gd name="T60" fmla="*/ 22 w 777"/>
                <a:gd name="T61" fmla="*/ 112 h 431"/>
                <a:gd name="T62" fmla="*/ 18 w 777"/>
                <a:gd name="T63" fmla="*/ 96 h 431"/>
                <a:gd name="T64" fmla="*/ 11 w 777"/>
                <a:gd name="T65" fmla="*/ 79 h 431"/>
                <a:gd name="T66" fmla="*/ 7 w 777"/>
                <a:gd name="T67" fmla="*/ 59 h 431"/>
                <a:gd name="T68" fmla="*/ 5 w 777"/>
                <a:gd name="T69" fmla="*/ 42 h 431"/>
                <a:gd name="T70" fmla="*/ 3 w 777"/>
                <a:gd name="T71" fmla="*/ 28 h 431"/>
                <a:gd name="T72" fmla="*/ 0 w 777"/>
                <a:gd name="T73" fmla="*/ 13 h 431"/>
                <a:gd name="T74" fmla="*/ 29 w 777"/>
                <a:gd name="T75" fmla="*/ 44 h 431"/>
                <a:gd name="T76" fmla="*/ 55 w 777"/>
                <a:gd name="T77" fmla="*/ 42 h 431"/>
                <a:gd name="T78" fmla="*/ 101 w 777"/>
                <a:gd name="T79" fmla="*/ 52 h 431"/>
                <a:gd name="T80" fmla="*/ 103 w 777"/>
                <a:gd name="T81" fmla="*/ 37 h 431"/>
                <a:gd name="T82" fmla="*/ 105 w 777"/>
                <a:gd name="T83" fmla="*/ 26 h 431"/>
                <a:gd name="T84" fmla="*/ 110 w 777"/>
                <a:gd name="T85" fmla="*/ 13 h 431"/>
                <a:gd name="T86" fmla="*/ 112 w 777"/>
                <a:gd name="T87" fmla="*/ 13 h 431"/>
                <a:gd name="T88" fmla="*/ 121 w 777"/>
                <a:gd name="T89" fmla="*/ 28 h 431"/>
                <a:gd name="T90" fmla="*/ 127 w 777"/>
                <a:gd name="T91" fmla="*/ 50 h 431"/>
                <a:gd name="T92" fmla="*/ 138 w 777"/>
                <a:gd name="T93" fmla="*/ 70 h 431"/>
                <a:gd name="T94" fmla="*/ 151 w 777"/>
                <a:gd name="T95" fmla="*/ 87 h 431"/>
                <a:gd name="T96" fmla="*/ 186 w 777"/>
                <a:gd name="T97" fmla="*/ 116 h 431"/>
                <a:gd name="T98" fmla="*/ 234 w 777"/>
                <a:gd name="T99" fmla="*/ 155 h 431"/>
                <a:gd name="T100" fmla="*/ 291 w 777"/>
                <a:gd name="T101" fmla="*/ 199 h 431"/>
                <a:gd name="T102" fmla="*/ 348 w 777"/>
                <a:gd name="T103" fmla="*/ 240 h 431"/>
                <a:gd name="T104" fmla="*/ 401 w 777"/>
                <a:gd name="T105" fmla="*/ 275 h 431"/>
                <a:gd name="T106" fmla="*/ 440 w 777"/>
                <a:gd name="T107" fmla="*/ 300 h 431"/>
                <a:gd name="T108" fmla="*/ 464 w 777"/>
                <a:gd name="T109" fmla="*/ 308 h 431"/>
                <a:gd name="T110" fmla="*/ 481 w 777"/>
                <a:gd name="T111" fmla="*/ 302 h 431"/>
                <a:gd name="T112" fmla="*/ 512 w 777"/>
                <a:gd name="T113" fmla="*/ 293 h 431"/>
                <a:gd name="T114" fmla="*/ 551 w 777"/>
                <a:gd name="T115" fmla="*/ 278 h 431"/>
                <a:gd name="T116" fmla="*/ 597 w 777"/>
                <a:gd name="T117" fmla="*/ 265 h 431"/>
                <a:gd name="T118" fmla="*/ 641 w 777"/>
                <a:gd name="T119" fmla="*/ 251 h 431"/>
                <a:gd name="T120" fmla="*/ 680 w 777"/>
                <a:gd name="T121" fmla="*/ 240 h 431"/>
                <a:gd name="T122" fmla="*/ 711 w 777"/>
                <a:gd name="T123" fmla="*/ 232 h 431"/>
                <a:gd name="T124" fmla="*/ 731 w 777"/>
                <a:gd name="T125" fmla="*/ 23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7" h="431">
                  <a:moveTo>
                    <a:pt x="731" y="232"/>
                  </a:moveTo>
                  <a:lnTo>
                    <a:pt x="742" y="232"/>
                  </a:lnTo>
                  <a:lnTo>
                    <a:pt x="752" y="234"/>
                  </a:lnTo>
                  <a:lnTo>
                    <a:pt x="761" y="238"/>
                  </a:lnTo>
                  <a:lnTo>
                    <a:pt x="770" y="245"/>
                  </a:lnTo>
                  <a:lnTo>
                    <a:pt x="772" y="247"/>
                  </a:lnTo>
                  <a:lnTo>
                    <a:pt x="774" y="251"/>
                  </a:lnTo>
                  <a:lnTo>
                    <a:pt x="777" y="256"/>
                  </a:lnTo>
                  <a:lnTo>
                    <a:pt x="777" y="262"/>
                  </a:lnTo>
                  <a:lnTo>
                    <a:pt x="777" y="271"/>
                  </a:lnTo>
                  <a:lnTo>
                    <a:pt x="774" y="280"/>
                  </a:lnTo>
                  <a:lnTo>
                    <a:pt x="770" y="291"/>
                  </a:lnTo>
                  <a:lnTo>
                    <a:pt x="766" y="304"/>
                  </a:lnTo>
                  <a:lnTo>
                    <a:pt x="755" y="317"/>
                  </a:lnTo>
                  <a:lnTo>
                    <a:pt x="744" y="328"/>
                  </a:lnTo>
                  <a:lnTo>
                    <a:pt x="726" y="341"/>
                  </a:lnTo>
                  <a:lnTo>
                    <a:pt x="707" y="352"/>
                  </a:lnTo>
                  <a:lnTo>
                    <a:pt x="683" y="363"/>
                  </a:lnTo>
                  <a:lnTo>
                    <a:pt x="658" y="374"/>
                  </a:lnTo>
                  <a:lnTo>
                    <a:pt x="632" y="383"/>
                  </a:lnTo>
                  <a:lnTo>
                    <a:pt x="608" y="394"/>
                  </a:lnTo>
                  <a:lnTo>
                    <a:pt x="582" y="400"/>
                  </a:lnTo>
                  <a:lnTo>
                    <a:pt x="558" y="409"/>
                  </a:lnTo>
                  <a:lnTo>
                    <a:pt x="536" y="413"/>
                  </a:lnTo>
                  <a:lnTo>
                    <a:pt x="516" y="420"/>
                  </a:lnTo>
                  <a:lnTo>
                    <a:pt x="499" y="422"/>
                  </a:lnTo>
                  <a:lnTo>
                    <a:pt x="486" y="426"/>
                  </a:lnTo>
                  <a:lnTo>
                    <a:pt x="479" y="428"/>
                  </a:lnTo>
                  <a:lnTo>
                    <a:pt x="477" y="431"/>
                  </a:lnTo>
                  <a:lnTo>
                    <a:pt x="473" y="426"/>
                  </a:lnTo>
                  <a:lnTo>
                    <a:pt x="462" y="420"/>
                  </a:lnTo>
                  <a:lnTo>
                    <a:pt x="444" y="409"/>
                  </a:lnTo>
                  <a:lnTo>
                    <a:pt x="425" y="394"/>
                  </a:lnTo>
                  <a:lnTo>
                    <a:pt x="396" y="376"/>
                  </a:lnTo>
                  <a:lnTo>
                    <a:pt x="370" y="356"/>
                  </a:lnTo>
                  <a:lnTo>
                    <a:pt x="339" y="334"/>
                  </a:lnTo>
                  <a:lnTo>
                    <a:pt x="311" y="315"/>
                  </a:lnTo>
                  <a:lnTo>
                    <a:pt x="278" y="291"/>
                  </a:lnTo>
                  <a:lnTo>
                    <a:pt x="247" y="269"/>
                  </a:lnTo>
                  <a:lnTo>
                    <a:pt x="217" y="247"/>
                  </a:lnTo>
                  <a:lnTo>
                    <a:pt x="191" y="227"/>
                  </a:lnTo>
                  <a:lnTo>
                    <a:pt x="167" y="208"/>
                  </a:lnTo>
                  <a:lnTo>
                    <a:pt x="149" y="190"/>
                  </a:lnTo>
                  <a:lnTo>
                    <a:pt x="136" y="179"/>
                  </a:lnTo>
                  <a:lnTo>
                    <a:pt x="129" y="171"/>
                  </a:lnTo>
                  <a:lnTo>
                    <a:pt x="127" y="171"/>
                  </a:lnTo>
                  <a:lnTo>
                    <a:pt x="125" y="168"/>
                  </a:lnTo>
                  <a:lnTo>
                    <a:pt x="121" y="168"/>
                  </a:lnTo>
                  <a:lnTo>
                    <a:pt x="116" y="166"/>
                  </a:lnTo>
                  <a:lnTo>
                    <a:pt x="108" y="164"/>
                  </a:lnTo>
                  <a:lnTo>
                    <a:pt x="101" y="162"/>
                  </a:lnTo>
                  <a:lnTo>
                    <a:pt x="92" y="160"/>
                  </a:lnTo>
                  <a:lnTo>
                    <a:pt x="86" y="157"/>
                  </a:lnTo>
                  <a:lnTo>
                    <a:pt x="75" y="153"/>
                  </a:lnTo>
                  <a:lnTo>
                    <a:pt x="66" y="149"/>
                  </a:lnTo>
                  <a:lnTo>
                    <a:pt x="55" y="144"/>
                  </a:lnTo>
                  <a:lnTo>
                    <a:pt x="49" y="140"/>
                  </a:lnTo>
                  <a:lnTo>
                    <a:pt x="42" y="133"/>
                  </a:lnTo>
                  <a:lnTo>
                    <a:pt x="33" y="129"/>
                  </a:lnTo>
                  <a:lnTo>
                    <a:pt x="29" y="125"/>
                  </a:lnTo>
                  <a:lnTo>
                    <a:pt x="27" y="118"/>
                  </a:lnTo>
                  <a:lnTo>
                    <a:pt x="22" y="112"/>
                  </a:lnTo>
                  <a:lnTo>
                    <a:pt x="20" y="103"/>
                  </a:lnTo>
                  <a:lnTo>
                    <a:pt x="18" y="96"/>
                  </a:lnTo>
                  <a:lnTo>
                    <a:pt x="16" y="87"/>
                  </a:lnTo>
                  <a:lnTo>
                    <a:pt x="11" y="79"/>
                  </a:lnTo>
                  <a:lnTo>
                    <a:pt x="11" y="68"/>
                  </a:lnTo>
                  <a:lnTo>
                    <a:pt x="7" y="59"/>
                  </a:lnTo>
                  <a:lnTo>
                    <a:pt x="7" y="52"/>
                  </a:lnTo>
                  <a:lnTo>
                    <a:pt x="5" y="42"/>
                  </a:lnTo>
                  <a:lnTo>
                    <a:pt x="3" y="35"/>
                  </a:lnTo>
                  <a:lnTo>
                    <a:pt x="3" y="28"/>
                  </a:lnTo>
                  <a:lnTo>
                    <a:pt x="3" y="22"/>
                  </a:lnTo>
                  <a:lnTo>
                    <a:pt x="0" y="13"/>
                  </a:lnTo>
                  <a:lnTo>
                    <a:pt x="0" y="11"/>
                  </a:lnTo>
                  <a:lnTo>
                    <a:pt x="29" y="44"/>
                  </a:lnTo>
                  <a:lnTo>
                    <a:pt x="27" y="0"/>
                  </a:lnTo>
                  <a:lnTo>
                    <a:pt x="55" y="42"/>
                  </a:lnTo>
                  <a:lnTo>
                    <a:pt x="59" y="7"/>
                  </a:lnTo>
                  <a:lnTo>
                    <a:pt x="101" y="52"/>
                  </a:lnTo>
                  <a:lnTo>
                    <a:pt x="101" y="48"/>
                  </a:lnTo>
                  <a:lnTo>
                    <a:pt x="103" y="37"/>
                  </a:lnTo>
                  <a:lnTo>
                    <a:pt x="103" y="31"/>
                  </a:lnTo>
                  <a:lnTo>
                    <a:pt x="105" y="26"/>
                  </a:lnTo>
                  <a:lnTo>
                    <a:pt x="108" y="18"/>
                  </a:lnTo>
                  <a:lnTo>
                    <a:pt x="110" y="13"/>
                  </a:lnTo>
                  <a:lnTo>
                    <a:pt x="110" y="11"/>
                  </a:lnTo>
                  <a:lnTo>
                    <a:pt x="112" y="13"/>
                  </a:lnTo>
                  <a:lnTo>
                    <a:pt x="116" y="20"/>
                  </a:lnTo>
                  <a:lnTo>
                    <a:pt x="121" y="28"/>
                  </a:lnTo>
                  <a:lnTo>
                    <a:pt x="123" y="39"/>
                  </a:lnTo>
                  <a:lnTo>
                    <a:pt x="127" y="50"/>
                  </a:lnTo>
                  <a:lnTo>
                    <a:pt x="134" y="61"/>
                  </a:lnTo>
                  <a:lnTo>
                    <a:pt x="138" y="70"/>
                  </a:lnTo>
                  <a:lnTo>
                    <a:pt x="140" y="77"/>
                  </a:lnTo>
                  <a:lnTo>
                    <a:pt x="151" y="87"/>
                  </a:lnTo>
                  <a:lnTo>
                    <a:pt x="167" y="101"/>
                  </a:lnTo>
                  <a:lnTo>
                    <a:pt x="186" y="116"/>
                  </a:lnTo>
                  <a:lnTo>
                    <a:pt x="208" y="136"/>
                  </a:lnTo>
                  <a:lnTo>
                    <a:pt x="234" y="155"/>
                  </a:lnTo>
                  <a:lnTo>
                    <a:pt x="263" y="177"/>
                  </a:lnTo>
                  <a:lnTo>
                    <a:pt x="291" y="199"/>
                  </a:lnTo>
                  <a:lnTo>
                    <a:pt x="320" y="219"/>
                  </a:lnTo>
                  <a:lnTo>
                    <a:pt x="348" y="240"/>
                  </a:lnTo>
                  <a:lnTo>
                    <a:pt x="374" y="258"/>
                  </a:lnTo>
                  <a:lnTo>
                    <a:pt x="401" y="275"/>
                  </a:lnTo>
                  <a:lnTo>
                    <a:pt x="420" y="289"/>
                  </a:lnTo>
                  <a:lnTo>
                    <a:pt x="440" y="300"/>
                  </a:lnTo>
                  <a:lnTo>
                    <a:pt x="453" y="304"/>
                  </a:lnTo>
                  <a:lnTo>
                    <a:pt x="464" y="308"/>
                  </a:lnTo>
                  <a:lnTo>
                    <a:pt x="470" y="304"/>
                  </a:lnTo>
                  <a:lnTo>
                    <a:pt x="481" y="302"/>
                  </a:lnTo>
                  <a:lnTo>
                    <a:pt x="495" y="297"/>
                  </a:lnTo>
                  <a:lnTo>
                    <a:pt x="512" y="293"/>
                  </a:lnTo>
                  <a:lnTo>
                    <a:pt x="532" y="286"/>
                  </a:lnTo>
                  <a:lnTo>
                    <a:pt x="551" y="278"/>
                  </a:lnTo>
                  <a:lnTo>
                    <a:pt x="573" y="271"/>
                  </a:lnTo>
                  <a:lnTo>
                    <a:pt x="597" y="265"/>
                  </a:lnTo>
                  <a:lnTo>
                    <a:pt x="619" y="258"/>
                  </a:lnTo>
                  <a:lnTo>
                    <a:pt x="641" y="251"/>
                  </a:lnTo>
                  <a:lnTo>
                    <a:pt x="658" y="245"/>
                  </a:lnTo>
                  <a:lnTo>
                    <a:pt x="680" y="240"/>
                  </a:lnTo>
                  <a:lnTo>
                    <a:pt x="696" y="234"/>
                  </a:lnTo>
                  <a:lnTo>
                    <a:pt x="711" y="232"/>
                  </a:lnTo>
                  <a:lnTo>
                    <a:pt x="722" y="230"/>
                  </a:lnTo>
                  <a:lnTo>
                    <a:pt x="731" y="232"/>
                  </a:lnTo>
                  <a:lnTo>
                    <a:pt x="731" y="232"/>
                  </a:lnTo>
                  <a:close/>
                </a:path>
              </a:pathLst>
            </a:custGeom>
            <a:solidFill>
              <a:srgbClr val="C47A3C"/>
            </a:solidFill>
            <a:ln>
              <a:noFill/>
            </a:ln>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19" name="Freeform 36"/>
            <p:cNvSpPr>
              <a:spLocks/>
            </p:cNvSpPr>
            <p:nvPr/>
          </p:nvSpPr>
          <p:spPr bwMode="auto">
            <a:xfrm>
              <a:off x="3770313" y="3017837"/>
              <a:ext cx="1089025" cy="573087"/>
            </a:xfrm>
            <a:custGeom>
              <a:avLst/>
              <a:gdLst>
                <a:gd name="T0" fmla="*/ 69 w 686"/>
                <a:gd name="T1" fmla="*/ 3 h 361"/>
                <a:gd name="T2" fmla="*/ 61 w 686"/>
                <a:gd name="T3" fmla="*/ 16 h 361"/>
                <a:gd name="T4" fmla="*/ 50 w 686"/>
                <a:gd name="T5" fmla="*/ 31 h 361"/>
                <a:gd name="T6" fmla="*/ 39 w 686"/>
                <a:gd name="T7" fmla="*/ 48 h 361"/>
                <a:gd name="T8" fmla="*/ 28 w 686"/>
                <a:gd name="T9" fmla="*/ 64 h 361"/>
                <a:gd name="T10" fmla="*/ 17 w 686"/>
                <a:gd name="T11" fmla="*/ 77 h 361"/>
                <a:gd name="T12" fmla="*/ 8 w 686"/>
                <a:gd name="T13" fmla="*/ 88 h 361"/>
                <a:gd name="T14" fmla="*/ 0 w 686"/>
                <a:gd name="T15" fmla="*/ 101 h 361"/>
                <a:gd name="T16" fmla="*/ 19 w 686"/>
                <a:gd name="T17" fmla="*/ 129 h 361"/>
                <a:gd name="T18" fmla="*/ 61 w 686"/>
                <a:gd name="T19" fmla="*/ 171 h 361"/>
                <a:gd name="T20" fmla="*/ 120 w 686"/>
                <a:gd name="T21" fmla="*/ 217 h 361"/>
                <a:gd name="T22" fmla="*/ 188 w 686"/>
                <a:gd name="T23" fmla="*/ 263 h 361"/>
                <a:gd name="T24" fmla="*/ 251 w 686"/>
                <a:gd name="T25" fmla="*/ 304 h 361"/>
                <a:gd name="T26" fmla="*/ 306 w 686"/>
                <a:gd name="T27" fmla="*/ 337 h 361"/>
                <a:gd name="T28" fmla="*/ 341 w 686"/>
                <a:gd name="T29" fmla="*/ 357 h 361"/>
                <a:gd name="T30" fmla="*/ 354 w 686"/>
                <a:gd name="T31" fmla="*/ 359 h 361"/>
                <a:gd name="T32" fmla="*/ 384 w 686"/>
                <a:gd name="T33" fmla="*/ 350 h 361"/>
                <a:gd name="T34" fmla="*/ 430 w 686"/>
                <a:gd name="T35" fmla="*/ 339 h 361"/>
                <a:gd name="T36" fmla="*/ 487 w 686"/>
                <a:gd name="T37" fmla="*/ 322 h 361"/>
                <a:gd name="T38" fmla="*/ 546 w 686"/>
                <a:gd name="T39" fmla="*/ 300 h 361"/>
                <a:gd name="T40" fmla="*/ 603 w 686"/>
                <a:gd name="T41" fmla="*/ 276 h 361"/>
                <a:gd name="T42" fmla="*/ 649 w 686"/>
                <a:gd name="T43" fmla="*/ 247 h 361"/>
                <a:gd name="T44" fmla="*/ 679 w 686"/>
                <a:gd name="T45" fmla="*/ 219 h 361"/>
                <a:gd name="T46" fmla="*/ 686 w 686"/>
                <a:gd name="T47" fmla="*/ 188 h 361"/>
                <a:gd name="T48" fmla="*/ 682 w 686"/>
                <a:gd name="T49" fmla="*/ 160 h 361"/>
                <a:gd name="T50" fmla="*/ 673 w 686"/>
                <a:gd name="T51" fmla="*/ 138 h 361"/>
                <a:gd name="T52" fmla="*/ 660 w 686"/>
                <a:gd name="T53" fmla="*/ 121 h 361"/>
                <a:gd name="T54" fmla="*/ 647 w 686"/>
                <a:gd name="T55" fmla="*/ 105 h 361"/>
                <a:gd name="T56" fmla="*/ 631 w 686"/>
                <a:gd name="T57" fmla="*/ 94 h 361"/>
                <a:gd name="T58" fmla="*/ 616 w 686"/>
                <a:gd name="T59" fmla="*/ 86 h 361"/>
                <a:gd name="T60" fmla="*/ 354 w 686"/>
                <a:gd name="T61" fmla="*/ 177 h 361"/>
                <a:gd name="T62" fmla="*/ 74 w 686"/>
                <a:gd name="T6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6" h="361">
                  <a:moveTo>
                    <a:pt x="74" y="0"/>
                  </a:moveTo>
                  <a:lnTo>
                    <a:pt x="69" y="3"/>
                  </a:lnTo>
                  <a:lnTo>
                    <a:pt x="65" y="11"/>
                  </a:lnTo>
                  <a:lnTo>
                    <a:pt x="61" y="16"/>
                  </a:lnTo>
                  <a:lnTo>
                    <a:pt x="54" y="24"/>
                  </a:lnTo>
                  <a:lnTo>
                    <a:pt x="50" y="31"/>
                  </a:lnTo>
                  <a:lnTo>
                    <a:pt x="45" y="40"/>
                  </a:lnTo>
                  <a:lnTo>
                    <a:pt x="39" y="48"/>
                  </a:lnTo>
                  <a:lnTo>
                    <a:pt x="32" y="55"/>
                  </a:lnTo>
                  <a:lnTo>
                    <a:pt x="28" y="64"/>
                  </a:lnTo>
                  <a:lnTo>
                    <a:pt x="24" y="73"/>
                  </a:lnTo>
                  <a:lnTo>
                    <a:pt x="17" y="77"/>
                  </a:lnTo>
                  <a:lnTo>
                    <a:pt x="10" y="83"/>
                  </a:lnTo>
                  <a:lnTo>
                    <a:pt x="8" y="88"/>
                  </a:lnTo>
                  <a:lnTo>
                    <a:pt x="4" y="92"/>
                  </a:lnTo>
                  <a:lnTo>
                    <a:pt x="0" y="101"/>
                  </a:lnTo>
                  <a:lnTo>
                    <a:pt x="6" y="114"/>
                  </a:lnTo>
                  <a:lnTo>
                    <a:pt x="19" y="129"/>
                  </a:lnTo>
                  <a:lnTo>
                    <a:pt x="39" y="149"/>
                  </a:lnTo>
                  <a:lnTo>
                    <a:pt x="61" y="171"/>
                  </a:lnTo>
                  <a:lnTo>
                    <a:pt x="89" y="193"/>
                  </a:lnTo>
                  <a:lnTo>
                    <a:pt x="120" y="217"/>
                  </a:lnTo>
                  <a:lnTo>
                    <a:pt x="155" y="241"/>
                  </a:lnTo>
                  <a:lnTo>
                    <a:pt x="188" y="263"/>
                  </a:lnTo>
                  <a:lnTo>
                    <a:pt x="220" y="285"/>
                  </a:lnTo>
                  <a:lnTo>
                    <a:pt x="251" y="304"/>
                  </a:lnTo>
                  <a:lnTo>
                    <a:pt x="282" y="324"/>
                  </a:lnTo>
                  <a:lnTo>
                    <a:pt x="306" y="337"/>
                  </a:lnTo>
                  <a:lnTo>
                    <a:pt x="327" y="350"/>
                  </a:lnTo>
                  <a:lnTo>
                    <a:pt x="341" y="357"/>
                  </a:lnTo>
                  <a:lnTo>
                    <a:pt x="349" y="361"/>
                  </a:lnTo>
                  <a:lnTo>
                    <a:pt x="354" y="359"/>
                  </a:lnTo>
                  <a:lnTo>
                    <a:pt x="367" y="357"/>
                  </a:lnTo>
                  <a:lnTo>
                    <a:pt x="384" y="350"/>
                  </a:lnTo>
                  <a:lnTo>
                    <a:pt x="406" y="346"/>
                  </a:lnTo>
                  <a:lnTo>
                    <a:pt x="430" y="339"/>
                  </a:lnTo>
                  <a:lnTo>
                    <a:pt x="459" y="330"/>
                  </a:lnTo>
                  <a:lnTo>
                    <a:pt x="487" y="322"/>
                  </a:lnTo>
                  <a:lnTo>
                    <a:pt x="518" y="313"/>
                  </a:lnTo>
                  <a:lnTo>
                    <a:pt x="546" y="300"/>
                  </a:lnTo>
                  <a:lnTo>
                    <a:pt x="574" y="289"/>
                  </a:lnTo>
                  <a:lnTo>
                    <a:pt x="603" y="276"/>
                  </a:lnTo>
                  <a:lnTo>
                    <a:pt x="627" y="263"/>
                  </a:lnTo>
                  <a:lnTo>
                    <a:pt x="649" y="247"/>
                  </a:lnTo>
                  <a:lnTo>
                    <a:pt x="666" y="234"/>
                  </a:lnTo>
                  <a:lnTo>
                    <a:pt x="679" y="219"/>
                  </a:lnTo>
                  <a:lnTo>
                    <a:pt x="686" y="204"/>
                  </a:lnTo>
                  <a:lnTo>
                    <a:pt x="686" y="188"/>
                  </a:lnTo>
                  <a:lnTo>
                    <a:pt x="686" y="175"/>
                  </a:lnTo>
                  <a:lnTo>
                    <a:pt x="682" y="160"/>
                  </a:lnTo>
                  <a:lnTo>
                    <a:pt x="679" y="149"/>
                  </a:lnTo>
                  <a:lnTo>
                    <a:pt x="673" y="138"/>
                  </a:lnTo>
                  <a:lnTo>
                    <a:pt x="666" y="129"/>
                  </a:lnTo>
                  <a:lnTo>
                    <a:pt x="660" y="121"/>
                  </a:lnTo>
                  <a:lnTo>
                    <a:pt x="655" y="112"/>
                  </a:lnTo>
                  <a:lnTo>
                    <a:pt x="647" y="105"/>
                  </a:lnTo>
                  <a:lnTo>
                    <a:pt x="638" y="99"/>
                  </a:lnTo>
                  <a:lnTo>
                    <a:pt x="631" y="94"/>
                  </a:lnTo>
                  <a:lnTo>
                    <a:pt x="627" y="90"/>
                  </a:lnTo>
                  <a:lnTo>
                    <a:pt x="616" y="86"/>
                  </a:lnTo>
                  <a:lnTo>
                    <a:pt x="614" y="83"/>
                  </a:lnTo>
                  <a:lnTo>
                    <a:pt x="354" y="177"/>
                  </a:lnTo>
                  <a:lnTo>
                    <a:pt x="74" y="0"/>
                  </a:lnTo>
                  <a:lnTo>
                    <a:pt x="74" y="0"/>
                  </a:lnTo>
                  <a:close/>
                </a:path>
              </a:pathLst>
            </a:custGeom>
            <a:solidFill>
              <a:srgbClr val="F7F2D6"/>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0" name="Freeform 37"/>
            <p:cNvSpPr>
              <a:spLocks/>
            </p:cNvSpPr>
            <p:nvPr/>
          </p:nvSpPr>
          <p:spPr bwMode="auto">
            <a:xfrm>
              <a:off x="4587875" y="2727325"/>
              <a:ext cx="388938" cy="249237"/>
            </a:xfrm>
            <a:custGeom>
              <a:avLst/>
              <a:gdLst>
                <a:gd name="T0" fmla="*/ 0 w 245"/>
                <a:gd name="T1" fmla="*/ 9 h 157"/>
                <a:gd name="T2" fmla="*/ 0 w 245"/>
                <a:gd name="T3" fmla="*/ 13 h 157"/>
                <a:gd name="T4" fmla="*/ 0 w 245"/>
                <a:gd name="T5" fmla="*/ 19 h 157"/>
                <a:gd name="T6" fmla="*/ 0 w 245"/>
                <a:gd name="T7" fmla="*/ 28 h 157"/>
                <a:gd name="T8" fmla="*/ 0 w 245"/>
                <a:gd name="T9" fmla="*/ 39 h 157"/>
                <a:gd name="T10" fmla="*/ 3 w 245"/>
                <a:gd name="T11" fmla="*/ 50 h 157"/>
                <a:gd name="T12" fmla="*/ 5 w 245"/>
                <a:gd name="T13" fmla="*/ 61 h 157"/>
                <a:gd name="T14" fmla="*/ 7 w 245"/>
                <a:gd name="T15" fmla="*/ 74 h 157"/>
                <a:gd name="T16" fmla="*/ 7 w 245"/>
                <a:gd name="T17" fmla="*/ 87 h 157"/>
                <a:gd name="T18" fmla="*/ 9 w 245"/>
                <a:gd name="T19" fmla="*/ 100 h 157"/>
                <a:gd name="T20" fmla="*/ 11 w 245"/>
                <a:gd name="T21" fmla="*/ 111 h 157"/>
                <a:gd name="T22" fmla="*/ 14 w 245"/>
                <a:gd name="T23" fmla="*/ 122 h 157"/>
                <a:gd name="T24" fmla="*/ 14 w 245"/>
                <a:gd name="T25" fmla="*/ 131 h 157"/>
                <a:gd name="T26" fmla="*/ 16 w 245"/>
                <a:gd name="T27" fmla="*/ 142 h 157"/>
                <a:gd name="T28" fmla="*/ 16 w 245"/>
                <a:gd name="T29" fmla="*/ 146 h 157"/>
                <a:gd name="T30" fmla="*/ 18 w 245"/>
                <a:gd name="T31" fmla="*/ 153 h 157"/>
                <a:gd name="T32" fmla="*/ 20 w 245"/>
                <a:gd name="T33" fmla="*/ 153 h 157"/>
                <a:gd name="T34" fmla="*/ 27 w 245"/>
                <a:gd name="T35" fmla="*/ 155 h 157"/>
                <a:gd name="T36" fmla="*/ 38 w 245"/>
                <a:gd name="T37" fmla="*/ 155 h 157"/>
                <a:gd name="T38" fmla="*/ 51 w 245"/>
                <a:gd name="T39" fmla="*/ 157 h 157"/>
                <a:gd name="T40" fmla="*/ 66 w 245"/>
                <a:gd name="T41" fmla="*/ 157 h 157"/>
                <a:gd name="T42" fmla="*/ 86 w 245"/>
                <a:gd name="T43" fmla="*/ 157 h 157"/>
                <a:gd name="T44" fmla="*/ 103 w 245"/>
                <a:gd name="T45" fmla="*/ 155 h 157"/>
                <a:gd name="T46" fmla="*/ 123 w 245"/>
                <a:gd name="T47" fmla="*/ 155 h 157"/>
                <a:gd name="T48" fmla="*/ 143 w 245"/>
                <a:gd name="T49" fmla="*/ 151 h 157"/>
                <a:gd name="T50" fmla="*/ 162 w 245"/>
                <a:gd name="T51" fmla="*/ 148 h 157"/>
                <a:gd name="T52" fmla="*/ 182 w 245"/>
                <a:gd name="T53" fmla="*/ 146 h 157"/>
                <a:gd name="T54" fmla="*/ 199 w 245"/>
                <a:gd name="T55" fmla="*/ 144 h 157"/>
                <a:gd name="T56" fmla="*/ 215 w 245"/>
                <a:gd name="T57" fmla="*/ 140 h 157"/>
                <a:gd name="T58" fmla="*/ 226 w 245"/>
                <a:gd name="T59" fmla="*/ 133 h 157"/>
                <a:gd name="T60" fmla="*/ 237 w 245"/>
                <a:gd name="T61" fmla="*/ 129 h 157"/>
                <a:gd name="T62" fmla="*/ 245 w 245"/>
                <a:gd name="T63" fmla="*/ 124 h 157"/>
                <a:gd name="T64" fmla="*/ 245 w 245"/>
                <a:gd name="T65" fmla="*/ 116 h 157"/>
                <a:gd name="T66" fmla="*/ 245 w 245"/>
                <a:gd name="T67" fmla="*/ 107 h 157"/>
                <a:gd name="T68" fmla="*/ 241 w 245"/>
                <a:gd name="T69" fmla="*/ 98 h 157"/>
                <a:gd name="T70" fmla="*/ 234 w 245"/>
                <a:gd name="T71" fmla="*/ 89 h 157"/>
                <a:gd name="T72" fmla="*/ 223 w 245"/>
                <a:gd name="T73" fmla="*/ 78 h 157"/>
                <a:gd name="T74" fmla="*/ 215 w 245"/>
                <a:gd name="T75" fmla="*/ 70 h 157"/>
                <a:gd name="T76" fmla="*/ 204 w 245"/>
                <a:gd name="T77" fmla="*/ 59 h 157"/>
                <a:gd name="T78" fmla="*/ 191 w 245"/>
                <a:gd name="T79" fmla="*/ 48 h 157"/>
                <a:gd name="T80" fmla="*/ 177 w 245"/>
                <a:gd name="T81" fmla="*/ 39 h 157"/>
                <a:gd name="T82" fmla="*/ 164 w 245"/>
                <a:gd name="T83" fmla="*/ 28 h 157"/>
                <a:gd name="T84" fmla="*/ 153 w 245"/>
                <a:gd name="T85" fmla="*/ 19 h 157"/>
                <a:gd name="T86" fmla="*/ 143 w 245"/>
                <a:gd name="T87" fmla="*/ 13 h 157"/>
                <a:gd name="T88" fmla="*/ 134 w 245"/>
                <a:gd name="T89" fmla="*/ 6 h 157"/>
                <a:gd name="T90" fmla="*/ 127 w 245"/>
                <a:gd name="T91" fmla="*/ 2 h 157"/>
                <a:gd name="T92" fmla="*/ 123 w 245"/>
                <a:gd name="T93" fmla="*/ 0 h 157"/>
                <a:gd name="T94" fmla="*/ 121 w 245"/>
                <a:gd name="T95" fmla="*/ 0 h 157"/>
                <a:gd name="T96" fmla="*/ 0 w 245"/>
                <a:gd name="T97" fmla="*/ 9 h 157"/>
                <a:gd name="T98" fmla="*/ 0 w 245"/>
                <a:gd name="T99" fmla="*/ 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157">
                  <a:moveTo>
                    <a:pt x="0" y="9"/>
                  </a:moveTo>
                  <a:lnTo>
                    <a:pt x="0" y="13"/>
                  </a:lnTo>
                  <a:lnTo>
                    <a:pt x="0" y="19"/>
                  </a:lnTo>
                  <a:lnTo>
                    <a:pt x="0" y="28"/>
                  </a:lnTo>
                  <a:lnTo>
                    <a:pt x="0" y="39"/>
                  </a:lnTo>
                  <a:lnTo>
                    <a:pt x="3" y="50"/>
                  </a:lnTo>
                  <a:lnTo>
                    <a:pt x="5" y="61"/>
                  </a:lnTo>
                  <a:lnTo>
                    <a:pt x="7" y="74"/>
                  </a:lnTo>
                  <a:lnTo>
                    <a:pt x="7" y="87"/>
                  </a:lnTo>
                  <a:lnTo>
                    <a:pt x="9" y="100"/>
                  </a:lnTo>
                  <a:lnTo>
                    <a:pt x="11" y="111"/>
                  </a:lnTo>
                  <a:lnTo>
                    <a:pt x="14" y="122"/>
                  </a:lnTo>
                  <a:lnTo>
                    <a:pt x="14" y="131"/>
                  </a:lnTo>
                  <a:lnTo>
                    <a:pt x="16" y="142"/>
                  </a:lnTo>
                  <a:lnTo>
                    <a:pt x="16" y="146"/>
                  </a:lnTo>
                  <a:lnTo>
                    <a:pt x="18" y="153"/>
                  </a:lnTo>
                  <a:lnTo>
                    <a:pt x="20" y="153"/>
                  </a:lnTo>
                  <a:lnTo>
                    <a:pt x="27" y="155"/>
                  </a:lnTo>
                  <a:lnTo>
                    <a:pt x="38" y="155"/>
                  </a:lnTo>
                  <a:lnTo>
                    <a:pt x="51" y="157"/>
                  </a:lnTo>
                  <a:lnTo>
                    <a:pt x="66" y="157"/>
                  </a:lnTo>
                  <a:lnTo>
                    <a:pt x="86" y="157"/>
                  </a:lnTo>
                  <a:lnTo>
                    <a:pt x="103" y="155"/>
                  </a:lnTo>
                  <a:lnTo>
                    <a:pt x="123" y="155"/>
                  </a:lnTo>
                  <a:lnTo>
                    <a:pt x="143" y="151"/>
                  </a:lnTo>
                  <a:lnTo>
                    <a:pt x="162" y="148"/>
                  </a:lnTo>
                  <a:lnTo>
                    <a:pt x="182" y="146"/>
                  </a:lnTo>
                  <a:lnTo>
                    <a:pt x="199" y="144"/>
                  </a:lnTo>
                  <a:lnTo>
                    <a:pt x="215" y="140"/>
                  </a:lnTo>
                  <a:lnTo>
                    <a:pt x="226" y="133"/>
                  </a:lnTo>
                  <a:lnTo>
                    <a:pt x="237" y="129"/>
                  </a:lnTo>
                  <a:lnTo>
                    <a:pt x="245" y="124"/>
                  </a:lnTo>
                  <a:lnTo>
                    <a:pt x="245" y="116"/>
                  </a:lnTo>
                  <a:lnTo>
                    <a:pt x="245" y="107"/>
                  </a:lnTo>
                  <a:lnTo>
                    <a:pt x="241" y="98"/>
                  </a:lnTo>
                  <a:lnTo>
                    <a:pt x="234" y="89"/>
                  </a:lnTo>
                  <a:lnTo>
                    <a:pt x="223" y="78"/>
                  </a:lnTo>
                  <a:lnTo>
                    <a:pt x="215" y="70"/>
                  </a:lnTo>
                  <a:lnTo>
                    <a:pt x="204" y="59"/>
                  </a:lnTo>
                  <a:lnTo>
                    <a:pt x="191" y="48"/>
                  </a:lnTo>
                  <a:lnTo>
                    <a:pt x="177" y="39"/>
                  </a:lnTo>
                  <a:lnTo>
                    <a:pt x="164" y="28"/>
                  </a:lnTo>
                  <a:lnTo>
                    <a:pt x="153" y="19"/>
                  </a:lnTo>
                  <a:lnTo>
                    <a:pt x="143" y="13"/>
                  </a:lnTo>
                  <a:lnTo>
                    <a:pt x="134" y="6"/>
                  </a:lnTo>
                  <a:lnTo>
                    <a:pt x="127" y="2"/>
                  </a:lnTo>
                  <a:lnTo>
                    <a:pt x="123" y="0"/>
                  </a:lnTo>
                  <a:lnTo>
                    <a:pt x="121" y="0"/>
                  </a:lnTo>
                  <a:lnTo>
                    <a:pt x="0" y="9"/>
                  </a:lnTo>
                  <a:lnTo>
                    <a:pt x="0" y="9"/>
                  </a:lnTo>
                  <a:close/>
                </a:path>
              </a:pathLst>
            </a:custGeom>
            <a:solidFill>
              <a:srgbClr val="AD4F42"/>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1" name="Freeform 38"/>
            <p:cNvSpPr>
              <a:spLocks/>
            </p:cNvSpPr>
            <p:nvPr/>
          </p:nvSpPr>
          <p:spPr bwMode="auto">
            <a:xfrm>
              <a:off x="4529138" y="2841625"/>
              <a:ext cx="506413" cy="222250"/>
            </a:xfrm>
            <a:custGeom>
              <a:avLst/>
              <a:gdLst>
                <a:gd name="T0" fmla="*/ 70 w 319"/>
                <a:gd name="T1" fmla="*/ 65 h 140"/>
                <a:gd name="T2" fmla="*/ 81 w 319"/>
                <a:gd name="T3" fmla="*/ 61 h 140"/>
                <a:gd name="T4" fmla="*/ 103 w 319"/>
                <a:gd name="T5" fmla="*/ 59 h 140"/>
                <a:gd name="T6" fmla="*/ 134 w 319"/>
                <a:gd name="T7" fmla="*/ 52 h 140"/>
                <a:gd name="T8" fmla="*/ 166 w 319"/>
                <a:gd name="T9" fmla="*/ 46 h 140"/>
                <a:gd name="T10" fmla="*/ 199 w 319"/>
                <a:gd name="T11" fmla="*/ 39 h 140"/>
                <a:gd name="T12" fmla="*/ 230 w 319"/>
                <a:gd name="T13" fmla="*/ 28 h 140"/>
                <a:gd name="T14" fmla="*/ 254 w 319"/>
                <a:gd name="T15" fmla="*/ 17 h 140"/>
                <a:gd name="T16" fmla="*/ 269 w 319"/>
                <a:gd name="T17" fmla="*/ 4 h 140"/>
                <a:gd name="T18" fmla="*/ 280 w 319"/>
                <a:gd name="T19" fmla="*/ 0 h 140"/>
                <a:gd name="T20" fmla="*/ 291 w 319"/>
                <a:gd name="T21" fmla="*/ 4 h 140"/>
                <a:gd name="T22" fmla="*/ 300 w 319"/>
                <a:gd name="T23" fmla="*/ 13 h 140"/>
                <a:gd name="T24" fmla="*/ 306 w 319"/>
                <a:gd name="T25" fmla="*/ 26 h 140"/>
                <a:gd name="T26" fmla="*/ 313 w 319"/>
                <a:gd name="T27" fmla="*/ 39 h 140"/>
                <a:gd name="T28" fmla="*/ 317 w 319"/>
                <a:gd name="T29" fmla="*/ 55 h 140"/>
                <a:gd name="T30" fmla="*/ 315 w 319"/>
                <a:gd name="T31" fmla="*/ 59 h 140"/>
                <a:gd name="T32" fmla="*/ 295 w 319"/>
                <a:gd name="T33" fmla="*/ 65 h 140"/>
                <a:gd name="T34" fmla="*/ 260 w 319"/>
                <a:gd name="T35" fmla="*/ 79 h 140"/>
                <a:gd name="T36" fmla="*/ 217 w 319"/>
                <a:gd name="T37" fmla="*/ 96 h 140"/>
                <a:gd name="T38" fmla="*/ 169 w 319"/>
                <a:gd name="T39" fmla="*/ 111 h 140"/>
                <a:gd name="T40" fmla="*/ 118 w 319"/>
                <a:gd name="T41" fmla="*/ 125 h 140"/>
                <a:gd name="T42" fmla="*/ 72 w 319"/>
                <a:gd name="T43" fmla="*/ 135 h 140"/>
                <a:gd name="T44" fmla="*/ 35 w 319"/>
                <a:gd name="T45" fmla="*/ 140 h 140"/>
                <a:gd name="T46" fmla="*/ 9 w 319"/>
                <a:gd name="T47" fmla="*/ 135 h 140"/>
                <a:gd name="T48" fmla="*/ 0 w 319"/>
                <a:gd name="T49" fmla="*/ 125 h 140"/>
                <a:gd name="T50" fmla="*/ 2 w 319"/>
                <a:gd name="T51" fmla="*/ 114 h 140"/>
                <a:gd name="T52" fmla="*/ 11 w 319"/>
                <a:gd name="T53" fmla="*/ 100 h 140"/>
                <a:gd name="T54" fmla="*/ 26 w 319"/>
                <a:gd name="T55" fmla="*/ 90 h 140"/>
                <a:gd name="T56" fmla="*/ 44 w 319"/>
                <a:gd name="T57" fmla="*/ 76 h 140"/>
                <a:gd name="T58" fmla="*/ 57 w 319"/>
                <a:gd name="T59" fmla="*/ 70 h 140"/>
                <a:gd name="T60" fmla="*/ 68 w 319"/>
                <a:gd name="T61" fmla="*/ 65 h 140"/>
                <a:gd name="T62" fmla="*/ 70 w 319"/>
                <a:gd name="T63" fmla="*/ 6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140">
                  <a:moveTo>
                    <a:pt x="70" y="65"/>
                  </a:moveTo>
                  <a:lnTo>
                    <a:pt x="70" y="65"/>
                  </a:lnTo>
                  <a:lnTo>
                    <a:pt x="75" y="63"/>
                  </a:lnTo>
                  <a:lnTo>
                    <a:pt x="81" y="61"/>
                  </a:lnTo>
                  <a:lnTo>
                    <a:pt x="90" y="61"/>
                  </a:lnTo>
                  <a:lnTo>
                    <a:pt x="103" y="59"/>
                  </a:lnTo>
                  <a:lnTo>
                    <a:pt x="118" y="57"/>
                  </a:lnTo>
                  <a:lnTo>
                    <a:pt x="134" y="52"/>
                  </a:lnTo>
                  <a:lnTo>
                    <a:pt x="151" y="50"/>
                  </a:lnTo>
                  <a:lnTo>
                    <a:pt x="166" y="46"/>
                  </a:lnTo>
                  <a:lnTo>
                    <a:pt x="184" y="44"/>
                  </a:lnTo>
                  <a:lnTo>
                    <a:pt x="199" y="39"/>
                  </a:lnTo>
                  <a:lnTo>
                    <a:pt x="217" y="35"/>
                  </a:lnTo>
                  <a:lnTo>
                    <a:pt x="230" y="28"/>
                  </a:lnTo>
                  <a:lnTo>
                    <a:pt x="245" y="24"/>
                  </a:lnTo>
                  <a:lnTo>
                    <a:pt x="254" y="17"/>
                  </a:lnTo>
                  <a:lnTo>
                    <a:pt x="263" y="11"/>
                  </a:lnTo>
                  <a:lnTo>
                    <a:pt x="269" y="4"/>
                  </a:lnTo>
                  <a:lnTo>
                    <a:pt x="276" y="2"/>
                  </a:lnTo>
                  <a:lnTo>
                    <a:pt x="280" y="0"/>
                  </a:lnTo>
                  <a:lnTo>
                    <a:pt x="287" y="2"/>
                  </a:lnTo>
                  <a:lnTo>
                    <a:pt x="291" y="4"/>
                  </a:lnTo>
                  <a:lnTo>
                    <a:pt x="295" y="9"/>
                  </a:lnTo>
                  <a:lnTo>
                    <a:pt x="300" y="13"/>
                  </a:lnTo>
                  <a:lnTo>
                    <a:pt x="304" y="22"/>
                  </a:lnTo>
                  <a:lnTo>
                    <a:pt x="306" y="26"/>
                  </a:lnTo>
                  <a:lnTo>
                    <a:pt x="311" y="33"/>
                  </a:lnTo>
                  <a:lnTo>
                    <a:pt x="313" y="39"/>
                  </a:lnTo>
                  <a:lnTo>
                    <a:pt x="315" y="46"/>
                  </a:lnTo>
                  <a:lnTo>
                    <a:pt x="317" y="55"/>
                  </a:lnTo>
                  <a:lnTo>
                    <a:pt x="319" y="59"/>
                  </a:lnTo>
                  <a:lnTo>
                    <a:pt x="315" y="59"/>
                  </a:lnTo>
                  <a:lnTo>
                    <a:pt x="308" y="61"/>
                  </a:lnTo>
                  <a:lnTo>
                    <a:pt x="295" y="65"/>
                  </a:lnTo>
                  <a:lnTo>
                    <a:pt x="280" y="72"/>
                  </a:lnTo>
                  <a:lnTo>
                    <a:pt x="260" y="79"/>
                  </a:lnTo>
                  <a:lnTo>
                    <a:pt x="241" y="87"/>
                  </a:lnTo>
                  <a:lnTo>
                    <a:pt x="217" y="96"/>
                  </a:lnTo>
                  <a:lnTo>
                    <a:pt x="195" y="105"/>
                  </a:lnTo>
                  <a:lnTo>
                    <a:pt x="169" y="111"/>
                  </a:lnTo>
                  <a:lnTo>
                    <a:pt x="142" y="120"/>
                  </a:lnTo>
                  <a:lnTo>
                    <a:pt x="118" y="125"/>
                  </a:lnTo>
                  <a:lnTo>
                    <a:pt x="94" y="131"/>
                  </a:lnTo>
                  <a:lnTo>
                    <a:pt x="72" y="135"/>
                  </a:lnTo>
                  <a:lnTo>
                    <a:pt x="53" y="140"/>
                  </a:lnTo>
                  <a:lnTo>
                    <a:pt x="35" y="140"/>
                  </a:lnTo>
                  <a:lnTo>
                    <a:pt x="22" y="140"/>
                  </a:lnTo>
                  <a:lnTo>
                    <a:pt x="9" y="135"/>
                  </a:lnTo>
                  <a:lnTo>
                    <a:pt x="2" y="129"/>
                  </a:lnTo>
                  <a:lnTo>
                    <a:pt x="0" y="125"/>
                  </a:lnTo>
                  <a:lnTo>
                    <a:pt x="0" y="120"/>
                  </a:lnTo>
                  <a:lnTo>
                    <a:pt x="2" y="114"/>
                  </a:lnTo>
                  <a:lnTo>
                    <a:pt x="7" y="107"/>
                  </a:lnTo>
                  <a:lnTo>
                    <a:pt x="11" y="100"/>
                  </a:lnTo>
                  <a:lnTo>
                    <a:pt x="20" y="96"/>
                  </a:lnTo>
                  <a:lnTo>
                    <a:pt x="26" y="90"/>
                  </a:lnTo>
                  <a:lnTo>
                    <a:pt x="35" y="83"/>
                  </a:lnTo>
                  <a:lnTo>
                    <a:pt x="44" y="76"/>
                  </a:lnTo>
                  <a:lnTo>
                    <a:pt x="53" y="74"/>
                  </a:lnTo>
                  <a:lnTo>
                    <a:pt x="57" y="70"/>
                  </a:lnTo>
                  <a:lnTo>
                    <a:pt x="64" y="68"/>
                  </a:lnTo>
                  <a:lnTo>
                    <a:pt x="68" y="65"/>
                  </a:lnTo>
                  <a:lnTo>
                    <a:pt x="70" y="65"/>
                  </a:lnTo>
                  <a:lnTo>
                    <a:pt x="70" y="65"/>
                  </a:lnTo>
                  <a:close/>
                </a:path>
              </a:pathLst>
            </a:custGeom>
            <a:solidFill>
              <a:srgbClr val="E6E6FF"/>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2" name="Freeform 39"/>
            <p:cNvSpPr>
              <a:spLocks/>
            </p:cNvSpPr>
            <p:nvPr/>
          </p:nvSpPr>
          <p:spPr bwMode="auto">
            <a:xfrm>
              <a:off x="4529138" y="1905000"/>
              <a:ext cx="719138" cy="1030287"/>
            </a:xfrm>
            <a:custGeom>
              <a:avLst/>
              <a:gdLst>
                <a:gd name="T0" fmla="*/ 5 w 453"/>
                <a:gd name="T1" fmla="*/ 122 h 649"/>
                <a:gd name="T2" fmla="*/ 2 w 453"/>
                <a:gd name="T3" fmla="*/ 98 h 649"/>
                <a:gd name="T4" fmla="*/ 0 w 453"/>
                <a:gd name="T5" fmla="*/ 78 h 649"/>
                <a:gd name="T6" fmla="*/ 5 w 453"/>
                <a:gd name="T7" fmla="*/ 57 h 649"/>
                <a:gd name="T8" fmla="*/ 29 w 453"/>
                <a:gd name="T9" fmla="*/ 39 h 649"/>
                <a:gd name="T10" fmla="*/ 66 w 453"/>
                <a:gd name="T11" fmla="*/ 24 h 649"/>
                <a:gd name="T12" fmla="*/ 88 w 453"/>
                <a:gd name="T13" fmla="*/ 6 h 649"/>
                <a:gd name="T14" fmla="*/ 112 w 453"/>
                <a:gd name="T15" fmla="*/ 0 h 649"/>
                <a:gd name="T16" fmla="*/ 140 w 453"/>
                <a:gd name="T17" fmla="*/ 15 h 649"/>
                <a:gd name="T18" fmla="*/ 166 w 453"/>
                <a:gd name="T19" fmla="*/ 24 h 649"/>
                <a:gd name="T20" fmla="*/ 195 w 453"/>
                <a:gd name="T21" fmla="*/ 22 h 649"/>
                <a:gd name="T22" fmla="*/ 223 w 453"/>
                <a:gd name="T23" fmla="*/ 15 h 649"/>
                <a:gd name="T24" fmla="*/ 247 w 453"/>
                <a:gd name="T25" fmla="*/ 22 h 649"/>
                <a:gd name="T26" fmla="*/ 256 w 453"/>
                <a:gd name="T27" fmla="*/ 41 h 649"/>
                <a:gd name="T28" fmla="*/ 278 w 453"/>
                <a:gd name="T29" fmla="*/ 59 h 649"/>
                <a:gd name="T30" fmla="*/ 302 w 453"/>
                <a:gd name="T31" fmla="*/ 67 h 649"/>
                <a:gd name="T32" fmla="*/ 322 w 453"/>
                <a:gd name="T33" fmla="*/ 72 h 649"/>
                <a:gd name="T34" fmla="*/ 343 w 453"/>
                <a:gd name="T35" fmla="*/ 76 h 649"/>
                <a:gd name="T36" fmla="*/ 352 w 453"/>
                <a:gd name="T37" fmla="*/ 100 h 649"/>
                <a:gd name="T38" fmla="*/ 354 w 453"/>
                <a:gd name="T39" fmla="*/ 122 h 649"/>
                <a:gd name="T40" fmla="*/ 372 w 453"/>
                <a:gd name="T41" fmla="*/ 133 h 649"/>
                <a:gd name="T42" fmla="*/ 383 w 453"/>
                <a:gd name="T43" fmla="*/ 151 h 649"/>
                <a:gd name="T44" fmla="*/ 394 w 453"/>
                <a:gd name="T45" fmla="*/ 170 h 649"/>
                <a:gd name="T46" fmla="*/ 400 w 453"/>
                <a:gd name="T47" fmla="*/ 192 h 649"/>
                <a:gd name="T48" fmla="*/ 413 w 453"/>
                <a:gd name="T49" fmla="*/ 220 h 649"/>
                <a:gd name="T50" fmla="*/ 429 w 453"/>
                <a:gd name="T51" fmla="*/ 245 h 649"/>
                <a:gd name="T52" fmla="*/ 431 w 453"/>
                <a:gd name="T53" fmla="*/ 279 h 649"/>
                <a:gd name="T54" fmla="*/ 427 w 453"/>
                <a:gd name="T55" fmla="*/ 312 h 649"/>
                <a:gd name="T56" fmla="*/ 437 w 453"/>
                <a:gd name="T57" fmla="*/ 334 h 649"/>
                <a:gd name="T58" fmla="*/ 451 w 453"/>
                <a:gd name="T59" fmla="*/ 349 h 649"/>
                <a:gd name="T60" fmla="*/ 448 w 453"/>
                <a:gd name="T61" fmla="*/ 371 h 649"/>
                <a:gd name="T62" fmla="*/ 427 w 453"/>
                <a:gd name="T63" fmla="*/ 400 h 649"/>
                <a:gd name="T64" fmla="*/ 427 w 453"/>
                <a:gd name="T65" fmla="*/ 424 h 649"/>
                <a:gd name="T66" fmla="*/ 433 w 453"/>
                <a:gd name="T67" fmla="*/ 448 h 649"/>
                <a:gd name="T68" fmla="*/ 424 w 453"/>
                <a:gd name="T69" fmla="*/ 474 h 649"/>
                <a:gd name="T70" fmla="*/ 405 w 453"/>
                <a:gd name="T71" fmla="*/ 487 h 649"/>
                <a:gd name="T72" fmla="*/ 402 w 453"/>
                <a:gd name="T73" fmla="*/ 509 h 649"/>
                <a:gd name="T74" fmla="*/ 411 w 453"/>
                <a:gd name="T75" fmla="*/ 540 h 649"/>
                <a:gd name="T76" fmla="*/ 411 w 453"/>
                <a:gd name="T77" fmla="*/ 566 h 649"/>
                <a:gd name="T78" fmla="*/ 385 w 453"/>
                <a:gd name="T79" fmla="*/ 581 h 649"/>
                <a:gd name="T80" fmla="*/ 370 w 453"/>
                <a:gd name="T81" fmla="*/ 590 h 649"/>
                <a:gd name="T82" fmla="*/ 354 w 453"/>
                <a:gd name="T83" fmla="*/ 607 h 649"/>
                <a:gd name="T84" fmla="*/ 324 w 453"/>
                <a:gd name="T85" fmla="*/ 636 h 649"/>
                <a:gd name="T86" fmla="*/ 289 w 453"/>
                <a:gd name="T87" fmla="*/ 649 h 649"/>
                <a:gd name="T88" fmla="*/ 267 w 453"/>
                <a:gd name="T89" fmla="*/ 634 h 649"/>
                <a:gd name="T90" fmla="*/ 241 w 453"/>
                <a:gd name="T91" fmla="*/ 629 h 649"/>
                <a:gd name="T92" fmla="*/ 208 w 453"/>
                <a:gd name="T93" fmla="*/ 645 h 649"/>
                <a:gd name="T94" fmla="*/ 186 w 453"/>
                <a:gd name="T95" fmla="*/ 631 h 649"/>
                <a:gd name="T96" fmla="*/ 182 w 453"/>
                <a:gd name="T97" fmla="*/ 616 h 649"/>
                <a:gd name="T98" fmla="*/ 177 w 453"/>
                <a:gd name="T99" fmla="*/ 596 h 649"/>
                <a:gd name="T100" fmla="*/ 164 w 453"/>
                <a:gd name="T101" fmla="*/ 572 h 649"/>
                <a:gd name="T102" fmla="*/ 151 w 453"/>
                <a:gd name="T103" fmla="*/ 555 h 649"/>
                <a:gd name="T104" fmla="*/ 145 w 453"/>
                <a:gd name="T105" fmla="*/ 527 h 649"/>
                <a:gd name="T106" fmla="*/ 145 w 453"/>
                <a:gd name="T107" fmla="*/ 500 h 649"/>
                <a:gd name="T108" fmla="*/ 2 w 453"/>
                <a:gd name="T109" fmla="*/ 137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649">
                  <a:moveTo>
                    <a:pt x="2" y="137"/>
                  </a:moveTo>
                  <a:lnTo>
                    <a:pt x="2" y="129"/>
                  </a:lnTo>
                  <a:lnTo>
                    <a:pt x="5" y="122"/>
                  </a:lnTo>
                  <a:lnTo>
                    <a:pt x="5" y="113"/>
                  </a:lnTo>
                  <a:lnTo>
                    <a:pt x="5" y="107"/>
                  </a:lnTo>
                  <a:lnTo>
                    <a:pt x="2" y="98"/>
                  </a:lnTo>
                  <a:lnTo>
                    <a:pt x="2" y="91"/>
                  </a:lnTo>
                  <a:lnTo>
                    <a:pt x="0" y="85"/>
                  </a:lnTo>
                  <a:lnTo>
                    <a:pt x="0" y="78"/>
                  </a:lnTo>
                  <a:lnTo>
                    <a:pt x="0" y="72"/>
                  </a:lnTo>
                  <a:lnTo>
                    <a:pt x="2" y="65"/>
                  </a:lnTo>
                  <a:lnTo>
                    <a:pt x="5" y="57"/>
                  </a:lnTo>
                  <a:lnTo>
                    <a:pt x="11" y="50"/>
                  </a:lnTo>
                  <a:lnTo>
                    <a:pt x="18" y="43"/>
                  </a:lnTo>
                  <a:lnTo>
                    <a:pt x="29" y="39"/>
                  </a:lnTo>
                  <a:lnTo>
                    <a:pt x="42" y="32"/>
                  </a:lnTo>
                  <a:lnTo>
                    <a:pt x="59" y="28"/>
                  </a:lnTo>
                  <a:lnTo>
                    <a:pt x="66" y="24"/>
                  </a:lnTo>
                  <a:lnTo>
                    <a:pt x="75" y="19"/>
                  </a:lnTo>
                  <a:lnTo>
                    <a:pt x="81" y="13"/>
                  </a:lnTo>
                  <a:lnTo>
                    <a:pt x="88" y="6"/>
                  </a:lnTo>
                  <a:lnTo>
                    <a:pt x="96" y="2"/>
                  </a:lnTo>
                  <a:lnTo>
                    <a:pt x="103" y="0"/>
                  </a:lnTo>
                  <a:lnTo>
                    <a:pt x="112" y="0"/>
                  </a:lnTo>
                  <a:lnTo>
                    <a:pt x="123" y="4"/>
                  </a:lnTo>
                  <a:lnTo>
                    <a:pt x="131" y="8"/>
                  </a:lnTo>
                  <a:lnTo>
                    <a:pt x="140" y="15"/>
                  </a:lnTo>
                  <a:lnTo>
                    <a:pt x="149" y="19"/>
                  </a:lnTo>
                  <a:lnTo>
                    <a:pt x="158" y="22"/>
                  </a:lnTo>
                  <a:lnTo>
                    <a:pt x="166" y="24"/>
                  </a:lnTo>
                  <a:lnTo>
                    <a:pt x="175" y="24"/>
                  </a:lnTo>
                  <a:lnTo>
                    <a:pt x="184" y="24"/>
                  </a:lnTo>
                  <a:lnTo>
                    <a:pt x="195" y="22"/>
                  </a:lnTo>
                  <a:lnTo>
                    <a:pt x="204" y="17"/>
                  </a:lnTo>
                  <a:lnTo>
                    <a:pt x="214" y="15"/>
                  </a:lnTo>
                  <a:lnTo>
                    <a:pt x="223" y="15"/>
                  </a:lnTo>
                  <a:lnTo>
                    <a:pt x="232" y="15"/>
                  </a:lnTo>
                  <a:lnTo>
                    <a:pt x="241" y="17"/>
                  </a:lnTo>
                  <a:lnTo>
                    <a:pt x="247" y="22"/>
                  </a:lnTo>
                  <a:lnTo>
                    <a:pt x="252" y="28"/>
                  </a:lnTo>
                  <a:lnTo>
                    <a:pt x="256" y="35"/>
                  </a:lnTo>
                  <a:lnTo>
                    <a:pt x="256" y="41"/>
                  </a:lnTo>
                  <a:lnTo>
                    <a:pt x="263" y="48"/>
                  </a:lnTo>
                  <a:lnTo>
                    <a:pt x="269" y="52"/>
                  </a:lnTo>
                  <a:lnTo>
                    <a:pt x="278" y="59"/>
                  </a:lnTo>
                  <a:lnTo>
                    <a:pt x="287" y="61"/>
                  </a:lnTo>
                  <a:lnTo>
                    <a:pt x="295" y="65"/>
                  </a:lnTo>
                  <a:lnTo>
                    <a:pt x="302" y="67"/>
                  </a:lnTo>
                  <a:lnTo>
                    <a:pt x="311" y="70"/>
                  </a:lnTo>
                  <a:lnTo>
                    <a:pt x="313" y="70"/>
                  </a:lnTo>
                  <a:lnTo>
                    <a:pt x="322" y="72"/>
                  </a:lnTo>
                  <a:lnTo>
                    <a:pt x="328" y="72"/>
                  </a:lnTo>
                  <a:lnTo>
                    <a:pt x="337" y="74"/>
                  </a:lnTo>
                  <a:lnTo>
                    <a:pt x="343" y="76"/>
                  </a:lnTo>
                  <a:lnTo>
                    <a:pt x="350" y="83"/>
                  </a:lnTo>
                  <a:lnTo>
                    <a:pt x="352" y="89"/>
                  </a:lnTo>
                  <a:lnTo>
                    <a:pt x="352" y="100"/>
                  </a:lnTo>
                  <a:lnTo>
                    <a:pt x="350" y="109"/>
                  </a:lnTo>
                  <a:lnTo>
                    <a:pt x="352" y="116"/>
                  </a:lnTo>
                  <a:lnTo>
                    <a:pt x="354" y="122"/>
                  </a:lnTo>
                  <a:lnTo>
                    <a:pt x="361" y="126"/>
                  </a:lnTo>
                  <a:lnTo>
                    <a:pt x="368" y="129"/>
                  </a:lnTo>
                  <a:lnTo>
                    <a:pt x="372" y="133"/>
                  </a:lnTo>
                  <a:lnTo>
                    <a:pt x="376" y="137"/>
                  </a:lnTo>
                  <a:lnTo>
                    <a:pt x="381" y="144"/>
                  </a:lnTo>
                  <a:lnTo>
                    <a:pt x="383" y="151"/>
                  </a:lnTo>
                  <a:lnTo>
                    <a:pt x="387" y="157"/>
                  </a:lnTo>
                  <a:lnTo>
                    <a:pt x="389" y="164"/>
                  </a:lnTo>
                  <a:lnTo>
                    <a:pt x="394" y="170"/>
                  </a:lnTo>
                  <a:lnTo>
                    <a:pt x="396" y="177"/>
                  </a:lnTo>
                  <a:lnTo>
                    <a:pt x="400" y="185"/>
                  </a:lnTo>
                  <a:lnTo>
                    <a:pt x="400" y="192"/>
                  </a:lnTo>
                  <a:lnTo>
                    <a:pt x="400" y="199"/>
                  </a:lnTo>
                  <a:lnTo>
                    <a:pt x="402" y="210"/>
                  </a:lnTo>
                  <a:lnTo>
                    <a:pt x="413" y="220"/>
                  </a:lnTo>
                  <a:lnTo>
                    <a:pt x="420" y="229"/>
                  </a:lnTo>
                  <a:lnTo>
                    <a:pt x="427" y="236"/>
                  </a:lnTo>
                  <a:lnTo>
                    <a:pt x="429" y="245"/>
                  </a:lnTo>
                  <a:lnTo>
                    <a:pt x="433" y="258"/>
                  </a:lnTo>
                  <a:lnTo>
                    <a:pt x="431" y="266"/>
                  </a:lnTo>
                  <a:lnTo>
                    <a:pt x="431" y="279"/>
                  </a:lnTo>
                  <a:lnTo>
                    <a:pt x="429" y="290"/>
                  </a:lnTo>
                  <a:lnTo>
                    <a:pt x="429" y="304"/>
                  </a:lnTo>
                  <a:lnTo>
                    <a:pt x="427" y="312"/>
                  </a:lnTo>
                  <a:lnTo>
                    <a:pt x="429" y="321"/>
                  </a:lnTo>
                  <a:lnTo>
                    <a:pt x="431" y="328"/>
                  </a:lnTo>
                  <a:lnTo>
                    <a:pt x="437" y="334"/>
                  </a:lnTo>
                  <a:lnTo>
                    <a:pt x="444" y="339"/>
                  </a:lnTo>
                  <a:lnTo>
                    <a:pt x="448" y="343"/>
                  </a:lnTo>
                  <a:lnTo>
                    <a:pt x="451" y="349"/>
                  </a:lnTo>
                  <a:lnTo>
                    <a:pt x="453" y="356"/>
                  </a:lnTo>
                  <a:lnTo>
                    <a:pt x="451" y="363"/>
                  </a:lnTo>
                  <a:lnTo>
                    <a:pt x="448" y="371"/>
                  </a:lnTo>
                  <a:lnTo>
                    <a:pt x="442" y="380"/>
                  </a:lnTo>
                  <a:lnTo>
                    <a:pt x="435" y="389"/>
                  </a:lnTo>
                  <a:lnTo>
                    <a:pt x="427" y="400"/>
                  </a:lnTo>
                  <a:lnTo>
                    <a:pt x="424" y="408"/>
                  </a:lnTo>
                  <a:lnTo>
                    <a:pt x="422" y="417"/>
                  </a:lnTo>
                  <a:lnTo>
                    <a:pt x="427" y="424"/>
                  </a:lnTo>
                  <a:lnTo>
                    <a:pt x="429" y="430"/>
                  </a:lnTo>
                  <a:lnTo>
                    <a:pt x="431" y="439"/>
                  </a:lnTo>
                  <a:lnTo>
                    <a:pt x="433" y="448"/>
                  </a:lnTo>
                  <a:lnTo>
                    <a:pt x="433" y="459"/>
                  </a:lnTo>
                  <a:lnTo>
                    <a:pt x="429" y="467"/>
                  </a:lnTo>
                  <a:lnTo>
                    <a:pt x="424" y="474"/>
                  </a:lnTo>
                  <a:lnTo>
                    <a:pt x="418" y="478"/>
                  </a:lnTo>
                  <a:lnTo>
                    <a:pt x="411" y="483"/>
                  </a:lnTo>
                  <a:lnTo>
                    <a:pt x="405" y="487"/>
                  </a:lnTo>
                  <a:lnTo>
                    <a:pt x="402" y="492"/>
                  </a:lnTo>
                  <a:lnTo>
                    <a:pt x="400" y="498"/>
                  </a:lnTo>
                  <a:lnTo>
                    <a:pt x="402" y="509"/>
                  </a:lnTo>
                  <a:lnTo>
                    <a:pt x="405" y="518"/>
                  </a:lnTo>
                  <a:lnTo>
                    <a:pt x="409" y="529"/>
                  </a:lnTo>
                  <a:lnTo>
                    <a:pt x="411" y="540"/>
                  </a:lnTo>
                  <a:lnTo>
                    <a:pt x="413" y="548"/>
                  </a:lnTo>
                  <a:lnTo>
                    <a:pt x="413" y="559"/>
                  </a:lnTo>
                  <a:lnTo>
                    <a:pt x="411" y="566"/>
                  </a:lnTo>
                  <a:lnTo>
                    <a:pt x="405" y="572"/>
                  </a:lnTo>
                  <a:lnTo>
                    <a:pt x="396" y="579"/>
                  </a:lnTo>
                  <a:lnTo>
                    <a:pt x="385" y="581"/>
                  </a:lnTo>
                  <a:lnTo>
                    <a:pt x="378" y="586"/>
                  </a:lnTo>
                  <a:lnTo>
                    <a:pt x="374" y="588"/>
                  </a:lnTo>
                  <a:lnTo>
                    <a:pt x="370" y="590"/>
                  </a:lnTo>
                  <a:lnTo>
                    <a:pt x="365" y="594"/>
                  </a:lnTo>
                  <a:lnTo>
                    <a:pt x="363" y="599"/>
                  </a:lnTo>
                  <a:lnTo>
                    <a:pt x="354" y="607"/>
                  </a:lnTo>
                  <a:lnTo>
                    <a:pt x="348" y="616"/>
                  </a:lnTo>
                  <a:lnTo>
                    <a:pt x="335" y="625"/>
                  </a:lnTo>
                  <a:lnTo>
                    <a:pt x="324" y="636"/>
                  </a:lnTo>
                  <a:lnTo>
                    <a:pt x="311" y="642"/>
                  </a:lnTo>
                  <a:lnTo>
                    <a:pt x="300" y="647"/>
                  </a:lnTo>
                  <a:lnTo>
                    <a:pt x="289" y="649"/>
                  </a:lnTo>
                  <a:lnTo>
                    <a:pt x="280" y="647"/>
                  </a:lnTo>
                  <a:lnTo>
                    <a:pt x="271" y="642"/>
                  </a:lnTo>
                  <a:lnTo>
                    <a:pt x="267" y="634"/>
                  </a:lnTo>
                  <a:lnTo>
                    <a:pt x="258" y="625"/>
                  </a:lnTo>
                  <a:lnTo>
                    <a:pt x="252" y="625"/>
                  </a:lnTo>
                  <a:lnTo>
                    <a:pt x="241" y="629"/>
                  </a:lnTo>
                  <a:lnTo>
                    <a:pt x="230" y="636"/>
                  </a:lnTo>
                  <a:lnTo>
                    <a:pt x="219" y="642"/>
                  </a:lnTo>
                  <a:lnTo>
                    <a:pt x="208" y="645"/>
                  </a:lnTo>
                  <a:lnTo>
                    <a:pt x="199" y="645"/>
                  </a:lnTo>
                  <a:lnTo>
                    <a:pt x="190" y="638"/>
                  </a:lnTo>
                  <a:lnTo>
                    <a:pt x="186" y="631"/>
                  </a:lnTo>
                  <a:lnTo>
                    <a:pt x="184" y="625"/>
                  </a:lnTo>
                  <a:lnTo>
                    <a:pt x="182" y="621"/>
                  </a:lnTo>
                  <a:lnTo>
                    <a:pt x="182" y="616"/>
                  </a:lnTo>
                  <a:lnTo>
                    <a:pt x="180" y="610"/>
                  </a:lnTo>
                  <a:lnTo>
                    <a:pt x="180" y="603"/>
                  </a:lnTo>
                  <a:lnTo>
                    <a:pt x="177" y="596"/>
                  </a:lnTo>
                  <a:lnTo>
                    <a:pt x="175" y="590"/>
                  </a:lnTo>
                  <a:lnTo>
                    <a:pt x="171" y="581"/>
                  </a:lnTo>
                  <a:lnTo>
                    <a:pt x="164" y="572"/>
                  </a:lnTo>
                  <a:lnTo>
                    <a:pt x="158" y="568"/>
                  </a:lnTo>
                  <a:lnTo>
                    <a:pt x="155" y="561"/>
                  </a:lnTo>
                  <a:lnTo>
                    <a:pt x="151" y="555"/>
                  </a:lnTo>
                  <a:lnTo>
                    <a:pt x="149" y="548"/>
                  </a:lnTo>
                  <a:lnTo>
                    <a:pt x="145" y="537"/>
                  </a:lnTo>
                  <a:lnTo>
                    <a:pt x="145" y="527"/>
                  </a:lnTo>
                  <a:lnTo>
                    <a:pt x="145" y="516"/>
                  </a:lnTo>
                  <a:lnTo>
                    <a:pt x="145" y="507"/>
                  </a:lnTo>
                  <a:lnTo>
                    <a:pt x="145" y="500"/>
                  </a:lnTo>
                  <a:lnTo>
                    <a:pt x="147" y="500"/>
                  </a:lnTo>
                  <a:lnTo>
                    <a:pt x="2" y="137"/>
                  </a:lnTo>
                  <a:lnTo>
                    <a:pt x="2" y="137"/>
                  </a:lnTo>
                  <a:close/>
                </a:path>
              </a:pathLst>
            </a:custGeom>
            <a:solidFill>
              <a:srgbClr val="594747"/>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3" name="Freeform 40"/>
            <p:cNvSpPr>
              <a:spLocks/>
            </p:cNvSpPr>
            <p:nvPr/>
          </p:nvSpPr>
          <p:spPr bwMode="auto">
            <a:xfrm>
              <a:off x="4394200" y="2081212"/>
              <a:ext cx="541338" cy="693737"/>
            </a:xfrm>
            <a:custGeom>
              <a:avLst/>
              <a:gdLst>
                <a:gd name="T0" fmla="*/ 81 w 341"/>
                <a:gd name="T1" fmla="*/ 33 h 437"/>
                <a:gd name="T2" fmla="*/ 74 w 341"/>
                <a:gd name="T3" fmla="*/ 48 h 437"/>
                <a:gd name="T4" fmla="*/ 68 w 341"/>
                <a:gd name="T5" fmla="*/ 72 h 437"/>
                <a:gd name="T6" fmla="*/ 59 w 341"/>
                <a:gd name="T7" fmla="*/ 103 h 437"/>
                <a:gd name="T8" fmla="*/ 55 w 341"/>
                <a:gd name="T9" fmla="*/ 136 h 437"/>
                <a:gd name="T10" fmla="*/ 46 w 341"/>
                <a:gd name="T11" fmla="*/ 166 h 437"/>
                <a:gd name="T12" fmla="*/ 33 w 341"/>
                <a:gd name="T13" fmla="*/ 193 h 437"/>
                <a:gd name="T14" fmla="*/ 13 w 341"/>
                <a:gd name="T15" fmla="*/ 219 h 437"/>
                <a:gd name="T16" fmla="*/ 0 w 341"/>
                <a:gd name="T17" fmla="*/ 245 h 437"/>
                <a:gd name="T18" fmla="*/ 15 w 341"/>
                <a:gd name="T19" fmla="*/ 258 h 437"/>
                <a:gd name="T20" fmla="*/ 33 w 341"/>
                <a:gd name="T21" fmla="*/ 267 h 437"/>
                <a:gd name="T22" fmla="*/ 24 w 341"/>
                <a:gd name="T23" fmla="*/ 284 h 437"/>
                <a:gd name="T24" fmla="*/ 13 w 341"/>
                <a:gd name="T25" fmla="*/ 297 h 437"/>
                <a:gd name="T26" fmla="*/ 17 w 341"/>
                <a:gd name="T27" fmla="*/ 315 h 437"/>
                <a:gd name="T28" fmla="*/ 39 w 341"/>
                <a:gd name="T29" fmla="*/ 324 h 437"/>
                <a:gd name="T30" fmla="*/ 7 w 341"/>
                <a:gd name="T31" fmla="*/ 337 h 437"/>
                <a:gd name="T32" fmla="*/ 20 w 341"/>
                <a:gd name="T33" fmla="*/ 350 h 437"/>
                <a:gd name="T34" fmla="*/ 35 w 341"/>
                <a:gd name="T35" fmla="*/ 370 h 437"/>
                <a:gd name="T36" fmla="*/ 28 w 341"/>
                <a:gd name="T37" fmla="*/ 383 h 437"/>
                <a:gd name="T38" fmla="*/ 28 w 341"/>
                <a:gd name="T39" fmla="*/ 407 h 437"/>
                <a:gd name="T40" fmla="*/ 42 w 341"/>
                <a:gd name="T41" fmla="*/ 422 h 437"/>
                <a:gd name="T42" fmla="*/ 70 w 341"/>
                <a:gd name="T43" fmla="*/ 431 h 437"/>
                <a:gd name="T44" fmla="*/ 111 w 341"/>
                <a:gd name="T45" fmla="*/ 435 h 437"/>
                <a:gd name="T46" fmla="*/ 157 w 341"/>
                <a:gd name="T47" fmla="*/ 437 h 437"/>
                <a:gd name="T48" fmla="*/ 203 w 341"/>
                <a:gd name="T49" fmla="*/ 433 h 437"/>
                <a:gd name="T50" fmla="*/ 238 w 341"/>
                <a:gd name="T51" fmla="*/ 422 h 437"/>
                <a:gd name="T52" fmla="*/ 238 w 341"/>
                <a:gd name="T53" fmla="*/ 411 h 437"/>
                <a:gd name="T54" fmla="*/ 249 w 341"/>
                <a:gd name="T55" fmla="*/ 391 h 437"/>
                <a:gd name="T56" fmla="*/ 273 w 341"/>
                <a:gd name="T57" fmla="*/ 376 h 437"/>
                <a:gd name="T58" fmla="*/ 280 w 341"/>
                <a:gd name="T59" fmla="*/ 354 h 437"/>
                <a:gd name="T60" fmla="*/ 284 w 341"/>
                <a:gd name="T61" fmla="*/ 335 h 437"/>
                <a:gd name="T62" fmla="*/ 310 w 341"/>
                <a:gd name="T63" fmla="*/ 326 h 437"/>
                <a:gd name="T64" fmla="*/ 332 w 341"/>
                <a:gd name="T65" fmla="*/ 317 h 437"/>
                <a:gd name="T66" fmla="*/ 337 w 341"/>
                <a:gd name="T67" fmla="*/ 293 h 437"/>
                <a:gd name="T68" fmla="*/ 328 w 341"/>
                <a:gd name="T69" fmla="*/ 265 h 437"/>
                <a:gd name="T70" fmla="*/ 317 w 341"/>
                <a:gd name="T71" fmla="*/ 245 h 437"/>
                <a:gd name="T72" fmla="*/ 308 w 341"/>
                <a:gd name="T73" fmla="*/ 241 h 437"/>
                <a:gd name="T74" fmla="*/ 321 w 341"/>
                <a:gd name="T75" fmla="*/ 217 h 437"/>
                <a:gd name="T76" fmla="*/ 339 w 341"/>
                <a:gd name="T77" fmla="*/ 186 h 437"/>
                <a:gd name="T78" fmla="*/ 337 w 341"/>
                <a:gd name="T79" fmla="*/ 162 h 437"/>
                <a:gd name="T80" fmla="*/ 315 w 341"/>
                <a:gd name="T81" fmla="*/ 131 h 437"/>
                <a:gd name="T82" fmla="*/ 308 w 341"/>
                <a:gd name="T83" fmla="*/ 103 h 437"/>
                <a:gd name="T84" fmla="*/ 295 w 341"/>
                <a:gd name="T85" fmla="*/ 90 h 437"/>
                <a:gd name="T86" fmla="*/ 269 w 341"/>
                <a:gd name="T87" fmla="*/ 88 h 437"/>
                <a:gd name="T88" fmla="*/ 254 w 341"/>
                <a:gd name="T89" fmla="*/ 70 h 437"/>
                <a:gd name="T90" fmla="*/ 251 w 341"/>
                <a:gd name="T91" fmla="*/ 46 h 437"/>
                <a:gd name="T92" fmla="*/ 243 w 341"/>
                <a:gd name="T93" fmla="*/ 31 h 437"/>
                <a:gd name="T94" fmla="*/ 221 w 341"/>
                <a:gd name="T95" fmla="*/ 31 h 437"/>
                <a:gd name="T96" fmla="*/ 197 w 341"/>
                <a:gd name="T97" fmla="*/ 31 h 437"/>
                <a:gd name="T98" fmla="*/ 186 w 341"/>
                <a:gd name="T99" fmla="*/ 18 h 437"/>
                <a:gd name="T100" fmla="*/ 173 w 341"/>
                <a:gd name="T101" fmla="*/ 2 h 437"/>
                <a:gd name="T102" fmla="*/ 155 w 341"/>
                <a:gd name="T103" fmla="*/ 2 h 437"/>
                <a:gd name="T104" fmla="*/ 133 w 341"/>
                <a:gd name="T105" fmla="*/ 13 h 437"/>
                <a:gd name="T106" fmla="*/ 107 w 341"/>
                <a:gd name="T107" fmla="*/ 22 h 437"/>
                <a:gd name="T108" fmla="*/ 87 w 341"/>
                <a:gd name="T109" fmla="*/ 2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 h="437">
                  <a:moveTo>
                    <a:pt x="87" y="26"/>
                  </a:moveTo>
                  <a:lnTo>
                    <a:pt x="85" y="26"/>
                  </a:lnTo>
                  <a:lnTo>
                    <a:pt x="81" y="33"/>
                  </a:lnTo>
                  <a:lnTo>
                    <a:pt x="79" y="37"/>
                  </a:lnTo>
                  <a:lnTo>
                    <a:pt x="77" y="44"/>
                  </a:lnTo>
                  <a:lnTo>
                    <a:pt x="74" y="48"/>
                  </a:lnTo>
                  <a:lnTo>
                    <a:pt x="74" y="57"/>
                  </a:lnTo>
                  <a:lnTo>
                    <a:pt x="70" y="64"/>
                  </a:lnTo>
                  <a:lnTo>
                    <a:pt x="68" y="72"/>
                  </a:lnTo>
                  <a:lnTo>
                    <a:pt x="66" y="81"/>
                  </a:lnTo>
                  <a:lnTo>
                    <a:pt x="63" y="92"/>
                  </a:lnTo>
                  <a:lnTo>
                    <a:pt x="59" y="103"/>
                  </a:lnTo>
                  <a:lnTo>
                    <a:pt x="59" y="112"/>
                  </a:lnTo>
                  <a:lnTo>
                    <a:pt x="55" y="125"/>
                  </a:lnTo>
                  <a:lnTo>
                    <a:pt x="55" y="136"/>
                  </a:lnTo>
                  <a:lnTo>
                    <a:pt x="50" y="147"/>
                  </a:lnTo>
                  <a:lnTo>
                    <a:pt x="48" y="158"/>
                  </a:lnTo>
                  <a:lnTo>
                    <a:pt x="46" y="166"/>
                  </a:lnTo>
                  <a:lnTo>
                    <a:pt x="42" y="177"/>
                  </a:lnTo>
                  <a:lnTo>
                    <a:pt x="37" y="186"/>
                  </a:lnTo>
                  <a:lnTo>
                    <a:pt x="33" y="193"/>
                  </a:lnTo>
                  <a:lnTo>
                    <a:pt x="26" y="199"/>
                  </a:lnTo>
                  <a:lnTo>
                    <a:pt x="24" y="208"/>
                  </a:lnTo>
                  <a:lnTo>
                    <a:pt x="13" y="219"/>
                  </a:lnTo>
                  <a:lnTo>
                    <a:pt x="7" y="230"/>
                  </a:lnTo>
                  <a:lnTo>
                    <a:pt x="0" y="236"/>
                  </a:lnTo>
                  <a:lnTo>
                    <a:pt x="0" y="245"/>
                  </a:lnTo>
                  <a:lnTo>
                    <a:pt x="2" y="249"/>
                  </a:lnTo>
                  <a:lnTo>
                    <a:pt x="9" y="254"/>
                  </a:lnTo>
                  <a:lnTo>
                    <a:pt x="15" y="258"/>
                  </a:lnTo>
                  <a:lnTo>
                    <a:pt x="22" y="260"/>
                  </a:lnTo>
                  <a:lnTo>
                    <a:pt x="28" y="262"/>
                  </a:lnTo>
                  <a:lnTo>
                    <a:pt x="33" y="267"/>
                  </a:lnTo>
                  <a:lnTo>
                    <a:pt x="35" y="269"/>
                  </a:lnTo>
                  <a:lnTo>
                    <a:pt x="33" y="278"/>
                  </a:lnTo>
                  <a:lnTo>
                    <a:pt x="24" y="284"/>
                  </a:lnTo>
                  <a:lnTo>
                    <a:pt x="20" y="289"/>
                  </a:lnTo>
                  <a:lnTo>
                    <a:pt x="15" y="293"/>
                  </a:lnTo>
                  <a:lnTo>
                    <a:pt x="13" y="297"/>
                  </a:lnTo>
                  <a:lnTo>
                    <a:pt x="9" y="304"/>
                  </a:lnTo>
                  <a:lnTo>
                    <a:pt x="11" y="308"/>
                  </a:lnTo>
                  <a:lnTo>
                    <a:pt x="17" y="315"/>
                  </a:lnTo>
                  <a:lnTo>
                    <a:pt x="26" y="319"/>
                  </a:lnTo>
                  <a:lnTo>
                    <a:pt x="35" y="322"/>
                  </a:lnTo>
                  <a:lnTo>
                    <a:pt x="39" y="324"/>
                  </a:lnTo>
                  <a:lnTo>
                    <a:pt x="7" y="326"/>
                  </a:lnTo>
                  <a:lnTo>
                    <a:pt x="7" y="330"/>
                  </a:lnTo>
                  <a:lnTo>
                    <a:pt x="7" y="337"/>
                  </a:lnTo>
                  <a:lnTo>
                    <a:pt x="9" y="343"/>
                  </a:lnTo>
                  <a:lnTo>
                    <a:pt x="15" y="348"/>
                  </a:lnTo>
                  <a:lnTo>
                    <a:pt x="20" y="350"/>
                  </a:lnTo>
                  <a:lnTo>
                    <a:pt x="28" y="356"/>
                  </a:lnTo>
                  <a:lnTo>
                    <a:pt x="33" y="361"/>
                  </a:lnTo>
                  <a:lnTo>
                    <a:pt x="35" y="370"/>
                  </a:lnTo>
                  <a:lnTo>
                    <a:pt x="33" y="372"/>
                  </a:lnTo>
                  <a:lnTo>
                    <a:pt x="33" y="378"/>
                  </a:lnTo>
                  <a:lnTo>
                    <a:pt x="28" y="383"/>
                  </a:lnTo>
                  <a:lnTo>
                    <a:pt x="28" y="391"/>
                  </a:lnTo>
                  <a:lnTo>
                    <a:pt x="26" y="398"/>
                  </a:lnTo>
                  <a:lnTo>
                    <a:pt x="28" y="407"/>
                  </a:lnTo>
                  <a:lnTo>
                    <a:pt x="33" y="413"/>
                  </a:lnTo>
                  <a:lnTo>
                    <a:pt x="39" y="420"/>
                  </a:lnTo>
                  <a:lnTo>
                    <a:pt x="42" y="422"/>
                  </a:lnTo>
                  <a:lnTo>
                    <a:pt x="50" y="426"/>
                  </a:lnTo>
                  <a:lnTo>
                    <a:pt x="59" y="429"/>
                  </a:lnTo>
                  <a:lnTo>
                    <a:pt x="70" y="431"/>
                  </a:lnTo>
                  <a:lnTo>
                    <a:pt x="83" y="433"/>
                  </a:lnTo>
                  <a:lnTo>
                    <a:pt x="96" y="435"/>
                  </a:lnTo>
                  <a:lnTo>
                    <a:pt x="111" y="435"/>
                  </a:lnTo>
                  <a:lnTo>
                    <a:pt x="129" y="437"/>
                  </a:lnTo>
                  <a:lnTo>
                    <a:pt x="142" y="437"/>
                  </a:lnTo>
                  <a:lnTo>
                    <a:pt x="157" y="437"/>
                  </a:lnTo>
                  <a:lnTo>
                    <a:pt x="173" y="437"/>
                  </a:lnTo>
                  <a:lnTo>
                    <a:pt x="188" y="435"/>
                  </a:lnTo>
                  <a:lnTo>
                    <a:pt x="203" y="433"/>
                  </a:lnTo>
                  <a:lnTo>
                    <a:pt x="216" y="431"/>
                  </a:lnTo>
                  <a:lnTo>
                    <a:pt x="227" y="426"/>
                  </a:lnTo>
                  <a:lnTo>
                    <a:pt x="238" y="422"/>
                  </a:lnTo>
                  <a:lnTo>
                    <a:pt x="238" y="420"/>
                  </a:lnTo>
                  <a:lnTo>
                    <a:pt x="238" y="418"/>
                  </a:lnTo>
                  <a:lnTo>
                    <a:pt x="238" y="411"/>
                  </a:lnTo>
                  <a:lnTo>
                    <a:pt x="243" y="407"/>
                  </a:lnTo>
                  <a:lnTo>
                    <a:pt x="245" y="400"/>
                  </a:lnTo>
                  <a:lnTo>
                    <a:pt x="249" y="391"/>
                  </a:lnTo>
                  <a:lnTo>
                    <a:pt x="258" y="387"/>
                  </a:lnTo>
                  <a:lnTo>
                    <a:pt x="267" y="383"/>
                  </a:lnTo>
                  <a:lnTo>
                    <a:pt x="273" y="376"/>
                  </a:lnTo>
                  <a:lnTo>
                    <a:pt x="278" y="370"/>
                  </a:lnTo>
                  <a:lnTo>
                    <a:pt x="280" y="361"/>
                  </a:lnTo>
                  <a:lnTo>
                    <a:pt x="280" y="354"/>
                  </a:lnTo>
                  <a:lnTo>
                    <a:pt x="280" y="348"/>
                  </a:lnTo>
                  <a:lnTo>
                    <a:pt x="282" y="341"/>
                  </a:lnTo>
                  <a:lnTo>
                    <a:pt x="284" y="335"/>
                  </a:lnTo>
                  <a:lnTo>
                    <a:pt x="293" y="332"/>
                  </a:lnTo>
                  <a:lnTo>
                    <a:pt x="302" y="330"/>
                  </a:lnTo>
                  <a:lnTo>
                    <a:pt x="310" y="326"/>
                  </a:lnTo>
                  <a:lnTo>
                    <a:pt x="317" y="324"/>
                  </a:lnTo>
                  <a:lnTo>
                    <a:pt x="326" y="322"/>
                  </a:lnTo>
                  <a:lnTo>
                    <a:pt x="332" y="317"/>
                  </a:lnTo>
                  <a:lnTo>
                    <a:pt x="337" y="311"/>
                  </a:lnTo>
                  <a:lnTo>
                    <a:pt x="337" y="304"/>
                  </a:lnTo>
                  <a:lnTo>
                    <a:pt x="337" y="293"/>
                  </a:lnTo>
                  <a:lnTo>
                    <a:pt x="334" y="282"/>
                  </a:lnTo>
                  <a:lnTo>
                    <a:pt x="332" y="273"/>
                  </a:lnTo>
                  <a:lnTo>
                    <a:pt x="328" y="265"/>
                  </a:lnTo>
                  <a:lnTo>
                    <a:pt x="326" y="258"/>
                  </a:lnTo>
                  <a:lnTo>
                    <a:pt x="321" y="249"/>
                  </a:lnTo>
                  <a:lnTo>
                    <a:pt x="317" y="245"/>
                  </a:lnTo>
                  <a:lnTo>
                    <a:pt x="315" y="243"/>
                  </a:lnTo>
                  <a:lnTo>
                    <a:pt x="310" y="243"/>
                  </a:lnTo>
                  <a:lnTo>
                    <a:pt x="308" y="241"/>
                  </a:lnTo>
                  <a:lnTo>
                    <a:pt x="310" y="234"/>
                  </a:lnTo>
                  <a:lnTo>
                    <a:pt x="315" y="225"/>
                  </a:lnTo>
                  <a:lnTo>
                    <a:pt x="321" y="217"/>
                  </a:lnTo>
                  <a:lnTo>
                    <a:pt x="328" y="206"/>
                  </a:lnTo>
                  <a:lnTo>
                    <a:pt x="334" y="197"/>
                  </a:lnTo>
                  <a:lnTo>
                    <a:pt x="339" y="186"/>
                  </a:lnTo>
                  <a:lnTo>
                    <a:pt x="341" y="179"/>
                  </a:lnTo>
                  <a:lnTo>
                    <a:pt x="339" y="171"/>
                  </a:lnTo>
                  <a:lnTo>
                    <a:pt x="337" y="162"/>
                  </a:lnTo>
                  <a:lnTo>
                    <a:pt x="330" y="151"/>
                  </a:lnTo>
                  <a:lnTo>
                    <a:pt x="321" y="142"/>
                  </a:lnTo>
                  <a:lnTo>
                    <a:pt x="315" y="131"/>
                  </a:lnTo>
                  <a:lnTo>
                    <a:pt x="310" y="123"/>
                  </a:lnTo>
                  <a:lnTo>
                    <a:pt x="308" y="112"/>
                  </a:lnTo>
                  <a:lnTo>
                    <a:pt x="308" y="103"/>
                  </a:lnTo>
                  <a:lnTo>
                    <a:pt x="308" y="96"/>
                  </a:lnTo>
                  <a:lnTo>
                    <a:pt x="304" y="92"/>
                  </a:lnTo>
                  <a:lnTo>
                    <a:pt x="295" y="90"/>
                  </a:lnTo>
                  <a:lnTo>
                    <a:pt x="289" y="90"/>
                  </a:lnTo>
                  <a:lnTo>
                    <a:pt x="278" y="90"/>
                  </a:lnTo>
                  <a:lnTo>
                    <a:pt x="269" y="88"/>
                  </a:lnTo>
                  <a:lnTo>
                    <a:pt x="260" y="85"/>
                  </a:lnTo>
                  <a:lnTo>
                    <a:pt x="258" y="81"/>
                  </a:lnTo>
                  <a:lnTo>
                    <a:pt x="254" y="70"/>
                  </a:lnTo>
                  <a:lnTo>
                    <a:pt x="254" y="61"/>
                  </a:lnTo>
                  <a:lnTo>
                    <a:pt x="254" y="53"/>
                  </a:lnTo>
                  <a:lnTo>
                    <a:pt x="251" y="46"/>
                  </a:lnTo>
                  <a:lnTo>
                    <a:pt x="249" y="37"/>
                  </a:lnTo>
                  <a:lnTo>
                    <a:pt x="247" y="33"/>
                  </a:lnTo>
                  <a:lnTo>
                    <a:pt x="243" y="31"/>
                  </a:lnTo>
                  <a:lnTo>
                    <a:pt x="236" y="31"/>
                  </a:lnTo>
                  <a:lnTo>
                    <a:pt x="227" y="31"/>
                  </a:lnTo>
                  <a:lnTo>
                    <a:pt x="221" y="31"/>
                  </a:lnTo>
                  <a:lnTo>
                    <a:pt x="212" y="31"/>
                  </a:lnTo>
                  <a:lnTo>
                    <a:pt x="205" y="33"/>
                  </a:lnTo>
                  <a:lnTo>
                    <a:pt x="197" y="31"/>
                  </a:lnTo>
                  <a:lnTo>
                    <a:pt x="192" y="29"/>
                  </a:lnTo>
                  <a:lnTo>
                    <a:pt x="188" y="24"/>
                  </a:lnTo>
                  <a:lnTo>
                    <a:pt x="186" y="18"/>
                  </a:lnTo>
                  <a:lnTo>
                    <a:pt x="181" y="11"/>
                  </a:lnTo>
                  <a:lnTo>
                    <a:pt x="177" y="7"/>
                  </a:lnTo>
                  <a:lnTo>
                    <a:pt x="173" y="2"/>
                  </a:lnTo>
                  <a:lnTo>
                    <a:pt x="168" y="2"/>
                  </a:lnTo>
                  <a:lnTo>
                    <a:pt x="162" y="0"/>
                  </a:lnTo>
                  <a:lnTo>
                    <a:pt x="155" y="2"/>
                  </a:lnTo>
                  <a:lnTo>
                    <a:pt x="146" y="5"/>
                  </a:lnTo>
                  <a:lnTo>
                    <a:pt x="140" y="11"/>
                  </a:lnTo>
                  <a:lnTo>
                    <a:pt x="133" y="13"/>
                  </a:lnTo>
                  <a:lnTo>
                    <a:pt x="122" y="18"/>
                  </a:lnTo>
                  <a:lnTo>
                    <a:pt x="114" y="20"/>
                  </a:lnTo>
                  <a:lnTo>
                    <a:pt x="107" y="22"/>
                  </a:lnTo>
                  <a:lnTo>
                    <a:pt x="96" y="24"/>
                  </a:lnTo>
                  <a:lnTo>
                    <a:pt x="92" y="24"/>
                  </a:lnTo>
                  <a:lnTo>
                    <a:pt x="87" y="24"/>
                  </a:lnTo>
                  <a:lnTo>
                    <a:pt x="87" y="26"/>
                  </a:lnTo>
                  <a:lnTo>
                    <a:pt x="87" y="26"/>
                  </a:lnTo>
                  <a:close/>
                </a:path>
              </a:pathLst>
            </a:custGeom>
            <a:solidFill>
              <a:srgbClr val="B56154"/>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4" name="Freeform 41"/>
            <p:cNvSpPr>
              <a:spLocks/>
            </p:cNvSpPr>
            <p:nvPr/>
          </p:nvSpPr>
          <p:spPr bwMode="auto">
            <a:xfrm>
              <a:off x="4505325" y="2286000"/>
              <a:ext cx="312738" cy="114300"/>
            </a:xfrm>
            <a:custGeom>
              <a:avLst/>
              <a:gdLst>
                <a:gd name="T0" fmla="*/ 0 w 197"/>
                <a:gd name="T1" fmla="*/ 7 h 72"/>
                <a:gd name="T2" fmla="*/ 0 w 197"/>
                <a:gd name="T3" fmla="*/ 7 h 72"/>
                <a:gd name="T4" fmla="*/ 4 w 197"/>
                <a:gd name="T5" fmla="*/ 5 h 72"/>
                <a:gd name="T6" fmla="*/ 9 w 197"/>
                <a:gd name="T7" fmla="*/ 5 h 72"/>
                <a:gd name="T8" fmla="*/ 20 w 197"/>
                <a:gd name="T9" fmla="*/ 2 h 72"/>
                <a:gd name="T10" fmla="*/ 28 w 197"/>
                <a:gd name="T11" fmla="*/ 0 h 72"/>
                <a:gd name="T12" fmla="*/ 41 w 197"/>
                <a:gd name="T13" fmla="*/ 0 h 72"/>
                <a:gd name="T14" fmla="*/ 55 w 197"/>
                <a:gd name="T15" fmla="*/ 0 h 72"/>
                <a:gd name="T16" fmla="*/ 70 w 197"/>
                <a:gd name="T17" fmla="*/ 2 h 72"/>
                <a:gd name="T18" fmla="*/ 85 w 197"/>
                <a:gd name="T19" fmla="*/ 2 h 72"/>
                <a:gd name="T20" fmla="*/ 101 w 197"/>
                <a:gd name="T21" fmla="*/ 7 h 72"/>
                <a:gd name="T22" fmla="*/ 118 w 197"/>
                <a:gd name="T23" fmla="*/ 9 h 72"/>
                <a:gd name="T24" fmla="*/ 135 w 197"/>
                <a:gd name="T25" fmla="*/ 18 h 72"/>
                <a:gd name="T26" fmla="*/ 151 w 197"/>
                <a:gd name="T27" fmla="*/ 26 h 72"/>
                <a:gd name="T28" fmla="*/ 168 w 197"/>
                <a:gd name="T29" fmla="*/ 39 h 72"/>
                <a:gd name="T30" fmla="*/ 184 w 197"/>
                <a:gd name="T31" fmla="*/ 53 h 72"/>
                <a:gd name="T32" fmla="*/ 197 w 197"/>
                <a:gd name="T33" fmla="*/ 70 h 72"/>
                <a:gd name="T34" fmla="*/ 195 w 197"/>
                <a:gd name="T35" fmla="*/ 70 h 72"/>
                <a:gd name="T36" fmla="*/ 192 w 197"/>
                <a:gd name="T37" fmla="*/ 70 h 72"/>
                <a:gd name="T38" fmla="*/ 186 w 197"/>
                <a:gd name="T39" fmla="*/ 70 h 72"/>
                <a:gd name="T40" fmla="*/ 177 w 197"/>
                <a:gd name="T41" fmla="*/ 70 h 72"/>
                <a:gd name="T42" fmla="*/ 168 w 197"/>
                <a:gd name="T43" fmla="*/ 70 h 72"/>
                <a:gd name="T44" fmla="*/ 157 w 197"/>
                <a:gd name="T45" fmla="*/ 72 h 72"/>
                <a:gd name="T46" fmla="*/ 144 w 197"/>
                <a:gd name="T47" fmla="*/ 72 h 72"/>
                <a:gd name="T48" fmla="*/ 131 w 197"/>
                <a:gd name="T49" fmla="*/ 72 h 72"/>
                <a:gd name="T50" fmla="*/ 116 w 197"/>
                <a:gd name="T51" fmla="*/ 68 h 72"/>
                <a:gd name="T52" fmla="*/ 101 w 197"/>
                <a:gd name="T53" fmla="*/ 66 h 72"/>
                <a:gd name="T54" fmla="*/ 85 w 197"/>
                <a:gd name="T55" fmla="*/ 64 h 72"/>
                <a:gd name="T56" fmla="*/ 70 w 197"/>
                <a:gd name="T57" fmla="*/ 59 h 72"/>
                <a:gd name="T58" fmla="*/ 55 w 197"/>
                <a:gd name="T59" fmla="*/ 50 h 72"/>
                <a:gd name="T60" fmla="*/ 39 w 197"/>
                <a:gd name="T61" fmla="*/ 44 h 72"/>
                <a:gd name="T62" fmla="*/ 26 w 197"/>
                <a:gd name="T63" fmla="*/ 33 h 72"/>
                <a:gd name="T64" fmla="*/ 13 w 197"/>
                <a:gd name="T65" fmla="*/ 22 h 72"/>
                <a:gd name="T66" fmla="*/ 0 w 197"/>
                <a:gd name="T67" fmla="*/ 7 h 72"/>
                <a:gd name="T68" fmla="*/ 0 w 197"/>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 h="72">
                  <a:moveTo>
                    <a:pt x="0" y="7"/>
                  </a:moveTo>
                  <a:lnTo>
                    <a:pt x="0" y="7"/>
                  </a:lnTo>
                  <a:lnTo>
                    <a:pt x="4" y="5"/>
                  </a:lnTo>
                  <a:lnTo>
                    <a:pt x="9" y="5"/>
                  </a:lnTo>
                  <a:lnTo>
                    <a:pt x="20" y="2"/>
                  </a:lnTo>
                  <a:lnTo>
                    <a:pt x="28" y="0"/>
                  </a:lnTo>
                  <a:lnTo>
                    <a:pt x="41" y="0"/>
                  </a:lnTo>
                  <a:lnTo>
                    <a:pt x="55" y="0"/>
                  </a:lnTo>
                  <a:lnTo>
                    <a:pt x="70" y="2"/>
                  </a:lnTo>
                  <a:lnTo>
                    <a:pt x="85" y="2"/>
                  </a:lnTo>
                  <a:lnTo>
                    <a:pt x="101" y="7"/>
                  </a:lnTo>
                  <a:lnTo>
                    <a:pt x="118" y="9"/>
                  </a:lnTo>
                  <a:lnTo>
                    <a:pt x="135" y="18"/>
                  </a:lnTo>
                  <a:lnTo>
                    <a:pt x="151" y="26"/>
                  </a:lnTo>
                  <a:lnTo>
                    <a:pt x="168" y="39"/>
                  </a:lnTo>
                  <a:lnTo>
                    <a:pt x="184" y="53"/>
                  </a:lnTo>
                  <a:lnTo>
                    <a:pt x="197" y="70"/>
                  </a:lnTo>
                  <a:lnTo>
                    <a:pt x="195" y="70"/>
                  </a:lnTo>
                  <a:lnTo>
                    <a:pt x="192" y="70"/>
                  </a:lnTo>
                  <a:lnTo>
                    <a:pt x="186" y="70"/>
                  </a:lnTo>
                  <a:lnTo>
                    <a:pt x="177" y="70"/>
                  </a:lnTo>
                  <a:lnTo>
                    <a:pt x="168" y="70"/>
                  </a:lnTo>
                  <a:lnTo>
                    <a:pt x="157" y="72"/>
                  </a:lnTo>
                  <a:lnTo>
                    <a:pt x="144" y="72"/>
                  </a:lnTo>
                  <a:lnTo>
                    <a:pt x="131" y="72"/>
                  </a:lnTo>
                  <a:lnTo>
                    <a:pt x="116" y="68"/>
                  </a:lnTo>
                  <a:lnTo>
                    <a:pt x="101" y="66"/>
                  </a:lnTo>
                  <a:lnTo>
                    <a:pt x="85" y="64"/>
                  </a:lnTo>
                  <a:lnTo>
                    <a:pt x="70" y="59"/>
                  </a:lnTo>
                  <a:lnTo>
                    <a:pt x="55" y="50"/>
                  </a:lnTo>
                  <a:lnTo>
                    <a:pt x="39" y="44"/>
                  </a:lnTo>
                  <a:lnTo>
                    <a:pt x="26" y="33"/>
                  </a:lnTo>
                  <a:lnTo>
                    <a:pt x="13" y="22"/>
                  </a:lnTo>
                  <a:lnTo>
                    <a:pt x="0" y="7"/>
                  </a:lnTo>
                  <a:lnTo>
                    <a:pt x="0" y="7"/>
                  </a:lnTo>
                  <a:close/>
                </a:path>
              </a:pathLst>
            </a:custGeom>
            <a:solidFill>
              <a:srgbClr val="AD4F42"/>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5" name="Freeform 42"/>
            <p:cNvSpPr>
              <a:spLocks/>
            </p:cNvSpPr>
            <p:nvPr/>
          </p:nvSpPr>
          <p:spPr bwMode="auto">
            <a:xfrm>
              <a:off x="4557713" y="2309812"/>
              <a:ext cx="204788" cy="69850"/>
            </a:xfrm>
            <a:custGeom>
              <a:avLst/>
              <a:gdLst>
                <a:gd name="T0" fmla="*/ 0 w 129"/>
                <a:gd name="T1" fmla="*/ 3 h 44"/>
                <a:gd name="T2" fmla="*/ 0 w 129"/>
                <a:gd name="T3" fmla="*/ 3 h 44"/>
                <a:gd name="T4" fmla="*/ 4 w 129"/>
                <a:gd name="T5" fmla="*/ 3 h 44"/>
                <a:gd name="T6" fmla="*/ 6 w 129"/>
                <a:gd name="T7" fmla="*/ 0 h 44"/>
                <a:gd name="T8" fmla="*/ 13 w 129"/>
                <a:gd name="T9" fmla="*/ 0 h 44"/>
                <a:gd name="T10" fmla="*/ 19 w 129"/>
                <a:gd name="T11" fmla="*/ 0 h 44"/>
                <a:gd name="T12" fmla="*/ 30 w 129"/>
                <a:gd name="T13" fmla="*/ 0 h 44"/>
                <a:gd name="T14" fmla="*/ 39 w 129"/>
                <a:gd name="T15" fmla="*/ 0 h 44"/>
                <a:gd name="T16" fmla="*/ 48 w 129"/>
                <a:gd name="T17" fmla="*/ 3 h 44"/>
                <a:gd name="T18" fmla="*/ 59 w 129"/>
                <a:gd name="T19" fmla="*/ 5 h 44"/>
                <a:gd name="T20" fmla="*/ 70 w 129"/>
                <a:gd name="T21" fmla="*/ 7 h 44"/>
                <a:gd name="T22" fmla="*/ 81 w 129"/>
                <a:gd name="T23" fmla="*/ 9 h 44"/>
                <a:gd name="T24" fmla="*/ 92 w 129"/>
                <a:gd name="T25" fmla="*/ 14 h 44"/>
                <a:gd name="T26" fmla="*/ 100 w 129"/>
                <a:gd name="T27" fmla="*/ 18 h 44"/>
                <a:gd name="T28" fmla="*/ 111 w 129"/>
                <a:gd name="T29" fmla="*/ 24 h 44"/>
                <a:gd name="T30" fmla="*/ 118 w 129"/>
                <a:gd name="T31" fmla="*/ 31 h 44"/>
                <a:gd name="T32" fmla="*/ 129 w 129"/>
                <a:gd name="T33" fmla="*/ 42 h 44"/>
                <a:gd name="T34" fmla="*/ 124 w 129"/>
                <a:gd name="T35" fmla="*/ 42 h 44"/>
                <a:gd name="T36" fmla="*/ 116 w 129"/>
                <a:gd name="T37" fmla="*/ 44 h 44"/>
                <a:gd name="T38" fmla="*/ 109 w 129"/>
                <a:gd name="T39" fmla="*/ 44 h 44"/>
                <a:gd name="T40" fmla="*/ 102 w 129"/>
                <a:gd name="T41" fmla="*/ 44 h 44"/>
                <a:gd name="T42" fmla="*/ 94 w 129"/>
                <a:gd name="T43" fmla="*/ 44 h 44"/>
                <a:gd name="T44" fmla="*/ 85 w 129"/>
                <a:gd name="T45" fmla="*/ 44 h 44"/>
                <a:gd name="T46" fmla="*/ 74 w 129"/>
                <a:gd name="T47" fmla="*/ 42 h 44"/>
                <a:gd name="T48" fmla="*/ 65 w 129"/>
                <a:gd name="T49" fmla="*/ 40 h 44"/>
                <a:gd name="T50" fmla="*/ 54 w 129"/>
                <a:gd name="T51" fmla="*/ 35 h 44"/>
                <a:gd name="T52" fmla="*/ 46 w 129"/>
                <a:gd name="T53" fmla="*/ 33 h 44"/>
                <a:gd name="T54" fmla="*/ 35 w 129"/>
                <a:gd name="T55" fmla="*/ 29 h 44"/>
                <a:gd name="T56" fmla="*/ 26 w 129"/>
                <a:gd name="T57" fmla="*/ 24 h 44"/>
                <a:gd name="T58" fmla="*/ 15 w 129"/>
                <a:gd name="T59" fmla="*/ 18 h 44"/>
                <a:gd name="T60" fmla="*/ 6 w 129"/>
                <a:gd name="T61" fmla="*/ 11 h 44"/>
                <a:gd name="T62" fmla="*/ 0 w 129"/>
                <a:gd name="T63" fmla="*/ 3 h 44"/>
                <a:gd name="T64" fmla="*/ 0 w 129"/>
                <a:gd name="T65"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44">
                  <a:moveTo>
                    <a:pt x="0" y="3"/>
                  </a:moveTo>
                  <a:lnTo>
                    <a:pt x="0" y="3"/>
                  </a:lnTo>
                  <a:lnTo>
                    <a:pt x="4" y="3"/>
                  </a:lnTo>
                  <a:lnTo>
                    <a:pt x="6" y="0"/>
                  </a:lnTo>
                  <a:lnTo>
                    <a:pt x="13" y="0"/>
                  </a:lnTo>
                  <a:lnTo>
                    <a:pt x="19" y="0"/>
                  </a:lnTo>
                  <a:lnTo>
                    <a:pt x="30" y="0"/>
                  </a:lnTo>
                  <a:lnTo>
                    <a:pt x="39" y="0"/>
                  </a:lnTo>
                  <a:lnTo>
                    <a:pt x="48" y="3"/>
                  </a:lnTo>
                  <a:lnTo>
                    <a:pt x="59" y="5"/>
                  </a:lnTo>
                  <a:lnTo>
                    <a:pt x="70" y="7"/>
                  </a:lnTo>
                  <a:lnTo>
                    <a:pt x="81" y="9"/>
                  </a:lnTo>
                  <a:lnTo>
                    <a:pt x="92" y="14"/>
                  </a:lnTo>
                  <a:lnTo>
                    <a:pt x="100" y="18"/>
                  </a:lnTo>
                  <a:lnTo>
                    <a:pt x="111" y="24"/>
                  </a:lnTo>
                  <a:lnTo>
                    <a:pt x="118" y="31"/>
                  </a:lnTo>
                  <a:lnTo>
                    <a:pt x="129" y="42"/>
                  </a:lnTo>
                  <a:lnTo>
                    <a:pt x="124" y="42"/>
                  </a:lnTo>
                  <a:lnTo>
                    <a:pt x="116" y="44"/>
                  </a:lnTo>
                  <a:lnTo>
                    <a:pt x="109" y="44"/>
                  </a:lnTo>
                  <a:lnTo>
                    <a:pt x="102" y="44"/>
                  </a:lnTo>
                  <a:lnTo>
                    <a:pt x="94" y="44"/>
                  </a:lnTo>
                  <a:lnTo>
                    <a:pt x="85" y="44"/>
                  </a:lnTo>
                  <a:lnTo>
                    <a:pt x="74" y="42"/>
                  </a:lnTo>
                  <a:lnTo>
                    <a:pt x="65" y="40"/>
                  </a:lnTo>
                  <a:lnTo>
                    <a:pt x="54" y="35"/>
                  </a:lnTo>
                  <a:lnTo>
                    <a:pt x="46" y="33"/>
                  </a:lnTo>
                  <a:lnTo>
                    <a:pt x="35" y="29"/>
                  </a:lnTo>
                  <a:lnTo>
                    <a:pt x="26" y="24"/>
                  </a:lnTo>
                  <a:lnTo>
                    <a:pt x="15" y="18"/>
                  </a:lnTo>
                  <a:lnTo>
                    <a:pt x="6" y="11"/>
                  </a:lnTo>
                  <a:lnTo>
                    <a:pt x="0" y="3"/>
                  </a:lnTo>
                  <a:lnTo>
                    <a:pt x="0" y="3"/>
                  </a:lnTo>
                  <a:close/>
                </a:path>
              </a:pathLst>
            </a:custGeom>
            <a:solidFill>
              <a:srgbClr val="FFFFFF"/>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6" name="Freeform 43"/>
            <p:cNvSpPr>
              <a:spLocks/>
            </p:cNvSpPr>
            <p:nvPr/>
          </p:nvSpPr>
          <p:spPr bwMode="auto">
            <a:xfrm>
              <a:off x="4619625" y="2320925"/>
              <a:ext cx="46038" cy="44450"/>
            </a:xfrm>
            <a:custGeom>
              <a:avLst/>
              <a:gdLst>
                <a:gd name="T0" fmla="*/ 15 w 29"/>
                <a:gd name="T1" fmla="*/ 28 h 28"/>
                <a:gd name="T2" fmla="*/ 20 w 29"/>
                <a:gd name="T3" fmla="*/ 26 h 28"/>
                <a:gd name="T4" fmla="*/ 24 w 29"/>
                <a:gd name="T5" fmla="*/ 24 h 28"/>
                <a:gd name="T6" fmla="*/ 26 w 29"/>
                <a:gd name="T7" fmla="*/ 20 h 28"/>
                <a:gd name="T8" fmla="*/ 29 w 29"/>
                <a:gd name="T9" fmla="*/ 15 h 28"/>
                <a:gd name="T10" fmla="*/ 26 w 29"/>
                <a:gd name="T11" fmla="*/ 7 h 28"/>
                <a:gd name="T12" fmla="*/ 24 w 29"/>
                <a:gd name="T13" fmla="*/ 2 h 28"/>
                <a:gd name="T14" fmla="*/ 20 w 29"/>
                <a:gd name="T15" fmla="*/ 0 h 28"/>
                <a:gd name="T16" fmla="*/ 15 w 29"/>
                <a:gd name="T17" fmla="*/ 0 h 28"/>
                <a:gd name="T18" fmla="*/ 2 w 29"/>
                <a:gd name="T19" fmla="*/ 2 h 28"/>
                <a:gd name="T20" fmla="*/ 0 w 29"/>
                <a:gd name="T21" fmla="*/ 15 h 28"/>
                <a:gd name="T22" fmla="*/ 2 w 29"/>
                <a:gd name="T23" fmla="*/ 24 h 28"/>
                <a:gd name="T24" fmla="*/ 15 w 29"/>
                <a:gd name="T25" fmla="*/ 28 h 28"/>
                <a:gd name="T26" fmla="*/ 15 w 29"/>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8">
                  <a:moveTo>
                    <a:pt x="15" y="28"/>
                  </a:moveTo>
                  <a:lnTo>
                    <a:pt x="20" y="26"/>
                  </a:lnTo>
                  <a:lnTo>
                    <a:pt x="24" y="24"/>
                  </a:lnTo>
                  <a:lnTo>
                    <a:pt x="26" y="20"/>
                  </a:lnTo>
                  <a:lnTo>
                    <a:pt x="29" y="15"/>
                  </a:lnTo>
                  <a:lnTo>
                    <a:pt x="26" y="7"/>
                  </a:lnTo>
                  <a:lnTo>
                    <a:pt x="24" y="2"/>
                  </a:lnTo>
                  <a:lnTo>
                    <a:pt x="20" y="0"/>
                  </a:lnTo>
                  <a:lnTo>
                    <a:pt x="15" y="0"/>
                  </a:lnTo>
                  <a:lnTo>
                    <a:pt x="2" y="2"/>
                  </a:lnTo>
                  <a:lnTo>
                    <a:pt x="0" y="15"/>
                  </a:lnTo>
                  <a:lnTo>
                    <a:pt x="2" y="24"/>
                  </a:lnTo>
                  <a:lnTo>
                    <a:pt x="15" y="28"/>
                  </a:lnTo>
                  <a:lnTo>
                    <a:pt x="15" y="28"/>
                  </a:lnTo>
                  <a:close/>
                </a:path>
              </a:pathLst>
            </a:custGeom>
            <a:solidFill>
              <a:srgbClr val="594747"/>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7" name="Freeform 44"/>
            <p:cNvSpPr>
              <a:spLocks/>
            </p:cNvSpPr>
            <p:nvPr/>
          </p:nvSpPr>
          <p:spPr bwMode="auto">
            <a:xfrm>
              <a:off x="4519613" y="2244725"/>
              <a:ext cx="23813" cy="55562"/>
            </a:xfrm>
            <a:custGeom>
              <a:avLst/>
              <a:gdLst>
                <a:gd name="T0" fmla="*/ 6 w 15"/>
                <a:gd name="T1" fmla="*/ 0 h 35"/>
                <a:gd name="T2" fmla="*/ 11 w 15"/>
                <a:gd name="T3" fmla="*/ 2 h 35"/>
                <a:gd name="T4" fmla="*/ 13 w 15"/>
                <a:gd name="T5" fmla="*/ 9 h 35"/>
                <a:gd name="T6" fmla="*/ 13 w 15"/>
                <a:gd name="T7" fmla="*/ 15 h 35"/>
                <a:gd name="T8" fmla="*/ 15 w 15"/>
                <a:gd name="T9" fmla="*/ 24 h 35"/>
                <a:gd name="T10" fmla="*/ 13 w 15"/>
                <a:gd name="T11" fmla="*/ 31 h 35"/>
                <a:gd name="T12" fmla="*/ 8 w 15"/>
                <a:gd name="T13" fmla="*/ 35 h 35"/>
                <a:gd name="T14" fmla="*/ 6 w 15"/>
                <a:gd name="T15" fmla="*/ 33 h 35"/>
                <a:gd name="T16" fmla="*/ 2 w 15"/>
                <a:gd name="T17" fmla="*/ 28 h 35"/>
                <a:gd name="T18" fmla="*/ 0 w 15"/>
                <a:gd name="T19" fmla="*/ 22 h 35"/>
                <a:gd name="T20" fmla="*/ 0 w 15"/>
                <a:gd name="T21" fmla="*/ 13 h 35"/>
                <a:gd name="T22" fmla="*/ 2 w 15"/>
                <a:gd name="T23" fmla="*/ 4 h 35"/>
                <a:gd name="T24" fmla="*/ 6 w 15"/>
                <a:gd name="T25" fmla="*/ 0 h 35"/>
                <a:gd name="T26" fmla="*/ 6 w 1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5">
                  <a:moveTo>
                    <a:pt x="6" y="0"/>
                  </a:moveTo>
                  <a:lnTo>
                    <a:pt x="11" y="2"/>
                  </a:lnTo>
                  <a:lnTo>
                    <a:pt x="13" y="9"/>
                  </a:lnTo>
                  <a:lnTo>
                    <a:pt x="13" y="15"/>
                  </a:lnTo>
                  <a:lnTo>
                    <a:pt x="15" y="24"/>
                  </a:lnTo>
                  <a:lnTo>
                    <a:pt x="13" y="31"/>
                  </a:lnTo>
                  <a:lnTo>
                    <a:pt x="8" y="35"/>
                  </a:lnTo>
                  <a:lnTo>
                    <a:pt x="6" y="33"/>
                  </a:lnTo>
                  <a:lnTo>
                    <a:pt x="2" y="28"/>
                  </a:lnTo>
                  <a:lnTo>
                    <a:pt x="0" y="22"/>
                  </a:lnTo>
                  <a:lnTo>
                    <a:pt x="0" y="13"/>
                  </a:lnTo>
                  <a:lnTo>
                    <a:pt x="2" y="4"/>
                  </a:lnTo>
                  <a:lnTo>
                    <a:pt x="6" y="0"/>
                  </a:lnTo>
                  <a:lnTo>
                    <a:pt x="6" y="0"/>
                  </a:lnTo>
                  <a:close/>
                </a:path>
              </a:pathLst>
            </a:custGeom>
            <a:solidFill>
              <a:srgbClr val="594747"/>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8" name="Freeform 45"/>
            <p:cNvSpPr>
              <a:spLocks/>
            </p:cNvSpPr>
            <p:nvPr/>
          </p:nvSpPr>
          <p:spPr bwMode="auto">
            <a:xfrm>
              <a:off x="4657725" y="2244725"/>
              <a:ext cx="31750" cy="52387"/>
            </a:xfrm>
            <a:custGeom>
              <a:avLst/>
              <a:gdLst>
                <a:gd name="T0" fmla="*/ 15 w 20"/>
                <a:gd name="T1" fmla="*/ 0 h 33"/>
                <a:gd name="T2" fmla="*/ 20 w 20"/>
                <a:gd name="T3" fmla="*/ 9 h 33"/>
                <a:gd name="T4" fmla="*/ 18 w 20"/>
                <a:gd name="T5" fmla="*/ 22 h 33"/>
                <a:gd name="T6" fmla="*/ 11 w 20"/>
                <a:gd name="T7" fmla="*/ 28 h 33"/>
                <a:gd name="T8" fmla="*/ 7 w 20"/>
                <a:gd name="T9" fmla="*/ 33 h 33"/>
                <a:gd name="T10" fmla="*/ 2 w 20"/>
                <a:gd name="T11" fmla="*/ 33 h 33"/>
                <a:gd name="T12" fmla="*/ 2 w 20"/>
                <a:gd name="T13" fmla="*/ 31 h 33"/>
                <a:gd name="T14" fmla="*/ 0 w 20"/>
                <a:gd name="T15" fmla="*/ 24 h 33"/>
                <a:gd name="T16" fmla="*/ 2 w 20"/>
                <a:gd name="T17" fmla="*/ 17 h 33"/>
                <a:gd name="T18" fmla="*/ 7 w 20"/>
                <a:gd name="T19" fmla="*/ 9 h 33"/>
                <a:gd name="T20" fmla="*/ 15 w 20"/>
                <a:gd name="T21" fmla="*/ 0 h 33"/>
                <a:gd name="T22" fmla="*/ 15 w 20"/>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3">
                  <a:moveTo>
                    <a:pt x="15" y="0"/>
                  </a:moveTo>
                  <a:lnTo>
                    <a:pt x="20" y="9"/>
                  </a:lnTo>
                  <a:lnTo>
                    <a:pt x="18" y="22"/>
                  </a:lnTo>
                  <a:lnTo>
                    <a:pt x="11" y="28"/>
                  </a:lnTo>
                  <a:lnTo>
                    <a:pt x="7" y="33"/>
                  </a:lnTo>
                  <a:lnTo>
                    <a:pt x="2" y="33"/>
                  </a:lnTo>
                  <a:lnTo>
                    <a:pt x="2" y="31"/>
                  </a:lnTo>
                  <a:lnTo>
                    <a:pt x="0" y="24"/>
                  </a:lnTo>
                  <a:lnTo>
                    <a:pt x="2" y="17"/>
                  </a:lnTo>
                  <a:lnTo>
                    <a:pt x="7" y="9"/>
                  </a:lnTo>
                  <a:lnTo>
                    <a:pt x="15" y="0"/>
                  </a:lnTo>
                  <a:lnTo>
                    <a:pt x="15" y="0"/>
                  </a:lnTo>
                  <a:close/>
                </a:path>
              </a:pathLst>
            </a:custGeom>
            <a:solidFill>
              <a:srgbClr val="594747"/>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29" name="Freeform 46"/>
            <p:cNvSpPr>
              <a:spLocks/>
            </p:cNvSpPr>
            <p:nvPr/>
          </p:nvSpPr>
          <p:spPr bwMode="auto">
            <a:xfrm>
              <a:off x="4581525" y="2238375"/>
              <a:ext cx="31750" cy="47625"/>
            </a:xfrm>
            <a:custGeom>
              <a:avLst/>
              <a:gdLst>
                <a:gd name="T0" fmla="*/ 9 w 20"/>
                <a:gd name="T1" fmla="*/ 0 h 30"/>
                <a:gd name="T2" fmla="*/ 11 w 20"/>
                <a:gd name="T3" fmla="*/ 2 h 30"/>
                <a:gd name="T4" fmla="*/ 13 w 20"/>
                <a:gd name="T5" fmla="*/ 6 h 30"/>
                <a:gd name="T6" fmla="*/ 15 w 20"/>
                <a:gd name="T7" fmla="*/ 8 h 30"/>
                <a:gd name="T8" fmla="*/ 18 w 20"/>
                <a:gd name="T9" fmla="*/ 13 h 30"/>
                <a:gd name="T10" fmla="*/ 18 w 20"/>
                <a:gd name="T11" fmla="*/ 15 h 30"/>
                <a:gd name="T12" fmla="*/ 18 w 20"/>
                <a:gd name="T13" fmla="*/ 21 h 30"/>
                <a:gd name="T14" fmla="*/ 18 w 20"/>
                <a:gd name="T15" fmla="*/ 26 h 30"/>
                <a:gd name="T16" fmla="*/ 20 w 20"/>
                <a:gd name="T17" fmla="*/ 30 h 30"/>
                <a:gd name="T18" fmla="*/ 13 w 20"/>
                <a:gd name="T19" fmla="*/ 30 h 30"/>
                <a:gd name="T20" fmla="*/ 4 w 20"/>
                <a:gd name="T21" fmla="*/ 24 h 30"/>
                <a:gd name="T22" fmla="*/ 0 w 20"/>
                <a:gd name="T23" fmla="*/ 19 h 30"/>
                <a:gd name="T24" fmla="*/ 0 w 20"/>
                <a:gd name="T25" fmla="*/ 13 h 30"/>
                <a:gd name="T26" fmla="*/ 2 w 20"/>
                <a:gd name="T27" fmla="*/ 6 h 30"/>
                <a:gd name="T28" fmla="*/ 9 w 20"/>
                <a:gd name="T29" fmla="*/ 0 h 30"/>
                <a:gd name="T30" fmla="*/ 9 w 20"/>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0">
                  <a:moveTo>
                    <a:pt x="9" y="0"/>
                  </a:moveTo>
                  <a:lnTo>
                    <a:pt x="11" y="2"/>
                  </a:lnTo>
                  <a:lnTo>
                    <a:pt x="13" y="6"/>
                  </a:lnTo>
                  <a:lnTo>
                    <a:pt x="15" y="8"/>
                  </a:lnTo>
                  <a:lnTo>
                    <a:pt x="18" y="13"/>
                  </a:lnTo>
                  <a:lnTo>
                    <a:pt x="18" y="15"/>
                  </a:lnTo>
                  <a:lnTo>
                    <a:pt x="18" y="21"/>
                  </a:lnTo>
                  <a:lnTo>
                    <a:pt x="18" y="26"/>
                  </a:lnTo>
                  <a:lnTo>
                    <a:pt x="20" y="30"/>
                  </a:lnTo>
                  <a:lnTo>
                    <a:pt x="13" y="30"/>
                  </a:lnTo>
                  <a:lnTo>
                    <a:pt x="4" y="24"/>
                  </a:lnTo>
                  <a:lnTo>
                    <a:pt x="0" y="19"/>
                  </a:lnTo>
                  <a:lnTo>
                    <a:pt x="0" y="13"/>
                  </a:lnTo>
                  <a:lnTo>
                    <a:pt x="2" y="6"/>
                  </a:lnTo>
                  <a:lnTo>
                    <a:pt x="9" y="0"/>
                  </a:lnTo>
                  <a:lnTo>
                    <a:pt x="9" y="0"/>
                  </a:lnTo>
                  <a:close/>
                </a:path>
              </a:pathLst>
            </a:custGeom>
            <a:solidFill>
              <a:srgbClr val="594747"/>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0" name="Freeform 47"/>
            <p:cNvSpPr>
              <a:spLocks/>
            </p:cNvSpPr>
            <p:nvPr/>
          </p:nvSpPr>
          <p:spPr bwMode="auto">
            <a:xfrm>
              <a:off x="4730750" y="2289175"/>
              <a:ext cx="31750" cy="38100"/>
            </a:xfrm>
            <a:custGeom>
              <a:avLst/>
              <a:gdLst>
                <a:gd name="T0" fmla="*/ 15 w 20"/>
                <a:gd name="T1" fmla="*/ 0 h 24"/>
                <a:gd name="T2" fmla="*/ 20 w 20"/>
                <a:gd name="T3" fmla="*/ 7 h 24"/>
                <a:gd name="T4" fmla="*/ 15 w 20"/>
                <a:gd name="T5" fmla="*/ 18 h 24"/>
                <a:gd name="T6" fmla="*/ 9 w 20"/>
                <a:gd name="T7" fmla="*/ 22 h 24"/>
                <a:gd name="T8" fmla="*/ 2 w 20"/>
                <a:gd name="T9" fmla="*/ 24 h 24"/>
                <a:gd name="T10" fmla="*/ 0 w 20"/>
                <a:gd name="T11" fmla="*/ 22 h 24"/>
                <a:gd name="T12" fmla="*/ 0 w 20"/>
                <a:gd name="T13" fmla="*/ 20 h 24"/>
                <a:gd name="T14" fmla="*/ 0 w 20"/>
                <a:gd name="T15" fmla="*/ 16 h 24"/>
                <a:gd name="T16" fmla="*/ 2 w 20"/>
                <a:gd name="T17" fmla="*/ 9 h 24"/>
                <a:gd name="T18" fmla="*/ 9 w 20"/>
                <a:gd name="T19" fmla="*/ 3 h 24"/>
                <a:gd name="T20" fmla="*/ 15 w 20"/>
                <a:gd name="T21" fmla="*/ 0 h 24"/>
                <a:gd name="T22" fmla="*/ 15 w 20"/>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4">
                  <a:moveTo>
                    <a:pt x="15" y="0"/>
                  </a:moveTo>
                  <a:lnTo>
                    <a:pt x="20" y="7"/>
                  </a:lnTo>
                  <a:lnTo>
                    <a:pt x="15" y="18"/>
                  </a:lnTo>
                  <a:lnTo>
                    <a:pt x="9" y="22"/>
                  </a:lnTo>
                  <a:lnTo>
                    <a:pt x="2" y="24"/>
                  </a:lnTo>
                  <a:lnTo>
                    <a:pt x="0" y="22"/>
                  </a:lnTo>
                  <a:lnTo>
                    <a:pt x="0" y="20"/>
                  </a:lnTo>
                  <a:lnTo>
                    <a:pt x="0" y="16"/>
                  </a:lnTo>
                  <a:lnTo>
                    <a:pt x="2" y="9"/>
                  </a:lnTo>
                  <a:lnTo>
                    <a:pt x="9" y="3"/>
                  </a:lnTo>
                  <a:lnTo>
                    <a:pt x="15" y="0"/>
                  </a:lnTo>
                  <a:lnTo>
                    <a:pt x="15" y="0"/>
                  </a:lnTo>
                  <a:close/>
                </a:path>
              </a:pathLst>
            </a:custGeom>
            <a:solidFill>
              <a:srgbClr val="594747"/>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1" name="Freeform 48"/>
            <p:cNvSpPr>
              <a:spLocks/>
            </p:cNvSpPr>
            <p:nvPr/>
          </p:nvSpPr>
          <p:spPr bwMode="auto">
            <a:xfrm>
              <a:off x="4779963" y="2335212"/>
              <a:ext cx="34925" cy="41275"/>
            </a:xfrm>
            <a:custGeom>
              <a:avLst/>
              <a:gdLst>
                <a:gd name="T0" fmla="*/ 15 w 22"/>
                <a:gd name="T1" fmla="*/ 0 h 26"/>
                <a:gd name="T2" fmla="*/ 22 w 22"/>
                <a:gd name="T3" fmla="*/ 6 h 26"/>
                <a:gd name="T4" fmla="*/ 22 w 22"/>
                <a:gd name="T5" fmla="*/ 15 h 26"/>
                <a:gd name="T6" fmla="*/ 15 w 22"/>
                <a:gd name="T7" fmla="*/ 22 h 26"/>
                <a:gd name="T8" fmla="*/ 6 w 22"/>
                <a:gd name="T9" fmla="*/ 26 h 26"/>
                <a:gd name="T10" fmla="*/ 4 w 22"/>
                <a:gd name="T11" fmla="*/ 26 h 26"/>
                <a:gd name="T12" fmla="*/ 2 w 22"/>
                <a:gd name="T13" fmla="*/ 22 h 26"/>
                <a:gd name="T14" fmla="*/ 0 w 22"/>
                <a:gd name="T15" fmla="*/ 17 h 26"/>
                <a:gd name="T16" fmla="*/ 0 w 22"/>
                <a:gd name="T17" fmla="*/ 13 h 26"/>
                <a:gd name="T18" fmla="*/ 6 w 22"/>
                <a:gd name="T19" fmla="*/ 6 h 26"/>
                <a:gd name="T20" fmla="*/ 15 w 22"/>
                <a:gd name="T21" fmla="*/ 0 h 26"/>
                <a:gd name="T22" fmla="*/ 15 w 2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6">
                  <a:moveTo>
                    <a:pt x="15" y="0"/>
                  </a:moveTo>
                  <a:lnTo>
                    <a:pt x="22" y="6"/>
                  </a:lnTo>
                  <a:lnTo>
                    <a:pt x="22" y="15"/>
                  </a:lnTo>
                  <a:lnTo>
                    <a:pt x="15" y="22"/>
                  </a:lnTo>
                  <a:lnTo>
                    <a:pt x="6" y="26"/>
                  </a:lnTo>
                  <a:lnTo>
                    <a:pt x="4" y="26"/>
                  </a:lnTo>
                  <a:lnTo>
                    <a:pt x="2" y="22"/>
                  </a:lnTo>
                  <a:lnTo>
                    <a:pt x="0" y="17"/>
                  </a:lnTo>
                  <a:lnTo>
                    <a:pt x="0" y="13"/>
                  </a:lnTo>
                  <a:lnTo>
                    <a:pt x="6" y="6"/>
                  </a:lnTo>
                  <a:lnTo>
                    <a:pt x="15" y="0"/>
                  </a:lnTo>
                  <a:lnTo>
                    <a:pt x="15" y="0"/>
                  </a:lnTo>
                  <a:close/>
                </a:path>
              </a:pathLst>
            </a:custGeom>
            <a:solidFill>
              <a:srgbClr val="594747"/>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2" name="Freeform 60"/>
            <p:cNvSpPr>
              <a:spLocks/>
            </p:cNvSpPr>
            <p:nvPr/>
          </p:nvSpPr>
          <p:spPr bwMode="auto">
            <a:xfrm>
              <a:off x="2387600" y="2809875"/>
              <a:ext cx="711200" cy="690562"/>
            </a:xfrm>
            <a:custGeom>
              <a:avLst/>
              <a:gdLst>
                <a:gd name="T0" fmla="*/ 144 w 448"/>
                <a:gd name="T1" fmla="*/ 6 h 435"/>
                <a:gd name="T2" fmla="*/ 195 w 448"/>
                <a:gd name="T3" fmla="*/ 28 h 435"/>
                <a:gd name="T4" fmla="*/ 269 w 448"/>
                <a:gd name="T5" fmla="*/ 65 h 435"/>
                <a:gd name="T6" fmla="*/ 337 w 448"/>
                <a:gd name="T7" fmla="*/ 105 h 435"/>
                <a:gd name="T8" fmla="*/ 381 w 448"/>
                <a:gd name="T9" fmla="*/ 146 h 435"/>
                <a:gd name="T10" fmla="*/ 381 w 448"/>
                <a:gd name="T11" fmla="*/ 170 h 435"/>
                <a:gd name="T12" fmla="*/ 370 w 448"/>
                <a:gd name="T13" fmla="*/ 188 h 435"/>
                <a:gd name="T14" fmla="*/ 361 w 448"/>
                <a:gd name="T15" fmla="*/ 205 h 435"/>
                <a:gd name="T16" fmla="*/ 383 w 448"/>
                <a:gd name="T17" fmla="*/ 208 h 435"/>
                <a:gd name="T18" fmla="*/ 389 w 448"/>
                <a:gd name="T19" fmla="*/ 223 h 435"/>
                <a:gd name="T20" fmla="*/ 387 w 448"/>
                <a:gd name="T21" fmla="*/ 242 h 435"/>
                <a:gd name="T22" fmla="*/ 402 w 448"/>
                <a:gd name="T23" fmla="*/ 240 h 435"/>
                <a:gd name="T24" fmla="*/ 422 w 448"/>
                <a:gd name="T25" fmla="*/ 249 h 435"/>
                <a:gd name="T26" fmla="*/ 413 w 448"/>
                <a:gd name="T27" fmla="*/ 271 h 435"/>
                <a:gd name="T28" fmla="*/ 422 w 448"/>
                <a:gd name="T29" fmla="*/ 288 h 435"/>
                <a:gd name="T30" fmla="*/ 442 w 448"/>
                <a:gd name="T31" fmla="*/ 315 h 435"/>
                <a:gd name="T32" fmla="*/ 446 w 448"/>
                <a:gd name="T33" fmla="*/ 350 h 435"/>
                <a:gd name="T34" fmla="*/ 429 w 448"/>
                <a:gd name="T35" fmla="*/ 369 h 435"/>
                <a:gd name="T36" fmla="*/ 396 w 448"/>
                <a:gd name="T37" fmla="*/ 398 h 435"/>
                <a:gd name="T38" fmla="*/ 346 w 448"/>
                <a:gd name="T39" fmla="*/ 420 h 435"/>
                <a:gd name="T40" fmla="*/ 280 w 448"/>
                <a:gd name="T41" fmla="*/ 435 h 435"/>
                <a:gd name="T42" fmla="*/ 199 w 448"/>
                <a:gd name="T43" fmla="*/ 426 h 435"/>
                <a:gd name="T44" fmla="*/ 158 w 448"/>
                <a:gd name="T45" fmla="*/ 406 h 435"/>
                <a:gd name="T46" fmla="*/ 136 w 448"/>
                <a:gd name="T47" fmla="*/ 409 h 435"/>
                <a:gd name="T48" fmla="*/ 125 w 448"/>
                <a:gd name="T49" fmla="*/ 409 h 435"/>
                <a:gd name="T50" fmla="*/ 96 w 448"/>
                <a:gd name="T51" fmla="*/ 393 h 435"/>
                <a:gd name="T52" fmla="*/ 70 w 448"/>
                <a:gd name="T53" fmla="*/ 369 h 435"/>
                <a:gd name="T54" fmla="*/ 59 w 448"/>
                <a:gd name="T55" fmla="*/ 345 h 435"/>
                <a:gd name="T56" fmla="*/ 72 w 448"/>
                <a:gd name="T57" fmla="*/ 323 h 435"/>
                <a:gd name="T58" fmla="*/ 59 w 448"/>
                <a:gd name="T59" fmla="*/ 312 h 435"/>
                <a:gd name="T60" fmla="*/ 35 w 448"/>
                <a:gd name="T61" fmla="*/ 297 h 435"/>
                <a:gd name="T62" fmla="*/ 15 w 448"/>
                <a:gd name="T63" fmla="*/ 275 h 435"/>
                <a:gd name="T64" fmla="*/ 15 w 448"/>
                <a:gd name="T65" fmla="*/ 253 h 435"/>
                <a:gd name="T66" fmla="*/ 22 w 448"/>
                <a:gd name="T67" fmla="*/ 236 h 435"/>
                <a:gd name="T68" fmla="*/ 18 w 448"/>
                <a:gd name="T69" fmla="*/ 221 h 435"/>
                <a:gd name="T70" fmla="*/ 0 w 448"/>
                <a:gd name="T71" fmla="*/ 194 h 435"/>
                <a:gd name="T72" fmla="*/ 20 w 448"/>
                <a:gd name="T73" fmla="*/ 177 h 435"/>
                <a:gd name="T74" fmla="*/ 39 w 448"/>
                <a:gd name="T75" fmla="*/ 153 h 435"/>
                <a:gd name="T76" fmla="*/ 35 w 448"/>
                <a:gd name="T77" fmla="*/ 129 h 435"/>
                <a:gd name="T78" fmla="*/ 31 w 448"/>
                <a:gd name="T79" fmla="*/ 114 h 435"/>
                <a:gd name="T80" fmla="*/ 44 w 448"/>
                <a:gd name="T81" fmla="*/ 98 h 435"/>
                <a:gd name="T82" fmla="*/ 57 w 448"/>
                <a:gd name="T83" fmla="*/ 85 h 435"/>
                <a:gd name="T84" fmla="*/ 74 w 448"/>
                <a:gd name="T85" fmla="*/ 74 h 435"/>
                <a:gd name="T86" fmla="*/ 79 w 448"/>
                <a:gd name="T87" fmla="*/ 57 h 435"/>
                <a:gd name="T88" fmla="*/ 74 w 448"/>
                <a:gd name="T89" fmla="*/ 33 h 435"/>
                <a:gd name="T90" fmla="*/ 88 w 448"/>
                <a:gd name="T91" fmla="*/ 9 h 435"/>
                <a:gd name="T92" fmla="*/ 112 w 448"/>
                <a:gd name="T93" fmla="*/ 2 h 435"/>
                <a:gd name="T94" fmla="*/ 129 w 448"/>
                <a:gd name="T9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8" h="435">
                  <a:moveTo>
                    <a:pt x="131" y="2"/>
                  </a:moveTo>
                  <a:lnTo>
                    <a:pt x="133" y="2"/>
                  </a:lnTo>
                  <a:lnTo>
                    <a:pt x="144" y="6"/>
                  </a:lnTo>
                  <a:lnTo>
                    <a:pt x="155" y="11"/>
                  </a:lnTo>
                  <a:lnTo>
                    <a:pt x="175" y="20"/>
                  </a:lnTo>
                  <a:lnTo>
                    <a:pt x="195" y="28"/>
                  </a:lnTo>
                  <a:lnTo>
                    <a:pt x="219" y="39"/>
                  </a:lnTo>
                  <a:lnTo>
                    <a:pt x="243" y="52"/>
                  </a:lnTo>
                  <a:lnTo>
                    <a:pt x="269" y="65"/>
                  </a:lnTo>
                  <a:lnTo>
                    <a:pt x="293" y="79"/>
                  </a:lnTo>
                  <a:lnTo>
                    <a:pt x="317" y="92"/>
                  </a:lnTo>
                  <a:lnTo>
                    <a:pt x="337" y="105"/>
                  </a:lnTo>
                  <a:lnTo>
                    <a:pt x="356" y="120"/>
                  </a:lnTo>
                  <a:lnTo>
                    <a:pt x="370" y="133"/>
                  </a:lnTo>
                  <a:lnTo>
                    <a:pt x="381" y="146"/>
                  </a:lnTo>
                  <a:lnTo>
                    <a:pt x="385" y="157"/>
                  </a:lnTo>
                  <a:lnTo>
                    <a:pt x="383" y="170"/>
                  </a:lnTo>
                  <a:lnTo>
                    <a:pt x="381" y="170"/>
                  </a:lnTo>
                  <a:lnTo>
                    <a:pt x="378" y="175"/>
                  </a:lnTo>
                  <a:lnTo>
                    <a:pt x="374" y="181"/>
                  </a:lnTo>
                  <a:lnTo>
                    <a:pt x="370" y="188"/>
                  </a:lnTo>
                  <a:lnTo>
                    <a:pt x="365" y="194"/>
                  </a:lnTo>
                  <a:lnTo>
                    <a:pt x="363" y="201"/>
                  </a:lnTo>
                  <a:lnTo>
                    <a:pt x="361" y="205"/>
                  </a:lnTo>
                  <a:lnTo>
                    <a:pt x="365" y="210"/>
                  </a:lnTo>
                  <a:lnTo>
                    <a:pt x="372" y="208"/>
                  </a:lnTo>
                  <a:lnTo>
                    <a:pt x="383" y="208"/>
                  </a:lnTo>
                  <a:lnTo>
                    <a:pt x="391" y="208"/>
                  </a:lnTo>
                  <a:lnTo>
                    <a:pt x="394" y="214"/>
                  </a:lnTo>
                  <a:lnTo>
                    <a:pt x="389" y="223"/>
                  </a:lnTo>
                  <a:lnTo>
                    <a:pt x="383" y="232"/>
                  </a:lnTo>
                  <a:lnTo>
                    <a:pt x="381" y="238"/>
                  </a:lnTo>
                  <a:lnTo>
                    <a:pt x="387" y="242"/>
                  </a:lnTo>
                  <a:lnTo>
                    <a:pt x="391" y="242"/>
                  </a:lnTo>
                  <a:lnTo>
                    <a:pt x="396" y="242"/>
                  </a:lnTo>
                  <a:lnTo>
                    <a:pt x="402" y="240"/>
                  </a:lnTo>
                  <a:lnTo>
                    <a:pt x="411" y="240"/>
                  </a:lnTo>
                  <a:lnTo>
                    <a:pt x="420" y="242"/>
                  </a:lnTo>
                  <a:lnTo>
                    <a:pt x="422" y="249"/>
                  </a:lnTo>
                  <a:lnTo>
                    <a:pt x="418" y="258"/>
                  </a:lnTo>
                  <a:lnTo>
                    <a:pt x="415" y="264"/>
                  </a:lnTo>
                  <a:lnTo>
                    <a:pt x="413" y="271"/>
                  </a:lnTo>
                  <a:lnTo>
                    <a:pt x="415" y="277"/>
                  </a:lnTo>
                  <a:lnTo>
                    <a:pt x="418" y="280"/>
                  </a:lnTo>
                  <a:lnTo>
                    <a:pt x="422" y="288"/>
                  </a:lnTo>
                  <a:lnTo>
                    <a:pt x="429" y="295"/>
                  </a:lnTo>
                  <a:lnTo>
                    <a:pt x="437" y="304"/>
                  </a:lnTo>
                  <a:lnTo>
                    <a:pt x="442" y="315"/>
                  </a:lnTo>
                  <a:lnTo>
                    <a:pt x="446" y="326"/>
                  </a:lnTo>
                  <a:lnTo>
                    <a:pt x="448" y="336"/>
                  </a:lnTo>
                  <a:lnTo>
                    <a:pt x="446" y="350"/>
                  </a:lnTo>
                  <a:lnTo>
                    <a:pt x="442" y="354"/>
                  </a:lnTo>
                  <a:lnTo>
                    <a:pt x="437" y="363"/>
                  </a:lnTo>
                  <a:lnTo>
                    <a:pt x="429" y="369"/>
                  </a:lnTo>
                  <a:lnTo>
                    <a:pt x="420" y="380"/>
                  </a:lnTo>
                  <a:lnTo>
                    <a:pt x="409" y="389"/>
                  </a:lnTo>
                  <a:lnTo>
                    <a:pt x="396" y="398"/>
                  </a:lnTo>
                  <a:lnTo>
                    <a:pt x="381" y="406"/>
                  </a:lnTo>
                  <a:lnTo>
                    <a:pt x="365" y="415"/>
                  </a:lnTo>
                  <a:lnTo>
                    <a:pt x="346" y="420"/>
                  </a:lnTo>
                  <a:lnTo>
                    <a:pt x="324" y="426"/>
                  </a:lnTo>
                  <a:lnTo>
                    <a:pt x="302" y="430"/>
                  </a:lnTo>
                  <a:lnTo>
                    <a:pt x="280" y="435"/>
                  </a:lnTo>
                  <a:lnTo>
                    <a:pt x="254" y="433"/>
                  </a:lnTo>
                  <a:lnTo>
                    <a:pt x="227" y="430"/>
                  </a:lnTo>
                  <a:lnTo>
                    <a:pt x="199" y="426"/>
                  </a:lnTo>
                  <a:lnTo>
                    <a:pt x="168" y="417"/>
                  </a:lnTo>
                  <a:lnTo>
                    <a:pt x="166" y="413"/>
                  </a:lnTo>
                  <a:lnTo>
                    <a:pt x="158" y="406"/>
                  </a:lnTo>
                  <a:lnTo>
                    <a:pt x="149" y="400"/>
                  </a:lnTo>
                  <a:lnTo>
                    <a:pt x="142" y="404"/>
                  </a:lnTo>
                  <a:lnTo>
                    <a:pt x="136" y="409"/>
                  </a:lnTo>
                  <a:lnTo>
                    <a:pt x="131" y="411"/>
                  </a:lnTo>
                  <a:lnTo>
                    <a:pt x="127" y="411"/>
                  </a:lnTo>
                  <a:lnTo>
                    <a:pt x="125" y="409"/>
                  </a:lnTo>
                  <a:lnTo>
                    <a:pt x="118" y="404"/>
                  </a:lnTo>
                  <a:lnTo>
                    <a:pt x="107" y="400"/>
                  </a:lnTo>
                  <a:lnTo>
                    <a:pt x="96" y="393"/>
                  </a:lnTo>
                  <a:lnTo>
                    <a:pt x="85" y="387"/>
                  </a:lnTo>
                  <a:lnTo>
                    <a:pt x="77" y="378"/>
                  </a:lnTo>
                  <a:lnTo>
                    <a:pt x="70" y="369"/>
                  </a:lnTo>
                  <a:lnTo>
                    <a:pt x="61" y="361"/>
                  </a:lnTo>
                  <a:lnTo>
                    <a:pt x="59" y="352"/>
                  </a:lnTo>
                  <a:lnTo>
                    <a:pt x="59" y="345"/>
                  </a:lnTo>
                  <a:lnTo>
                    <a:pt x="64" y="341"/>
                  </a:lnTo>
                  <a:lnTo>
                    <a:pt x="72" y="330"/>
                  </a:lnTo>
                  <a:lnTo>
                    <a:pt x="72" y="323"/>
                  </a:lnTo>
                  <a:lnTo>
                    <a:pt x="70" y="319"/>
                  </a:lnTo>
                  <a:lnTo>
                    <a:pt x="66" y="315"/>
                  </a:lnTo>
                  <a:lnTo>
                    <a:pt x="59" y="312"/>
                  </a:lnTo>
                  <a:lnTo>
                    <a:pt x="53" y="308"/>
                  </a:lnTo>
                  <a:lnTo>
                    <a:pt x="42" y="302"/>
                  </a:lnTo>
                  <a:lnTo>
                    <a:pt x="35" y="297"/>
                  </a:lnTo>
                  <a:lnTo>
                    <a:pt x="26" y="291"/>
                  </a:lnTo>
                  <a:lnTo>
                    <a:pt x="22" y="282"/>
                  </a:lnTo>
                  <a:lnTo>
                    <a:pt x="15" y="275"/>
                  </a:lnTo>
                  <a:lnTo>
                    <a:pt x="13" y="269"/>
                  </a:lnTo>
                  <a:lnTo>
                    <a:pt x="13" y="260"/>
                  </a:lnTo>
                  <a:lnTo>
                    <a:pt x="15" y="253"/>
                  </a:lnTo>
                  <a:lnTo>
                    <a:pt x="18" y="247"/>
                  </a:lnTo>
                  <a:lnTo>
                    <a:pt x="22" y="242"/>
                  </a:lnTo>
                  <a:lnTo>
                    <a:pt x="22" y="236"/>
                  </a:lnTo>
                  <a:lnTo>
                    <a:pt x="24" y="234"/>
                  </a:lnTo>
                  <a:lnTo>
                    <a:pt x="22" y="227"/>
                  </a:lnTo>
                  <a:lnTo>
                    <a:pt x="18" y="221"/>
                  </a:lnTo>
                  <a:lnTo>
                    <a:pt x="11" y="214"/>
                  </a:lnTo>
                  <a:lnTo>
                    <a:pt x="7" y="205"/>
                  </a:lnTo>
                  <a:lnTo>
                    <a:pt x="0" y="194"/>
                  </a:lnTo>
                  <a:lnTo>
                    <a:pt x="2" y="188"/>
                  </a:lnTo>
                  <a:lnTo>
                    <a:pt x="9" y="181"/>
                  </a:lnTo>
                  <a:lnTo>
                    <a:pt x="20" y="177"/>
                  </a:lnTo>
                  <a:lnTo>
                    <a:pt x="29" y="170"/>
                  </a:lnTo>
                  <a:lnTo>
                    <a:pt x="37" y="162"/>
                  </a:lnTo>
                  <a:lnTo>
                    <a:pt x="39" y="153"/>
                  </a:lnTo>
                  <a:lnTo>
                    <a:pt x="39" y="142"/>
                  </a:lnTo>
                  <a:lnTo>
                    <a:pt x="37" y="135"/>
                  </a:lnTo>
                  <a:lnTo>
                    <a:pt x="35" y="129"/>
                  </a:lnTo>
                  <a:lnTo>
                    <a:pt x="33" y="124"/>
                  </a:lnTo>
                  <a:lnTo>
                    <a:pt x="31" y="120"/>
                  </a:lnTo>
                  <a:lnTo>
                    <a:pt x="31" y="114"/>
                  </a:lnTo>
                  <a:lnTo>
                    <a:pt x="33" y="109"/>
                  </a:lnTo>
                  <a:lnTo>
                    <a:pt x="37" y="103"/>
                  </a:lnTo>
                  <a:lnTo>
                    <a:pt x="44" y="98"/>
                  </a:lnTo>
                  <a:lnTo>
                    <a:pt x="48" y="92"/>
                  </a:lnTo>
                  <a:lnTo>
                    <a:pt x="53" y="89"/>
                  </a:lnTo>
                  <a:lnTo>
                    <a:pt x="57" y="85"/>
                  </a:lnTo>
                  <a:lnTo>
                    <a:pt x="64" y="83"/>
                  </a:lnTo>
                  <a:lnTo>
                    <a:pt x="70" y="79"/>
                  </a:lnTo>
                  <a:lnTo>
                    <a:pt x="74" y="74"/>
                  </a:lnTo>
                  <a:lnTo>
                    <a:pt x="77" y="68"/>
                  </a:lnTo>
                  <a:lnTo>
                    <a:pt x="79" y="65"/>
                  </a:lnTo>
                  <a:lnTo>
                    <a:pt x="79" y="57"/>
                  </a:lnTo>
                  <a:lnTo>
                    <a:pt x="79" y="48"/>
                  </a:lnTo>
                  <a:lnTo>
                    <a:pt x="74" y="39"/>
                  </a:lnTo>
                  <a:lnTo>
                    <a:pt x="74" y="33"/>
                  </a:lnTo>
                  <a:lnTo>
                    <a:pt x="74" y="24"/>
                  </a:lnTo>
                  <a:lnTo>
                    <a:pt x="81" y="17"/>
                  </a:lnTo>
                  <a:lnTo>
                    <a:pt x="88" y="9"/>
                  </a:lnTo>
                  <a:lnTo>
                    <a:pt x="96" y="6"/>
                  </a:lnTo>
                  <a:lnTo>
                    <a:pt x="103" y="2"/>
                  </a:lnTo>
                  <a:lnTo>
                    <a:pt x="112" y="2"/>
                  </a:lnTo>
                  <a:lnTo>
                    <a:pt x="120" y="0"/>
                  </a:lnTo>
                  <a:lnTo>
                    <a:pt x="127" y="0"/>
                  </a:lnTo>
                  <a:lnTo>
                    <a:pt x="129" y="0"/>
                  </a:lnTo>
                  <a:lnTo>
                    <a:pt x="131" y="2"/>
                  </a:lnTo>
                  <a:lnTo>
                    <a:pt x="131" y="2"/>
                  </a:lnTo>
                  <a:close/>
                </a:path>
              </a:pathLst>
            </a:custGeom>
            <a:solidFill>
              <a:srgbClr val="CC804D"/>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3" name="Freeform 61"/>
            <p:cNvSpPr>
              <a:spLocks/>
            </p:cNvSpPr>
            <p:nvPr/>
          </p:nvSpPr>
          <p:spPr bwMode="auto">
            <a:xfrm>
              <a:off x="2578100" y="2976563"/>
              <a:ext cx="198438" cy="231775"/>
            </a:xfrm>
            <a:custGeom>
              <a:avLst/>
              <a:gdLst>
                <a:gd name="T0" fmla="*/ 125 w 125"/>
                <a:gd name="T1" fmla="*/ 0 h 146"/>
                <a:gd name="T2" fmla="*/ 118 w 125"/>
                <a:gd name="T3" fmla="*/ 2 h 146"/>
                <a:gd name="T4" fmla="*/ 112 w 125"/>
                <a:gd name="T5" fmla="*/ 4 h 146"/>
                <a:gd name="T6" fmla="*/ 105 w 125"/>
                <a:gd name="T7" fmla="*/ 6 h 146"/>
                <a:gd name="T8" fmla="*/ 97 w 125"/>
                <a:gd name="T9" fmla="*/ 11 h 146"/>
                <a:gd name="T10" fmla="*/ 86 w 125"/>
                <a:gd name="T11" fmla="*/ 17 h 146"/>
                <a:gd name="T12" fmla="*/ 75 w 125"/>
                <a:gd name="T13" fmla="*/ 24 h 146"/>
                <a:gd name="T14" fmla="*/ 64 w 125"/>
                <a:gd name="T15" fmla="*/ 33 h 146"/>
                <a:gd name="T16" fmla="*/ 53 w 125"/>
                <a:gd name="T17" fmla="*/ 41 h 146"/>
                <a:gd name="T18" fmla="*/ 42 w 125"/>
                <a:gd name="T19" fmla="*/ 52 h 146"/>
                <a:gd name="T20" fmla="*/ 31 w 125"/>
                <a:gd name="T21" fmla="*/ 63 h 146"/>
                <a:gd name="T22" fmla="*/ 22 w 125"/>
                <a:gd name="T23" fmla="*/ 76 h 146"/>
                <a:gd name="T24" fmla="*/ 13 w 125"/>
                <a:gd name="T25" fmla="*/ 92 h 146"/>
                <a:gd name="T26" fmla="*/ 7 w 125"/>
                <a:gd name="T27" fmla="*/ 109 h 146"/>
                <a:gd name="T28" fmla="*/ 3 w 125"/>
                <a:gd name="T29" fmla="*/ 127 h 146"/>
                <a:gd name="T30" fmla="*/ 0 w 125"/>
                <a:gd name="T31" fmla="*/ 146 h 146"/>
                <a:gd name="T32" fmla="*/ 9 w 125"/>
                <a:gd name="T33" fmla="*/ 142 h 146"/>
                <a:gd name="T34" fmla="*/ 16 w 125"/>
                <a:gd name="T35" fmla="*/ 140 h 146"/>
                <a:gd name="T36" fmla="*/ 22 w 125"/>
                <a:gd name="T37" fmla="*/ 133 h 146"/>
                <a:gd name="T38" fmla="*/ 31 w 125"/>
                <a:gd name="T39" fmla="*/ 129 h 146"/>
                <a:gd name="T40" fmla="*/ 42 w 125"/>
                <a:gd name="T41" fmla="*/ 122 h 146"/>
                <a:gd name="T42" fmla="*/ 53 w 125"/>
                <a:gd name="T43" fmla="*/ 118 h 146"/>
                <a:gd name="T44" fmla="*/ 62 w 125"/>
                <a:gd name="T45" fmla="*/ 107 h 146"/>
                <a:gd name="T46" fmla="*/ 73 w 125"/>
                <a:gd name="T47" fmla="*/ 98 h 146"/>
                <a:gd name="T48" fmla="*/ 81 w 125"/>
                <a:gd name="T49" fmla="*/ 87 h 146"/>
                <a:gd name="T50" fmla="*/ 92 w 125"/>
                <a:gd name="T51" fmla="*/ 76 h 146"/>
                <a:gd name="T52" fmla="*/ 101 w 125"/>
                <a:gd name="T53" fmla="*/ 63 h 146"/>
                <a:gd name="T54" fmla="*/ 107 w 125"/>
                <a:gd name="T55" fmla="*/ 50 h 146"/>
                <a:gd name="T56" fmla="*/ 114 w 125"/>
                <a:gd name="T57" fmla="*/ 35 h 146"/>
                <a:gd name="T58" fmla="*/ 121 w 125"/>
                <a:gd name="T59" fmla="*/ 22 h 146"/>
                <a:gd name="T60" fmla="*/ 125 w 125"/>
                <a:gd name="T61" fmla="*/ 0 h 146"/>
                <a:gd name="T62" fmla="*/ 125 w 125"/>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146">
                  <a:moveTo>
                    <a:pt x="125" y="0"/>
                  </a:moveTo>
                  <a:lnTo>
                    <a:pt x="118" y="2"/>
                  </a:lnTo>
                  <a:lnTo>
                    <a:pt x="112" y="4"/>
                  </a:lnTo>
                  <a:lnTo>
                    <a:pt x="105" y="6"/>
                  </a:lnTo>
                  <a:lnTo>
                    <a:pt x="97" y="11"/>
                  </a:lnTo>
                  <a:lnTo>
                    <a:pt x="86" y="17"/>
                  </a:lnTo>
                  <a:lnTo>
                    <a:pt x="75" y="24"/>
                  </a:lnTo>
                  <a:lnTo>
                    <a:pt x="64" y="33"/>
                  </a:lnTo>
                  <a:lnTo>
                    <a:pt x="53" y="41"/>
                  </a:lnTo>
                  <a:lnTo>
                    <a:pt x="42" y="52"/>
                  </a:lnTo>
                  <a:lnTo>
                    <a:pt x="31" y="63"/>
                  </a:lnTo>
                  <a:lnTo>
                    <a:pt x="22" y="76"/>
                  </a:lnTo>
                  <a:lnTo>
                    <a:pt x="13" y="92"/>
                  </a:lnTo>
                  <a:lnTo>
                    <a:pt x="7" y="109"/>
                  </a:lnTo>
                  <a:lnTo>
                    <a:pt x="3" y="127"/>
                  </a:lnTo>
                  <a:lnTo>
                    <a:pt x="0" y="146"/>
                  </a:lnTo>
                  <a:lnTo>
                    <a:pt x="9" y="142"/>
                  </a:lnTo>
                  <a:lnTo>
                    <a:pt x="16" y="140"/>
                  </a:lnTo>
                  <a:lnTo>
                    <a:pt x="22" y="133"/>
                  </a:lnTo>
                  <a:lnTo>
                    <a:pt x="31" y="129"/>
                  </a:lnTo>
                  <a:lnTo>
                    <a:pt x="42" y="122"/>
                  </a:lnTo>
                  <a:lnTo>
                    <a:pt x="53" y="118"/>
                  </a:lnTo>
                  <a:lnTo>
                    <a:pt x="62" y="107"/>
                  </a:lnTo>
                  <a:lnTo>
                    <a:pt x="73" y="98"/>
                  </a:lnTo>
                  <a:lnTo>
                    <a:pt x="81" y="87"/>
                  </a:lnTo>
                  <a:lnTo>
                    <a:pt x="92" y="76"/>
                  </a:lnTo>
                  <a:lnTo>
                    <a:pt x="101" y="63"/>
                  </a:lnTo>
                  <a:lnTo>
                    <a:pt x="107" y="50"/>
                  </a:lnTo>
                  <a:lnTo>
                    <a:pt x="114" y="35"/>
                  </a:lnTo>
                  <a:lnTo>
                    <a:pt x="121" y="22"/>
                  </a:lnTo>
                  <a:lnTo>
                    <a:pt x="125" y="0"/>
                  </a:lnTo>
                  <a:lnTo>
                    <a:pt x="125" y="0"/>
                  </a:lnTo>
                  <a:close/>
                </a:path>
              </a:pathLst>
            </a:custGeom>
            <a:solidFill>
              <a:srgbClr val="C27542"/>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4" name="Freeform 62"/>
            <p:cNvSpPr>
              <a:spLocks/>
            </p:cNvSpPr>
            <p:nvPr/>
          </p:nvSpPr>
          <p:spPr bwMode="auto">
            <a:xfrm>
              <a:off x="2613025" y="3021013"/>
              <a:ext cx="128588" cy="142875"/>
            </a:xfrm>
            <a:custGeom>
              <a:avLst/>
              <a:gdLst>
                <a:gd name="T0" fmla="*/ 81 w 81"/>
                <a:gd name="T1" fmla="*/ 0 h 90"/>
                <a:gd name="T2" fmla="*/ 77 w 81"/>
                <a:gd name="T3" fmla="*/ 0 h 90"/>
                <a:gd name="T4" fmla="*/ 68 w 81"/>
                <a:gd name="T5" fmla="*/ 5 h 90"/>
                <a:gd name="T6" fmla="*/ 61 w 81"/>
                <a:gd name="T7" fmla="*/ 7 h 90"/>
                <a:gd name="T8" fmla="*/ 55 w 81"/>
                <a:gd name="T9" fmla="*/ 13 h 90"/>
                <a:gd name="T10" fmla="*/ 48 w 81"/>
                <a:gd name="T11" fmla="*/ 18 h 90"/>
                <a:gd name="T12" fmla="*/ 42 w 81"/>
                <a:gd name="T13" fmla="*/ 24 h 90"/>
                <a:gd name="T14" fmla="*/ 33 w 81"/>
                <a:gd name="T15" fmla="*/ 29 h 90"/>
                <a:gd name="T16" fmla="*/ 26 w 81"/>
                <a:gd name="T17" fmla="*/ 35 h 90"/>
                <a:gd name="T18" fmla="*/ 20 w 81"/>
                <a:gd name="T19" fmla="*/ 42 h 90"/>
                <a:gd name="T20" fmla="*/ 13 w 81"/>
                <a:gd name="T21" fmla="*/ 50 h 90"/>
                <a:gd name="T22" fmla="*/ 9 w 81"/>
                <a:gd name="T23" fmla="*/ 59 h 90"/>
                <a:gd name="T24" fmla="*/ 5 w 81"/>
                <a:gd name="T25" fmla="*/ 68 h 90"/>
                <a:gd name="T26" fmla="*/ 2 w 81"/>
                <a:gd name="T27" fmla="*/ 79 h 90"/>
                <a:gd name="T28" fmla="*/ 0 w 81"/>
                <a:gd name="T29" fmla="*/ 90 h 90"/>
                <a:gd name="T30" fmla="*/ 2 w 81"/>
                <a:gd name="T31" fmla="*/ 88 h 90"/>
                <a:gd name="T32" fmla="*/ 9 w 81"/>
                <a:gd name="T33" fmla="*/ 85 h 90"/>
                <a:gd name="T34" fmla="*/ 13 w 81"/>
                <a:gd name="T35" fmla="*/ 81 h 90"/>
                <a:gd name="T36" fmla="*/ 20 w 81"/>
                <a:gd name="T37" fmla="*/ 77 h 90"/>
                <a:gd name="T38" fmla="*/ 26 w 81"/>
                <a:gd name="T39" fmla="*/ 75 h 90"/>
                <a:gd name="T40" fmla="*/ 33 w 81"/>
                <a:gd name="T41" fmla="*/ 70 h 90"/>
                <a:gd name="T42" fmla="*/ 40 w 81"/>
                <a:gd name="T43" fmla="*/ 64 h 90"/>
                <a:gd name="T44" fmla="*/ 46 w 81"/>
                <a:gd name="T45" fmla="*/ 57 h 90"/>
                <a:gd name="T46" fmla="*/ 53 w 81"/>
                <a:gd name="T47" fmla="*/ 50 h 90"/>
                <a:gd name="T48" fmla="*/ 59 w 81"/>
                <a:gd name="T49" fmla="*/ 44 h 90"/>
                <a:gd name="T50" fmla="*/ 66 w 81"/>
                <a:gd name="T51" fmla="*/ 35 h 90"/>
                <a:gd name="T52" fmla="*/ 70 w 81"/>
                <a:gd name="T53" fmla="*/ 26 h 90"/>
                <a:gd name="T54" fmla="*/ 77 w 81"/>
                <a:gd name="T55" fmla="*/ 18 h 90"/>
                <a:gd name="T56" fmla="*/ 81 w 81"/>
                <a:gd name="T57" fmla="*/ 7 h 90"/>
                <a:gd name="T58" fmla="*/ 81 w 81"/>
                <a:gd name="T59" fmla="*/ 0 h 90"/>
                <a:gd name="T60" fmla="*/ 81 w 81"/>
                <a:gd name="T6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90">
                  <a:moveTo>
                    <a:pt x="81" y="0"/>
                  </a:moveTo>
                  <a:lnTo>
                    <a:pt x="77" y="0"/>
                  </a:lnTo>
                  <a:lnTo>
                    <a:pt x="68" y="5"/>
                  </a:lnTo>
                  <a:lnTo>
                    <a:pt x="61" y="7"/>
                  </a:lnTo>
                  <a:lnTo>
                    <a:pt x="55" y="13"/>
                  </a:lnTo>
                  <a:lnTo>
                    <a:pt x="48" y="18"/>
                  </a:lnTo>
                  <a:lnTo>
                    <a:pt x="42" y="24"/>
                  </a:lnTo>
                  <a:lnTo>
                    <a:pt x="33" y="29"/>
                  </a:lnTo>
                  <a:lnTo>
                    <a:pt x="26" y="35"/>
                  </a:lnTo>
                  <a:lnTo>
                    <a:pt x="20" y="42"/>
                  </a:lnTo>
                  <a:lnTo>
                    <a:pt x="13" y="50"/>
                  </a:lnTo>
                  <a:lnTo>
                    <a:pt x="9" y="59"/>
                  </a:lnTo>
                  <a:lnTo>
                    <a:pt x="5" y="68"/>
                  </a:lnTo>
                  <a:lnTo>
                    <a:pt x="2" y="79"/>
                  </a:lnTo>
                  <a:lnTo>
                    <a:pt x="0" y="90"/>
                  </a:lnTo>
                  <a:lnTo>
                    <a:pt x="2" y="88"/>
                  </a:lnTo>
                  <a:lnTo>
                    <a:pt x="9" y="85"/>
                  </a:lnTo>
                  <a:lnTo>
                    <a:pt x="13" y="81"/>
                  </a:lnTo>
                  <a:lnTo>
                    <a:pt x="20" y="77"/>
                  </a:lnTo>
                  <a:lnTo>
                    <a:pt x="26" y="75"/>
                  </a:lnTo>
                  <a:lnTo>
                    <a:pt x="33" y="70"/>
                  </a:lnTo>
                  <a:lnTo>
                    <a:pt x="40" y="64"/>
                  </a:lnTo>
                  <a:lnTo>
                    <a:pt x="46" y="57"/>
                  </a:lnTo>
                  <a:lnTo>
                    <a:pt x="53" y="50"/>
                  </a:lnTo>
                  <a:lnTo>
                    <a:pt x="59" y="44"/>
                  </a:lnTo>
                  <a:lnTo>
                    <a:pt x="66" y="35"/>
                  </a:lnTo>
                  <a:lnTo>
                    <a:pt x="70" y="26"/>
                  </a:lnTo>
                  <a:lnTo>
                    <a:pt x="77" y="18"/>
                  </a:lnTo>
                  <a:lnTo>
                    <a:pt x="81" y="7"/>
                  </a:lnTo>
                  <a:lnTo>
                    <a:pt x="81" y="0"/>
                  </a:lnTo>
                  <a:lnTo>
                    <a:pt x="81" y="0"/>
                  </a:lnTo>
                  <a:close/>
                </a:path>
              </a:pathLst>
            </a:custGeom>
            <a:solidFill>
              <a:srgbClr val="C47A3C"/>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5" name="Freeform 64"/>
            <p:cNvSpPr>
              <a:spLocks/>
            </p:cNvSpPr>
            <p:nvPr/>
          </p:nvSpPr>
          <p:spPr bwMode="auto">
            <a:xfrm>
              <a:off x="2724150" y="2944813"/>
              <a:ext cx="28575" cy="49212"/>
            </a:xfrm>
            <a:custGeom>
              <a:avLst/>
              <a:gdLst>
                <a:gd name="T0" fmla="*/ 0 w 18"/>
                <a:gd name="T1" fmla="*/ 0 h 31"/>
                <a:gd name="T2" fmla="*/ 0 w 18"/>
                <a:gd name="T3" fmla="*/ 7 h 31"/>
                <a:gd name="T4" fmla="*/ 0 w 18"/>
                <a:gd name="T5" fmla="*/ 13 h 31"/>
                <a:gd name="T6" fmla="*/ 2 w 18"/>
                <a:gd name="T7" fmla="*/ 20 h 31"/>
                <a:gd name="T8" fmla="*/ 7 w 18"/>
                <a:gd name="T9" fmla="*/ 26 h 31"/>
                <a:gd name="T10" fmla="*/ 11 w 18"/>
                <a:gd name="T11" fmla="*/ 31 h 31"/>
                <a:gd name="T12" fmla="*/ 18 w 18"/>
                <a:gd name="T13" fmla="*/ 31 h 31"/>
                <a:gd name="T14" fmla="*/ 18 w 18"/>
                <a:gd name="T15" fmla="*/ 26 h 31"/>
                <a:gd name="T16" fmla="*/ 18 w 18"/>
                <a:gd name="T17" fmla="*/ 24 h 31"/>
                <a:gd name="T18" fmla="*/ 15 w 18"/>
                <a:gd name="T19" fmla="*/ 18 h 31"/>
                <a:gd name="T20" fmla="*/ 13 w 18"/>
                <a:gd name="T21" fmla="*/ 9 h 31"/>
                <a:gd name="T22" fmla="*/ 7 w 18"/>
                <a:gd name="T23" fmla="*/ 4 h 31"/>
                <a:gd name="T24" fmla="*/ 0 w 18"/>
                <a:gd name="T25" fmla="*/ 0 h 31"/>
                <a:gd name="T26" fmla="*/ 0 w 18"/>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1">
                  <a:moveTo>
                    <a:pt x="0" y="0"/>
                  </a:moveTo>
                  <a:lnTo>
                    <a:pt x="0" y="7"/>
                  </a:lnTo>
                  <a:lnTo>
                    <a:pt x="0" y="13"/>
                  </a:lnTo>
                  <a:lnTo>
                    <a:pt x="2" y="20"/>
                  </a:lnTo>
                  <a:lnTo>
                    <a:pt x="7" y="26"/>
                  </a:lnTo>
                  <a:lnTo>
                    <a:pt x="11" y="31"/>
                  </a:lnTo>
                  <a:lnTo>
                    <a:pt x="18" y="31"/>
                  </a:lnTo>
                  <a:lnTo>
                    <a:pt x="18" y="26"/>
                  </a:lnTo>
                  <a:lnTo>
                    <a:pt x="18" y="24"/>
                  </a:lnTo>
                  <a:lnTo>
                    <a:pt x="15" y="18"/>
                  </a:lnTo>
                  <a:lnTo>
                    <a:pt x="13" y="9"/>
                  </a:lnTo>
                  <a:lnTo>
                    <a:pt x="7" y="4"/>
                  </a:lnTo>
                  <a:lnTo>
                    <a:pt x="0" y="0"/>
                  </a:lnTo>
                  <a:lnTo>
                    <a:pt x="0" y="0"/>
                  </a:lnTo>
                  <a:close/>
                </a:path>
              </a:pathLst>
            </a:custGeom>
            <a:solidFill>
              <a:srgbClr val="693600"/>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6" name="Freeform 65"/>
            <p:cNvSpPr>
              <a:spLocks/>
            </p:cNvSpPr>
            <p:nvPr/>
          </p:nvSpPr>
          <p:spPr bwMode="auto">
            <a:xfrm>
              <a:off x="2609850" y="3024188"/>
              <a:ext cx="34925" cy="34925"/>
            </a:xfrm>
            <a:custGeom>
              <a:avLst/>
              <a:gdLst>
                <a:gd name="T0" fmla="*/ 0 w 22"/>
                <a:gd name="T1" fmla="*/ 0 h 22"/>
                <a:gd name="T2" fmla="*/ 0 w 22"/>
                <a:gd name="T3" fmla="*/ 11 h 22"/>
                <a:gd name="T4" fmla="*/ 9 w 22"/>
                <a:gd name="T5" fmla="*/ 20 h 22"/>
                <a:gd name="T6" fmla="*/ 15 w 22"/>
                <a:gd name="T7" fmla="*/ 22 h 22"/>
                <a:gd name="T8" fmla="*/ 22 w 22"/>
                <a:gd name="T9" fmla="*/ 22 h 22"/>
                <a:gd name="T10" fmla="*/ 22 w 22"/>
                <a:gd name="T11" fmla="*/ 20 h 22"/>
                <a:gd name="T12" fmla="*/ 22 w 22"/>
                <a:gd name="T13" fmla="*/ 18 h 22"/>
                <a:gd name="T14" fmla="*/ 20 w 22"/>
                <a:gd name="T15" fmla="*/ 13 h 22"/>
                <a:gd name="T16" fmla="*/ 18 w 22"/>
                <a:gd name="T17" fmla="*/ 7 h 22"/>
                <a:gd name="T18" fmla="*/ 9 w 22"/>
                <a:gd name="T19" fmla="*/ 3 h 22"/>
                <a:gd name="T20" fmla="*/ 0 w 22"/>
                <a:gd name="T21" fmla="*/ 0 h 22"/>
                <a:gd name="T22" fmla="*/ 0 w 22"/>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2">
                  <a:moveTo>
                    <a:pt x="0" y="0"/>
                  </a:moveTo>
                  <a:lnTo>
                    <a:pt x="0" y="11"/>
                  </a:lnTo>
                  <a:lnTo>
                    <a:pt x="9" y="20"/>
                  </a:lnTo>
                  <a:lnTo>
                    <a:pt x="15" y="22"/>
                  </a:lnTo>
                  <a:lnTo>
                    <a:pt x="22" y="22"/>
                  </a:lnTo>
                  <a:lnTo>
                    <a:pt x="22" y="20"/>
                  </a:lnTo>
                  <a:lnTo>
                    <a:pt x="22" y="18"/>
                  </a:lnTo>
                  <a:lnTo>
                    <a:pt x="20" y="13"/>
                  </a:lnTo>
                  <a:lnTo>
                    <a:pt x="18" y="7"/>
                  </a:lnTo>
                  <a:lnTo>
                    <a:pt x="9" y="3"/>
                  </a:lnTo>
                  <a:lnTo>
                    <a:pt x="0" y="0"/>
                  </a:lnTo>
                  <a:lnTo>
                    <a:pt x="0" y="0"/>
                  </a:lnTo>
                  <a:close/>
                </a:path>
              </a:pathLst>
            </a:custGeom>
            <a:solidFill>
              <a:srgbClr val="693600"/>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7" name="Freeform 66"/>
            <p:cNvSpPr>
              <a:spLocks/>
            </p:cNvSpPr>
            <p:nvPr/>
          </p:nvSpPr>
          <p:spPr bwMode="auto">
            <a:xfrm>
              <a:off x="2668588" y="2976563"/>
              <a:ext cx="31750" cy="38100"/>
            </a:xfrm>
            <a:custGeom>
              <a:avLst/>
              <a:gdLst>
                <a:gd name="T0" fmla="*/ 2 w 20"/>
                <a:gd name="T1" fmla="*/ 0 h 24"/>
                <a:gd name="T2" fmla="*/ 0 w 20"/>
                <a:gd name="T3" fmla="*/ 4 h 24"/>
                <a:gd name="T4" fmla="*/ 0 w 20"/>
                <a:gd name="T5" fmla="*/ 9 h 24"/>
                <a:gd name="T6" fmla="*/ 0 w 20"/>
                <a:gd name="T7" fmla="*/ 13 h 24"/>
                <a:gd name="T8" fmla="*/ 2 w 20"/>
                <a:gd name="T9" fmla="*/ 17 h 24"/>
                <a:gd name="T10" fmla="*/ 5 w 20"/>
                <a:gd name="T11" fmla="*/ 22 h 24"/>
                <a:gd name="T12" fmla="*/ 13 w 20"/>
                <a:gd name="T13" fmla="*/ 24 h 24"/>
                <a:gd name="T14" fmla="*/ 18 w 20"/>
                <a:gd name="T15" fmla="*/ 22 h 24"/>
                <a:gd name="T16" fmla="*/ 20 w 20"/>
                <a:gd name="T17" fmla="*/ 15 h 24"/>
                <a:gd name="T18" fmla="*/ 18 w 20"/>
                <a:gd name="T19" fmla="*/ 11 h 24"/>
                <a:gd name="T20" fmla="*/ 16 w 20"/>
                <a:gd name="T21" fmla="*/ 6 h 24"/>
                <a:gd name="T22" fmla="*/ 9 w 20"/>
                <a:gd name="T23" fmla="*/ 2 h 24"/>
                <a:gd name="T24" fmla="*/ 2 w 20"/>
                <a:gd name="T25" fmla="*/ 0 h 24"/>
                <a:gd name="T26" fmla="*/ 2 w 20"/>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4">
                  <a:moveTo>
                    <a:pt x="2" y="0"/>
                  </a:moveTo>
                  <a:lnTo>
                    <a:pt x="0" y="4"/>
                  </a:lnTo>
                  <a:lnTo>
                    <a:pt x="0" y="9"/>
                  </a:lnTo>
                  <a:lnTo>
                    <a:pt x="0" y="13"/>
                  </a:lnTo>
                  <a:lnTo>
                    <a:pt x="2" y="17"/>
                  </a:lnTo>
                  <a:lnTo>
                    <a:pt x="5" y="22"/>
                  </a:lnTo>
                  <a:lnTo>
                    <a:pt x="13" y="24"/>
                  </a:lnTo>
                  <a:lnTo>
                    <a:pt x="18" y="22"/>
                  </a:lnTo>
                  <a:lnTo>
                    <a:pt x="20" y="15"/>
                  </a:lnTo>
                  <a:lnTo>
                    <a:pt x="18" y="11"/>
                  </a:lnTo>
                  <a:lnTo>
                    <a:pt x="16" y="6"/>
                  </a:lnTo>
                  <a:lnTo>
                    <a:pt x="9" y="2"/>
                  </a:lnTo>
                  <a:lnTo>
                    <a:pt x="2" y="0"/>
                  </a:lnTo>
                  <a:lnTo>
                    <a:pt x="2" y="0"/>
                  </a:lnTo>
                  <a:close/>
                </a:path>
              </a:pathLst>
            </a:custGeom>
            <a:solidFill>
              <a:srgbClr val="693600"/>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8" name="Freeform 67"/>
            <p:cNvSpPr>
              <a:spLocks/>
            </p:cNvSpPr>
            <p:nvPr/>
          </p:nvSpPr>
          <p:spPr bwMode="auto">
            <a:xfrm>
              <a:off x="2568575" y="3094038"/>
              <a:ext cx="38100" cy="23812"/>
            </a:xfrm>
            <a:custGeom>
              <a:avLst/>
              <a:gdLst>
                <a:gd name="T0" fmla="*/ 4 w 24"/>
                <a:gd name="T1" fmla="*/ 0 h 15"/>
                <a:gd name="T2" fmla="*/ 0 w 24"/>
                <a:gd name="T3" fmla="*/ 4 h 15"/>
                <a:gd name="T4" fmla="*/ 4 w 24"/>
                <a:gd name="T5" fmla="*/ 9 h 15"/>
                <a:gd name="T6" fmla="*/ 6 w 24"/>
                <a:gd name="T7" fmla="*/ 11 h 15"/>
                <a:gd name="T8" fmla="*/ 11 w 24"/>
                <a:gd name="T9" fmla="*/ 15 h 15"/>
                <a:gd name="T10" fmla="*/ 19 w 24"/>
                <a:gd name="T11" fmla="*/ 15 h 15"/>
                <a:gd name="T12" fmla="*/ 24 w 24"/>
                <a:gd name="T13" fmla="*/ 13 h 15"/>
                <a:gd name="T14" fmla="*/ 24 w 24"/>
                <a:gd name="T15" fmla="*/ 11 h 15"/>
                <a:gd name="T16" fmla="*/ 24 w 24"/>
                <a:gd name="T17" fmla="*/ 9 h 15"/>
                <a:gd name="T18" fmla="*/ 19 w 24"/>
                <a:gd name="T19" fmla="*/ 4 h 15"/>
                <a:gd name="T20" fmla="*/ 15 w 24"/>
                <a:gd name="T21" fmla="*/ 2 h 15"/>
                <a:gd name="T22" fmla="*/ 9 w 24"/>
                <a:gd name="T23" fmla="*/ 0 h 15"/>
                <a:gd name="T24" fmla="*/ 4 w 24"/>
                <a:gd name="T25" fmla="*/ 0 h 15"/>
                <a:gd name="T26" fmla="*/ 4 w 24"/>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4" y="0"/>
                  </a:moveTo>
                  <a:lnTo>
                    <a:pt x="0" y="4"/>
                  </a:lnTo>
                  <a:lnTo>
                    <a:pt x="4" y="9"/>
                  </a:lnTo>
                  <a:lnTo>
                    <a:pt x="6" y="11"/>
                  </a:lnTo>
                  <a:lnTo>
                    <a:pt x="11" y="15"/>
                  </a:lnTo>
                  <a:lnTo>
                    <a:pt x="19" y="15"/>
                  </a:lnTo>
                  <a:lnTo>
                    <a:pt x="24" y="13"/>
                  </a:lnTo>
                  <a:lnTo>
                    <a:pt x="24" y="11"/>
                  </a:lnTo>
                  <a:lnTo>
                    <a:pt x="24" y="9"/>
                  </a:lnTo>
                  <a:lnTo>
                    <a:pt x="19" y="4"/>
                  </a:lnTo>
                  <a:lnTo>
                    <a:pt x="15" y="2"/>
                  </a:lnTo>
                  <a:lnTo>
                    <a:pt x="9" y="0"/>
                  </a:lnTo>
                  <a:lnTo>
                    <a:pt x="4" y="0"/>
                  </a:lnTo>
                  <a:lnTo>
                    <a:pt x="4" y="0"/>
                  </a:lnTo>
                  <a:close/>
                </a:path>
              </a:pathLst>
            </a:custGeom>
            <a:solidFill>
              <a:srgbClr val="693600"/>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39" name="Freeform 68"/>
            <p:cNvSpPr>
              <a:spLocks/>
            </p:cNvSpPr>
            <p:nvPr/>
          </p:nvSpPr>
          <p:spPr bwMode="auto">
            <a:xfrm>
              <a:off x="2527300" y="3167063"/>
              <a:ext cx="38100" cy="20637"/>
            </a:xfrm>
            <a:custGeom>
              <a:avLst/>
              <a:gdLst>
                <a:gd name="T0" fmla="*/ 4 w 24"/>
                <a:gd name="T1" fmla="*/ 0 h 13"/>
                <a:gd name="T2" fmla="*/ 0 w 24"/>
                <a:gd name="T3" fmla="*/ 7 h 13"/>
                <a:gd name="T4" fmla="*/ 6 w 24"/>
                <a:gd name="T5" fmla="*/ 11 h 13"/>
                <a:gd name="T6" fmla="*/ 15 w 24"/>
                <a:gd name="T7" fmla="*/ 13 h 13"/>
                <a:gd name="T8" fmla="*/ 21 w 24"/>
                <a:gd name="T9" fmla="*/ 13 h 13"/>
                <a:gd name="T10" fmla="*/ 24 w 24"/>
                <a:gd name="T11" fmla="*/ 9 h 13"/>
                <a:gd name="T12" fmla="*/ 21 w 24"/>
                <a:gd name="T13" fmla="*/ 0 h 13"/>
                <a:gd name="T14" fmla="*/ 13 w 24"/>
                <a:gd name="T15" fmla="*/ 0 h 13"/>
                <a:gd name="T16" fmla="*/ 4 w 24"/>
                <a:gd name="T17" fmla="*/ 0 h 13"/>
                <a:gd name="T18" fmla="*/ 4 w 24"/>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3">
                  <a:moveTo>
                    <a:pt x="4" y="0"/>
                  </a:moveTo>
                  <a:lnTo>
                    <a:pt x="0" y="7"/>
                  </a:lnTo>
                  <a:lnTo>
                    <a:pt x="6" y="11"/>
                  </a:lnTo>
                  <a:lnTo>
                    <a:pt x="15" y="13"/>
                  </a:lnTo>
                  <a:lnTo>
                    <a:pt x="21" y="13"/>
                  </a:lnTo>
                  <a:lnTo>
                    <a:pt x="24" y="9"/>
                  </a:lnTo>
                  <a:lnTo>
                    <a:pt x="21" y="0"/>
                  </a:lnTo>
                  <a:lnTo>
                    <a:pt x="13" y="0"/>
                  </a:lnTo>
                  <a:lnTo>
                    <a:pt x="4" y="0"/>
                  </a:lnTo>
                  <a:lnTo>
                    <a:pt x="4" y="0"/>
                  </a:lnTo>
                  <a:close/>
                </a:path>
              </a:pathLst>
            </a:custGeom>
            <a:solidFill>
              <a:srgbClr val="693600"/>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40" name="Freeform 79"/>
            <p:cNvSpPr>
              <a:spLocks/>
            </p:cNvSpPr>
            <p:nvPr/>
          </p:nvSpPr>
          <p:spPr bwMode="auto">
            <a:xfrm>
              <a:off x="5108575" y="3965575"/>
              <a:ext cx="247650" cy="169862"/>
            </a:xfrm>
            <a:custGeom>
              <a:avLst/>
              <a:gdLst>
                <a:gd name="T0" fmla="*/ 3 w 156"/>
                <a:gd name="T1" fmla="*/ 103 h 107"/>
                <a:gd name="T2" fmla="*/ 5 w 156"/>
                <a:gd name="T3" fmla="*/ 99 h 107"/>
                <a:gd name="T4" fmla="*/ 16 w 156"/>
                <a:gd name="T5" fmla="*/ 92 h 107"/>
                <a:gd name="T6" fmla="*/ 22 w 156"/>
                <a:gd name="T7" fmla="*/ 85 h 107"/>
                <a:gd name="T8" fmla="*/ 31 w 156"/>
                <a:gd name="T9" fmla="*/ 81 h 107"/>
                <a:gd name="T10" fmla="*/ 37 w 156"/>
                <a:gd name="T11" fmla="*/ 77 h 107"/>
                <a:gd name="T12" fmla="*/ 48 w 156"/>
                <a:gd name="T13" fmla="*/ 74 h 107"/>
                <a:gd name="T14" fmla="*/ 57 w 156"/>
                <a:gd name="T15" fmla="*/ 70 h 107"/>
                <a:gd name="T16" fmla="*/ 68 w 156"/>
                <a:gd name="T17" fmla="*/ 68 h 107"/>
                <a:gd name="T18" fmla="*/ 79 w 156"/>
                <a:gd name="T19" fmla="*/ 66 h 107"/>
                <a:gd name="T20" fmla="*/ 88 w 156"/>
                <a:gd name="T21" fmla="*/ 66 h 107"/>
                <a:gd name="T22" fmla="*/ 99 w 156"/>
                <a:gd name="T23" fmla="*/ 68 h 107"/>
                <a:gd name="T24" fmla="*/ 107 w 156"/>
                <a:gd name="T25" fmla="*/ 72 h 107"/>
                <a:gd name="T26" fmla="*/ 114 w 156"/>
                <a:gd name="T27" fmla="*/ 79 h 107"/>
                <a:gd name="T28" fmla="*/ 123 w 156"/>
                <a:gd name="T29" fmla="*/ 90 h 107"/>
                <a:gd name="T30" fmla="*/ 127 w 156"/>
                <a:gd name="T31" fmla="*/ 96 h 107"/>
                <a:gd name="T32" fmla="*/ 134 w 156"/>
                <a:gd name="T33" fmla="*/ 103 h 107"/>
                <a:gd name="T34" fmla="*/ 138 w 156"/>
                <a:gd name="T35" fmla="*/ 105 h 107"/>
                <a:gd name="T36" fmla="*/ 145 w 156"/>
                <a:gd name="T37" fmla="*/ 107 h 107"/>
                <a:gd name="T38" fmla="*/ 151 w 156"/>
                <a:gd name="T39" fmla="*/ 103 h 107"/>
                <a:gd name="T40" fmla="*/ 156 w 156"/>
                <a:gd name="T41" fmla="*/ 96 h 107"/>
                <a:gd name="T42" fmla="*/ 156 w 156"/>
                <a:gd name="T43" fmla="*/ 90 h 107"/>
                <a:gd name="T44" fmla="*/ 156 w 156"/>
                <a:gd name="T45" fmla="*/ 81 h 107"/>
                <a:gd name="T46" fmla="*/ 156 w 156"/>
                <a:gd name="T47" fmla="*/ 74 h 107"/>
                <a:gd name="T48" fmla="*/ 156 w 156"/>
                <a:gd name="T49" fmla="*/ 68 h 107"/>
                <a:gd name="T50" fmla="*/ 153 w 156"/>
                <a:gd name="T51" fmla="*/ 59 h 107"/>
                <a:gd name="T52" fmla="*/ 151 w 156"/>
                <a:gd name="T53" fmla="*/ 55 h 107"/>
                <a:gd name="T54" fmla="*/ 149 w 156"/>
                <a:gd name="T55" fmla="*/ 48 h 107"/>
                <a:gd name="T56" fmla="*/ 147 w 156"/>
                <a:gd name="T57" fmla="*/ 44 h 107"/>
                <a:gd name="T58" fmla="*/ 138 w 156"/>
                <a:gd name="T59" fmla="*/ 33 h 107"/>
                <a:gd name="T60" fmla="*/ 129 w 156"/>
                <a:gd name="T61" fmla="*/ 26 h 107"/>
                <a:gd name="T62" fmla="*/ 121 w 156"/>
                <a:gd name="T63" fmla="*/ 20 h 107"/>
                <a:gd name="T64" fmla="*/ 112 w 156"/>
                <a:gd name="T65" fmla="*/ 13 h 107"/>
                <a:gd name="T66" fmla="*/ 103 w 156"/>
                <a:gd name="T67" fmla="*/ 7 h 107"/>
                <a:gd name="T68" fmla="*/ 99 w 156"/>
                <a:gd name="T69" fmla="*/ 2 h 107"/>
                <a:gd name="T70" fmla="*/ 92 w 156"/>
                <a:gd name="T71" fmla="*/ 0 h 107"/>
                <a:gd name="T72" fmla="*/ 0 w 156"/>
                <a:gd name="T73" fmla="*/ 33 h 107"/>
                <a:gd name="T74" fmla="*/ 3 w 156"/>
                <a:gd name="T75" fmla="*/ 103 h 107"/>
                <a:gd name="T76" fmla="*/ 3 w 156"/>
                <a:gd name="T7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07">
                  <a:moveTo>
                    <a:pt x="3" y="103"/>
                  </a:moveTo>
                  <a:lnTo>
                    <a:pt x="5" y="99"/>
                  </a:lnTo>
                  <a:lnTo>
                    <a:pt x="16" y="92"/>
                  </a:lnTo>
                  <a:lnTo>
                    <a:pt x="22" y="85"/>
                  </a:lnTo>
                  <a:lnTo>
                    <a:pt x="31" y="81"/>
                  </a:lnTo>
                  <a:lnTo>
                    <a:pt x="37" y="77"/>
                  </a:lnTo>
                  <a:lnTo>
                    <a:pt x="48" y="74"/>
                  </a:lnTo>
                  <a:lnTo>
                    <a:pt x="57" y="70"/>
                  </a:lnTo>
                  <a:lnTo>
                    <a:pt x="68" y="68"/>
                  </a:lnTo>
                  <a:lnTo>
                    <a:pt x="79" y="66"/>
                  </a:lnTo>
                  <a:lnTo>
                    <a:pt x="88" y="66"/>
                  </a:lnTo>
                  <a:lnTo>
                    <a:pt x="99" y="68"/>
                  </a:lnTo>
                  <a:lnTo>
                    <a:pt x="107" y="72"/>
                  </a:lnTo>
                  <a:lnTo>
                    <a:pt x="114" y="79"/>
                  </a:lnTo>
                  <a:lnTo>
                    <a:pt x="123" y="90"/>
                  </a:lnTo>
                  <a:lnTo>
                    <a:pt x="127" y="96"/>
                  </a:lnTo>
                  <a:lnTo>
                    <a:pt x="134" y="103"/>
                  </a:lnTo>
                  <a:lnTo>
                    <a:pt x="138" y="105"/>
                  </a:lnTo>
                  <a:lnTo>
                    <a:pt x="145" y="107"/>
                  </a:lnTo>
                  <a:lnTo>
                    <a:pt x="151" y="103"/>
                  </a:lnTo>
                  <a:lnTo>
                    <a:pt x="156" y="96"/>
                  </a:lnTo>
                  <a:lnTo>
                    <a:pt x="156" y="90"/>
                  </a:lnTo>
                  <a:lnTo>
                    <a:pt x="156" y="81"/>
                  </a:lnTo>
                  <a:lnTo>
                    <a:pt x="156" y="74"/>
                  </a:lnTo>
                  <a:lnTo>
                    <a:pt x="156" y="68"/>
                  </a:lnTo>
                  <a:lnTo>
                    <a:pt x="153" y="59"/>
                  </a:lnTo>
                  <a:lnTo>
                    <a:pt x="151" y="55"/>
                  </a:lnTo>
                  <a:lnTo>
                    <a:pt x="149" y="48"/>
                  </a:lnTo>
                  <a:lnTo>
                    <a:pt x="147" y="44"/>
                  </a:lnTo>
                  <a:lnTo>
                    <a:pt x="138" y="33"/>
                  </a:lnTo>
                  <a:lnTo>
                    <a:pt x="129" y="26"/>
                  </a:lnTo>
                  <a:lnTo>
                    <a:pt x="121" y="20"/>
                  </a:lnTo>
                  <a:lnTo>
                    <a:pt x="112" y="13"/>
                  </a:lnTo>
                  <a:lnTo>
                    <a:pt x="103" y="7"/>
                  </a:lnTo>
                  <a:lnTo>
                    <a:pt x="99" y="2"/>
                  </a:lnTo>
                  <a:lnTo>
                    <a:pt x="92" y="0"/>
                  </a:lnTo>
                  <a:lnTo>
                    <a:pt x="0" y="33"/>
                  </a:lnTo>
                  <a:lnTo>
                    <a:pt x="3" y="103"/>
                  </a:lnTo>
                  <a:lnTo>
                    <a:pt x="3" y="103"/>
                  </a:lnTo>
                  <a:close/>
                </a:path>
              </a:pathLst>
            </a:custGeom>
            <a:solidFill>
              <a:srgbClr val="C47A3C"/>
            </a:solidFill>
            <a:ln>
              <a:noFill/>
            </a:ln>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41" name="Freeform 81"/>
            <p:cNvSpPr>
              <a:spLocks/>
            </p:cNvSpPr>
            <p:nvPr/>
          </p:nvSpPr>
          <p:spPr bwMode="auto">
            <a:xfrm>
              <a:off x="4405313" y="2536825"/>
              <a:ext cx="106363" cy="93662"/>
            </a:xfrm>
            <a:custGeom>
              <a:avLst/>
              <a:gdLst>
                <a:gd name="T0" fmla="*/ 21 w 67"/>
                <a:gd name="T1" fmla="*/ 0 h 59"/>
                <a:gd name="T2" fmla="*/ 32 w 67"/>
                <a:gd name="T3" fmla="*/ 10 h 59"/>
                <a:gd name="T4" fmla="*/ 39 w 67"/>
                <a:gd name="T5" fmla="*/ 19 h 59"/>
                <a:gd name="T6" fmla="*/ 43 w 67"/>
                <a:gd name="T7" fmla="*/ 21 h 59"/>
                <a:gd name="T8" fmla="*/ 48 w 67"/>
                <a:gd name="T9" fmla="*/ 24 h 59"/>
                <a:gd name="T10" fmla="*/ 56 w 67"/>
                <a:gd name="T11" fmla="*/ 24 h 59"/>
                <a:gd name="T12" fmla="*/ 67 w 67"/>
                <a:gd name="T13" fmla="*/ 26 h 59"/>
                <a:gd name="T14" fmla="*/ 65 w 67"/>
                <a:gd name="T15" fmla="*/ 35 h 59"/>
                <a:gd name="T16" fmla="*/ 59 w 67"/>
                <a:gd name="T17" fmla="*/ 45 h 59"/>
                <a:gd name="T18" fmla="*/ 45 w 67"/>
                <a:gd name="T19" fmla="*/ 52 h 59"/>
                <a:gd name="T20" fmla="*/ 35 w 67"/>
                <a:gd name="T21" fmla="*/ 59 h 59"/>
                <a:gd name="T22" fmla="*/ 28 w 67"/>
                <a:gd name="T23" fmla="*/ 59 h 59"/>
                <a:gd name="T24" fmla="*/ 21 w 67"/>
                <a:gd name="T25" fmla="*/ 59 h 59"/>
                <a:gd name="T26" fmla="*/ 15 w 67"/>
                <a:gd name="T27" fmla="*/ 59 h 59"/>
                <a:gd name="T28" fmla="*/ 13 w 67"/>
                <a:gd name="T29" fmla="*/ 56 h 59"/>
                <a:gd name="T30" fmla="*/ 6 w 67"/>
                <a:gd name="T31" fmla="*/ 54 h 59"/>
                <a:gd name="T32" fmla="*/ 4 w 67"/>
                <a:gd name="T33" fmla="*/ 50 h 59"/>
                <a:gd name="T34" fmla="*/ 0 w 67"/>
                <a:gd name="T35" fmla="*/ 45 h 59"/>
                <a:gd name="T36" fmla="*/ 0 w 67"/>
                <a:gd name="T37" fmla="*/ 39 h 59"/>
                <a:gd name="T38" fmla="*/ 8 w 67"/>
                <a:gd name="T39" fmla="*/ 32 h 59"/>
                <a:gd name="T40" fmla="*/ 15 w 67"/>
                <a:gd name="T41" fmla="*/ 30 h 59"/>
                <a:gd name="T42" fmla="*/ 17 w 67"/>
                <a:gd name="T43" fmla="*/ 30 h 59"/>
                <a:gd name="T44" fmla="*/ 10 w 67"/>
                <a:gd name="T45" fmla="*/ 28 h 59"/>
                <a:gd name="T46" fmla="*/ 2 w 67"/>
                <a:gd name="T47" fmla="*/ 26 h 59"/>
                <a:gd name="T48" fmla="*/ 0 w 67"/>
                <a:gd name="T49" fmla="*/ 17 h 59"/>
                <a:gd name="T50" fmla="*/ 4 w 67"/>
                <a:gd name="T51" fmla="*/ 10 h 59"/>
                <a:gd name="T52" fmla="*/ 10 w 67"/>
                <a:gd name="T53" fmla="*/ 4 h 59"/>
                <a:gd name="T54" fmla="*/ 21 w 67"/>
                <a:gd name="T55" fmla="*/ 0 h 59"/>
                <a:gd name="T56" fmla="*/ 21 w 67"/>
                <a:gd name="T5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59">
                  <a:moveTo>
                    <a:pt x="21" y="0"/>
                  </a:moveTo>
                  <a:lnTo>
                    <a:pt x="32" y="10"/>
                  </a:lnTo>
                  <a:lnTo>
                    <a:pt x="39" y="19"/>
                  </a:lnTo>
                  <a:lnTo>
                    <a:pt x="43" y="21"/>
                  </a:lnTo>
                  <a:lnTo>
                    <a:pt x="48" y="24"/>
                  </a:lnTo>
                  <a:lnTo>
                    <a:pt x="56" y="24"/>
                  </a:lnTo>
                  <a:lnTo>
                    <a:pt x="67" y="26"/>
                  </a:lnTo>
                  <a:lnTo>
                    <a:pt x="65" y="35"/>
                  </a:lnTo>
                  <a:lnTo>
                    <a:pt x="59" y="45"/>
                  </a:lnTo>
                  <a:lnTo>
                    <a:pt x="45" y="52"/>
                  </a:lnTo>
                  <a:lnTo>
                    <a:pt x="35" y="59"/>
                  </a:lnTo>
                  <a:lnTo>
                    <a:pt x="28" y="59"/>
                  </a:lnTo>
                  <a:lnTo>
                    <a:pt x="21" y="59"/>
                  </a:lnTo>
                  <a:lnTo>
                    <a:pt x="15" y="59"/>
                  </a:lnTo>
                  <a:lnTo>
                    <a:pt x="13" y="56"/>
                  </a:lnTo>
                  <a:lnTo>
                    <a:pt x="6" y="54"/>
                  </a:lnTo>
                  <a:lnTo>
                    <a:pt x="4" y="50"/>
                  </a:lnTo>
                  <a:lnTo>
                    <a:pt x="0" y="45"/>
                  </a:lnTo>
                  <a:lnTo>
                    <a:pt x="0" y="39"/>
                  </a:lnTo>
                  <a:lnTo>
                    <a:pt x="8" y="32"/>
                  </a:lnTo>
                  <a:lnTo>
                    <a:pt x="15" y="30"/>
                  </a:lnTo>
                  <a:lnTo>
                    <a:pt x="17" y="30"/>
                  </a:lnTo>
                  <a:lnTo>
                    <a:pt x="10" y="28"/>
                  </a:lnTo>
                  <a:lnTo>
                    <a:pt x="2" y="26"/>
                  </a:lnTo>
                  <a:lnTo>
                    <a:pt x="0" y="17"/>
                  </a:lnTo>
                  <a:lnTo>
                    <a:pt x="4" y="10"/>
                  </a:lnTo>
                  <a:lnTo>
                    <a:pt x="10" y="4"/>
                  </a:lnTo>
                  <a:lnTo>
                    <a:pt x="21" y="0"/>
                  </a:lnTo>
                  <a:lnTo>
                    <a:pt x="21" y="0"/>
                  </a:lnTo>
                  <a:close/>
                </a:path>
              </a:pathLst>
            </a:custGeom>
            <a:solidFill>
              <a:srgbClr val="A6473B"/>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42" name="Freeform 83"/>
            <p:cNvSpPr>
              <a:spLocks/>
            </p:cNvSpPr>
            <p:nvPr/>
          </p:nvSpPr>
          <p:spPr bwMode="auto">
            <a:xfrm>
              <a:off x="2925763" y="3132138"/>
              <a:ext cx="131763" cy="122237"/>
            </a:xfrm>
            <a:custGeom>
              <a:avLst/>
              <a:gdLst>
                <a:gd name="T0" fmla="*/ 0 w 83"/>
                <a:gd name="T1" fmla="*/ 61 h 77"/>
                <a:gd name="T2" fmla="*/ 9 w 83"/>
                <a:gd name="T3" fmla="*/ 53 h 77"/>
                <a:gd name="T4" fmla="*/ 17 w 83"/>
                <a:gd name="T5" fmla="*/ 42 h 77"/>
                <a:gd name="T6" fmla="*/ 22 w 83"/>
                <a:gd name="T7" fmla="*/ 35 h 77"/>
                <a:gd name="T8" fmla="*/ 24 w 83"/>
                <a:gd name="T9" fmla="*/ 31 h 77"/>
                <a:gd name="T10" fmla="*/ 26 w 83"/>
                <a:gd name="T11" fmla="*/ 24 h 77"/>
                <a:gd name="T12" fmla="*/ 26 w 83"/>
                <a:gd name="T13" fmla="*/ 18 h 77"/>
                <a:gd name="T14" fmla="*/ 28 w 83"/>
                <a:gd name="T15" fmla="*/ 11 h 77"/>
                <a:gd name="T16" fmla="*/ 31 w 83"/>
                <a:gd name="T17" fmla="*/ 5 h 77"/>
                <a:gd name="T18" fmla="*/ 35 w 83"/>
                <a:gd name="T19" fmla="*/ 0 h 77"/>
                <a:gd name="T20" fmla="*/ 42 w 83"/>
                <a:gd name="T21" fmla="*/ 2 h 77"/>
                <a:gd name="T22" fmla="*/ 48 w 83"/>
                <a:gd name="T23" fmla="*/ 5 h 77"/>
                <a:gd name="T24" fmla="*/ 50 w 83"/>
                <a:gd name="T25" fmla="*/ 9 h 77"/>
                <a:gd name="T26" fmla="*/ 50 w 83"/>
                <a:gd name="T27" fmla="*/ 15 h 77"/>
                <a:gd name="T28" fmla="*/ 50 w 83"/>
                <a:gd name="T29" fmla="*/ 22 h 77"/>
                <a:gd name="T30" fmla="*/ 48 w 83"/>
                <a:gd name="T31" fmla="*/ 26 h 77"/>
                <a:gd name="T32" fmla="*/ 50 w 83"/>
                <a:gd name="T33" fmla="*/ 33 h 77"/>
                <a:gd name="T34" fmla="*/ 52 w 83"/>
                <a:gd name="T35" fmla="*/ 35 h 77"/>
                <a:gd name="T36" fmla="*/ 59 w 83"/>
                <a:gd name="T37" fmla="*/ 39 h 77"/>
                <a:gd name="T38" fmla="*/ 63 w 83"/>
                <a:gd name="T39" fmla="*/ 39 h 77"/>
                <a:gd name="T40" fmla="*/ 70 w 83"/>
                <a:gd name="T41" fmla="*/ 37 h 77"/>
                <a:gd name="T42" fmla="*/ 76 w 83"/>
                <a:gd name="T43" fmla="*/ 37 h 77"/>
                <a:gd name="T44" fmla="*/ 83 w 83"/>
                <a:gd name="T45" fmla="*/ 44 h 77"/>
                <a:gd name="T46" fmla="*/ 81 w 83"/>
                <a:gd name="T47" fmla="*/ 50 h 77"/>
                <a:gd name="T48" fmla="*/ 76 w 83"/>
                <a:gd name="T49" fmla="*/ 59 h 77"/>
                <a:gd name="T50" fmla="*/ 68 w 83"/>
                <a:gd name="T51" fmla="*/ 64 h 77"/>
                <a:gd name="T52" fmla="*/ 61 w 83"/>
                <a:gd name="T53" fmla="*/ 68 h 77"/>
                <a:gd name="T54" fmla="*/ 52 w 83"/>
                <a:gd name="T55" fmla="*/ 70 h 77"/>
                <a:gd name="T56" fmla="*/ 44 w 83"/>
                <a:gd name="T57" fmla="*/ 72 h 77"/>
                <a:gd name="T58" fmla="*/ 37 w 83"/>
                <a:gd name="T59" fmla="*/ 74 h 77"/>
                <a:gd name="T60" fmla="*/ 31 w 83"/>
                <a:gd name="T61" fmla="*/ 77 h 77"/>
                <a:gd name="T62" fmla="*/ 22 w 83"/>
                <a:gd name="T63" fmla="*/ 74 h 77"/>
                <a:gd name="T64" fmla="*/ 13 w 83"/>
                <a:gd name="T65" fmla="*/ 72 h 77"/>
                <a:gd name="T66" fmla="*/ 4 w 83"/>
                <a:gd name="T67" fmla="*/ 68 h 77"/>
                <a:gd name="T68" fmla="*/ 0 w 83"/>
                <a:gd name="T69" fmla="*/ 61 h 77"/>
                <a:gd name="T70" fmla="*/ 0 w 83"/>
                <a:gd name="T71"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77">
                  <a:moveTo>
                    <a:pt x="0" y="61"/>
                  </a:moveTo>
                  <a:lnTo>
                    <a:pt x="9" y="53"/>
                  </a:lnTo>
                  <a:lnTo>
                    <a:pt x="17" y="42"/>
                  </a:lnTo>
                  <a:lnTo>
                    <a:pt x="22" y="35"/>
                  </a:lnTo>
                  <a:lnTo>
                    <a:pt x="24" y="31"/>
                  </a:lnTo>
                  <a:lnTo>
                    <a:pt x="26" y="24"/>
                  </a:lnTo>
                  <a:lnTo>
                    <a:pt x="26" y="18"/>
                  </a:lnTo>
                  <a:lnTo>
                    <a:pt x="28" y="11"/>
                  </a:lnTo>
                  <a:lnTo>
                    <a:pt x="31" y="5"/>
                  </a:lnTo>
                  <a:lnTo>
                    <a:pt x="35" y="0"/>
                  </a:lnTo>
                  <a:lnTo>
                    <a:pt x="42" y="2"/>
                  </a:lnTo>
                  <a:lnTo>
                    <a:pt x="48" y="5"/>
                  </a:lnTo>
                  <a:lnTo>
                    <a:pt x="50" y="9"/>
                  </a:lnTo>
                  <a:lnTo>
                    <a:pt x="50" y="15"/>
                  </a:lnTo>
                  <a:lnTo>
                    <a:pt x="50" y="22"/>
                  </a:lnTo>
                  <a:lnTo>
                    <a:pt x="48" y="26"/>
                  </a:lnTo>
                  <a:lnTo>
                    <a:pt x="50" y="33"/>
                  </a:lnTo>
                  <a:lnTo>
                    <a:pt x="52" y="35"/>
                  </a:lnTo>
                  <a:lnTo>
                    <a:pt x="59" y="39"/>
                  </a:lnTo>
                  <a:lnTo>
                    <a:pt x="63" y="39"/>
                  </a:lnTo>
                  <a:lnTo>
                    <a:pt x="70" y="37"/>
                  </a:lnTo>
                  <a:lnTo>
                    <a:pt x="76" y="37"/>
                  </a:lnTo>
                  <a:lnTo>
                    <a:pt x="83" y="44"/>
                  </a:lnTo>
                  <a:lnTo>
                    <a:pt x="81" y="50"/>
                  </a:lnTo>
                  <a:lnTo>
                    <a:pt x="76" y="59"/>
                  </a:lnTo>
                  <a:lnTo>
                    <a:pt x="68" y="64"/>
                  </a:lnTo>
                  <a:lnTo>
                    <a:pt x="61" y="68"/>
                  </a:lnTo>
                  <a:lnTo>
                    <a:pt x="52" y="70"/>
                  </a:lnTo>
                  <a:lnTo>
                    <a:pt x="44" y="72"/>
                  </a:lnTo>
                  <a:lnTo>
                    <a:pt x="37" y="74"/>
                  </a:lnTo>
                  <a:lnTo>
                    <a:pt x="31" y="77"/>
                  </a:lnTo>
                  <a:lnTo>
                    <a:pt x="22" y="74"/>
                  </a:lnTo>
                  <a:lnTo>
                    <a:pt x="13" y="72"/>
                  </a:lnTo>
                  <a:lnTo>
                    <a:pt x="4" y="68"/>
                  </a:lnTo>
                  <a:lnTo>
                    <a:pt x="0" y="61"/>
                  </a:lnTo>
                  <a:lnTo>
                    <a:pt x="0" y="61"/>
                  </a:lnTo>
                  <a:close/>
                </a:path>
              </a:pathLst>
            </a:custGeom>
            <a:solidFill>
              <a:srgbClr val="CF6930"/>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43" name="Freeform 25"/>
            <p:cNvSpPr>
              <a:spLocks/>
            </p:cNvSpPr>
            <p:nvPr/>
          </p:nvSpPr>
          <p:spPr bwMode="auto">
            <a:xfrm>
              <a:off x="2310606" y="3333750"/>
              <a:ext cx="4132263" cy="2249487"/>
            </a:xfrm>
            <a:custGeom>
              <a:avLst/>
              <a:gdLst>
                <a:gd name="T0" fmla="*/ 220 w 2603"/>
                <a:gd name="T1" fmla="*/ 1133 h 1417"/>
                <a:gd name="T2" fmla="*/ 170 w 2603"/>
                <a:gd name="T3" fmla="*/ 1008 h 1417"/>
                <a:gd name="T4" fmla="*/ 100 w 2603"/>
                <a:gd name="T5" fmla="*/ 829 h 1417"/>
                <a:gd name="T6" fmla="*/ 35 w 2603"/>
                <a:gd name="T7" fmla="*/ 645 h 1417"/>
                <a:gd name="T8" fmla="*/ 0 w 2603"/>
                <a:gd name="T9" fmla="*/ 507 h 1417"/>
                <a:gd name="T10" fmla="*/ 17 w 2603"/>
                <a:gd name="T11" fmla="*/ 457 h 1417"/>
                <a:gd name="T12" fmla="*/ 67 w 2603"/>
                <a:gd name="T13" fmla="*/ 407 h 1417"/>
                <a:gd name="T14" fmla="*/ 137 w 2603"/>
                <a:gd name="T15" fmla="*/ 337 h 1417"/>
                <a:gd name="T16" fmla="*/ 214 w 2603"/>
                <a:gd name="T17" fmla="*/ 263 h 1417"/>
                <a:gd name="T18" fmla="*/ 286 w 2603"/>
                <a:gd name="T19" fmla="*/ 197 h 1417"/>
                <a:gd name="T20" fmla="*/ 345 w 2603"/>
                <a:gd name="T21" fmla="*/ 158 h 1417"/>
                <a:gd name="T22" fmla="*/ 393 w 2603"/>
                <a:gd name="T23" fmla="*/ 131 h 1417"/>
                <a:gd name="T24" fmla="*/ 443 w 2603"/>
                <a:gd name="T25" fmla="*/ 112 h 1417"/>
                <a:gd name="T26" fmla="*/ 494 w 2603"/>
                <a:gd name="T27" fmla="*/ 88 h 1417"/>
                <a:gd name="T28" fmla="*/ 540 w 2603"/>
                <a:gd name="T29" fmla="*/ 57 h 1417"/>
                <a:gd name="T30" fmla="*/ 583 w 2603"/>
                <a:gd name="T31" fmla="*/ 20 h 1417"/>
                <a:gd name="T32" fmla="*/ 616 w 2603"/>
                <a:gd name="T33" fmla="*/ 0 h 1417"/>
                <a:gd name="T34" fmla="*/ 684 w 2603"/>
                <a:gd name="T35" fmla="*/ 18 h 1417"/>
                <a:gd name="T36" fmla="*/ 771 w 2603"/>
                <a:gd name="T37" fmla="*/ 53 h 1417"/>
                <a:gd name="T38" fmla="*/ 854 w 2603"/>
                <a:gd name="T39" fmla="*/ 88 h 1417"/>
                <a:gd name="T40" fmla="*/ 913 w 2603"/>
                <a:gd name="T41" fmla="*/ 116 h 1417"/>
                <a:gd name="T42" fmla="*/ 929 w 2603"/>
                <a:gd name="T43" fmla="*/ 123 h 1417"/>
                <a:gd name="T44" fmla="*/ 964 w 2603"/>
                <a:gd name="T45" fmla="*/ 138 h 1417"/>
                <a:gd name="T46" fmla="*/ 1032 w 2603"/>
                <a:gd name="T47" fmla="*/ 162 h 1417"/>
                <a:gd name="T48" fmla="*/ 1126 w 2603"/>
                <a:gd name="T49" fmla="*/ 195 h 1417"/>
                <a:gd name="T50" fmla="*/ 1237 w 2603"/>
                <a:gd name="T51" fmla="*/ 228 h 1417"/>
                <a:gd name="T52" fmla="*/ 1357 w 2603"/>
                <a:gd name="T53" fmla="*/ 258 h 1417"/>
                <a:gd name="T54" fmla="*/ 1486 w 2603"/>
                <a:gd name="T55" fmla="*/ 300 h 1417"/>
                <a:gd name="T56" fmla="*/ 1630 w 2603"/>
                <a:gd name="T57" fmla="*/ 363 h 1417"/>
                <a:gd name="T58" fmla="*/ 1762 w 2603"/>
                <a:gd name="T59" fmla="*/ 431 h 1417"/>
                <a:gd name="T60" fmla="*/ 1867 w 2603"/>
                <a:gd name="T61" fmla="*/ 492 h 1417"/>
                <a:gd name="T62" fmla="*/ 1923 w 2603"/>
                <a:gd name="T63" fmla="*/ 525 h 1417"/>
                <a:gd name="T64" fmla="*/ 1956 w 2603"/>
                <a:gd name="T65" fmla="*/ 534 h 1417"/>
                <a:gd name="T66" fmla="*/ 2090 w 2603"/>
                <a:gd name="T67" fmla="*/ 566 h 1417"/>
                <a:gd name="T68" fmla="*/ 2280 w 2603"/>
                <a:gd name="T69" fmla="*/ 630 h 1417"/>
                <a:gd name="T70" fmla="*/ 2461 w 2603"/>
                <a:gd name="T71" fmla="*/ 719 h 1417"/>
                <a:gd name="T72" fmla="*/ 2584 w 2603"/>
                <a:gd name="T73" fmla="*/ 838 h 1417"/>
                <a:gd name="T74" fmla="*/ 2595 w 2603"/>
                <a:gd name="T75" fmla="*/ 977 h 1417"/>
                <a:gd name="T76" fmla="*/ 2568 w 2603"/>
                <a:gd name="T77" fmla="*/ 1104 h 1417"/>
                <a:gd name="T78" fmla="*/ 2531 w 2603"/>
                <a:gd name="T79" fmla="*/ 1200 h 1417"/>
                <a:gd name="T80" fmla="*/ 2492 w 2603"/>
                <a:gd name="T81" fmla="*/ 1275 h 1417"/>
                <a:gd name="T82" fmla="*/ 2446 w 2603"/>
                <a:gd name="T83" fmla="*/ 1327 h 1417"/>
                <a:gd name="T84" fmla="*/ 2393 w 2603"/>
                <a:gd name="T85" fmla="*/ 1367 h 1417"/>
                <a:gd name="T86" fmla="*/ 2264 w 2603"/>
                <a:gd name="T87" fmla="*/ 1393 h 1417"/>
                <a:gd name="T88" fmla="*/ 2028 w 2603"/>
                <a:gd name="T89" fmla="*/ 1410 h 1417"/>
                <a:gd name="T90" fmla="*/ 1740 w 2603"/>
                <a:gd name="T91" fmla="*/ 1417 h 1417"/>
                <a:gd name="T92" fmla="*/ 1456 w 2603"/>
                <a:gd name="T93" fmla="*/ 1410 h 1417"/>
                <a:gd name="T94" fmla="*/ 1228 w 2603"/>
                <a:gd name="T95" fmla="*/ 1388 h 1417"/>
                <a:gd name="T96" fmla="*/ 1088 w 2603"/>
                <a:gd name="T97" fmla="*/ 1353 h 1417"/>
                <a:gd name="T98" fmla="*/ 968 w 2603"/>
                <a:gd name="T99" fmla="*/ 1310 h 1417"/>
                <a:gd name="T100" fmla="*/ 863 w 2603"/>
                <a:gd name="T101" fmla="*/ 1268 h 1417"/>
                <a:gd name="T102" fmla="*/ 776 w 2603"/>
                <a:gd name="T103" fmla="*/ 1229 h 1417"/>
                <a:gd name="T104" fmla="*/ 708 w 2603"/>
                <a:gd name="T105" fmla="*/ 1203 h 1417"/>
                <a:gd name="T106" fmla="*/ 656 w 2603"/>
                <a:gd name="T107" fmla="*/ 1189 h 1417"/>
                <a:gd name="T108" fmla="*/ 572 w 2603"/>
                <a:gd name="T109" fmla="*/ 1181 h 1417"/>
                <a:gd name="T110" fmla="*/ 463 w 2603"/>
                <a:gd name="T111" fmla="*/ 1172 h 1417"/>
                <a:gd name="T112" fmla="*/ 352 w 2603"/>
                <a:gd name="T113" fmla="*/ 1165 h 1417"/>
                <a:gd name="T114" fmla="*/ 266 w 2603"/>
                <a:gd name="T115" fmla="*/ 1161 h 1417"/>
                <a:gd name="T116" fmla="*/ 234 w 2603"/>
                <a:gd name="T117" fmla="*/ 1161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3" h="1417">
                  <a:moveTo>
                    <a:pt x="234" y="1161"/>
                  </a:moveTo>
                  <a:lnTo>
                    <a:pt x="229" y="1154"/>
                  </a:lnTo>
                  <a:lnTo>
                    <a:pt x="220" y="1133"/>
                  </a:lnTo>
                  <a:lnTo>
                    <a:pt x="207" y="1100"/>
                  </a:lnTo>
                  <a:lnTo>
                    <a:pt x="190" y="1058"/>
                  </a:lnTo>
                  <a:lnTo>
                    <a:pt x="170" y="1008"/>
                  </a:lnTo>
                  <a:lnTo>
                    <a:pt x="146" y="951"/>
                  </a:lnTo>
                  <a:lnTo>
                    <a:pt x="122" y="892"/>
                  </a:lnTo>
                  <a:lnTo>
                    <a:pt x="100" y="829"/>
                  </a:lnTo>
                  <a:lnTo>
                    <a:pt x="76" y="765"/>
                  </a:lnTo>
                  <a:lnTo>
                    <a:pt x="54" y="704"/>
                  </a:lnTo>
                  <a:lnTo>
                    <a:pt x="35" y="645"/>
                  </a:lnTo>
                  <a:lnTo>
                    <a:pt x="19" y="593"/>
                  </a:lnTo>
                  <a:lnTo>
                    <a:pt x="6" y="545"/>
                  </a:lnTo>
                  <a:lnTo>
                    <a:pt x="0" y="507"/>
                  </a:lnTo>
                  <a:lnTo>
                    <a:pt x="0" y="479"/>
                  </a:lnTo>
                  <a:lnTo>
                    <a:pt x="6" y="468"/>
                  </a:lnTo>
                  <a:lnTo>
                    <a:pt x="17" y="457"/>
                  </a:lnTo>
                  <a:lnTo>
                    <a:pt x="30" y="444"/>
                  </a:lnTo>
                  <a:lnTo>
                    <a:pt x="48" y="427"/>
                  </a:lnTo>
                  <a:lnTo>
                    <a:pt x="67" y="407"/>
                  </a:lnTo>
                  <a:lnTo>
                    <a:pt x="89" y="385"/>
                  </a:lnTo>
                  <a:lnTo>
                    <a:pt x="113" y="361"/>
                  </a:lnTo>
                  <a:lnTo>
                    <a:pt x="137" y="337"/>
                  </a:lnTo>
                  <a:lnTo>
                    <a:pt x="164" y="313"/>
                  </a:lnTo>
                  <a:lnTo>
                    <a:pt x="188" y="287"/>
                  </a:lnTo>
                  <a:lnTo>
                    <a:pt x="214" y="263"/>
                  </a:lnTo>
                  <a:lnTo>
                    <a:pt x="238" y="239"/>
                  </a:lnTo>
                  <a:lnTo>
                    <a:pt x="264" y="217"/>
                  </a:lnTo>
                  <a:lnTo>
                    <a:pt x="286" y="197"/>
                  </a:lnTo>
                  <a:lnTo>
                    <a:pt x="308" y="180"/>
                  </a:lnTo>
                  <a:lnTo>
                    <a:pt x="328" y="166"/>
                  </a:lnTo>
                  <a:lnTo>
                    <a:pt x="345" y="158"/>
                  </a:lnTo>
                  <a:lnTo>
                    <a:pt x="360" y="147"/>
                  </a:lnTo>
                  <a:lnTo>
                    <a:pt x="376" y="140"/>
                  </a:lnTo>
                  <a:lnTo>
                    <a:pt x="393" y="131"/>
                  </a:lnTo>
                  <a:lnTo>
                    <a:pt x="411" y="125"/>
                  </a:lnTo>
                  <a:lnTo>
                    <a:pt x="428" y="118"/>
                  </a:lnTo>
                  <a:lnTo>
                    <a:pt x="443" y="112"/>
                  </a:lnTo>
                  <a:lnTo>
                    <a:pt x="461" y="103"/>
                  </a:lnTo>
                  <a:lnTo>
                    <a:pt x="478" y="96"/>
                  </a:lnTo>
                  <a:lnTo>
                    <a:pt x="494" y="88"/>
                  </a:lnTo>
                  <a:lnTo>
                    <a:pt x="509" y="77"/>
                  </a:lnTo>
                  <a:lnTo>
                    <a:pt x="524" y="68"/>
                  </a:lnTo>
                  <a:lnTo>
                    <a:pt x="540" y="57"/>
                  </a:lnTo>
                  <a:lnTo>
                    <a:pt x="555" y="46"/>
                  </a:lnTo>
                  <a:lnTo>
                    <a:pt x="568" y="33"/>
                  </a:lnTo>
                  <a:lnTo>
                    <a:pt x="583" y="20"/>
                  </a:lnTo>
                  <a:lnTo>
                    <a:pt x="596" y="7"/>
                  </a:lnTo>
                  <a:lnTo>
                    <a:pt x="603" y="0"/>
                  </a:lnTo>
                  <a:lnTo>
                    <a:pt x="616" y="0"/>
                  </a:lnTo>
                  <a:lnTo>
                    <a:pt x="636" y="2"/>
                  </a:lnTo>
                  <a:lnTo>
                    <a:pt x="658" y="9"/>
                  </a:lnTo>
                  <a:lnTo>
                    <a:pt x="684" y="18"/>
                  </a:lnTo>
                  <a:lnTo>
                    <a:pt x="710" y="27"/>
                  </a:lnTo>
                  <a:lnTo>
                    <a:pt x="741" y="40"/>
                  </a:lnTo>
                  <a:lnTo>
                    <a:pt x="771" y="53"/>
                  </a:lnTo>
                  <a:lnTo>
                    <a:pt x="800" y="64"/>
                  </a:lnTo>
                  <a:lnTo>
                    <a:pt x="828" y="77"/>
                  </a:lnTo>
                  <a:lnTo>
                    <a:pt x="854" y="88"/>
                  </a:lnTo>
                  <a:lnTo>
                    <a:pt x="878" y="99"/>
                  </a:lnTo>
                  <a:lnTo>
                    <a:pt x="898" y="110"/>
                  </a:lnTo>
                  <a:lnTo>
                    <a:pt x="913" y="116"/>
                  </a:lnTo>
                  <a:lnTo>
                    <a:pt x="922" y="121"/>
                  </a:lnTo>
                  <a:lnTo>
                    <a:pt x="927" y="123"/>
                  </a:lnTo>
                  <a:lnTo>
                    <a:pt x="929" y="123"/>
                  </a:lnTo>
                  <a:lnTo>
                    <a:pt x="935" y="127"/>
                  </a:lnTo>
                  <a:lnTo>
                    <a:pt x="946" y="129"/>
                  </a:lnTo>
                  <a:lnTo>
                    <a:pt x="964" y="138"/>
                  </a:lnTo>
                  <a:lnTo>
                    <a:pt x="983" y="145"/>
                  </a:lnTo>
                  <a:lnTo>
                    <a:pt x="1005" y="153"/>
                  </a:lnTo>
                  <a:lnTo>
                    <a:pt x="1032" y="162"/>
                  </a:lnTo>
                  <a:lnTo>
                    <a:pt x="1062" y="173"/>
                  </a:lnTo>
                  <a:lnTo>
                    <a:pt x="1093" y="184"/>
                  </a:lnTo>
                  <a:lnTo>
                    <a:pt x="1126" y="195"/>
                  </a:lnTo>
                  <a:lnTo>
                    <a:pt x="1163" y="206"/>
                  </a:lnTo>
                  <a:lnTo>
                    <a:pt x="1200" y="217"/>
                  </a:lnTo>
                  <a:lnTo>
                    <a:pt x="1237" y="228"/>
                  </a:lnTo>
                  <a:lnTo>
                    <a:pt x="1276" y="239"/>
                  </a:lnTo>
                  <a:lnTo>
                    <a:pt x="1316" y="247"/>
                  </a:lnTo>
                  <a:lnTo>
                    <a:pt x="1357" y="258"/>
                  </a:lnTo>
                  <a:lnTo>
                    <a:pt x="1397" y="269"/>
                  </a:lnTo>
                  <a:lnTo>
                    <a:pt x="1442" y="282"/>
                  </a:lnTo>
                  <a:lnTo>
                    <a:pt x="1486" y="300"/>
                  </a:lnTo>
                  <a:lnTo>
                    <a:pt x="1534" y="319"/>
                  </a:lnTo>
                  <a:lnTo>
                    <a:pt x="1582" y="339"/>
                  </a:lnTo>
                  <a:lnTo>
                    <a:pt x="1630" y="363"/>
                  </a:lnTo>
                  <a:lnTo>
                    <a:pt x="1676" y="385"/>
                  </a:lnTo>
                  <a:lnTo>
                    <a:pt x="1722" y="409"/>
                  </a:lnTo>
                  <a:lnTo>
                    <a:pt x="1762" y="431"/>
                  </a:lnTo>
                  <a:lnTo>
                    <a:pt x="1801" y="453"/>
                  </a:lnTo>
                  <a:lnTo>
                    <a:pt x="1836" y="472"/>
                  </a:lnTo>
                  <a:lnTo>
                    <a:pt x="1867" y="492"/>
                  </a:lnTo>
                  <a:lnTo>
                    <a:pt x="1891" y="505"/>
                  </a:lnTo>
                  <a:lnTo>
                    <a:pt x="1910" y="518"/>
                  </a:lnTo>
                  <a:lnTo>
                    <a:pt x="1923" y="525"/>
                  </a:lnTo>
                  <a:lnTo>
                    <a:pt x="1928" y="527"/>
                  </a:lnTo>
                  <a:lnTo>
                    <a:pt x="1934" y="529"/>
                  </a:lnTo>
                  <a:lnTo>
                    <a:pt x="1956" y="534"/>
                  </a:lnTo>
                  <a:lnTo>
                    <a:pt x="1991" y="542"/>
                  </a:lnTo>
                  <a:lnTo>
                    <a:pt x="2037" y="553"/>
                  </a:lnTo>
                  <a:lnTo>
                    <a:pt x="2090" y="566"/>
                  </a:lnTo>
                  <a:lnTo>
                    <a:pt x="2149" y="584"/>
                  </a:lnTo>
                  <a:lnTo>
                    <a:pt x="2212" y="604"/>
                  </a:lnTo>
                  <a:lnTo>
                    <a:pt x="2280" y="630"/>
                  </a:lnTo>
                  <a:lnTo>
                    <a:pt x="2343" y="656"/>
                  </a:lnTo>
                  <a:lnTo>
                    <a:pt x="2404" y="687"/>
                  </a:lnTo>
                  <a:lnTo>
                    <a:pt x="2461" y="719"/>
                  </a:lnTo>
                  <a:lnTo>
                    <a:pt x="2511" y="757"/>
                  </a:lnTo>
                  <a:lnTo>
                    <a:pt x="2553" y="794"/>
                  </a:lnTo>
                  <a:lnTo>
                    <a:pt x="2584" y="838"/>
                  </a:lnTo>
                  <a:lnTo>
                    <a:pt x="2601" y="881"/>
                  </a:lnTo>
                  <a:lnTo>
                    <a:pt x="2603" y="932"/>
                  </a:lnTo>
                  <a:lnTo>
                    <a:pt x="2595" y="977"/>
                  </a:lnTo>
                  <a:lnTo>
                    <a:pt x="2586" y="1023"/>
                  </a:lnTo>
                  <a:lnTo>
                    <a:pt x="2577" y="1065"/>
                  </a:lnTo>
                  <a:lnTo>
                    <a:pt x="2568" y="1104"/>
                  </a:lnTo>
                  <a:lnTo>
                    <a:pt x="2555" y="1137"/>
                  </a:lnTo>
                  <a:lnTo>
                    <a:pt x="2544" y="1170"/>
                  </a:lnTo>
                  <a:lnTo>
                    <a:pt x="2531" y="1200"/>
                  </a:lnTo>
                  <a:lnTo>
                    <a:pt x="2520" y="1229"/>
                  </a:lnTo>
                  <a:lnTo>
                    <a:pt x="2505" y="1253"/>
                  </a:lnTo>
                  <a:lnTo>
                    <a:pt x="2492" y="1275"/>
                  </a:lnTo>
                  <a:lnTo>
                    <a:pt x="2476" y="1294"/>
                  </a:lnTo>
                  <a:lnTo>
                    <a:pt x="2461" y="1312"/>
                  </a:lnTo>
                  <a:lnTo>
                    <a:pt x="2446" y="1327"/>
                  </a:lnTo>
                  <a:lnTo>
                    <a:pt x="2428" y="1342"/>
                  </a:lnTo>
                  <a:lnTo>
                    <a:pt x="2411" y="1356"/>
                  </a:lnTo>
                  <a:lnTo>
                    <a:pt x="2393" y="1367"/>
                  </a:lnTo>
                  <a:lnTo>
                    <a:pt x="2365" y="1375"/>
                  </a:lnTo>
                  <a:lnTo>
                    <a:pt x="2321" y="1384"/>
                  </a:lnTo>
                  <a:lnTo>
                    <a:pt x="2264" y="1393"/>
                  </a:lnTo>
                  <a:lnTo>
                    <a:pt x="2194" y="1399"/>
                  </a:lnTo>
                  <a:lnTo>
                    <a:pt x="2116" y="1406"/>
                  </a:lnTo>
                  <a:lnTo>
                    <a:pt x="2028" y="1410"/>
                  </a:lnTo>
                  <a:lnTo>
                    <a:pt x="1934" y="1415"/>
                  </a:lnTo>
                  <a:lnTo>
                    <a:pt x="1838" y="1417"/>
                  </a:lnTo>
                  <a:lnTo>
                    <a:pt x="1740" y="1417"/>
                  </a:lnTo>
                  <a:lnTo>
                    <a:pt x="1641" y="1417"/>
                  </a:lnTo>
                  <a:lnTo>
                    <a:pt x="1545" y="1415"/>
                  </a:lnTo>
                  <a:lnTo>
                    <a:pt x="1456" y="1410"/>
                  </a:lnTo>
                  <a:lnTo>
                    <a:pt x="1368" y="1404"/>
                  </a:lnTo>
                  <a:lnTo>
                    <a:pt x="1294" y="1397"/>
                  </a:lnTo>
                  <a:lnTo>
                    <a:pt x="1228" y="1388"/>
                  </a:lnTo>
                  <a:lnTo>
                    <a:pt x="1178" y="1380"/>
                  </a:lnTo>
                  <a:lnTo>
                    <a:pt x="1132" y="1367"/>
                  </a:lnTo>
                  <a:lnTo>
                    <a:pt x="1088" y="1353"/>
                  </a:lnTo>
                  <a:lnTo>
                    <a:pt x="1047" y="1338"/>
                  </a:lnTo>
                  <a:lnTo>
                    <a:pt x="1007" y="1325"/>
                  </a:lnTo>
                  <a:lnTo>
                    <a:pt x="968" y="1310"/>
                  </a:lnTo>
                  <a:lnTo>
                    <a:pt x="931" y="1297"/>
                  </a:lnTo>
                  <a:lnTo>
                    <a:pt x="896" y="1281"/>
                  </a:lnTo>
                  <a:lnTo>
                    <a:pt x="863" y="1268"/>
                  </a:lnTo>
                  <a:lnTo>
                    <a:pt x="833" y="1255"/>
                  </a:lnTo>
                  <a:lnTo>
                    <a:pt x="802" y="1242"/>
                  </a:lnTo>
                  <a:lnTo>
                    <a:pt x="776" y="1229"/>
                  </a:lnTo>
                  <a:lnTo>
                    <a:pt x="752" y="1218"/>
                  </a:lnTo>
                  <a:lnTo>
                    <a:pt x="728" y="1209"/>
                  </a:lnTo>
                  <a:lnTo>
                    <a:pt x="708" y="1203"/>
                  </a:lnTo>
                  <a:lnTo>
                    <a:pt x="690" y="1196"/>
                  </a:lnTo>
                  <a:lnTo>
                    <a:pt x="675" y="1194"/>
                  </a:lnTo>
                  <a:lnTo>
                    <a:pt x="656" y="1189"/>
                  </a:lnTo>
                  <a:lnTo>
                    <a:pt x="631" y="1187"/>
                  </a:lnTo>
                  <a:lnTo>
                    <a:pt x="603" y="1183"/>
                  </a:lnTo>
                  <a:lnTo>
                    <a:pt x="572" y="1181"/>
                  </a:lnTo>
                  <a:lnTo>
                    <a:pt x="537" y="1176"/>
                  </a:lnTo>
                  <a:lnTo>
                    <a:pt x="500" y="1174"/>
                  </a:lnTo>
                  <a:lnTo>
                    <a:pt x="463" y="1172"/>
                  </a:lnTo>
                  <a:lnTo>
                    <a:pt x="424" y="1170"/>
                  </a:lnTo>
                  <a:lnTo>
                    <a:pt x="387" y="1168"/>
                  </a:lnTo>
                  <a:lnTo>
                    <a:pt x="352" y="1165"/>
                  </a:lnTo>
                  <a:lnTo>
                    <a:pt x="319" y="1163"/>
                  </a:lnTo>
                  <a:lnTo>
                    <a:pt x="290" y="1163"/>
                  </a:lnTo>
                  <a:lnTo>
                    <a:pt x="266" y="1161"/>
                  </a:lnTo>
                  <a:lnTo>
                    <a:pt x="249" y="1161"/>
                  </a:lnTo>
                  <a:lnTo>
                    <a:pt x="238" y="1161"/>
                  </a:lnTo>
                  <a:lnTo>
                    <a:pt x="234" y="1161"/>
                  </a:lnTo>
                  <a:lnTo>
                    <a:pt x="234" y="1161"/>
                  </a:lnTo>
                  <a:close/>
                </a:path>
              </a:pathLst>
            </a:custGeom>
            <a:solidFill>
              <a:srgbClr val="FFE6D9"/>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sp>
          <p:nvSpPr>
            <p:cNvPr id="44" name="Freeform 27"/>
            <p:cNvSpPr>
              <a:spLocks/>
            </p:cNvSpPr>
            <p:nvPr/>
          </p:nvSpPr>
          <p:spPr bwMode="auto">
            <a:xfrm>
              <a:off x="2261393" y="3344862"/>
              <a:ext cx="1422400" cy="1876425"/>
            </a:xfrm>
            <a:custGeom>
              <a:avLst/>
              <a:gdLst>
                <a:gd name="T0" fmla="*/ 492 w 896"/>
                <a:gd name="T1" fmla="*/ 1176 h 1182"/>
                <a:gd name="T2" fmla="*/ 481 w 896"/>
                <a:gd name="T3" fmla="*/ 1132 h 1182"/>
                <a:gd name="T4" fmla="*/ 461 w 896"/>
                <a:gd name="T5" fmla="*/ 1056 h 1182"/>
                <a:gd name="T6" fmla="*/ 442 w 896"/>
                <a:gd name="T7" fmla="*/ 955 h 1182"/>
                <a:gd name="T8" fmla="*/ 424 w 896"/>
                <a:gd name="T9" fmla="*/ 841 h 1182"/>
                <a:gd name="T10" fmla="*/ 415 w 896"/>
                <a:gd name="T11" fmla="*/ 726 h 1182"/>
                <a:gd name="T12" fmla="*/ 418 w 896"/>
                <a:gd name="T13" fmla="*/ 618 h 1182"/>
                <a:gd name="T14" fmla="*/ 437 w 896"/>
                <a:gd name="T15" fmla="*/ 531 h 1182"/>
                <a:gd name="T16" fmla="*/ 477 w 896"/>
                <a:gd name="T17" fmla="*/ 465 h 1182"/>
                <a:gd name="T18" fmla="*/ 536 w 896"/>
                <a:gd name="T19" fmla="*/ 398 h 1182"/>
                <a:gd name="T20" fmla="*/ 606 w 896"/>
                <a:gd name="T21" fmla="*/ 330 h 1182"/>
                <a:gd name="T22" fmla="*/ 680 w 896"/>
                <a:gd name="T23" fmla="*/ 262 h 1182"/>
                <a:gd name="T24" fmla="*/ 752 w 896"/>
                <a:gd name="T25" fmla="*/ 203 h 1182"/>
                <a:gd name="T26" fmla="*/ 815 w 896"/>
                <a:gd name="T27" fmla="*/ 153 h 1182"/>
                <a:gd name="T28" fmla="*/ 864 w 896"/>
                <a:gd name="T29" fmla="*/ 116 h 1182"/>
                <a:gd name="T30" fmla="*/ 892 w 896"/>
                <a:gd name="T31" fmla="*/ 96 h 1182"/>
                <a:gd name="T32" fmla="*/ 627 w 896"/>
                <a:gd name="T33" fmla="*/ 0 h 1182"/>
                <a:gd name="T34" fmla="*/ 617 w 896"/>
                <a:gd name="T35" fmla="*/ 6 h 1182"/>
                <a:gd name="T36" fmla="*/ 586 w 896"/>
                <a:gd name="T37" fmla="*/ 24 h 1182"/>
                <a:gd name="T38" fmla="*/ 542 w 896"/>
                <a:gd name="T39" fmla="*/ 50 h 1182"/>
                <a:gd name="T40" fmla="*/ 492 w 896"/>
                <a:gd name="T41" fmla="*/ 85 h 1182"/>
                <a:gd name="T42" fmla="*/ 439 w 896"/>
                <a:gd name="T43" fmla="*/ 120 h 1182"/>
                <a:gd name="T44" fmla="*/ 389 w 896"/>
                <a:gd name="T45" fmla="*/ 159 h 1182"/>
                <a:gd name="T46" fmla="*/ 348 w 896"/>
                <a:gd name="T47" fmla="*/ 194 h 1182"/>
                <a:gd name="T48" fmla="*/ 319 w 896"/>
                <a:gd name="T49" fmla="*/ 225 h 1182"/>
                <a:gd name="T50" fmla="*/ 291 w 896"/>
                <a:gd name="T51" fmla="*/ 256 h 1182"/>
                <a:gd name="T52" fmla="*/ 247 w 896"/>
                <a:gd name="T53" fmla="*/ 293 h 1182"/>
                <a:gd name="T54" fmla="*/ 195 w 896"/>
                <a:gd name="T55" fmla="*/ 334 h 1182"/>
                <a:gd name="T56" fmla="*/ 140 w 896"/>
                <a:gd name="T57" fmla="*/ 376 h 1182"/>
                <a:gd name="T58" fmla="*/ 85 w 896"/>
                <a:gd name="T59" fmla="*/ 413 h 1182"/>
                <a:gd name="T60" fmla="*/ 42 w 896"/>
                <a:gd name="T61" fmla="*/ 446 h 1182"/>
                <a:gd name="T62" fmla="*/ 9 w 896"/>
                <a:gd name="T63" fmla="*/ 468 h 1182"/>
                <a:gd name="T64" fmla="*/ 0 w 896"/>
                <a:gd name="T65" fmla="*/ 474 h 1182"/>
                <a:gd name="T66" fmla="*/ 2 w 896"/>
                <a:gd name="T67" fmla="*/ 489 h 1182"/>
                <a:gd name="T68" fmla="*/ 11 w 896"/>
                <a:gd name="T69" fmla="*/ 533 h 1182"/>
                <a:gd name="T70" fmla="*/ 29 w 896"/>
                <a:gd name="T71" fmla="*/ 601 h 1182"/>
                <a:gd name="T72" fmla="*/ 53 w 896"/>
                <a:gd name="T73" fmla="*/ 688 h 1182"/>
                <a:gd name="T74" fmla="*/ 85 w 896"/>
                <a:gd name="T75" fmla="*/ 793 h 1182"/>
                <a:gd name="T76" fmla="*/ 129 w 896"/>
                <a:gd name="T77" fmla="*/ 909 h 1182"/>
                <a:gd name="T78" fmla="*/ 184 w 896"/>
                <a:gd name="T79" fmla="*/ 1034 h 1182"/>
                <a:gd name="T80" fmla="*/ 249 w 896"/>
                <a:gd name="T81" fmla="*/ 1163 h 1182"/>
                <a:gd name="T82" fmla="*/ 494 w 896"/>
                <a:gd name="T83" fmla="*/ 1182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6" h="1182">
                  <a:moveTo>
                    <a:pt x="494" y="1182"/>
                  </a:moveTo>
                  <a:lnTo>
                    <a:pt x="492" y="1176"/>
                  </a:lnTo>
                  <a:lnTo>
                    <a:pt x="488" y="1158"/>
                  </a:lnTo>
                  <a:lnTo>
                    <a:pt x="481" y="1132"/>
                  </a:lnTo>
                  <a:lnTo>
                    <a:pt x="472" y="1097"/>
                  </a:lnTo>
                  <a:lnTo>
                    <a:pt x="461" y="1056"/>
                  </a:lnTo>
                  <a:lnTo>
                    <a:pt x="453" y="1008"/>
                  </a:lnTo>
                  <a:lnTo>
                    <a:pt x="442" y="955"/>
                  </a:lnTo>
                  <a:lnTo>
                    <a:pt x="433" y="900"/>
                  </a:lnTo>
                  <a:lnTo>
                    <a:pt x="424" y="841"/>
                  </a:lnTo>
                  <a:lnTo>
                    <a:pt x="418" y="785"/>
                  </a:lnTo>
                  <a:lnTo>
                    <a:pt x="415" y="726"/>
                  </a:lnTo>
                  <a:lnTo>
                    <a:pt x="415" y="673"/>
                  </a:lnTo>
                  <a:lnTo>
                    <a:pt x="418" y="618"/>
                  </a:lnTo>
                  <a:lnTo>
                    <a:pt x="424" y="573"/>
                  </a:lnTo>
                  <a:lnTo>
                    <a:pt x="437" y="531"/>
                  </a:lnTo>
                  <a:lnTo>
                    <a:pt x="455" y="496"/>
                  </a:lnTo>
                  <a:lnTo>
                    <a:pt x="477" y="465"/>
                  </a:lnTo>
                  <a:lnTo>
                    <a:pt x="505" y="430"/>
                  </a:lnTo>
                  <a:lnTo>
                    <a:pt x="536" y="398"/>
                  </a:lnTo>
                  <a:lnTo>
                    <a:pt x="571" y="365"/>
                  </a:lnTo>
                  <a:lnTo>
                    <a:pt x="606" y="330"/>
                  </a:lnTo>
                  <a:lnTo>
                    <a:pt x="643" y="297"/>
                  </a:lnTo>
                  <a:lnTo>
                    <a:pt x="680" y="262"/>
                  </a:lnTo>
                  <a:lnTo>
                    <a:pt x="717" y="234"/>
                  </a:lnTo>
                  <a:lnTo>
                    <a:pt x="752" y="203"/>
                  </a:lnTo>
                  <a:lnTo>
                    <a:pt x="785" y="177"/>
                  </a:lnTo>
                  <a:lnTo>
                    <a:pt x="815" y="153"/>
                  </a:lnTo>
                  <a:lnTo>
                    <a:pt x="842" y="133"/>
                  </a:lnTo>
                  <a:lnTo>
                    <a:pt x="864" y="116"/>
                  </a:lnTo>
                  <a:lnTo>
                    <a:pt x="881" y="105"/>
                  </a:lnTo>
                  <a:lnTo>
                    <a:pt x="892" y="96"/>
                  </a:lnTo>
                  <a:lnTo>
                    <a:pt x="896" y="94"/>
                  </a:lnTo>
                  <a:lnTo>
                    <a:pt x="627" y="0"/>
                  </a:lnTo>
                  <a:lnTo>
                    <a:pt x="623" y="0"/>
                  </a:lnTo>
                  <a:lnTo>
                    <a:pt x="617" y="6"/>
                  </a:lnTo>
                  <a:lnTo>
                    <a:pt x="601" y="13"/>
                  </a:lnTo>
                  <a:lnTo>
                    <a:pt x="586" y="24"/>
                  </a:lnTo>
                  <a:lnTo>
                    <a:pt x="566" y="37"/>
                  </a:lnTo>
                  <a:lnTo>
                    <a:pt x="542" y="50"/>
                  </a:lnTo>
                  <a:lnTo>
                    <a:pt x="518" y="68"/>
                  </a:lnTo>
                  <a:lnTo>
                    <a:pt x="492" y="85"/>
                  </a:lnTo>
                  <a:lnTo>
                    <a:pt x="466" y="103"/>
                  </a:lnTo>
                  <a:lnTo>
                    <a:pt x="439" y="120"/>
                  </a:lnTo>
                  <a:lnTo>
                    <a:pt x="411" y="140"/>
                  </a:lnTo>
                  <a:lnTo>
                    <a:pt x="389" y="159"/>
                  </a:lnTo>
                  <a:lnTo>
                    <a:pt x="365" y="177"/>
                  </a:lnTo>
                  <a:lnTo>
                    <a:pt x="348" y="194"/>
                  </a:lnTo>
                  <a:lnTo>
                    <a:pt x="330" y="210"/>
                  </a:lnTo>
                  <a:lnTo>
                    <a:pt x="319" y="225"/>
                  </a:lnTo>
                  <a:lnTo>
                    <a:pt x="306" y="238"/>
                  </a:lnTo>
                  <a:lnTo>
                    <a:pt x="291" y="256"/>
                  </a:lnTo>
                  <a:lnTo>
                    <a:pt x="269" y="273"/>
                  </a:lnTo>
                  <a:lnTo>
                    <a:pt x="247" y="293"/>
                  </a:lnTo>
                  <a:lnTo>
                    <a:pt x="221" y="312"/>
                  </a:lnTo>
                  <a:lnTo>
                    <a:pt x="195" y="334"/>
                  </a:lnTo>
                  <a:lnTo>
                    <a:pt x="168" y="354"/>
                  </a:lnTo>
                  <a:lnTo>
                    <a:pt x="140" y="376"/>
                  </a:lnTo>
                  <a:lnTo>
                    <a:pt x="112" y="393"/>
                  </a:lnTo>
                  <a:lnTo>
                    <a:pt x="85" y="413"/>
                  </a:lnTo>
                  <a:lnTo>
                    <a:pt x="61" y="428"/>
                  </a:lnTo>
                  <a:lnTo>
                    <a:pt x="42" y="446"/>
                  </a:lnTo>
                  <a:lnTo>
                    <a:pt x="24" y="457"/>
                  </a:lnTo>
                  <a:lnTo>
                    <a:pt x="9" y="468"/>
                  </a:lnTo>
                  <a:lnTo>
                    <a:pt x="2" y="472"/>
                  </a:lnTo>
                  <a:lnTo>
                    <a:pt x="0" y="474"/>
                  </a:lnTo>
                  <a:lnTo>
                    <a:pt x="0" y="479"/>
                  </a:lnTo>
                  <a:lnTo>
                    <a:pt x="2" y="489"/>
                  </a:lnTo>
                  <a:lnTo>
                    <a:pt x="4" y="507"/>
                  </a:lnTo>
                  <a:lnTo>
                    <a:pt x="11" y="533"/>
                  </a:lnTo>
                  <a:lnTo>
                    <a:pt x="18" y="564"/>
                  </a:lnTo>
                  <a:lnTo>
                    <a:pt x="29" y="601"/>
                  </a:lnTo>
                  <a:lnTo>
                    <a:pt x="37" y="643"/>
                  </a:lnTo>
                  <a:lnTo>
                    <a:pt x="53" y="688"/>
                  </a:lnTo>
                  <a:lnTo>
                    <a:pt x="68" y="739"/>
                  </a:lnTo>
                  <a:lnTo>
                    <a:pt x="85" y="793"/>
                  </a:lnTo>
                  <a:lnTo>
                    <a:pt x="105" y="850"/>
                  </a:lnTo>
                  <a:lnTo>
                    <a:pt x="129" y="909"/>
                  </a:lnTo>
                  <a:lnTo>
                    <a:pt x="155" y="970"/>
                  </a:lnTo>
                  <a:lnTo>
                    <a:pt x="184" y="1034"/>
                  </a:lnTo>
                  <a:lnTo>
                    <a:pt x="214" y="1099"/>
                  </a:lnTo>
                  <a:lnTo>
                    <a:pt x="249" y="1163"/>
                  </a:lnTo>
                  <a:lnTo>
                    <a:pt x="494" y="1182"/>
                  </a:lnTo>
                  <a:lnTo>
                    <a:pt x="494" y="1182"/>
                  </a:lnTo>
                  <a:close/>
                </a:path>
              </a:pathLst>
            </a:custGeom>
            <a:solidFill>
              <a:srgbClr val="FFC4B8"/>
            </a:solidFill>
            <a:ln>
              <a:noFill/>
            </a:ln>
            <a:extLst/>
          </p:spPr>
          <p:txBody>
            <a:bodyPr/>
            <a:lstStyle/>
            <a:p>
              <a:pPr fontAlgn="auto">
                <a:spcBef>
                  <a:spcPts val="0"/>
                </a:spcBef>
                <a:spcAft>
                  <a:spcPts val="0"/>
                </a:spcAft>
                <a:defRPr/>
              </a:pPr>
              <a:endParaRPr lang="en-US">
                <a:effectLst>
                  <a:outerShdw blurRad="50800" dist="38100" dir="2700000" algn="tl" rotWithShape="0">
                    <a:prstClr val="black">
                      <a:alpha val="40000"/>
                    </a:prstClr>
                  </a:outerShdw>
                </a:effectLst>
                <a:latin typeface="+mn-lt"/>
              </a:endParaRPr>
            </a:p>
          </p:txBody>
        </p:sp>
      </p:grpSp>
      <p:sp>
        <p:nvSpPr>
          <p:cNvPr id="166" name="Title 1"/>
          <p:cNvSpPr>
            <a:spLocks noGrp="1"/>
          </p:cNvSpPr>
          <p:nvPr>
            <p:ph type="title"/>
          </p:nvPr>
        </p:nvSpPr>
        <p:spPr>
          <a:xfrm>
            <a:off x="5029200" y="533400"/>
            <a:ext cx="3886200" cy="899962"/>
          </a:xfrm>
        </p:spPr>
        <p:txBody>
          <a:bodyPr/>
          <a:lstStyle>
            <a:lvl1pPr algn="ctr">
              <a:defRPr baseline="0">
                <a:latin typeface="+mj-lt"/>
              </a:defRPr>
            </a:lvl1pPr>
          </a:lstStyle>
          <a:p>
            <a:r>
              <a:rPr lang="en-US" dirty="0" smtClean="0"/>
              <a:t>Click to edit Master title style</a:t>
            </a:r>
            <a:endParaRPr lang="en-US" dirty="0"/>
          </a:p>
        </p:txBody>
      </p:sp>
      <p:sp>
        <p:nvSpPr>
          <p:cNvPr id="167" name="Content Placeholder 2"/>
          <p:cNvSpPr>
            <a:spLocks noGrp="1"/>
          </p:cNvSpPr>
          <p:nvPr>
            <p:ph idx="1"/>
          </p:nvPr>
        </p:nvSpPr>
        <p:spPr>
          <a:xfrm>
            <a:off x="5334000" y="1600200"/>
            <a:ext cx="3352800" cy="4449763"/>
          </a:xfrm>
        </p:spPr>
        <p:txBody>
          <a:bodyPr/>
          <a:lstStyle>
            <a:lvl1pPr marL="0" indent="0">
              <a:lnSpc>
                <a:spcPts val="3400"/>
              </a:lnSpc>
              <a:spcBef>
                <a:spcPts val="2400"/>
              </a:spcBef>
              <a:buNone/>
              <a:defRPr b="0">
                <a:latin typeface="Loved by the King" pitchFamily="2" charset="0"/>
              </a:defRPr>
            </a:lvl1pPr>
            <a:lvl2pPr>
              <a:lnSpc>
                <a:spcPts val="3400"/>
              </a:lnSpc>
              <a:spcBef>
                <a:spcPts val="2400"/>
              </a:spcBef>
              <a:defRPr>
                <a:latin typeface="Loved by the King" pitchFamily="2" charset="0"/>
              </a:defRPr>
            </a:lvl2pPr>
            <a:lvl3pPr>
              <a:lnSpc>
                <a:spcPts val="3400"/>
              </a:lnSpc>
              <a:spcBef>
                <a:spcPts val="2400"/>
              </a:spcBef>
              <a:defRPr>
                <a:latin typeface="Loved by the King" pitchFamily="2" charset="0"/>
              </a:defRPr>
            </a:lvl3pPr>
            <a:lvl4pPr>
              <a:lnSpc>
                <a:spcPts val="3400"/>
              </a:lnSpc>
              <a:spcBef>
                <a:spcPts val="2400"/>
              </a:spcBef>
              <a:defRPr>
                <a:latin typeface="Loved by the King" pitchFamily="2" charset="0"/>
              </a:defRPr>
            </a:lvl4pPr>
            <a:lvl5pPr>
              <a:lnSpc>
                <a:spcPts val="3400"/>
              </a:lnSpc>
              <a:spcBef>
                <a:spcPts val="2400"/>
              </a:spcBef>
              <a:defRPr>
                <a:latin typeface="Loved by the King"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Date Placeholder 2"/>
          <p:cNvSpPr>
            <a:spLocks noGrp="1"/>
          </p:cNvSpPr>
          <p:nvPr>
            <p:ph type="dt" sz="half" idx="10"/>
          </p:nvPr>
        </p:nvSpPr>
        <p:spPr/>
        <p:txBody>
          <a:bodyPr/>
          <a:lstStyle>
            <a:lvl1pPr>
              <a:defRPr/>
            </a:lvl1pPr>
          </a:lstStyle>
          <a:p>
            <a:pPr>
              <a:defRPr/>
            </a:pPr>
            <a:fld id="{4A770CAB-2FAE-447E-AFDC-6C1B48839F0D}" type="datetimeFigureOut">
              <a:rPr lang="en-US"/>
              <a:pPr>
                <a:defRPr/>
              </a:pPr>
              <a:t>3/16/2015</a:t>
            </a:fld>
            <a:endParaRPr lang="en-US"/>
          </a:p>
        </p:txBody>
      </p:sp>
      <p:sp>
        <p:nvSpPr>
          <p:cNvPr id="46" name="Footer Placeholder 3"/>
          <p:cNvSpPr>
            <a:spLocks noGrp="1"/>
          </p:cNvSpPr>
          <p:nvPr>
            <p:ph type="ftr" sz="quarter" idx="11"/>
          </p:nvPr>
        </p:nvSpPr>
        <p:spPr/>
        <p:txBody>
          <a:bodyPr/>
          <a:lstStyle>
            <a:lvl1pPr>
              <a:defRPr/>
            </a:lvl1pPr>
          </a:lstStyle>
          <a:p>
            <a:pPr>
              <a:defRPr/>
            </a:pPr>
            <a:endParaRPr lang="en-US"/>
          </a:p>
        </p:txBody>
      </p:sp>
      <p:sp>
        <p:nvSpPr>
          <p:cNvPr id="47" name="Slide Number Placeholder 4"/>
          <p:cNvSpPr>
            <a:spLocks noGrp="1"/>
          </p:cNvSpPr>
          <p:nvPr>
            <p:ph type="sldNum" sz="quarter" idx="12"/>
          </p:nvPr>
        </p:nvSpPr>
        <p:spPr/>
        <p:txBody>
          <a:bodyPr/>
          <a:lstStyle>
            <a:lvl1pPr>
              <a:defRPr/>
            </a:lvl1pPr>
          </a:lstStyle>
          <a:p>
            <a:pPr>
              <a:defRPr/>
            </a:pPr>
            <a:fld id="{C7D5866B-0336-4EE3-90A3-64E2CB673EA1}" type="slidenum">
              <a:rPr lang="en-US"/>
              <a:pPr>
                <a:defRPr/>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p:cNvPicPr>
            <a:picLocks noChangeAspect="1" noChangeArrowheads="1"/>
          </p:cNvPicPr>
          <p:nvPr userDrawn="1">
            <p:custDataLst>
              <p:tags r:id="rId1"/>
            </p:custDataLst>
          </p:nvPr>
        </p:nvPicPr>
        <p:blipFill>
          <a:blip r:embed="rId4"/>
          <a:srcRect/>
          <a:stretch>
            <a:fillRect/>
          </a:stretch>
        </p:blipFill>
        <p:spPr bwMode="auto">
          <a:xfrm>
            <a:off x="-71438" y="0"/>
            <a:ext cx="9310688" cy="6858000"/>
          </a:xfrm>
          <a:prstGeom prst="rect">
            <a:avLst/>
          </a:prstGeom>
          <a:noFill/>
          <a:ln w="9525">
            <a:noFill/>
            <a:miter lim="800000"/>
            <a:headEnd/>
            <a:tailEnd/>
          </a:ln>
        </p:spPr>
      </p:pic>
      <p:sp>
        <p:nvSpPr>
          <p:cNvPr id="5" name="Rectangle 162"/>
          <p:cNvSpPr/>
          <p:nvPr userDrawn="1"/>
        </p:nvSpPr>
        <p:spPr>
          <a:xfrm>
            <a:off x="125456" y="6540"/>
            <a:ext cx="9137342" cy="6858000"/>
          </a:xfrm>
          <a:prstGeom prst="rect">
            <a:avLst/>
          </a:prstGeom>
          <a:gradFill>
            <a:gsLst>
              <a:gs pos="40846">
                <a:srgbClr val="FFEEBE">
                  <a:alpha val="91000"/>
                </a:srgbClr>
              </a:gs>
              <a:gs pos="100000">
                <a:srgbClr val="FFFFFF">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69"/>
          <p:cNvGrpSpPr/>
          <p:nvPr userDrawn="1">
            <p:custDataLst>
              <p:tags r:id="rId2"/>
            </p:custDataLst>
          </p:nvPr>
        </p:nvGrpSpPr>
        <p:grpSpPr>
          <a:xfrm flipH="1">
            <a:off x="-1065828" y="3338412"/>
            <a:ext cx="5697410" cy="3570289"/>
            <a:chOff x="2498726" y="3314700"/>
            <a:chExt cx="4086225" cy="2560638"/>
          </a:xfrm>
          <a:effectLst>
            <a:outerShdw blurRad="50800" dist="38100" dir="2700000" algn="tl" rotWithShape="0">
              <a:prstClr val="black">
                <a:alpha val="40000"/>
              </a:prstClr>
            </a:outerShdw>
          </a:effectLst>
        </p:grpSpPr>
        <p:sp>
          <p:nvSpPr>
            <p:cNvPr id="7" name="Freeform 170"/>
            <p:cNvSpPr>
              <a:spLocks/>
            </p:cNvSpPr>
            <p:nvPr/>
          </p:nvSpPr>
          <p:spPr bwMode="auto">
            <a:xfrm>
              <a:off x="2498726" y="5146675"/>
              <a:ext cx="4057650" cy="728663"/>
            </a:xfrm>
            <a:custGeom>
              <a:avLst/>
              <a:gdLst>
                <a:gd name="T0" fmla="*/ 1650 w 2556"/>
                <a:gd name="T1" fmla="*/ 19 h 459"/>
                <a:gd name="T2" fmla="*/ 1724 w 2556"/>
                <a:gd name="T3" fmla="*/ 15 h 459"/>
                <a:gd name="T4" fmla="*/ 1852 w 2556"/>
                <a:gd name="T5" fmla="*/ 9 h 459"/>
                <a:gd name="T6" fmla="*/ 2013 w 2556"/>
                <a:gd name="T7" fmla="*/ 4 h 459"/>
                <a:gd name="T8" fmla="*/ 2182 w 2556"/>
                <a:gd name="T9" fmla="*/ 0 h 459"/>
                <a:gd name="T10" fmla="*/ 2343 w 2556"/>
                <a:gd name="T11" fmla="*/ 2 h 459"/>
                <a:gd name="T12" fmla="*/ 2472 w 2556"/>
                <a:gd name="T13" fmla="*/ 9 h 459"/>
                <a:gd name="T14" fmla="*/ 2545 w 2556"/>
                <a:gd name="T15" fmla="*/ 24 h 459"/>
                <a:gd name="T16" fmla="*/ 2550 w 2556"/>
                <a:gd name="T17" fmla="*/ 50 h 459"/>
                <a:gd name="T18" fmla="*/ 2509 w 2556"/>
                <a:gd name="T19" fmla="*/ 95 h 459"/>
                <a:gd name="T20" fmla="*/ 2439 w 2556"/>
                <a:gd name="T21" fmla="*/ 154 h 459"/>
                <a:gd name="T22" fmla="*/ 2350 w 2556"/>
                <a:gd name="T23" fmla="*/ 222 h 459"/>
                <a:gd name="T24" fmla="*/ 2250 w 2556"/>
                <a:gd name="T25" fmla="*/ 289 h 459"/>
                <a:gd name="T26" fmla="*/ 2152 w 2556"/>
                <a:gd name="T27" fmla="*/ 350 h 459"/>
                <a:gd name="T28" fmla="*/ 2063 w 2556"/>
                <a:gd name="T29" fmla="*/ 400 h 459"/>
                <a:gd name="T30" fmla="*/ 1998 w 2556"/>
                <a:gd name="T31" fmla="*/ 428 h 459"/>
                <a:gd name="T32" fmla="*/ 1941 w 2556"/>
                <a:gd name="T33" fmla="*/ 435 h 459"/>
                <a:gd name="T34" fmla="*/ 1761 w 2556"/>
                <a:gd name="T35" fmla="*/ 439 h 459"/>
                <a:gd name="T36" fmla="*/ 1478 w 2556"/>
                <a:gd name="T37" fmla="*/ 445 h 459"/>
                <a:gd name="T38" fmla="*/ 1135 w 2556"/>
                <a:gd name="T39" fmla="*/ 452 h 459"/>
                <a:gd name="T40" fmla="*/ 774 w 2556"/>
                <a:gd name="T41" fmla="*/ 456 h 459"/>
                <a:gd name="T42" fmla="*/ 439 w 2556"/>
                <a:gd name="T43" fmla="*/ 459 h 459"/>
                <a:gd name="T44" fmla="*/ 174 w 2556"/>
                <a:gd name="T45" fmla="*/ 456 h 459"/>
                <a:gd name="T46" fmla="*/ 19 w 2556"/>
                <a:gd name="T47" fmla="*/ 448 h 459"/>
                <a:gd name="T48" fmla="*/ 0 w 2556"/>
                <a:gd name="T49" fmla="*/ 428 h 459"/>
                <a:gd name="T50" fmla="*/ 2 w 2556"/>
                <a:gd name="T51" fmla="*/ 389 h 459"/>
                <a:gd name="T52" fmla="*/ 8 w 2556"/>
                <a:gd name="T53" fmla="*/ 335 h 459"/>
                <a:gd name="T54" fmla="*/ 19 w 2556"/>
                <a:gd name="T55" fmla="*/ 267 h 459"/>
                <a:gd name="T56" fmla="*/ 32 w 2556"/>
                <a:gd name="T57" fmla="*/ 200 h 459"/>
                <a:gd name="T58" fmla="*/ 52 w 2556"/>
                <a:gd name="T59" fmla="*/ 137 h 459"/>
                <a:gd name="T60" fmla="*/ 76 w 2556"/>
                <a:gd name="T61" fmla="*/ 87 h 459"/>
                <a:gd name="T62" fmla="*/ 104 w 2556"/>
                <a:gd name="T63" fmla="*/ 59 h 459"/>
                <a:gd name="T64" fmla="*/ 152 w 2556"/>
                <a:gd name="T65" fmla="*/ 52 h 459"/>
                <a:gd name="T66" fmla="*/ 295 w 2556"/>
                <a:gd name="T67" fmla="*/ 45 h 459"/>
                <a:gd name="T68" fmla="*/ 513 w 2556"/>
                <a:gd name="T69" fmla="*/ 39 h 459"/>
                <a:gd name="T70" fmla="*/ 776 w 2556"/>
                <a:gd name="T71" fmla="*/ 35 h 459"/>
                <a:gd name="T72" fmla="*/ 1050 w 2556"/>
                <a:gd name="T73" fmla="*/ 30 h 459"/>
                <a:gd name="T74" fmla="*/ 1304 w 2556"/>
                <a:gd name="T75" fmla="*/ 24 h 459"/>
                <a:gd name="T76" fmla="*/ 1506 w 2556"/>
                <a:gd name="T77" fmla="*/ 22 h 459"/>
                <a:gd name="T78" fmla="*/ 1624 w 2556"/>
                <a:gd name="T79" fmla="*/ 19 h 459"/>
                <a:gd name="T80" fmla="*/ 1641 w 2556"/>
                <a:gd name="T81" fmla="*/ 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56" h="459">
                  <a:moveTo>
                    <a:pt x="1641" y="19"/>
                  </a:moveTo>
                  <a:lnTo>
                    <a:pt x="1650" y="19"/>
                  </a:lnTo>
                  <a:lnTo>
                    <a:pt x="1678" y="17"/>
                  </a:lnTo>
                  <a:lnTo>
                    <a:pt x="1724" y="15"/>
                  </a:lnTo>
                  <a:lnTo>
                    <a:pt x="1785" y="13"/>
                  </a:lnTo>
                  <a:lnTo>
                    <a:pt x="1852" y="9"/>
                  </a:lnTo>
                  <a:lnTo>
                    <a:pt x="1930" y="6"/>
                  </a:lnTo>
                  <a:lnTo>
                    <a:pt x="2013" y="4"/>
                  </a:lnTo>
                  <a:lnTo>
                    <a:pt x="2098" y="2"/>
                  </a:lnTo>
                  <a:lnTo>
                    <a:pt x="2182" y="0"/>
                  </a:lnTo>
                  <a:lnTo>
                    <a:pt x="2265" y="0"/>
                  </a:lnTo>
                  <a:lnTo>
                    <a:pt x="2343" y="2"/>
                  </a:lnTo>
                  <a:lnTo>
                    <a:pt x="2413" y="4"/>
                  </a:lnTo>
                  <a:lnTo>
                    <a:pt x="2472" y="9"/>
                  </a:lnTo>
                  <a:lnTo>
                    <a:pt x="2517" y="15"/>
                  </a:lnTo>
                  <a:lnTo>
                    <a:pt x="2545" y="24"/>
                  </a:lnTo>
                  <a:lnTo>
                    <a:pt x="2556" y="35"/>
                  </a:lnTo>
                  <a:lnTo>
                    <a:pt x="2550" y="50"/>
                  </a:lnTo>
                  <a:lnTo>
                    <a:pt x="2535" y="72"/>
                  </a:lnTo>
                  <a:lnTo>
                    <a:pt x="2509" y="95"/>
                  </a:lnTo>
                  <a:lnTo>
                    <a:pt x="2478" y="124"/>
                  </a:lnTo>
                  <a:lnTo>
                    <a:pt x="2439" y="154"/>
                  </a:lnTo>
                  <a:lnTo>
                    <a:pt x="2395" y="187"/>
                  </a:lnTo>
                  <a:lnTo>
                    <a:pt x="2350" y="222"/>
                  </a:lnTo>
                  <a:lnTo>
                    <a:pt x="2300" y="256"/>
                  </a:lnTo>
                  <a:lnTo>
                    <a:pt x="2250" y="289"/>
                  </a:lnTo>
                  <a:lnTo>
                    <a:pt x="2200" y="322"/>
                  </a:lnTo>
                  <a:lnTo>
                    <a:pt x="2152" y="350"/>
                  </a:lnTo>
                  <a:lnTo>
                    <a:pt x="2106" y="378"/>
                  </a:lnTo>
                  <a:lnTo>
                    <a:pt x="2063" y="400"/>
                  </a:lnTo>
                  <a:lnTo>
                    <a:pt x="2028" y="417"/>
                  </a:lnTo>
                  <a:lnTo>
                    <a:pt x="1998" y="428"/>
                  </a:lnTo>
                  <a:lnTo>
                    <a:pt x="1978" y="435"/>
                  </a:lnTo>
                  <a:lnTo>
                    <a:pt x="1941" y="435"/>
                  </a:lnTo>
                  <a:lnTo>
                    <a:pt x="1867" y="437"/>
                  </a:lnTo>
                  <a:lnTo>
                    <a:pt x="1761" y="439"/>
                  </a:lnTo>
                  <a:lnTo>
                    <a:pt x="1630" y="443"/>
                  </a:lnTo>
                  <a:lnTo>
                    <a:pt x="1478" y="445"/>
                  </a:lnTo>
                  <a:lnTo>
                    <a:pt x="1311" y="448"/>
                  </a:lnTo>
                  <a:lnTo>
                    <a:pt x="1135" y="452"/>
                  </a:lnTo>
                  <a:lnTo>
                    <a:pt x="954" y="456"/>
                  </a:lnTo>
                  <a:lnTo>
                    <a:pt x="774" y="456"/>
                  </a:lnTo>
                  <a:lnTo>
                    <a:pt x="600" y="459"/>
                  </a:lnTo>
                  <a:lnTo>
                    <a:pt x="439" y="459"/>
                  </a:lnTo>
                  <a:lnTo>
                    <a:pt x="295" y="459"/>
                  </a:lnTo>
                  <a:lnTo>
                    <a:pt x="174" y="456"/>
                  </a:lnTo>
                  <a:lnTo>
                    <a:pt x="78" y="452"/>
                  </a:lnTo>
                  <a:lnTo>
                    <a:pt x="19" y="448"/>
                  </a:lnTo>
                  <a:lnTo>
                    <a:pt x="0" y="441"/>
                  </a:lnTo>
                  <a:lnTo>
                    <a:pt x="0" y="428"/>
                  </a:lnTo>
                  <a:lnTo>
                    <a:pt x="0" y="413"/>
                  </a:lnTo>
                  <a:lnTo>
                    <a:pt x="2" y="389"/>
                  </a:lnTo>
                  <a:lnTo>
                    <a:pt x="4" y="365"/>
                  </a:lnTo>
                  <a:lnTo>
                    <a:pt x="8" y="335"/>
                  </a:lnTo>
                  <a:lnTo>
                    <a:pt x="13" y="302"/>
                  </a:lnTo>
                  <a:lnTo>
                    <a:pt x="19" y="267"/>
                  </a:lnTo>
                  <a:lnTo>
                    <a:pt x="26" y="235"/>
                  </a:lnTo>
                  <a:lnTo>
                    <a:pt x="32" y="200"/>
                  </a:lnTo>
                  <a:lnTo>
                    <a:pt x="43" y="167"/>
                  </a:lnTo>
                  <a:lnTo>
                    <a:pt x="52" y="137"/>
                  </a:lnTo>
                  <a:lnTo>
                    <a:pt x="63" y="111"/>
                  </a:lnTo>
                  <a:lnTo>
                    <a:pt x="76" y="87"/>
                  </a:lnTo>
                  <a:lnTo>
                    <a:pt x="91" y="69"/>
                  </a:lnTo>
                  <a:lnTo>
                    <a:pt x="104" y="59"/>
                  </a:lnTo>
                  <a:lnTo>
                    <a:pt x="121" y="54"/>
                  </a:lnTo>
                  <a:lnTo>
                    <a:pt x="152" y="52"/>
                  </a:lnTo>
                  <a:lnTo>
                    <a:pt x="213" y="50"/>
                  </a:lnTo>
                  <a:lnTo>
                    <a:pt x="295" y="45"/>
                  </a:lnTo>
                  <a:lnTo>
                    <a:pt x="398" y="43"/>
                  </a:lnTo>
                  <a:lnTo>
                    <a:pt x="513" y="39"/>
                  </a:lnTo>
                  <a:lnTo>
                    <a:pt x="641" y="37"/>
                  </a:lnTo>
                  <a:lnTo>
                    <a:pt x="776" y="35"/>
                  </a:lnTo>
                  <a:lnTo>
                    <a:pt x="915" y="32"/>
                  </a:lnTo>
                  <a:lnTo>
                    <a:pt x="1050" y="30"/>
                  </a:lnTo>
                  <a:lnTo>
                    <a:pt x="1182" y="26"/>
                  </a:lnTo>
                  <a:lnTo>
                    <a:pt x="1304" y="24"/>
                  </a:lnTo>
                  <a:lnTo>
                    <a:pt x="1415" y="24"/>
                  </a:lnTo>
                  <a:lnTo>
                    <a:pt x="1506" y="22"/>
                  </a:lnTo>
                  <a:lnTo>
                    <a:pt x="1578" y="19"/>
                  </a:lnTo>
                  <a:lnTo>
                    <a:pt x="1624" y="19"/>
                  </a:lnTo>
                  <a:lnTo>
                    <a:pt x="1641" y="19"/>
                  </a:lnTo>
                  <a:lnTo>
                    <a:pt x="1641" y="19"/>
                  </a:lnTo>
                  <a:close/>
                </a:path>
              </a:pathLst>
            </a:custGeom>
            <a:solidFill>
              <a:srgbClr val="949114"/>
            </a:solidFill>
            <a:ln>
              <a:noFill/>
            </a:ln>
            <a:extLst/>
          </p:spPr>
          <p:txBody>
            <a:bodyPr/>
            <a:lstStyle/>
            <a:p>
              <a:pPr fontAlgn="auto">
                <a:spcBef>
                  <a:spcPts val="0"/>
                </a:spcBef>
                <a:spcAft>
                  <a:spcPts val="0"/>
                </a:spcAft>
                <a:defRPr/>
              </a:pPr>
              <a:endParaRPr lang="en-US">
                <a:latin typeface="+mn-lt"/>
              </a:endParaRPr>
            </a:p>
          </p:txBody>
        </p:sp>
        <p:sp>
          <p:nvSpPr>
            <p:cNvPr id="8" name="Freeform 15"/>
            <p:cNvSpPr>
              <a:spLocks/>
            </p:cNvSpPr>
            <p:nvPr/>
          </p:nvSpPr>
          <p:spPr bwMode="auto">
            <a:xfrm>
              <a:off x="4610101" y="4546600"/>
              <a:ext cx="758825" cy="693738"/>
            </a:xfrm>
            <a:custGeom>
              <a:avLst/>
              <a:gdLst>
                <a:gd name="T0" fmla="*/ 33 w 478"/>
                <a:gd name="T1" fmla="*/ 4 h 437"/>
                <a:gd name="T2" fmla="*/ 37 w 478"/>
                <a:gd name="T3" fmla="*/ 2 h 437"/>
                <a:gd name="T4" fmla="*/ 50 w 478"/>
                <a:gd name="T5" fmla="*/ 2 h 437"/>
                <a:gd name="T6" fmla="*/ 68 w 478"/>
                <a:gd name="T7" fmla="*/ 2 h 437"/>
                <a:gd name="T8" fmla="*/ 96 w 478"/>
                <a:gd name="T9" fmla="*/ 2 h 437"/>
                <a:gd name="T10" fmla="*/ 124 w 478"/>
                <a:gd name="T11" fmla="*/ 0 h 437"/>
                <a:gd name="T12" fmla="*/ 159 w 478"/>
                <a:gd name="T13" fmla="*/ 0 h 437"/>
                <a:gd name="T14" fmla="*/ 196 w 478"/>
                <a:gd name="T15" fmla="*/ 0 h 437"/>
                <a:gd name="T16" fmla="*/ 233 w 478"/>
                <a:gd name="T17" fmla="*/ 0 h 437"/>
                <a:gd name="T18" fmla="*/ 272 w 478"/>
                <a:gd name="T19" fmla="*/ 0 h 437"/>
                <a:gd name="T20" fmla="*/ 307 w 478"/>
                <a:gd name="T21" fmla="*/ 0 h 437"/>
                <a:gd name="T22" fmla="*/ 342 w 478"/>
                <a:gd name="T23" fmla="*/ 2 h 437"/>
                <a:gd name="T24" fmla="*/ 376 w 478"/>
                <a:gd name="T25" fmla="*/ 6 h 437"/>
                <a:gd name="T26" fmla="*/ 402 w 478"/>
                <a:gd name="T27" fmla="*/ 8 h 437"/>
                <a:gd name="T28" fmla="*/ 424 w 478"/>
                <a:gd name="T29" fmla="*/ 15 h 437"/>
                <a:gd name="T30" fmla="*/ 439 w 478"/>
                <a:gd name="T31" fmla="*/ 21 h 437"/>
                <a:gd name="T32" fmla="*/ 448 w 478"/>
                <a:gd name="T33" fmla="*/ 30 h 437"/>
                <a:gd name="T34" fmla="*/ 450 w 478"/>
                <a:gd name="T35" fmla="*/ 39 h 437"/>
                <a:gd name="T36" fmla="*/ 452 w 478"/>
                <a:gd name="T37" fmla="*/ 56 h 437"/>
                <a:gd name="T38" fmla="*/ 455 w 478"/>
                <a:gd name="T39" fmla="*/ 78 h 437"/>
                <a:gd name="T40" fmla="*/ 459 w 478"/>
                <a:gd name="T41" fmla="*/ 106 h 437"/>
                <a:gd name="T42" fmla="*/ 461 w 478"/>
                <a:gd name="T43" fmla="*/ 137 h 437"/>
                <a:gd name="T44" fmla="*/ 463 w 478"/>
                <a:gd name="T45" fmla="*/ 169 h 437"/>
                <a:gd name="T46" fmla="*/ 465 w 478"/>
                <a:gd name="T47" fmla="*/ 204 h 437"/>
                <a:gd name="T48" fmla="*/ 468 w 478"/>
                <a:gd name="T49" fmla="*/ 239 h 437"/>
                <a:gd name="T50" fmla="*/ 470 w 478"/>
                <a:gd name="T51" fmla="*/ 273 h 437"/>
                <a:gd name="T52" fmla="*/ 472 w 478"/>
                <a:gd name="T53" fmla="*/ 306 h 437"/>
                <a:gd name="T54" fmla="*/ 472 w 478"/>
                <a:gd name="T55" fmla="*/ 337 h 437"/>
                <a:gd name="T56" fmla="*/ 474 w 478"/>
                <a:gd name="T57" fmla="*/ 365 h 437"/>
                <a:gd name="T58" fmla="*/ 476 w 478"/>
                <a:gd name="T59" fmla="*/ 387 h 437"/>
                <a:gd name="T60" fmla="*/ 476 w 478"/>
                <a:gd name="T61" fmla="*/ 406 h 437"/>
                <a:gd name="T62" fmla="*/ 476 w 478"/>
                <a:gd name="T63" fmla="*/ 417 h 437"/>
                <a:gd name="T64" fmla="*/ 478 w 478"/>
                <a:gd name="T65" fmla="*/ 421 h 437"/>
                <a:gd name="T66" fmla="*/ 0 w 478"/>
                <a:gd name="T67" fmla="*/ 437 h 437"/>
                <a:gd name="T68" fmla="*/ 33 w 478"/>
                <a:gd name="T69" fmla="*/ 4 h 437"/>
                <a:gd name="T70" fmla="*/ 33 w 478"/>
                <a:gd name="T71" fmla="*/ 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37">
                  <a:moveTo>
                    <a:pt x="33" y="4"/>
                  </a:moveTo>
                  <a:lnTo>
                    <a:pt x="37" y="2"/>
                  </a:lnTo>
                  <a:lnTo>
                    <a:pt x="50" y="2"/>
                  </a:lnTo>
                  <a:lnTo>
                    <a:pt x="68" y="2"/>
                  </a:lnTo>
                  <a:lnTo>
                    <a:pt x="96" y="2"/>
                  </a:lnTo>
                  <a:lnTo>
                    <a:pt x="124" y="0"/>
                  </a:lnTo>
                  <a:lnTo>
                    <a:pt x="159" y="0"/>
                  </a:lnTo>
                  <a:lnTo>
                    <a:pt x="196" y="0"/>
                  </a:lnTo>
                  <a:lnTo>
                    <a:pt x="233" y="0"/>
                  </a:lnTo>
                  <a:lnTo>
                    <a:pt x="272" y="0"/>
                  </a:lnTo>
                  <a:lnTo>
                    <a:pt x="307" y="0"/>
                  </a:lnTo>
                  <a:lnTo>
                    <a:pt x="342" y="2"/>
                  </a:lnTo>
                  <a:lnTo>
                    <a:pt x="376" y="6"/>
                  </a:lnTo>
                  <a:lnTo>
                    <a:pt x="402" y="8"/>
                  </a:lnTo>
                  <a:lnTo>
                    <a:pt x="424" y="15"/>
                  </a:lnTo>
                  <a:lnTo>
                    <a:pt x="439" y="21"/>
                  </a:lnTo>
                  <a:lnTo>
                    <a:pt x="448" y="30"/>
                  </a:lnTo>
                  <a:lnTo>
                    <a:pt x="450" y="39"/>
                  </a:lnTo>
                  <a:lnTo>
                    <a:pt x="452" y="56"/>
                  </a:lnTo>
                  <a:lnTo>
                    <a:pt x="455" y="78"/>
                  </a:lnTo>
                  <a:lnTo>
                    <a:pt x="459" y="106"/>
                  </a:lnTo>
                  <a:lnTo>
                    <a:pt x="461" y="137"/>
                  </a:lnTo>
                  <a:lnTo>
                    <a:pt x="463" y="169"/>
                  </a:lnTo>
                  <a:lnTo>
                    <a:pt x="465" y="204"/>
                  </a:lnTo>
                  <a:lnTo>
                    <a:pt x="468" y="239"/>
                  </a:lnTo>
                  <a:lnTo>
                    <a:pt x="470" y="273"/>
                  </a:lnTo>
                  <a:lnTo>
                    <a:pt x="472" y="306"/>
                  </a:lnTo>
                  <a:lnTo>
                    <a:pt x="472" y="337"/>
                  </a:lnTo>
                  <a:lnTo>
                    <a:pt x="474" y="365"/>
                  </a:lnTo>
                  <a:lnTo>
                    <a:pt x="476" y="387"/>
                  </a:lnTo>
                  <a:lnTo>
                    <a:pt x="476" y="406"/>
                  </a:lnTo>
                  <a:lnTo>
                    <a:pt x="476" y="417"/>
                  </a:lnTo>
                  <a:lnTo>
                    <a:pt x="478" y="421"/>
                  </a:lnTo>
                  <a:lnTo>
                    <a:pt x="0" y="437"/>
                  </a:lnTo>
                  <a:lnTo>
                    <a:pt x="33" y="4"/>
                  </a:lnTo>
                  <a:lnTo>
                    <a:pt x="33" y="4"/>
                  </a:lnTo>
                  <a:close/>
                </a:path>
              </a:pathLst>
            </a:custGeom>
            <a:solidFill>
              <a:srgbClr val="B3B02B"/>
            </a:solidFill>
            <a:ln>
              <a:noFill/>
            </a:ln>
            <a:extLst/>
          </p:spPr>
          <p:txBody>
            <a:bodyPr/>
            <a:lstStyle/>
            <a:p>
              <a:pPr fontAlgn="auto">
                <a:spcBef>
                  <a:spcPts val="0"/>
                </a:spcBef>
                <a:spcAft>
                  <a:spcPts val="0"/>
                </a:spcAft>
                <a:defRPr/>
              </a:pPr>
              <a:endParaRPr lang="en-US">
                <a:latin typeface="+mn-lt"/>
              </a:endParaRPr>
            </a:p>
          </p:txBody>
        </p:sp>
        <p:sp>
          <p:nvSpPr>
            <p:cNvPr id="9" name="Freeform 17"/>
            <p:cNvSpPr>
              <a:spLocks/>
            </p:cNvSpPr>
            <p:nvPr/>
          </p:nvSpPr>
          <p:spPr bwMode="auto">
            <a:xfrm>
              <a:off x="3151188" y="3314700"/>
              <a:ext cx="1093788" cy="893763"/>
            </a:xfrm>
            <a:custGeom>
              <a:avLst/>
              <a:gdLst>
                <a:gd name="T0" fmla="*/ 152 w 689"/>
                <a:gd name="T1" fmla="*/ 541 h 563"/>
                <a:gd name="T2" fmla="*/ 126 w 689"/>
                <a:gd name="T3" fmla="*/ 508 h 563"/>
                <a:gd name="T4" fmla="*/ 97 w 689"/>
                <a:gd name="T5" fmla="*/ 478 h 563"/>
                <a:gd name="T6" fmla="*/ 67 w 689"/>
                <a:gd name="T7" fmla="*/ 445 h 563"/>
                <a:gd name="T8" fmla="*/ 39 w 689"/>
                <a:gd name="T9" fmla="*/ 413 h 563"/>
                <a:gd name="T10" fmla="*/ 15 w 689"/>
                <a:gd name="T11" fmla="*/ 373 h 563"/>
                <a:gd name="T12" fmla="*/ 2 w 689"/>
                <a:gd name="T13" fmla="*/ 334 h 563"/>
                <a:gd name="T14" fmla="*/ 0 w 689"/>
                <a:gd name="T15" fmla="*/ 286 h 563"/>
                <a:gd name="T16" fmla="*/ 13 w 689"/>
                <a:gd name="T17" fmla="*/ 258 h 563"/>
                <a:gd name="T18" fmla="*/ 26 w 689"/>
                <a:gd name="T19" fmla="*/ 243 h 563"/>
                <a:gd name="T20" fmla="*/ 32 w 689"/>
                <a:gd name="T21" fmla="*/ 221 h 563"/>
                <a:gd name="T22" fmla="*/ 32 w 689"/>
                <a:gd name="T23" fmla="*/ 202 h 563"/>
                <a:gd name="T24" fmla="*/ 30 w 689"/>
                <a:gd name="T25" fmla="*/ 182 h 563"/>
                <a:gd name="T26" fmla="*/ 37 w 689"/>
                <a:gd name="T27" fmla="*/ 169 h 563"/>
                <a:gd name="T28" fmla="*/ 50 w 689"/>
                <a:gd name="T29" fmla="*/ 160 h 563"/>
                <a:gd name="T30" fmla="*/ 65 w 689"/>
                <a:gd name="T31" fmla="*/ 158 h 563"/>
                <a:gd name="T32" fmla="*/ 80 w 689"/>
                <a:gd name="T33" fmla="*/ 156 h 563"/>
                <a:gd name="T34" fmla="*/ 91 w 689"/>
                <a:gd name="T35" fmla="*/ 147 h 563"/>
                <a:gd name="T36" fmla="*/ 100 w 689"/>
                <a:gd name="T37" fmla="*/ 136 h 563"/>
                <a:gd name="T38" fmla="*/ 108 w 689"/>
                <a:gd name="T39" fmla="*/ 123 h 563"/>
                <a:gd name="T40" fmla="*/ 119 w 689"/>
                <a:gd name="T41" fmla="*/ 108 h 563"/>
                <a:gd name="T42" fmla="*/ 130 w 689"/>
                <a:gd name="T43" fmla="*/ 100 h 563"/>
                <a:gd name="T44" fmla="*/ 141 w 689"/>
                <a:gd name="T45" fmla="*/ 100 h 563"/>
                <a:gd name="T46" fmla="*/ 156 w 689"/>
                <a:gd name="T47" fmla="*/ 102 h 563"/>
                <a:gd name="T48" fmla="*/ 174 w 689"/>
                <a:gd name="T49" fmla="*/ 104 h 563"/>
                <a:gd name="T50" fmla="*/ 180 w 689"/>
                <a:gd name="T51" fmla="*/ 89 h 563"/>
                <a:gd name="T52" fmla="*/ 182 w 689"/>
                <a:gd name="T53" fmla="*/ 65 h 563"/>
                <a:gd name="T54" fmla="*/ 189 w 689"/>
                <a:gd name="T55" fmla="*/ 52 h 563"/>
                <a:gd name="T56" fmla="*/ 200 w 689"/>
                <a:gd name="T57" fmla="*/ 47 h 563"/>
                <a:gd name="T58" fmla="*/ 210 w 689"/>
                <a:gd name="T59" fmla="*/ 47 h 563"/>
                <a:gd name="T60" fmla="*/ 224 w 689"/>
                <a:gd name="T61" fmla="*/ 50 h 563"/>
                <a:gd name="T62" fmla="*/ 241 w 689"/>
                <a:gd name="T63" fmla="*/ 54 h 563"/>
                <a:gd name="T64" fmla="*/ 260 w 689"/>
                <a:gd name="T65" fmla="*/ 58 h 563"/>
                <a:gd name="T66" fmla="*/ 278 w 689"/>
                <a:gd name="T67" fmla="*/ 54 h 563"/>
                <a:gd name="T68" fmla="*/ 291 w 689"/>
                <a:gd name="T69" fmla="*/ 36 h 563"/>
                <a:gd name="T70" fmla="*/ 306 w 689"/>
                <a:gd name="T71" fmla="*/ 17 h 563"/>
                <a:gd name="T72" fmla="*/ 324 w 689"/>
                <a:gd name="T73" fmla="*/ 2 h 563"/>
                <a:gd name="T74" fmla="*/ 343 w 689"/>
                <a:gd name="T75" fmla="*/ 0 h 563"/>
                <a:gd name="T76" fmla="*/ 360 w 689"/>
                <a:gd name="T77" fmla="*/ 15 h 563"/>
                <a:gd name="T78" fmla="*/ 378 w 689"/>
                <a:gd name="T79" fmla="*/ 32 h 563"/>
                <a:gd name="T80" fmla="*/ 391 w 689"/>
                <a:gd name="T81" fmla="*/ 41 h 563"/>
                <a:gd name="T82" fmla="*/ 406 w 689"/>
                <a:gd name="T83" fmla="*/ 41 h 563"/>
                <a:gd name="T84" fmla="*/ 421 w 689"/>
                <a:gd name="T85" fmla="*/ 26 h 563"/>
                <a:gd name="T86" fmla="*/ 443 w 689"/>
                <a:gd name="T87" fmla="*/ 15 h 563"/>
                <a:gd name="T88" fmla="*/ 465 w 689"/>
                <a:gd name="T89" fmla="*/ 8 h 563"/>
                <a:gd name="T90" fmla="*/ 487 w 689"/>
                <a:gd name="T91" fmla="*/ 10 h 563"/>
                <a:gd name="T92" fmla="*/ 510 w 689"/>
                <a:gd name="T93" fmla="*/ 28 h 563"/>
                <a:gd name="T94" fmla="*/ 537 w 689"/>
                <a:gd name="T95" fmla="*/ 36 h 563"/>
                <a:gd name="T96" fmla="*/ 560 w 689"/>
                <a:gd name="T97" fmla="*/ 32 h 563"/>
                <a:gd name="T98" fmla="*/ 580 w 689"/>
                <a:gd name="T99" fmla="*/ 28 h 563"/>
                <a:gd name="T100" fmla="*/ 600 w 689"/>
                <a:gd name="T101" fmla="*/ 36 h 563"/>
                <a:gd name="T102" fmla="*/ 619 w 689"/>
                <a:gd name="T103" fmla="*/ 69 h 563"/>
                <a:gd name="T104" fmla="*/ 641 w 689"/>
                <a:gd name="T105" fmla="*/ 139 h 563"/>
                <a:gd name="T106" fmla="*/ 671 w 689"/>
                <a:gd name="T107" fmla="*/ 258 h 563"/>
                <a:gd name="T108" fmla="*/ 682 w 689"/>
                <a:gd name="T109" fmla="*/ 352 h 563"/>
                <a:gd name="T110" fmla="*/ 641 w 689"/>
                <a:gd name="T111" fmla="*/ 384 h 563"/>
                <a:gd name="T112" fmla="*/ 571 w 689"/>
                <a:gd name="T113" fmla="*/ 421 h 563"/>
                <a:gd name="T114" fmla="*/ 480 w 689"/>
                <a:gd name="T115" fmla="*/ 456 h 563"/>
                <a:gd name="T116" fmla="*/ 380 w 689"/>
                <a:gd name="T117" fmla="*/ 493 h 563"/>
                <a:gd name="T118" fmla="*/ 287 w 689"/>
                <a:gd name="T119" fmla="*/ 523 h 563"/>
                <a:gd name="T120" fmla="*/ 213 w 689"/>
                <a:gd name="T121" fmla="*/ 547 h 563"/>
                <a:gd name="T122" fmla="*/ 169 w 689"/>
                <a:gd name="T123" fmla="*/ 560 h 563"/>
                <a:gd name="T124" fmla="*/ 165 w 689"/>
                <a:gd name="T125"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9" h="563">
                  <a:moveTo>
                    <a:pt x="165" y="563"/>
                  </a:moveTo>
                  <a:lnTo>
                    <a:pt x="152" y="541"/>
                  </a:lnTo>
                  <a:lnTo>
                    <a:pt x="141" y="526"/>
                  </a:lnTo>
                  <a:lnTo>
                    <a:pt x="126" y="508"/>
                  </a:lnTo>
                  <a:lnTo>
                    <a:pt x="113" y="493"/>
                  </a:lnTo>
                  <a:lnTo>
                    <a:pt x="97" y="478"/>
                  </a:lnTo>
                  <a:lnTo>
                    <a:pt x="82" y="460"/>
                  </a:lnTo>
                  <a:lnTo>
                    <a:pt x="67" y="445"/>
                  </a:lnTo>
                  <a:lnTo>
                    <a:pt x="54" y="430"/>
                  </a:lnTo>
                  <a:lnTo>
                    <a:pt x="39" y="413"/>
                  </a:lnTo>
                  <a:lnTo>
                    <a:pt x="28" y="395"/>
                  </a:lnTo>
                  <a:lnTo>
                    <a:pt x="15" y="373"/>
                  </a:lnTo>
                  <a:lnTo>
                    <a:pt x="8" y="356"/>
                  </a:lnTo>
                  <a:lnTo>
                    <a:pt x="2" y="334"/>
                  </a:lnTo>
                  <a:lnTo>
                    <a:pt x="0" y="313"/>
                  </a:lnTo>
                  <a:lnTo>
                    <a:pt x="0" y="286"/>
                  </a:lnTo>
                  <a:lnTo>
                    <a:pt x="4" y="260"/>
                  </a:lnTo>
                  <a:lnTo>
                    <a:pt x="13" y="258"/>
                  </a:lnTo>
                  <a:lnTo>
                    <a:pt x="19" y="252"/>
                  </a:lnTo>
                  <a:lnTo>
                    <a:pt x="26" y="243"/>
                  </a:lnTo>
                  <a:lnTo>
                    <a:pt x="30" y="234"/>
                  </a:lnTo>
                  <a:lnTo>
                    <a:pt x="32" y="221"/>
                  </a:lnTo>
                  <a:lnTo>
                    <a:pt x="32" y="213"/>
                  </a:lnTo>
                  <a:lnTo>
                    <a:pt x="32" y="202"/>
                  </a:lnTo>
                  <a:lnTo>
                    <a:pt x="32" y="193"/>
                  </a:lnTo>
                  <a:lnTo>
                    <a:pt x="30" y="182"/>
                  </a:lnTo>
                  <a:lnTo>
                    <a:pt x="32" y="176"/>
                  </a:lnTo>
                  <a:lnTo>
                    <a:pt x="37" y="169"/>
                  </a:lnTo>
                  <a:lnTo>
                    <a:pt x="43" y="165"/>
                  </a:lnTo>
                  <a:lnTo>
                    <a:pt x="50" y="160"/>
                  </a:lnTo>
                  <a:lnTo>
                    <a:pt x="56" y="158"/>
                  </a:lnTo>
                  <a:lnTo>
                    <a:pt x="65" y="158"/>
                  </a:lnTo>
                  <a:lnTo>
                    <a:pt x="74" y="158"/>
                  </a:lnTo>
                  <a:lnTo>
                    <a:pt x="80" y="156"/>
                  </a:lnTo>
                  <a:lnTo>
                    <a:pt x="87" y="152"/>
                  </a:lnTo>
                  <a:lnTo>
                    <a:pt x="91" y="147"/>
                  </a:lnTo>
                  <a:lnTo>
                    <a:pt x="95" y="143"/>
                  </a:lnTo>
                  <a:lnTo>
                    <a:pt x="100" y="136"/>
                  </a:lnTo>
                  <a:lnTo>
                    <a:pt x="104" y="130"/>
                  </a:lnTo>
                  <a:lnTo>
                    <a:pt x="108" y="123"/>
                  </a:lnTo>
                  <a:lnTo>
                    <a:pt x="115" y="117"/>
                  </a:lnTo>
                  <a:lnTo>
                    <a:pt x="119" y="108"/>
                  </a:lnTo>
                  <a:lnTo>
                    <a:pt x="126" y="104"/>
                  </a:lnTo>
                  <a:lnTo>
                    <a:pt x="130" y="100"/>
                  </a:lnTo>
                  <a:lnTo>
                    <a:pt x="134" y="100"/>
                  </a:lnTo>
                  <a:lnTo>
                    <a:pt x="141" y="100"/>
                  </a:lnTo>
                  <a:lnTo>
                    <a:pt x="147" y="102"/>
                  </a:lnTo>
                  <a:lnTo>
                    <a:pt x="156" y="102"/>
                  </a:lnTo>
                  <a:lnTo>
                    <a:pt x="165" y="106"/>
                  </a:lnTo>
                  <a:lnTo>
                    <a:pt x="174" y="104"/>
                  </a:lnTo>
                  <a:lnTo>
                    <a:pt x="178" y="97"/>
                  </a:lnTo>
                  <a:lnTo>
                    <a:pt x="180" y="89"/>
                  </a:lnTo>
                  <a:lnTo>
                    <a:pt x="182" y="78"/>
                  </a:lnTo>
                  <a:lnTo>
                    <a:pt x="182" y="65"/>
                  </a:lnTo>
                  <a:lnTo>
                    <a:pt x="187" y="56"/>
                  </a:lnTo>
                  <a:lnTo>
                    <a:pt x="189" y="52"/>
                  </a:lnTo>
                  <a:lnTo>
                    <a:pt x="193" y="50"/>
                  </a:lnTo>
                  <a:lnTo>
                    <a:pt x="200" y="47"/>
                  </a:lnTo>
                  <a:lnTo>
                    <a:pt x="206" y="47"/>
                  </a:lnTo>
                  <a:lnTo>
                    <a:pt x="210" y="47"/>
                  </a:lnTo>
                  <a:lnTo>
                    <a:pt x="217" y="50"/>
                  </a:lnTo>
                  <a:lnTo>
                    <a:pt x="224" y="50"/>
                  </a:lnTo>
                  <a:lnTo>
                    <a:pt x="230" y="52"/>
                  </a:lnTo>
                  <a:lnTo>
                    <a:pt x="241" y="54"/>
                  </a:lnTo>
                  <a:lnTo>
                    <a:pt x="252" y="58"/>
                  </a:lnTo>
                  <a:lnTo>
                    <a:pt x="260" y="58"/>
                  </a:lnTo>
                  <a:lnTo>
                    <a:pt x="269" y="58"/>
                  </a:lnTo>
                  <a:lnTo>
                    <a:pt x="278" y="54"/>
                  </a:lnTo>
                  <a:lnTo>
                    <a:pt x="284" y="47"/>
                  </a:lnTo>
                  <a:lnTo>
                    <a:pt x="291" y="36"/>
                  </a:lnTo>
                  <a:lnTo>
                    <a:pt x="300" y="26"/>
                  </a:lnTo>
                  <a:lnTo>
                    <a:pt x="306" y="17"/>
                  </a:lnTo>
                  <a:lnTo>
                    <a:pt x="315" y="8"/>
                  </a:lnTo>
                  <a:lnTo>
                    <a:pt x="324" y="2"/>
                  </a:lnTo>
                  <a:lnTo>
                    <a:pt x="332" y="0"/>
                  </a:lnTo>
                  <a:lnTo>
                    <a:pt x="343" y="0"/>
                  </a:lnTo>
                  <a:lnTo>
                    <a:pt x="352" y="8"/>
                  </a:lnTo>
                  <a:lnTo>
                    <a:pt x="360" y="15"/>
                  </a:lnTo>
                  <a:lnTo>
                    <a:pt x="369" y="23"/>
                  </a:lnTo>
                  <a:lnTo>
                    <a:pt x="378" y="32"/>
                  </a:lnTo>
                  <a:lnTo>
                    <a:pt x="384" y="39"/>
                  </a:lnTo>
                  <a:lnTo>
                    <a:pt x="391" y="41"/>
                  </a:lnTo>
                  <a:lnTo>
                    <a:pt x="400" y="43"/>
                  </a:lnTo>
                  <a:lnTo>
                    <a:pt x="406" y="41"/>
                  </a:lnTo>
                  <a:lnTo>
                    <a:pt x="415" y="34"/>
                  </a:lnTo>
                  <a:lnTo>
                    <a:pt x="421" y="26"/>
                  </a:lnTo>
                  <a:lnTo>
                    <a:pt x="432" y="19"/>
                  </a:lnTo>
                  <a:lnTo>
                    <a:pt x="443" y="15"/>
                  </a:lnTo>
                  <a:lnTo>
                    <a:pt x="454" y="10"/>
                  </a:lnTo>
                  <a:lnTo>
                    <a:pt x="465" y="8"/>
                  </a:lnTo>
                  <a:lnTo>
                    <a:pt x="478" y="8"/>
                  </a:lnTo>
                  <a:lnTo>
                    <a:pt x="487" y="10"/>
                  </a:lnTo>
                  <a:lnTo>
                    <a:pt x="497" y="17"/>
                  </a:lnTo>
                  <a:lnTo>
                    <a:pt x="510" y="28"/>
                  </a:lnTo>
                  <a:lnTo>
                    <a:pt x="526" y="34"/>
                  </a:lnTo>
                  <a:lnTo>
                    <a:pt x="537" y="36"/>
                  </a:lnTo>
                  <a:lnTo>
                    <a:pt x="550" y="34"/>
                  </a:lnTo>
                  <a:lnTo>
                    <a:pt x="560" y="32"/>
                  </a:lnTo>
                  <a:lnTo>
                    <a:pt x="571" y="30"/>
                  </a:lnTo>
                  <a:lnTo>
                    <a:pt x="580" y="28"/>
                  </a:lnTo>
                  <a:lnTo>
                    <a:pt x="591" y="30"/>
                  </a:lnTo>
                  <a:lnTo>
                    <a:pt x="600" y="36"/>
                  </a:lnTo>
                  <a:lnTo>
                    <a:pt x="608" y="47"/>
                  </a:lnTo>
                  <a:lnTo>
                    <a:pt x="619" y="69"/>
                  </a:lnTo>
                  <a:lnTo>
                    <a:pt x="630" y="100"/>
                  </a:lnTo>
                  <a:lnTo>
                    <a:pt x="641" y="139"/>
                  </a:lnTo>
                  <a:lnTo>
                    <a:pt x="656" y="191"/>
                  </a:lnTo>
                  <a:lnTo>
                    <a:pt x="671" y="258"/>
                  </a:lnTo>
                  <a:lnTo>
                    <a:pt x="689" y="341"/>
                  </a:lnTo>
                  <a:lnTo>
                    <a:pt x="682" y="352"/>
                  </a:lnTo>
                  <a:lnTo>
                    <a:pt x="669" y="367"/>
                  </a:lnTo>
                  <a:lnTo>
                    <a:pt x="641" y="384"/>
                  </a:lnTo>
                  <a:lnTo>
                    <a:pt x="610" y="404"/>
                  </a:lnTo>
                  <a:lnTo>
                    <a:pt x="571" y="421"/>
                  </a:lnTo>
                  <a:lnTo>
                    <a:pt x="526" y="439"/>
                  </a:lnTo>
                  <a:lnTo>
                    <a:pt x="480" y="456"/>
                  </a:lnTo>
                  <a:lnTo>
                    <a:pt x="430" y="476"/>
                  </a:lnTo>
                  <a:lnTo>
                    <a:pt x="380" y="493"/>
                  </a:lnTo>
                  <a:lnTo>
                    <a:pt x="332" y="508"/>
                  </a:lnTo>
                  <a:lnTo>
                    <a:pt x="287" y="523"/>
                  </a:lnTo>
                  <a:lnTo>
                    <a:pt x="247" y="536"/>
                  </a:lnTo>
                  <a:lnTo>
                    <a:pt x="213" y="547"/>
                  </a:lnTo>
                  <a:lnTo>
                    <a:pt x="187" y="554"/>
                  </a:lnTo>
                  <a:lnTo>
                    <a:pt x="169" y="560"/>
                  </a:lnTo>
                  <a:lnTo>
                    <a:pt x="165" y="563"/>
                  </a:lnTo>
                  <a:lnTo>
                    <a:pt x="165" y="563"/>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10" name="Freeform 18"/>
            <p:cNvSpPr>
              <a:spLocks/>
            </p:cNvSpPr>
            <p:nvPr/>
          </p:nvSpPr>
          <p:spPr bwMode="auto">
            <a:xfrm>
              <a:off x="3513138" y="4425950"/>
              <a:ext cx="1204913" cy="917575"/>
            </a:xfrm>
            <a:custGeom>
              <a:avLst/>
              <a:gdLst>
                <a:gd name="T0" fmla="*/ 598 w 759"/>
                <a:gd name="T1" fmla="*/ 23 h 578"/>
                <a:gd name="T2" fmla="*/ 461 w 759"/>
                <a:gd name="T3" fmla="*/ 0 h 578"/>
                <a:gd name="T4" fmla="*/ 111 w 759"/>
                <a:gd name="T5" fmla="*/ 56 h 578"/>
                <a:gd name="T6" fmla="*/ 0 w 759"/>
                <a:gd name="T7" fmla="*/ 128 h 578"/>
                <a:gd name="T8" fmla="*/ 28 w 759"/>
                <a:gd name="T9" fmla="*/ 371 h 578"/>
                <a:gd name="T10" fmla="*/ 87 w 759"/>
                <a:gd name="T11" fmla="*/ 489 h 578"/>
                <a:gd name="T12" fmla="*/ 411 w 759"/>
                <a:gd name="T13" fmla="*/ 578 h 578"/>
                <a:gd name="T14" fmla="*/ 756 w 759"/>
                <a:gd name="T15" fmla="*/ 426 h 578"/>
                <a:gd name="T16" fmla="*/ 756 w 759"/>
                <a:gd name="T17" fmla="*/ 423 h 578"/>
                <a:gd name="T18" fmla="*/ 756 w 759"/>
                <a:gd name="T19" fmla="*/ 419 h 578"/>
                <a:gd name="T20" fmla="*/ 759 w 759"/>
                <a:gd name="T21" fmla="*/ 410 h 578"/>
                <a:gd name="T22" fmla="*/ 759 w 759"/>
                <a:gd name="T23" fmla="*/ 404 h 578"/>
                <a:gd name="T24" fmla="*/ 759 w 759"/>
                <a:gd name="T25" fmla="*/ 393 h 578"/>
                <a:gd name="T26" fmla="*/ 759 w 759"/>
                <a:gd name="T27" fmla="*/ 382 h 578"/>
                <a:gd name="T28" fmla="*/ 759 w 759"/>
                <a:gd name="T29" fmla="*/ 369 h 578"/>
                <a:gd name="T30" fmla="*/ 759 w 759"/>
                <a:gd name="T31" fmla="*/ 358 h 578"/>
                <a:gd name="T32" fmla="*/ 754 w 759"/>
                <a:gd name="T33" fmla="*/ 343 h 578"/>
                <a:gd name="T34" fmla="*/ 750 w 759"/>
                <a:gd name="T35" fmla="*/ 328 h 578"/>
                <a:gd name="T36" fmla="*/ 746 w 759"/>
                <a:gd name="T37" fmla="*/ 315 h 578"/>
                <a:gd name="T38" fmla="*/ 739 w 759"/>
                <a:gd name="T39" fmla="*/ 302 h 578"/>
                <a:gd name="T40" fmla="*/ 728 w 759"/>
                <a:gd name="T41" fmla="*/ 289 h 578"/>
                <a:gd name="T42" fmla="*/ 719 w 759"/>
                <a:gd name="T43" fmla="*/ 276 h 578"/>
                <a:gd name="T44" fmla="*/ 706 w 759"/>
                <a:gd name="T45" fmla="*/ 267 h 578"/>
                <a:gd name="T46" fmla="*/ 691 w 759"/>
                <a:gd name="T47" fmla="*/ 258 h 578"/>
                <a:gd name="T48" fmla="*/ 680 w 759"/>
                <a:gd name="T49" fmla="*/ 252 h 578"/>
                <a:gd name="T50" fmla="*/ 672 w 759"/>
                <a:gd name="T51" fmla="*/ 241 h 578"/>
                <a:gd name="T52" fmla="*/ 663 w 759"/>
                <a:gd name="T53" fmla="*/ 228 h 578"/>
                <a:gd name="T54" fmla="*/ 656 w 759"/>
                <a:gd name="T55" fmla="*/ 213 h 578"/>
                <a:gd name="T56" fmla="*/ 648 w 759"/>
                <a:gd name="T57" fmla="*/ 193 h 578"/>
                <a:gd name="T58" fmla="*/ 639 w 759"/>
                <a:gd name="T59" fmla="*/ 173 h 578"/>
                <a:gd name="T60" fmla="*/ 633 w 759"/>
                <a:gd name="T61" fmla="*/ 152 h 578"/>
                <a:gd name="T62" fmla="*/ 626 w 759"/>
                <a:gd name="T63" fmla="*/ 132 h 578"/>
                <a:gd name="T64" fmla="*/ 619 w 759"/>
                <a:gd name="T65" fmla="*/ 110 h 578"/>
                <a:gd name="T66" fmla="*/ 615 w 759"/>
                <a:gd name="T67" fmla="*/ 91 h 578"/>
                <a:gd name="T68" fmla="*/ 609 w 759"/>
                <a:gd name="T69" fmla="*/ 71 h 578"/>
                <a:gd name="T70" fmla="*/ 606 w 759"/>
                <a:gd name="T71" fmla="*/ 56 h 578"/>
                <a:gd name="T72" fmla="*/ 602 w 759"/>
                <a:gd name="T73" fmla="*/ 43 h 578"/>
                <a:gd name="T74" fmla="*/ 600 w 759"/>
                <a:gd name="T75" fmla="*/ 32 h 578"/>
                <a:gd name="T76" fmla="*/ 598 w 759"/>
                <a:gd name="T77" fmla="*/ 26 h 578"/>
                <a:gd name="T78" fmla="*/ 598 w 759"/>
                <a:gd name="T79" fmla="*/ 23 h 578"/>
                <a:gd name="T80" fmla="*/ 598 w 759"/>
                <a:gd name="T81" fmla="*/ 2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9" h="578">
                  <a:moveTo>
                    <a:pt x="598" y="23"/>
                  </a:moveTo>
                  <a:lnTo>
                    <a:pt x="461" y="0"/>
                  </a:lnTo>
                  <a:lnTo>
                    <a:pt x="111" y="56"/>
                  </a:lnTo>
                  <a:lnTo>
                    <a:pt x="0" y="128"/>
                  </a:lnTo>
                  <a:lnTo>
                    <a:pt x="28" y="371"/>
                  </a:lnTo>
                  <a:lnTo>
                    <a:pt x="87" y="489"/>
                  </a:lnTo>
                  <a:lnTo>
                    <a:pt x="411" y="578"/>
                  </a:lnTo>
                  <a:lnTo>
                    <a:pt x="756" y="426"/>
                  </a:lnTo>
                  <a:lnTo>
                    <a:pt x="756" y="423"/>
                  </a:lnTo>
                  <a:lnTo>
                    <a:pt x="756" y="419"/>
                  </a:lnTo>
                  <a:lnTo>
                    <a:pt x="759" y="410"/>
                  </a:lnTo>
                  <a:lnTo>
                    <a:pt x="759" y="404"/>
                  </a:lnTo>
                  <a:lnTo>
                    <a:pt x="759" y="393"/>
                  </a:lnTo>
                  <a:lnTo>
                    <a:pt x="759" y="382"/>
                  </a:lnTo>
                  <a:lnTo>
                    <a:pt x="759" y="369"/>
                  </a:lnTo>
                  <a:lnTo>
                    <a:pt x="759" y="358"/>
                  </a:lnTo>
                  <a:lnTo>
                    <a:pt x="754" y="343"/>
                  </a:lnTo>
                  <a:lnTo>
                    <a:pt x="750" y="328"/>
                  </a:lnTo>
                  <a:lnTo>
                    <a:pt x="746" y="315"/>
                  </a:lnTo>
                  <a:lnTo>
                    <a:pt x="739" y="302"/>
                  </a:lnTo>
                  <a:lnTo>
                    <a:pt x="728" y="289"/>
                  </a:lnTo>
                  <a:lnTo>
                    <a:pt x="719" y="276"/>
                  </a:lnTo>
                  <a:lnTo>
                    <a:pt x="706" y="267"/>
                  </a:lnTo>
                  <a:lnTo>
                    <a:pt x="691" y="258"/>
                  </a:lnTo>
                  <a:lnTo>
                    <a:pt x="680" y="252"/>
                  </a:lnTo>
                  <a:lnTo>
                    <a:pt x="672" y="241"/>
                  </a:lnTo>
                  <a:lnTo>
                    <a:pt x="663" y="228"/>
                  </a:lnTo>
                  <a:lnTo>
                    <a:pt x="656" y="213"/>
                  </a:lnTo>
                  <a:lnTo>
                    <a:pt x="648" y="193"/>
                  </a:lnTo>
                  <a:lnTo>
                    <a:pt x="639" y="173"/>
                  </a:lnTo>
                  <a:lnTo>
                    <a:pt x="633" y="152"/>
                  </a:lnTo>
                  <a:lnTo>
                    <a:pt x="626" y="132"/>
                  </a:lnTo>
                  <a:lnTo>
                    <a:pt x="619" y="110"/>
                  </a:lnTo>
                  <a:lnTo>
                    <a:pt x="615" y="91"/>
                  </a:lnTo>
                  <a:lnTo>
                    <a:pt x="609" y="71"/>
                  </a:lnTo>
                  <a:lnTo>
                    <a:pt x="606" y="56"/>
                  </a:lnTo>
                  <a:lnTo>
                    <a:pt x="602" y="43"/>
                  </a:lnTo>
                  <a:lnTo>
                    <a:pt x="600" y="32"/>
                  </a:lnTo>
                  <a:lnTo>
                    <a:pt x="598" y="26"/>
                  </a:lnTo>
                  <a:lnTo>
                    <a:pt x="598" y="23"/>
                  </a:lnTo>
                  <a:lnTo>
                    <a:pt x="598" y="23"/>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11" name="Freeform 20"/>
            <p:cNvSpPr>
              <a:spLocks/>
            </p:cNvSpPr>
            <p:nvPr/>
          </p:nvSpPr>
          <p:spPr bwMode="auto">
            <a:xfrm>
              <a:off x="3798888" y="4308475"/>
              <a:ext cx="573088" cy="703263"/>
            </a:xfrm>
            <a:custGeom>
              <a:avLst/>
              <a:gdLst>
                <a:gd name="T0" fmla="*/ 0 w 361"/>
                <a:gd name="T1" fmla="*/ 197 h 443"/>
                <a:gd name="T2" fmla="*/ 18 w 361"/>
                <a:gd name="T3" fmla="*/ 443 h 443"/>
                <a:gd name="T4" fmla="*/ 166 w 361"/>
                <a:gd name="T5" fmla="*/ 369 h 443"/>
                <a:gd name="T6" fmla="*/ 337 w 361"/>
                <a:gd name="T7" fmla="*/ 415 h 443"/>
                <a:gd name="T8" fmla="*/ 337 w 361"/>
                <a:gd name="T9" fmla="*/ 410 h 443"/>
                <a:gd name="T10" fmla="*/ 337 w 361"/>
                <a:gd name="T11" fmla="*/ 402 h 443"/>
                <a:gd name="T12" fmla="*/ 339 w 361"/>
                <a:gd name="T13" fmla="*/ 387 h 443"/>
                <a:gd name="T14" fmla="*/ 344 w 361"/>
                <a:gd name="T15" fmla="*/ 369 h 443"/>
                <a:gd name="T16" fmla="*/ 346 w 361"/>
                <a:gd name="T17" fmla="*/ 345 h 443"/>
                <a:gd name="T18" fmla="*/ 350 w 361"/>
                <a:gd name="T19" fmla="*/ 319 h 443"/>
                <a:gd name="T20" fmla="*/ 353 w 361"/>
                <a:gd name="T21" fmla="*/ 291 h 443"/>
                <a:gd name="T22" fmla="*/ 357 w 361"/>
                <a:gd name="T23" fmla="*/ 263 h 443"/>
                <a:gd name="T24" fmla="*/ 359 w 361"/>
                <a:gd name="T25" fmla="*/ 232 h 443"/>
                <a:gd name="T26" fmla="*/ 361 w 361"/>
                <a:gd name="T27" fmla="*/ 202 h 443"/>
                <a:gd name="T28" fmla="*/ 361 w 361"/>
                <a:gd name="T29" fmla="*/ 174 h 443"/>
                <a:gd name="T30" fmla="*/ 361 w 361"/>
                <a:gd name="T31" fmla="*/ 145 h 443"/>
                <a:gd name="T32" fmla="*/ 359 w 361"/>
                <a:gd name="T33" fmla="*/ 119 h 443"/>
                <a:gd name="T34" fmla="*/ 357 w 361"/>
                <a:gd name="T35" fmla="*/ 97 h 443"/>
                <a:gd name="T36" fmla="*/ 350 w 361"/>
                <a:gd name="T37" fmla="*/ 78 h 443"/>
                <a:gd name="T38" fmla="*/ 344 w 361"/>
                <a:gd name="T39" fmla="*/ 65 h 443"/>
                <a:gd name="T40" fmla="*/ 337 w 361"/>
                <a:gd name="T41" fmla="*/ 54 h 443"/>
                <a:gd name="T42" fmla="*/ 329 w 361"/>
                <a:gd name="T43" fmla="*/ 47 h 443"/>
                <a:gd name="T44" fmla="*/ 324 w 361"/>
                <a:gd name="T45" fmla="*/ 39 h 443"/>
                <a:gd name="T46" fmla="*/ 320 w 361"/>
                <a:gd name="T47" fmla="*/ 34 h 443"/>
                <a:gd name="T48" fmla="*/ 313 w 361"/>
                <a:gd name="T49" fmla="*/ 28 h 443"/>
                <a:gd name="T50" fmla="*/ 309 w 361"/>
                <a:gd name="T51" fmla="*/ 21 h 443"/>
                <a:gd name="T52" fmla="*/ 305 w 361"/>
                <a:gd name="T53" fmla="*/ 17 h 443"/>
                <a:gd name="T54" fmla="*/ 300 w 361"/>
                <a:gd name="T55" fmla="*/ 15 h 443"/>
                <a:gd name="T56" fmla="*/ 294 w 361"/>
                <a:gd name="T57" fmla="*/ 6 h 443"/>
                <a:gd name="T58" fmla="*/ 289 w 361"/>
                <a:gd name="T59" fmla="*/ 4 h 443"/>
                <a:gd name="T60" fmla="*/ 285 w 361"/>
                <a:gd name="T61" fmla="*/ 0 h 443"/>
                <a:gd name="T62" fmla="*/ 0 w 361"/>
                <a:gd name="T63" fmla="*/ 197 h 443"/>
                <a:gd name="T64" fmla="*/ 0 w 361"/>
                <a:gd name="T65" fmla="*/ 19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1" h="443">
                  <a:moveTo>
                    <a:pt x="0" y="197"/>
                  </a:moveTo>
                  <a:lnTo>
                    <a:pt x="18" y="443"/>
                  </a:lnTo>
                  <a:lnTo>
                    <a:pt x="166" y="369"/>
                  </a:lnTo>
                  <a:lnTo>
                    <a:pt x="337" y="415"/>
                  </a:lnTo>
                  <a:lnTo>
                    <a:pt x="337" y="410"/>
                  </a:lnTo>
                  <a:lnTo>
                    <a:pt x="337" y="402"/>
                  </a:lnTo>
                  <a:lnTo>
                    <a:pt x="339" y="387"/>
                  </a:lnTo>
                  <a:lnTo>
                    <a:pt x="344" y="369"/>
                  </a:lnTo>
                  <a:lnTo>
                    <a:pt x="346" y="345"/>
                  </a:lnTo>
                  <a:lnTo>
                    <a:pt x="350" y="319"/>
                  </a:lnTo>
                  <a:lnTo>
                    <a:pt x="353" y="291"/>
                  </a:lnTo>
                  <a:lnTo>
                    <a:pt x="357" y="263"/>
                  </a:lnTo>
                  <a:lnTo>
                    <a:pt x="359" y="232"/>
                  </a:lnTo>
                  <a:lnTo>
                    <a:pt x="361" y="202"/>
                  </a:lnTo>
                  <a:lnTo>
                    <a:pt x="361" y="174"/>
                  </a:lnTo>
                  <a:lnTo>
                    <a:pt x="361" y="145"/>
                  </a:lnTo>
                  <a:lnTo>
                    <a:pt x="359" y="119"/>
                  </a:lnTo>
                  <a:lnTo>
                    <a:pt x="357" y="97"/>
                  </a:lnTo>
                  <a:lnTo>
                    <a:pt x="350" y="78"/>
                  </a:lnTo>
                  <a:lnTo>
                    <a:pt x="344" y="65"/>
                  </a:lnTo>
                  <a:lnTo>
                    <a:pt x="337" y="54"/>
                  </a:lnTo>
                  <a:lnTo>
                    <a:pt x="329" y="47"/>
                  </a:lnTo>
                  <a:lnTo>
                    <a:pt x="324" y="39"/>
                  </a:lnTo>
                  <a:lnTo>
                    <a:pt x="320" y="34"/>
                  </a:lnTo>
                  <a:lnTo>
                    <a:pt x="313" y="28"/>
                  </a:lnTo>
                  <a:lnTo>
                    <a:pt x="309" y="21"/>
                  </a:lnTo>
                  <a:lnTo>
                    <a:pt x="305" y="17"/>
                  </a:lnTo>
                  <a:lnTo>
                    <a:pt x="300" y="15"/>
                  </a:lnTo>
                  <a:lnTo>
                    <a:pt x="294" y="6"/>
                  </a:lnTo>
                  <a:lnTo>
                    <a:pt x="289" y="4"/>
                  </a:lnTo>
                  <a:lnTo>
                    <a:pt x="285" y="0"/>
                  </a:lnTo>
                  <a:lnTo>
                    <a:pt x="0" y="197"/>
                  </a:lnTo>
                  <a:lnTo>
                    <a:pt x="0" y="197"/>
                  </a:lnTo>
                  <a:close/>
                </a:path>
              </a:pathLst>
            </a:custGeom>
            <a:solidFill>
              <a:srgbClr val="FFFF80"/>
            </a:solidFill>
            <a:ln>
              <a:noFill/>
            </a:ln>
            <a:extLst/>
          </p:spPr>
          <p:txBody>
            <a:bodyPr/>
            <a:lstStyle/>
            <a:p>
              <a:pPr fontAlgn="auto">
                <a:spcBef>
                  <a:spcPts val="0"/>
                </a:spcBef>
                <a:spcAft>
                  <a:spcPts val="0"/>
                </a:spcAft>
                <a:defRPr/>
              </a:pPr>
              <a:endParaRPr lang="en-US">
                <a:latin typeface="+mn-lt"/>
              </a:endParaRPr>
            </a:p>
          </p:txBody>
        </p:sp>
        <p:sp>
          <p:nvSpPr>
            <p:cNvPr id="12" name="Freeform 21"/>
            <p:cNvSpPr>
              <a:spLocks/>
            </p:cNvSpPr>
            <p:nvPr/>
          </p:nvSpPr>
          <p:spPr bwMode="auto">
            <a:xfrm>
              <a:off x="3836988" y="4229100"/>
              <a:ext cx="463550" cy="661988"/>
            </a:xfrm>
            <a:custGeom>
              <a:avLst/>
              <a:gdLst>
                <a:gd name="T0" fmla="*/ 0 w 292"/>
                <a:gd name="T1" fmla="*/ 247 h 417"/>
                <a:gd name="T2" fmla="*/ 0 w 292"/>
                <a:gd name="T3" fmla="*/ 250 h 417"/>
                <a:gd name="T4" fmla="*/ 2 w 292"/>
                <a:gd name="T5" fmla="*/ 254 h 417"/>
                <a:gd name="T6" fmla="*/ 5 w 292"/>
                <a:gd name="T7" fmla="*/ 263 h 417"/>
                <a:gd name="T8" fmla="*/ 7 w 292"/>
                <a:gd name="T9" fmla="*/ 276 h 417"/>
                <a:gd name="T10" fmla="*/ 11 w 292"/>
                <a:gd name="T11" fmla="*/ 287 h 417"/>
                <a:gd name="T12" fmla="*/ 18 w 292"/>
                <a:gd name="T13" fmla="*/ 304 h 417"/>
                <a:gd name="T14" fmla="*/ 22 w 292"/>
                <a:gd name="T15" fmla="*/ 319 h 417"/>
                <a:gd name="T16" fmla="*/ 31 w 292"/>
                <a:gd name="T17" fmla="*/ 337 h 417"/>
                <a:gd name="T18" fmla="*/ 37 w 292"/>
                <a:gd name="T19" fmla="*/ 352 h 417"/>
                <a:gd name="T20" fmla="*/ 48 w 292"/>
                <a:gd name="T21" fmla="*/ 367 h 417"/>
                <a:gd name="T22" fmla="*/ 57 w 292"/>
                <a:gd name="T23" fmla="*/ 382 h 417"/>
                <a:gd name="T24" fmla="*/ 70 w 292"/>
                <a:gd name="T25" fmla="*/ 395 h 417"/>
                <a:gd name="T26" fmla="*/ 81 w 292"/>
                <a:gd name="T27" fmla="*/ 406 h 417"/>
                <a:gd name="T28" fmla="*/ 94 w 292"/>
                <a:gd name="T29" fmla="*/ 413 h 417"/>
                <a:gd name="T30" fmla="*/ 107 w 292"/>
                <a:gd name="T31" fmla="*/ 417 h 417"/>
                <a:gd name="T32" fmla="*/ 124 w 292"/>
                <a:gd name="T33" fmla="*/ 417 h 417"/>
                <a:gd name="T34" fmla="*/ 139 w 292"/>
                <a:gd name="T35" fmla="*/ 413 h 417"/>
                <a:gd name="T36" fmla="*/ 155 w 292"/>
                <a:gd name="T37" fmla="*/ 406 h 417"/>
                <a:gd name="T38" fmla="*/ 168 w 292"/>
                <a:gd name="T39" fmla="*/ 397 h 417"/>
                <a:gd name="T40" fmla="*/ 183 w 292"/>
                <a:gd name="T41" fmla="*/ 387 h 417"/>
                <a:gd name="T42" fmla="*/ 196 w 292"/>
                <a:gd name="T43" fmla="*/ 373 h 417"/>
                <a:gd name="T44" fmla="*/ 211 w 292"/>
                <a:gd name="T45" fmla="*/ 360 h 417"/>
                <a:gd name="T46" fmla="*/ 224 w 292"/>
                <a:gd name="T47" fmla="*/ 345 h 417"/>
                <a:gd name="T48" fmla="*/ 237 w 292"/>
                <a:gd name="T49" fmla="*/ 330 h 417"/>
                <a:gd name="T50" fmla="*/ 246 w 292"/>
                <a:gd name="T51" fmla="*/ 310 h 417"/>
                <a:gd name="T52" fmla="*/ 257 w 292"/>
                <a:gd name="T53" fmla="*/ 293 h 417"/>
                <a:gd name="T54" fmla="*/ 265 w 292"/>
                <a:gd name="T55" fmla="*/ 276 h 417"/>
                <a:gd name="T56" fmla="*/ 274 w 292"/>
                <a:gd name="T57" fmla="*/ 260 h 417"/>
                <a:gd name="T58" fmla="*/ 279 w 292"/>
                <a:gd name="T59" fmla="*/ 243 h 417"/>
                <a:gd name="T60" fmla="*/ 285 w 292"/>
                <a:gd name="T61" fmla="*/ 228 h 417"/>
                <a:gd name="T62" fmla="*/ 287 w 292"/>
                <a:gd name="T63" fmla="*/ 210 h 417"/>
                <a:gd name="T64" fmla="*/ 292 w 292"/>
                <a:gd name="T65" fmla="*/ 197 h 417"/>
                <a:gd name="T66" fmla="*/ 289 w 292"/>
                <a:gd name="T67" fmla="*/ 184 h 417"/>
                <a:gd name="T68" fmla="*/ 289 w 292"/>
                <a:gd name="T69" fmla="*/ 169 h 417"/>
                <a:gd name="T70" fmla="*/ 285 w 292"/>
                <a:gd name="T71" fmla="*/ 152 h 417"/>
                <a:gd name="T72" fmla="*/ 283 w 292"/>
                <a:gd name="T73" fmla="*/ 137 h 417"/>
                <a:gd name="T74" fmla="*/ 279 w 292"/>
                <a:gd name="T75" fmla="*/ 119 h 417"/>
                <a:gd name="T76" fmla="*/ 274 w 292"/>
                <a:gd name="T77" fmla="*/ 104 h 417"/>
                <a:gd name="T78" fmla="*/ 270 w 292"/>
                <a:gd name="T79" fmla="*/ 87 h 417"/>
                <a:gd name="T80" fmla="*/ 265 w 292"/>
                <a:gd name="T81" fmla="*/ 74 h 417"/>
                <a:gd name="T82" fmla="*/ 259 w 292"/>
                <a:gd name="T83" fmla="*/ 56 h 417"/>
                <a:gd name="T84" fmla="*/ 255 w 292"/>
                <a:gd name="T85" fmla="*/ 43 h 417"/>
                <a:gd name="T86" fmla="*/ 248 w 292"/>
                <a:gd name="T87" fmla="*/ 30 h 417"/>
                <a:gd name="T88" fmla="*/ 246 w 292"/>
                <a:gd name="T89" fmla="*/ 21 h 417"/>
                <a:gd name="T90" fmla="*/ 242 w 292"/>
                <a:gd name="T91" fmla="*/ 10 h 417"/>
                <a:gd name="T92" fmla="*/ 239 w 292"/>
                <a:gd name="T93" fmla="*/ 6 h 417"/>
                <a:gd name="T94" fmla="*/ 237 w 292"/>
                <a:gd name="T95" fmla="*/ 2 h 417"/>
                <a:gd name="T96" fmla="*/ 237 w 292"/>
                <a:gd name="T97" fmla="*/ 0 h 417"/>
                <a:gd name="T98" fmla="*/ 0 w 292"/>
                <a:gd name="T99" fmla="*/ 247 h 417"/>
                <a:gd name="T100" fmla="*/ 0 w 292"/>
                <a:gd name="T101" fmla="*/ 24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2" h="417">
                  <a:moveTo>
                    <a:pt x="0" y="247"/>
                  </a:moveTo>
                  <a:lnTo>
                    <a:pt x="0" y="250"/>
                  </a:lnTo>
                  <a:lnTo>
                    <a:pt x="2" y="254"/>
                  </a:lnTo>
                  <a:lnTo>
                    <a:pt x="5" y="263"/>
                  </a:lnTo>
                  <a:lnTo>
                    <a:pt x="7" y="276"/>
                  </a:lnTo>
                  <a:lnTo>
                    <a:pt x="11" y="287"/>
                  </a:lnTo>
                  <a:lnTo>
                    <a:pt x="18" y="304"/>
                  </a:lnTo>
                  <a:lnTo>
                    <a:pt x="22" y="319"/>
                  </a:lnTo>
                  <a:lnTo>
                    <a:pt x="31" y="337"/>
                  </a:lnTo>
                  <a:lnTo>
                    <a:pt x="37" y="352"/>
                  </a:lnTo>
                  <a:lnTo>
                    <a:pt x="48" y="367"/>
                  </a:lnTo>
                  <a:lnTo>
                    <a:pt x="57" y="382"/>
                  </a:lnTo>
                  <a:lnTo>
                    <a:pt x="70" y="395"/>
                  </a:lnTo>
                  <a:lnTo>
                    <a:pt x="81" y="406"/>
                  </a:lnTo>
                  <a:lnTo>
                    <a:pt x="94" y="413"/>
                  </a:lnTo>
                  <a:lnTo>
                    <a:pt x="107" y="417"/>
                  </a:lnTo>
                  <a:lnTo>
                    <a:pt x="124" y="417"/>
                  </a:lnTo>
                  <a:lnTo>
                    <a:pt x="139" y="413"/>
                  </a:lnTo>
                  <a:lnTo>
                    <a:pt x="155" y="406"/>
                  </a:lnTo>
                  <a:lnTo>
                    <a:pt x="168" y="397"/>
                  </a:lnTo>
                  <a:lnTo>
                    <a:pt x="183" y="387"/>
                  </a:lnTo>
                  <a:lnTo>
                    <a:pt x="196" y="373"/>
                  </a:lnTo>
                  <a:lnTo>
                    <a:pt x="211" y="360"/>
                  </a:lnTo>
                  <a:lnTo>
                    <a:pt x="224" y="345"/>
                  </a:lnTo>
                  <a:lnTo>
                    <a:pt x="237" y="330"/>
                  </a:lnTo>
                  <a:lnTo>
                    <a:pt x="246" y="310"/>
                  </a:lnTo>
                  <a:lnTo>
                    <a:pt x="257" y="293"/>
                  </a:lnTo>
                  <a:lnTo>
                    <a:pt x="265" y="276"/>
                  </a:lnTo>
                  <a:lnTo>
                    <a:pt x="274" y="260"/>
                  </a:lnTo>
                  <a:lnTo>
                    <a:pt x="279" y="243"/>
                  </a:lnTo>
                  <a:lnTo>
                    <a:pt x="285" y="228"/>
                  </a:lnTo>
                  <a:lnTo>
                    <a:pt x="287" y="210"/>
                  </a:lnTo>
                  <a:lnTo>
                    <a:pt x="292" y="197"/>
                  </a:lnTo>
                  <a:lnTo>
                    <a:pt x="289" y="184"/>
                  </a:lnTo>
                  <a:lnTo>
                    <a:pt x="289" y="169"/>
                  </a:lnTo>
                  <a:lnTo>
                    <a:pt x="285" y="152"/>
                  </a:lnTo>
                  <a:lnTo>
                    <a:pt x="283" y="137"/>
                  </a:lnTo>
                  <a:lnTo>
                    <a:pt x="279" y="119"/>
                  </a:lnTo>
                  <a:lnTo>
                    <a:pt x="274" y="104"/>
                  </a:lnTo>
                  <a:lnTo>
                    <a:pt x="270" y="87"/>
                  </a:lnTo>
                  <a:lnTo>
                    <a:pt x="265" y="74"/>
                  </a:lnTo>
                  <a:lnTo>
                    <a:pt x="259" y="56"/>
                  </a:lnTo>
                  <a:lnTo>
                    <a:pt x="255" y="43"/>
                  </a:lnTo>
                  <a:lnTo>
                    <a:pt x="248" y="30"/>
                  </a:lnTo>
                  <a:lnTo>
                    <a:pt x="246" y="21"/>
                  </a:lnTo>
                  <a:lnTo>
                    <a:pt x="242" y="10"/>
                  </a:lnTo>
                  <a:lnTo>
                    <a:pt x="239" y="6"/>
                  </a:lnTo>
                  <a:lnTo>
                    <a:pt x="237" y="2"/>
                  </a:lnTo>
                  <a:lnTo>
                    <a:pt x="237" y="0"/>
                  </a:lnTo>
                  <a:lnTo>
                    <a:pt x="0" y="247"/>
                  </a:lnTo>
                  <a:lnTo>
                    <a:pt x="0" y="247"/>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13" name="Freeform 22"/>
            <p:cNvSpPr>
              <a:spLocks/>
            </p:cNvSpPr>
            <p:nvPr/>
          </p:nvSpPr>
          <p:spPr bwMode="auto">
            <a:xfrm>
              <a:off x="3351213" y="3582988"/>
              <a:ext cx="938213" cy="1076325"/>
            </a:xfrm>
            <a:custGeom>
              <a:avLst/>
              <a:gdLst>
                <a:gd name="T0" fmla="*/ 17 w 591"/>
                <a:gd name="T1" fmla="*/ 341 h 678"/>
                <a:gd name="T2" fmla="*/ 54 w 591"/>
                <a:gd name="T3" fmla="*/ 420 h 678"/>
                <a:gd name="T4" fmla="*/ 119 w 591"/>
                <a:gd name="T5" fmla="*/ 517 h 678"/>
                <a:gd name="T6" fmla="*/ 204 w 591"/>
                <a:gd name="T7" fmla="*/ 611 h 678"/>
                <a:gd name="T8" fmla="*/ 306 w 591"/>
                <a:gd name="T9" fmla="*/ 670 h 678"/>
                <a:gd name="T10" fmla="*/ 415 w 591"/>
                <a:gd name="T11" fmla="*/ 670 h 678"/>
                <a:gd name="T12" fmla="*/ 493 w 591"/>
                <a:gd name="T13" fmla="*/ 615 h 678"/>
                <a:gd name="T14" fmla="*/ 537 w 591"/>
                <a:gd name="T15" fmla="*/ 531 h 678"/>
                <a:gd name="T16" fmla="*/ 554 w 591"/>
                <a:gd name="T17" fmla="*/ 444 h 678"/>
                <a:gd name="T18" fmla="*/ 558 w 591"/>
                <a:gd name="T19" fmla="*/ 372 h 678"/>
                <a:gd name="T20" fmla="*/ 558 w 591"/>
                <a:gd name="T21" fmla="*/ 346 h 678"/>
                <a:gd name="T22" fmla="*/ 576 w 591"/>
                <a:gd name="T23" fmla="*/ 324 h 678"/>
                <a:gd name="T24" fmla="*/ 585 w 591"/>
                <a:gd name="T25" fmla="*/ 300 h 678"/>
                <a:gd name="T26" fmla="*/ 589 w 591"/>
                <a:gd name="T27" fmla="*/ 272 h 678"/>
                <a:gd name="T28" fmla="*/ 589 w 591"/>
                <a:gd name="T29" fmla="*/ 244 h 678"/>
                <a:gd name="T30" fmla="*/ 589 w 591"/>
                <a:gd name="T31" fmla="*/ 213 h 678"/>
                <a:gd name="T32" fmla="*/ 589 w 591"/>
                <a:gd name="T33" fmla="*/ 191 h 678"/>
                <a:gd name="T34" fmla="*/ 582 w 591"/>
                <a:gd name="T35" fmla="*/ 172 h 678"/>
                <a:gd name="T36" fmla="*/ 571 w 591"/>
                <a:gd name="T37" fmla="*/ 154 h 678"/>
                <a:gd name="T38" fmla="*/ 548 w 591"/>
                <a:gd name="T39" fmla="*/ 139 h 678"/>
                <a:gd name="T40" fmla="*/ 537 w 591"/>
                <a:gd name="T41" fmla="*/ 150 h 678"/>
                <a:gd name="T42" fmla="*/ 524 w 591"/>
                <a:gd name="T43" fmla="*/ 163 h 678"/>
                <a:gd name="T44" fmla="*/ 513 w 591"/>
                <a:gd name="T45" fmla="*/ 159 h 678"/>
                <a:gd name="T46" fmla="*/ 504 w 591"/>
                <a:gd name="T47" fmla="*/ 144 h 678"/>
                <a:gd name="T48" fmla="*/ 495 w 591"/>
                <a:gd name="T49" fmla="*/ 122 h 678"/>
                <a:gd name="T50" fmla="*/ 491 w 591"/>
                <a:gd name="T51" fmla="*/ 98 h 678"/>
                <a:gd name="T52" fmla="*/ 482 w 591"/>
                <a:gd name="T53" fmla="*/ 76 h 678"/>
                <a:gd name="T54" fmla="*/ 469 w 591"/>
                <a:gd name="T55" fmla="*/ 72 h 678"/>
                <a:gd name="T56" fmla="*/ 450 w 591"/>
                <a:gd name="T57" fmla="*/ 72 h 678"/>
                <a:gd name="T58" fmla="*/ 428 w 591"/>
                <a:gd name="T59" fmla="*/ 74 h 678"/>
                <a:gd name="T60" fmla="*/ 408 w 591"/>
                <a:gd name="T61" fmla="*/ 63 h 678"/>
                <a:gd name="T62" fmla="*/ 400 w 591"/>
                <a:gd name="T63" fmla="*/ 48 h 678"/>
                <a:gd name="T64" fmla="*/ 389 w 591"/>
                <a:gd name="T65" fmla="*/ 28 h 678"/>
                <a:gd name="T66" fmla="*/ 374 w 591"/>
                <a:gd name="T67" fmla="*/ 17 h 678"/>
                <a:gd name="T68" fmla="*/ 356 w 591"/>
                <a:gd name="T69" fmla="*/ 15 h 678"/>
                <a:gd name="T70" fmla="*/ 334 w 591"/>
                <a:gd name="T71" fmla="*/ 15 h 678"/>
                <a:gd name="T72" fmla="*/ 308 w 591"/>
                <a:gd name="T73" fmla="*/ 31 h 678"/>
                <a:gd name="T74" fmla="*/ 284 w 591"/>
                <a:gd name="T75" fmla="*/ 28 h 678"/>
                <a:gd name="T76" fmla="*/ 263 w 591"/>
                <a:gd name="T77" fmla="*/ 11 h 678"/>
                <a:gd name="T78" fmla="*/ 239 w 591"/>
                <a:gd name="T79" fmla="*/ 0 h 678"/>
                <a:gd name="T80" fmla="*/ 211 w 591"/>
                <a:gd name="T81" fmla="*/ 15 h 678"/>
                <a:gd name="T82" fmla="*/ 184 w 591"/>
                <a:gd name="T83" fmla="*/ 37 h 678"/>
                <a:gd name="T84" fmla="*/ 167 w 591"/>
                <a:gd name="T85" fmla="*/ 44 h 678"/>
                <a:gd name="T86" fmla="*/ 141 w 591"/>
                <a:gd name="T87" fmla="*/ 31 h 678"/>
                <a:gd name="T88" fmla="*/ 124 w 591"/>
                <a:gd name="T89" fmla="*/ 28 h 678"/>
                <a:gd name="T90" fmla="*/ 102 w 591"/>
                <a:gd name="T91" fmla="*/ 35 h 678"/>
                <a:gd name="T92" fmla="*/ 63 w 591"/>
                <a:gd name="T93" fmla="*/ 65 h 678"/>
                <a:gd name="T94" fmla="*/ 30 w 591"/>
                <a:gd name="T95" fmla="*/ 96 h 678"/>
                <a:gd name="T96" fmla="*/ 11 w 591"/>
                <a:gd name="T97" fmla="*/ 135 h 678"/>
                <a:gd name="T98" fmla="*/ 0 w 591"/>
                <a:gd name="T99" fmla="*/ 183 h 678"/>
                <a:gd name="T100" fmla="*/ 2 w 591"/>
                <a:gd name="T101" fmla="*/ 252 h 678"/>
                <a:gd name="T102" fmla="*/ 8 w 591"/>
                <a:gd name="T103" fmla="*/ 31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1" h="678">
                  <a:moveTo>
                    <a:pt x="8" y="317"/>
                  </a:moveTo>
                  <a:lnTo>
                    <a:pt x="11" y="326"/>
                  </a:lnTo>
                  <a:lnTo>
                    <a:pt x="17" y="341"/>
                  </a:lnTo>
                  <a:lnTo>
                    <a:pt x="26" y="363"/>
                  </a:lnTo>
                  <a:lnTo>
                    <a:pt x="39" y="391"/>
                  </a:lnTo>
                  <a:lnTo>
                    <a:pt x="54" y="420"/>
                  </a:lnTo>
                  <a:lnTo>
                    <a:pt x="74" y="450"/>
                  </a:lnTo>
                  <a:lnTo>
                    <a:pt x="95" y="485"/>
                  </a:lnTo>
                  <a:lnTo>
                    <a:pt x="119" y="517"/>
                  </a:lnTo>
                  <a:lnTo>
                    <a:pt x="145" y="550"/>
                  </a:lnTo>
                  <a:lnTo>
                    <a:pt x="174" y="583"/>
                  </a:lnTo>
                  <a:lnTo>
                    <a:pt x="204" y="611"/>
                  </a:lnTo>
                  <a:lnTo>
                    <a:pt x="237" y="637"/>
                  </a:lnTo>
                  <a:lnTo>
                    <a:pt x="269" y="654"/>
                  </a:lnTo>
                  <a:lnTo>
                    <a:pt x="306" y="670"/>
                  </a:lnTo>
                  <a:lnTo>
                    <a:pt x="341" y="676"/>
                  </a:lnTo>
                  <a:lnTo>
                    <a:pt x="380" y="678"/>
                  </a:lnTo>
                  <a:lnTo>
                    <a:pt x="415" y="670"/>
                  </a:lnTo>
                  <a:lnTo>
                    <a:pt x="445" y="657"/>
                  </a:lnTo>
                  <a:lnTo>
                    <a:pt x="471" y="637"/>
                  </a:lnTo>
                  <a:lnTo>
                    <a:pt x="493" y="615"/>
                  </a:lnTo>
                  <a:lnTo>
                    <a:pt x="511" y="589"/>
                  </a:lnTo>
                  <a:lnTo>
                    <a:pt x="526" y="561"/>
                  </a:lnTo>
                  <a:lnTo>
                    <a:pt x="537" y="531"/>
                  </a:lnTo>
                  <a:lnTo>
                    <a:pt x="545" y="502"/>
                  </a:lnTo>
                  <a:lnTo>
                    <a:pt x="550" y="472"/>
                  </a:lnTo>
                  <a:lnTo>
                    <a:pt x="554" y="444"/>
                  </a:lnTo>
                  <a:lnTo>
                    <a:pt x="556" y="417"/>
                  </a:lnTo>
                  <a:lnTo>
                    <a:pt x="558" y="394"/>
                  </a:lnTo>
                  <a:lnTo>
                    <a:pt x="558" y="372"/>
                  </a:lnTo>
                  <a:lnTo>
                    <a:pt x="558" y="357"/>
                  </a:lnTo>
                  <a:lnTo>
                    <a:pt x="558" y="348"/>
                  </a:lnTo>
                  <a:lnTo>
                    <a:pt x="558" y="346"/>
                  </a:lnTo>
                  <a:lnTo>
                    <a:pt x="565" y="339"/>
                  </a:lnTo>
                  <a:lnTo>
                    <a:pt x="571" y="333"/>
                  </a:lnTo>
                  <a:lnTo>
                    <a:pt x="576" y="324"/>
                  </a:lnTo>
                  <a:lnTo>
                    <a:pt x="580" y="317"/>
                  </a:lnTo>
                  <a:lnTo>
                    <a:pt x="582" y="309"/>
                  </a:lnTo>
                  <a:lnTo>
                    <a:pt x="585" y="300"/>
                  </a:lnTo>
                  <a:lnTo>
                    <a:pt x="587" y="291"/>
                  </a:lnTo>
                  <a:lnTo>
                    <a:pt x="589" y="283"/>
                  </a:lnTo>
                  <a:lnTo>
                    <a:pt x="589" y="272"/>
                  </a:lnTo>
                  <a:lnTo>
                    <a:pt x="589" y="263"/>
                  </a:lnTo>
                  <a:lnTo>
                    <a:pt x="589" y="252"/>
                  </a:lnTo>
                  <a:lnTo>
                    <a:pt x="589" y="244"/>
                  </a:lnTo>
                  <a:lnTo>
                    <a:pt x="589" y="233"/>
                  </a:lnTo>
                  <a:lnTo>
                    <a:pt x="589" y="224"/>
                  </a:lnTo>
                  <a:lnTo>
                    <a:pt x="589" y="213"/>
                  </a:lnTo>
                  <a:lnTo>
                    <a:pt x="591" y="207"/>
                  </a:lnTo>
                  <a:lnTo>
                    <a:pt x="589" y="198"/>
                  </a:lnTo>
                  <a:lnTo>
                    <a:pt x="589" y="191"/>
                  </a:lnTo>
                  <a:lnTo>
                    <a:pt x="587" y="185"/>
                  </a:lnTo>
                  <a:lnTo>
                    <a:pt x="585" y="178"/>
                  </a:lnTo>
                  <a:lnTo>
                    <a:pt x="582" y="172"/>
                  </a:lnTo>
                  <a:lnTo>
                    <a:pt x="578" y="165"/>
                  </a:lnTo>
                  <a:lnTo>
                    <a:pt x="576" y="159"/>
                  </a:lnTo>
                  <a:lnTo>
                    <a:pt x="571" y="154"/>
                  </a:lnTo>
                  <a:lnTo>
                    <a:pt x="563" y="146"/>
                  </a:lnTo>
                  <a:lnTo>
                    <a:pt x="554" y="141"/>
                  </a:lnTo>
                  <a:lnTo>
                    <a:pt x="548" y="139"/>
                  </a:lnTo>
                  <a:lnTo>
                    <a:pt x="545" y="141"/>
                  </a:lnTo>
                  <a:lnTo>
                    <a:pt x="539" y="144"/>
                  </a:lnTo>
                  <a:lnTo>
                    <a:pt x="537" y="150"/>
                  </a:lnTo>
                  <a:lnTo>
                    <a:pt x="530" y="157"/>
                  </a:lnTo>
                  <a:lnTo>
                    <a:pt x="526" y="161"/>
                  </a:lnTo>
                  <a:lnTo>
                    <a:pt x="524" y="163"/>
                  </a:lnTo>
                  <a:lnTo>
                    <a:pt x="521" y="165"/>
                  </a:lnTo>
                  <a:lnTo>
                    <a:pt x="515" y="163"/>
                  </a:lnTo>
                  <a:lnTo>
                    <a:pt x="513" y="159"/>
                  </a:lnTo>
                  <a:lnTo>
                    <a:pt x="511" y="154"/>
                  </a:lnTo>
                  <a:lnTo>
                    <a:pt x="508" y="150"/>
                  </a:lnTo>
                  <a:lnTo>
                    <a:pt x="504" y="144"/>
                  </a:lnTo>
                  <a:lnTo>
                    <a:pt x="502" y="137"/>
                  </a:lnTo>
                  <a:lnTo>
                    <a:pt x="498" y="128"/>
                  </a:lnTo>
                  <a:lnTo>
                    <a:pt x="495" y="122"/>
                  </a:lnTo>
                  <a:lnTo>
                    <a:pt x="493" y="115"/>
                  </a:lnTo>
                  <a:lnTo>
                    <a:pt x="493" y="109"/>
                  </a:lnTo>
                  <a:lnTo>
                    <a:pt x="491" y="98"/>
                  </a:lnTo>
                  <a:lnTo>
                    <a:pt x="489" y="89"/>
                  </a:lnTo>
                  <a:lnTo>
                    <a:pt x="487" y="81"/>
                  </a:lnTo>
                  <a:lnTo>
                    <a:pt x="482" y="76"/>
                  </a:lnTo>
                  <a:lnTo>
                    <a:pt x="478" y="72"/>
                  </a:lnTo>
                  <a:lnTo>
                    <a:pt x="474" y="72"/>
                  </a:lnTo>
                  <a:lnTo>
                    <a:pt x="469" y="72"/>
                  </a:lnTo>
                  <a:lnTo>
                    <a:pt x="463" y="72"/>
                  </a:lnTo>
                  <a:lnTo>
                    <a:pt x="456" y="72"/>
                  </a:lnTo>
                  <a:lnTo>
                    <a:pt x="450" y="72"/>
                  </a:lnTo>
                  <a:lnTo>
                    <a:pt x="443" y="72"/>
                  </a:lnTo>
                  <a:lnTo>
                    <a:pt x="439" y="74"/>
                  </a:lnTo>
                  <a:lnTo>
                    <a:pt x="428" y="74"/>
                  </a:lnTo>
                  <a:lnTo>
                    <a:pt x="421" y="72"/>
                  </a:lnTo>
                  <a:lnTo>
                    <a:pt x="415" y="67"/>
                  </a:lnTo>
                  <a:lnTo>
                    <a:pt x="408" y="63"/>
                  </a:lnTo>
                  <a:lnTo>
                    <a:pt x="406" y="59"/>
                  </a:lnTo>
                  <a:lnTo>
                    <a:pt x="402" y="52"/>
                  </a:lnTo>
                  <a:lnTo>
                    <a:pt x="400" y="48"/>
                  </a:lnTo>
                  <a:lnTo>
                    <a:pt x="398" y="41"/>
                  </a:lnTo>
                  <a:lnTo>
                    <a:pt x="393" y="35"/>
                  </a:lnTo>
                  <a:lnTo>
                    <a:pt x="389" y="28"/>
                  </a:lnTo>
                  <a:lnTo>
                    <a:pt x="384" y="24"/>
                  </a:lnTo>
                  <a:lnTo>
                    <a:pt x="380" y="22"/>
                  </a:lnTo>
                  <a:lnTo>
                    <a:pt x="374" y="17"/>
                  </a:lnTo>
                  <a:lnTo>
                    <a:pt x="367" y="17"/>
                  </a:lnTo>
                  <a:lnTo>
                    <a:pt x="361" y="15"/>
                  </a:lnTo>
                  <a:lnTo>
                    <a:pt x="356" y="15"/>
                  </a:lnTo>
                  <a:lnTo>
                    <a:pt x="348" y="15"/>
                  </a:lnTo>
                  <a:lnTo>
                    <a:pt x="341" y="15"/>
                  </a:lnTo>
                  <a:lnTo>
                    <a:pt x="334" y="15"/>
                  </a:lnTo>
                  <a:lnTo>
                    <a:pt x="328" y="20"/>
                  </a:lnTo>
                  <a:lnTo>
                    <a:pt x="317" y="24"/>
                  </a:lnTo>
                  <a:lnTo>
                    <a:pt x="308" y="31"/>
                  </a:lnTo>
                  <a:lnTo>
                    <a:pt x="300" y="33"/>
                  </a:lnTo>
                  <a:lnTo>
                    <a:pt x="291" y="33"/>
                  </a:lnTo>
                  <a:lnTo>
                    <a:pt x="284" y="28"/>
                  </a:lnTo>
                  <a:lnTo>
                    <a:pt x="278" y="24"/>
                  </a:lnTo>
                  <a:lnTo>
                    <a:pt x="269" y="17"/>
                  </a:lnTo>
                  <a:lnTo>
                    <a:pt x="263" y="11"/>
                  </a:lnTo>
                  <a:lnTo>
                    <a:pt x="256" y="4"/>
                  </a:lnTo>
                  <a:lnTo>
                    <a:pt x="250" y="2"/>
                  </a:lnTo>
                  <a:lnTo>
                    <a:pt x="239" y="0"/>
                  </a:lnTo>
                  <a:lnTo>
                    <a:pt x="230" y="4"/>
                  </a:lnTo>
                  <a:lnTo>
                    <a:pt x="221" y="9"/>
                  </a:lnTo>
                  <a:lnTo>
                    <a:pt x="211" y="15"/>
                  </a:lnTo>
                  <a:lnTo>
                    <a:pt x="202" y="22"/>
                  </a:lnTo>
                  <a:lnTo>
                    <a:pt x="191" y="31"/>
                  </a:lnTo>
                  <a:lnTo>
                    <a:pt x="184" y="37"/>
                  </a:lnTo>
                  <a:lnTo>
                    <a:pt x="180" y="44"/>
                  </a:lnTo>
                  <a:lnTo>
                    <a:pt x="174" y="46"/>
                  </a:lnTo>
                  <a:lnTo>
                    <a:pt x="167" y="44"/>
                  </a:lnTo>
                  <a:lnTo>
                    <a:pt x="156" y="39"/>
                  </a:lnTo>
                  <a:lnTo>
                    <a:pt x="148" y="35"/>
                  </a:lnTo>
                  <a:lnTo>
                    <a:pt x="141" y="31"/>
                  </a:lnTo>
                  <a:lnTo>
                    <a:pt x="134" y="28"/>
                  </a:lnTo>
                  <a:lnTo>
                    <a:pt x="128" y="28"/>
                  </a:lnTo>
                  <a:lnTo>
                    <a:pt x="124" y="28"/>
                  </a:lnTo>
                  <a:lnTo>
                    <a:pt x="115" y="28"/>
                  </a:lnTo>
                  <a:lnTo>
                    <a:pt x="108" y="31"/>
                  </a:lnTo>
                  <a:lnTo>
                    <a:pt x="102" y="35"/>
                  </a:lnTo>
                  <a:lnTo>
                    <a:pt x="95" y="41"/>
                  </a:lnTo>
                  <a:lnTo>
                    <a:pt x="78" y="52"/>
                  </a:lnTo>
                  <a:lnTo>
                    <a:pt x="63" y="65"/>
                  </a:lnTo>
                  <a:lnTo>
                    <a:pt x="50" y="76"/>
                  </a:lnTo>
                  <a:lnTo>
                    <a:pt x="41" y="87"/>
                  </a:lnTo>
                  <a:lnTo>
                    <a:pt x="30" y="96"/>
                  </a:lnTo>
                  <a:lnTo>
                    <a:pt x="21" y="109"/>
                  </a:lnTo>
                  <a:lnTo>
                    <a:pt x="15" y="120"/>
                  </a:lnTo>
                  <a:lnTo>
                    <a:pt x="11" y="135"/>
                  </a:lnTo>
                  <a:lnTo>
                    <a:pt x="4" y="148"/>
                  </a:lnTo>
                  <a:lnTo>
                    <a:pt x="2" y="165"/>
                  </a:lnTo>
                  <a:lnTo>
                    <a:pt x="0" y="183"/>
                  </a:lnTo>
                  <a:lnTo>
                    <a:pt x="0" y="204"/>
                  </a:lnTo>
                  <a:lnTo>
                    <a:pt x="0" y="226"/>
                  </a:lnTo>
                  <a:lnTo>
                    <a:pt x="2" y="252"/>
                  </a:lnTo>
                  <a:lnTo>
                    <a:pt x="4" y="283"/>
                  </a:lnTo>
                  <a:lnTo>
                    <a:pt x="8" y="317"/>
                  </a:lnTo>
                  <a:lnTo>
                    <a:pt x="8" y="317"/>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14" name="Freeform 40"/>
            <p:cNvSpPr>
              <a:spLocks/>
            </p:cNvSpPr>
            <p:nvPr/>
          </p:nvSpPr>
          <p:spPr bwMode="auto">
            <a:xfrm>
              <a:off x="3427413" y="4259263"/>
              <a:ext cx="44450" cy="73025"/>
            </a:xfrm>
            <a:custGeom>
              <a:avLst/>
              <a:gdLst>
                <a:gd name="T0" fmla="*/ 26 w 28"/>
                <a:gd name="T1" fmla="*/ 46 h 46"/>
                <a:gd name="T2" fmla="*/ 19 w 28"/>
                <a:gd name="T3" fmla="*/ 44 h 46"/>
                <a:gd name="T4" fmla="*/ 15 w 28"/>
                <a:gd name="T5" fmla="*/ 39 h 46"/>
                <a:gd name="T6" fmla="*/ 10 w 28"/>
                <a:gd name="T7" fmla="*/ 33 h 46"/>
                <a:gd name="T8" fmla="*/ 8 w 28"/>
                <a:gd name="T9" fmla="*/ 26 h 46"/>
                <a:gd name="T10" fmla="*/ 6 w 28"/>
                <a:gd name="T11" fmla="*/ 20 h 46"/>
                <a:gd name="T12" fmla="*/ 6 w 28"/>
                <a:gd name="T13" fmla="*/ 13 h 46"/>
                <a:gd name="T14" fmla="*/ 2 w 28"/>
                <a:gd name="T15" fmla="*/ 7 h 46"/>
                <a:gd name="T16" fmla="*/ 0 w 28"/>
                <a:gd name="T17" fmla="*/ 2 h 46"/>
                <a:gd name="T18" fmla="*/ 8 w 28"/>
                <a:gd name="T19" fmla="*/ 0 h 46"/>
                <a:gd name="T20" fmla="*/ 15 w 28"/>
                <a:gd name="T21" fmla="*/ 2 h 46"/>
                <a:gd name="T22" fmla="*/ 19 w 28"/>
                <a:gd name="T23" fmla="*/ 7 h 46"/>
                <a:gd name="T24" fmla="*/ 26 w 28"/>
                <a:gd name="T25" fmla="*/ 13 h 46"/>
                <a:gd name="T26" fmla="*/ 28 w 28"/>
                <a:gd name="T27" fmla="*/ 22 h 46"/>
                <a:gd name="T28" fmla="*/ 28 w 28"/>
                <a:gd name="T29" fmla="*/ 33 h 46"/>
                <a:gd name="T30" fmla="*/ 28 w 28"/>
                <a:gd name="T31" fmla="*/ 39 h 46"/>
                <a:gd name="T32" fmla="*/ 26 w 28"/>
                <a:gd name="T33" fmla="*/ 46 h 46"/>
                <a:gd name="T34" fmla="*/ 26 w 28"/>
                <a:gd name="T3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6">
                  <a:moveTo>
                    <a:pt x="26" y="46"/>
                  </a:moveTo>
                  <a:lnTo>
                    <a:pt x="19" y="44"/>
                  </a:lnTo>
                  <a:lnTo>
                    <a:pt x="15" y="39"/>
                  </a:lnTo>
                  <a:lnTo>
                    <a:pt x="10" y="33"/>
                  </a:lnTo>
                  <a:lnTo>
                    <a:pt x="8" y="26"/>
                  </a:lnTo>
                  <a:lnTo>
                    <a:pt x="6" y="20"/>
                  </a:lnTo>
                  <a:lnTo>
                    <a:pt x="6" y="13"/>
                  </a:lnTo>
                  <a:lnTo>
                    <a:pt x="2" y="7"/>
                  </a:lnTo>
                  <a:lnTo>
                    <a:pt x="0" y="2"/>
                  </a:lnTo>
                  <a:lnTo>
                    <a:pt x="8" y="0"/>
                  </a:lnTo>
                  <a:lnTo>
                    <a:pt x="15" y="2"/>
                  </a:lnTo>
                  <a:lnTo>
                    <a:pt x="19" y="7"/>
                  </a:lnTo>
                  <a:lnTo>
                    <a:pt x="26" y="13"/>
                  </a:lnTo>
                  <a:lnTo>
                    <a:pt x="28" y="22"/>
                  </a:lnTo>
                  <a:lnTo>
                    <a:pt x="28" y="33"/>
                  </a:lnTo>
                  <a:lnTo>
                    <a:pt x="28" y="39"/>
                  </a:lnTo>
                  <a:lnTo>
                    <a:pt x="26" y="46"/>
                  </a:lnTo>
                  <a:lnTo>
                    <a:pt x="26" y="4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5" name="Freeform 41"/>
            <p:cNvSpPr>
              <a:spLocks/>
            </p:cNvSpPr>
            <p:nvPr/>
          </p:nvSpPr>
          <p:spPr bwMode="auto">
            <a:xfrm>
              <a:off x="3484563" y="4229100"/>
              <a:ext cx="46038" cy="65088"/>
            </a:xfrm>
            <a:custGeom>
              <a:avLst/>
              <a:gdLst>
                <a:gd name="T0" fmla="*/ 24 w 29"/>
                <a:gd name="T1" fmla="*/ 41 h 41"/>
                <a:gd name="T2" fmla="*/ 18 w 29"/>
                <a:gd name="T3" fmla="*/ 39 h 41"/>
                <a:gd name="T4" fmla="*/ 11 w 29"/>
                <a:gd name="T5" fmla="*/ 34 h 41"/>
                <a:gd name="T6" fmla="*/ 7 w 29"/>
                <a:gd name="T7" fmla="*/ 30 h 41"/>
                <a:gd name="T8" fmla="*/ 5 w 29"/>
                <a:gd name="T9" fmla="*/ 24 h 41"/>
                <a:gd name="T10" fmla="*/ 3 w 29"/>
                <a:gd name="T11" fmla="*/ 17 h 41"/>
                <a:gd name="T12" fmla="*/ 0 w 29"/>
                <a:gd name="T13" fmla="*/ 10 h 41"/>
                <a:gd name="T14" fmla="*/ 0 w 29"/>
                <a:gd name="T15" fmla="*/ 4 h 41"/>
                <a:gd name="T16" fmla="*/ 0 w 29"/>
                <a:gd name="T17" fmla="*/ 0 h 41"/>
                <a:gd name="T18" fmla="*/ 5 w 29"/>
                <a:gd name="T19" fmla="*/ 0 h 41"/>
                <a:gd name="T20" fmla="*/ 11 w 29"/>
                <a:gd name="T21" fmla="*/ 0 h 41"/>
                <a:gd name="T22" fmla="*/ 16 w 29"/>
                <a:gd name="T23" fmla="*/ 8 h 41"/>
                <a:gd name="T24" fmla="*/ 24 w 29"/>
                <a:gd name="T25" fmla="*/ 19 h 41"/>
                <a:gd name="T26" fmla="*/ 29 w 29"/>
                <a:gd name="T27" fmla="*/ 30 h 41"/>
                <a:gd name="T28" fmla="*/ 24 w 29"/>
                <a:gd name="T29" fmla="*/ 41 h 41"/>
                <a:gd name="T30" fmla="*/ 24 w 29"/>
                <a:gd name="T3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1">
                  <a:moveTo>
                    <a:pt x="24" y="41"/>
                  </a:moveTo>
                  <a:lnTo>
                    <a:pt x="18" y="39"/>
                  </a:lnTo>
                  <a:lnTo>
                    <a:pt x="11" y="34"/>
                  </a:lnTo>
                  <a:lnTo>
                    <a:pt x="7" y="30"/>
                  </a:lnTo>
                  <a:lnTo>
                    <a:pt x="5" y="24"/>
                  </a:lnTo>
                  <a:lnTo>
                    <a:pt x="3" y="17"/>
                  </a:lnTo>
                  <a:lnTo>
                    <a:pt x="0" y="10"/>
                  </a:lnTo>
                  <a:lnTo>
                    <a:pt x="0" y="4"/>
                  </a:lnTo>
                  <a:lnTo>
                    <a:pt x="0" y="0"/>
                  </a:lnTo>
                  <a:lnTo>
                    <a:pt x="5" y="0"/>
                  </a:lnTo>
                  <a:lnTo>
                    <a:pt x="11" y="0"/>
                  </a:lnTo>
                  <a:lnTo>
                    <a:pt x="16" y="8"/>
                  </a:lnTo>
                  <a:lnTo>
                    <a:pt x="24" y="19"/>
                  </a:lnTo>
                  <a:lnTo>
                    <a:pt x="29" y="30"/>
                  </a:lnTo>
                  <a:lnTo>
                    <a:pt x="24" y="41"/>
                  </a:lnTo>
                  <a:lnTo>
                    <a:pt x="24" y="41"/>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6" name="Freeform 42"/>
            <p:cNvSpPr>
              <a:spLocks/>
            </p:cNvSpPr>
            <p:nvPr/>
          </p:nvSpPr>
          <p:spPr bwMode="auto">
            <a:xfrm>
              <a:off x="3527426" y="4183063"/>
              <a:ext cx="65088" cy="55563"/>
            </a:xfrm>
            <a:custGeom>
              <a:avLst/>
              <a:gdLst>
                <a:gd name="T0" fmla="*/ 39 w 41"/>
                <a:gd name="T1" fmla="*/ 35 h 35"/>
                <a:gd name="T2" fmla="*/ 34 w 41"/>
                <a:gd name="T3" fmla="*/ 31 h 35"/>
                <a:gd name="T4" fmla="*/ 28 w 41"/>
                <a:gd name="T5" fmla="*/ 29 h 35"/>
                <a:gd name="T6" fmla="*/ 19 w 41"/>
                <a:gd name="T7" fmla="*/ 26 h 35"/>
                <a:gd name="T8" fmla="*/ 13 w 41"/>
                <a:gd name="T9" fmla="*/ 24 h 35"/>
                <a:gd name="T10" fmla="*/ 6 w 41"/>
                <a:gd name="T11" fmla="*/ 18 h 35"/>
                <a:gd name="T12" fmla="*/ 2 w 41"/>
                <a:gd name="T13" fmla="*/ 13 h 35"/>
                <a:gd name="T14" fmla="*/ 0 w 41"/>
                <a:gd name="T15" fmla="*/ 5 h 35"/>
                <a:gd name="T16" fmla="*/ 4 w 41"/>
                <a:gd name="T17" fmla="*/ 0 h 35"/>
                <a:gd name="T18" fmla="*/ 8 w 41"/>
                <a:gd name="T19" fmla="*/ 0 h 35"/>
                <a:gd name="T20" fmla="*/ 15 w 41"/>
                <a:gd name="T21" fmla="*/ 5 h 35"/>
                <a:gd name="T22" fmla="*/ 21 w 41"/>
                <a:gd name="T23" fmla="*/ 5 h 35"/>
                <a:gd name="T24" fmla="*/ 30 w 41"/>
                <a:gd name="T25" fmla="*/ 11 h 35"/>
                <a:gd name="T26" fmla="*/ 34 w 41"/>
                <a:gd name="T27" fmla="*/ 13 h 35"/>
                <a:gd name="T28" fmla="*/ 39 w 41"/>
                <a:gd name="T29" fmla="*/ 20 h 35"/>
                <a:gd name="T30" fmla="*/ 41 w 41"/>
                <a:gd name="T31" fmla="*/ 26 h 35"/>
                <a:gd name="T32" fmla="*/ 39 w 41"/>
                <a:gd name="T33" fmla="*/ 35 h 35"/>
                <a:gd name="T34" fmla="*/ 39 w 41"/>
                <a:gd name="T3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35">
                  <a:moveTo>
                    <a:pt x="39" y="35"/>
                  </a:moveTo>
                  <a:lnTo>
                    <a:pt x="34" y="31"/>
                  </a:lnTo>
                  <a:lnTo>
                    <a:pt x="28" y="29"/>
                  </a:lnTo>
                  <a:lnTo>
                    <a:pt x="19" y="26"/>
                  </a:lnTo>
                  <a:lnTo>
                    <a:pt x="13" y="24"/>
                  </a:lnTo>
                  <a:lnTo>
                    <a:pt x="6" y="18"/>
                  </a:lnTo>
                  <a:lnTo>
                    <a:pt x="2" y="13"/>
                  </a:lnTo>
                  <a:lnTo>
                    <a:pt x="0" y="5"/>
                  </a:lnTo>
                  <a:lnTo>
                    <a:pt x="4" y="0"/>
                  </a:lnTo>
                  <a:lnTo>
                    <a:pt x="8" y="0"/>
                  </a:lnTo>
                  <a:lnTo>
                    <a:pt x="15" y="5"/>
                  </a:lnTo>
                  <a:lnTo>
                    <a:pt x="21" y="5"/>
                  </a:lnTo>
                  <a:lnTo>
                    <a:pt x="30" y="11"/>
                  </a:lnTo>
                  <a:lnTo>
                    <a:pt x="34" y="13"/>
                  </a:lnTo>
                  <a:lnTo>
                    <a:pt x="39" y="20"/>
                  </a:lnTo>
                  <a:lnTo>
                    <a:pt x="41" y="26"/>
                  </a:lnTo>
                  <a:lnTo>
                    <a:pt x="39" y="35"/>
                  </a:lnTo>
                  <a:lnTo>
                    <a:pt x="39" y="35"/>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7" name="Freeform 43"/>
            <p:cNvSpPr>
              <a:spLocks/>
            </p:cNvSpPr>
            <p:nvPr/>
          </p:nvSpPr>
          <p:spPr bwMode="auto">
            <a:xfrm>
              <a:off x="3851276" y="4038600"/>
              <a:ext cx="34925" cy="76200"/>
            </a:xfrm>
            <a:custGeom>
              <a:avLst/>
              <a:gdLst>
                <a:gd name="T0" fmla="*/ 13 w 22"/>
                <a:gd name="T1" fmla="*/ 48 h 48"/>
                <a:gd name="T2" fmla="*/ 4 w 22"/>
                <a:gd name="T3" fmla="*/ 46 h 48"/>
                <a:gd name="T4" fmla="*/ 2 w 22"/>
                <a:gd name="T5" fmla="*/ 41 h 48"/>
                <a:gd name="T6" fmla="*/ 0 w 22"/>
                <a:gd name="T7" fmla="*/ 35 h 48"/>
                <a:gd name="T8" fmla="*/ 0 w 22"/>
                <a:gd name="T9" fmla="*/ 28 h 48"/>
                <a:gd name="T10" fmla="*/ 0 w 22"/>
                <a:gd name="T11" fmla="*/ 17 h 48"/>
                <a:gd name="T12" fmla="*/ 0 w 22"/>
                <a:gd name="T13" fmla="*/ 11 h 48"/>
                <a:gd name="T14" fmla="*/ 2 w 22"/>
                <a:gd name="T15" fmla="*/ 4 h 48"/>
                <a:gd name="T16" fmla="*/ 2 w 22"/>
                <a:gd name="T17" fmla="*/ 0 h 48"/>
                <a:gd name="T18" fmla="*/ 9 w 22"/>
                <a:gd name="T19" fmla="*/ 2 h 48"/>
                <a:gd name="T20" fmla="*/ 15 w 22"/>
                <a:gd name="T21" fmla="*/ 9 h 48"/>
                <a:gd name="T22" fmla="*/ 17 w 22"/>
                <a:gd name="T23" fmla="*/ 15 h 48"/>
                <a:gd name="T24" fmla="*/ 22 w 22"/>
                <a:gd name="T25" fmla="*/ 24 h 48"/>
                <a:gd name="T26" fmla="*/ 19 w 22"/>
                <a:gd name="T27" fmla="*/ 28 h 48"/>
                <a:gd name="T28" fmla="*/ 17 w 22"/>
                <a:gd name="T29" fmla="*/ 35 h 48"/>
                <a:gd name="T30" fmla="*/ 15 w 22"/>
                <a:gd name="T31" fmla="*/ 41 h 48"/>
                <a:gd name="T32" fmla="*/ 13 w 22"/>
                <a:gd name="T33" fmla="*/ 48 h 48"/>
                <a:gd name="T34" fmla="*/ 13 w 22"/>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48">
                  <a:moveTo>
                    <a:pt x="13" y="48"/>
                  </a:moveTo>
                  <a:lnTo>
                    <a:pt x="4" y="46"/>
                  </a:lnTo>
                  <a:lnTo>
                    <a:pt x="2" y="41"/>
                  </a:lnTo>
                  <a:lnTo>
                    <a:pt x="0" y="35"/>
                  </a:lnTo>
                  <a:lnTo>
                    <a:pt x="0" y="28"/>
                  </a:lnTo>
                  <a:lnTo>
                    <a:pt x="0" y="17"/>
                  </a:lnTo>
                  <a:lnTo>
                    <a:pt x="0" y="11"/>
                  </a:lnTo>
                  <a:lnTo>
                    <a:pt x="2" y="4"/>
                  </a:lnTo>
                  <a:lnTo>
                    <a:pt x="2" y="0"/>
                  </a:lnTo>
                  <a:lnTo>
                    <a:pt x="9" y="2"/>
                  </a:lnTo>
                  <a:lnTo>
                    <a:pt x="15" y="9"/>
                  </a:lnTo>
                  <a:lnTo>
                    <a:pt x="17" y="15"/>
                  </a:lnTo>
                  <a:lnTo>
                    <a:pt x="22" y="24"/>
                  </a:lnTo>
                  <a:lnTo>
                    <a:pt x="19" y="28"/>
                  </a:lnTo>
                  <a:lnTo>
                    <a:pt x="17" y="35"/>
                  </a:lnTo>
                  <a:lnTo>
                    <a:pt x="15" y="41"/>
                  </a:lnTo>
                  <a:lnTo>
                    <a:pt x="13" y="48"/>
                  </a:lnTo>
                  <a:lnTo>
                    <a:pt x="13" y="48"/>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8" name="Freeform 44"/>
            <p:cNvSpPr>
              <a:spLocks/>
            </p:cNvSpPr>
            <p:nvPr/>
          </p:nvSpPr>
          <p:spPr bwMode="auto">
            <a:xfrm>
              <a:off x="3930651" y="4029075"/>
              <a:ext cx="30163" cy="74613"/>
            </a:xfrm>
            <a:custGeom>
              <a:avLst/>
              <a:gdLst>
                <a:gd name="T0" fmla="*/ 15 w 19"/>
                <a:gd name="T1" fmla="*/ 47 h 47"/>
                <a:gd name="T2" fmla="*/ 4 w 19"/>
                <a:gd name="T3" fmla="*/ 41 h 47"/>
                <a:gd name="T4" fmla="*/ 2 w 19"/>
                <a:gd name="T5" fmla="*/ 34 h 47"/>
                <a:gd name="T6" fmla="*/ 0 w 19"/>
                <a:gd name="T7" fmla="*/ 26 h 47"/>
                <a:gd name="T8" fmla="*/ 2 w 19"/>
                <a:gd name="T9" fmla="*/ 17 h 47"/>
                <a:gd name="T10" fmla="*/ 2 w 19"/>
                <a:gd name="T11" fmla="*/ 10 h 47"/>
                <a:gd name="T12" fmla="*/ 6 w 19"/>
                <a:gd name="T13" fmla="*/ 4 h 47"/>
                <a:gd name="T14" fmla="*/ 9 w 19"/>
                <a:gd name="T15" fmla="*/ 0 h 47"/>
                <a:gd name="T16" fmla="*/ 13 w 19"/>
                <a:gd name="T17" fmla="*/ 0 h 47"/>
                <a:gd name="T18" fmla="*/ 15 w 19"/>
                <a:gd name="T19" fmla="*/ 2 h 47"/>
                <a:gd name="T20" fmla="*/ 17 w 19"/>
                <a:gd name="T21" fmla="*/ 6 h 47"/>
                <a:gd name="T22" fmla="*/ 17 w 19"/>
                <a:gd name="T23" fmla="*/ 8 h 47"/>
                <a:gd name="T24" fmla="*/ 19 w 19"/>
                <a:gd name="T25" fmla="*/ 13 h 47"/>
                <a:gd name="T26" fmla="*/ 19 w 19"/>
                <a:gd name="T27" fmla="*/ 19 h 47"/>
                <a:gd name="T28" fmla="*/ 19 w 19"/>
                <a:gd name="T29" fmla="*/ 28 h 47"/>
                <a:gd name="T30" fmla="*/ 17 w 19"/>
                <a:gd name="T31" fmla="*/ 36 h 47"/>
                <a:gd name="T32" fmla="*/ 15 w 19"/>
                <a:gd name="T33" fmla="*/ 47 h 47"/>
                <a:gd name="T34" fmla="*/ 15 w 19"/>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5" y="47"/>
                  </a:moveTo>
                  <a:lnTo>
                    <a:pt x="4" y="41"/>
                  </a:lnTo>
                  <a:lnTo>
                    <a:pt x="2" y="34"/>
                  </a:lnTo>
                  <a:lnTo>
                    <a:pt x="0" y="26"/>
                  </a:lnTo>
                  <a:lnTo>
                    <a:pt x="2" y="17"/>
                  </a:lnTo>
                  <a:lnTo>
                    <a:pt x="2" y="10"/>
                  </a:lnTo>
                  <a:lnTo>
                    <a:pt x="6" y="4"/>
                  </a:lnTo>
                  <a:lnTo>
                    <a:pt x="9" y="0"/>
                  </a:lnTo>
                  <a:lnTo>
                    <a:pt x="13" y="0"/>
                  </a:lnTo>
                  <a:lnTo>
                    <a:pt x="15" y="2"/>
                  </a:lnTo>
                  <a:lnTo>
                    <a:pt x="17" y="6"/>
                  </a:lnTo>
                  <a:lnTo>
                    <a:pt x="17" y="8"/>
                  </a:lnTo>
                  <a:lnTo>
                    <a:pt x="19" y="13"/>
                  </a:lnTo>
                  <a:lnTo>
                    <a:pt x="19" y="19"/>
                  </a:lnTo>
                  <a:lnTo>
                    <a:pt x="19" y="28"/>
                  </a:lnTo>
                  <a:lnTo>
                    <a:pt x="17" y="36"/>
                  </a:lnTo>
                  <a:lnTo>
                    <a:pt x="15" y="47"/>
                  </a:lnTo>
                  <a:lnTo>
                    <a:pt x="15" y="47"/>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9" name="Freeform 45"/>
            <p:cNvSpPr>
              <a:spLocks/>
            </p:cNvSpPr>
            <p:nvPr/>
          </p:nvSpPr>
          <p:spPr bwMode="auto">
            <a:xfrm>
              <a:off x="3995738" y="4014788"/>
              <a:ext cx="44450" cy="68263"/>
            </a:xfrm>
            <a:custGeom>
              <a:avLst/>
              <a:gdLst>
                <a:gd name="T0" fmla="*/ 20 w 28"/>
                <a:gd name="T1" fmla="*/ 43 h 43"/>
                <a:gd name="T2" fmla="*/ 13 w 28"/>
                <a:gd name="T3" fmla="*/ 41 h 43"/>
                <a:gd name="T4" fmla="*/ 9 w 28"/>
                <a:gd name="T5" fmla="*/ 37 h 43"/>
                <a:gd name="T6" fmla="*/ 7 w 28"/>
                <a:gd name="T7" fmla="*/ 32 h 43"/>
                <a:gd name="T8" fmla="*/ 5 w 28"/>
                <a:gd name="T9" fmla="*/ 26 h 43"/>
                <a:gd name="T10" fmla="*/ 2 w 28"/>
                <a:gd name="T11" fmla="*/ 17 h 43"/>
                <a:gd name="T12" fmla="*/ 0 w 28"/>
                <a:gd name="T13" fmla="*/ 11 h 43"/>
                <a:gd name="T14" fmla="*/ 0 w 28"/>
                <a:gd name="T15" fmla="*/ 4 h 43"/>
                <a:gd name="T16" fmla="*/ 0 w 28"/>
                <a:gd name="T17" fmla="*/ 0 h 43"/>
                <a:gd name="T18" fmla="*/ 5 w 28"/>
                <a:gd name="T19" fmla="*/ 0 h 43"/>
                <a:gd name="T20" fmla="*/ 11 w 28"/>
                <a:gd name="T21" fmla="*/ 0 h 43"/>
                <a:gd name="T22" fmla="*/ 13 w 28"/>
                <a:gd name="T23" fmla="*/ 9 h 43"/>
                <a:gd name="T24" fmla="*/ 22 w 28"/>
                <a:gd name="T25" fmla="*/ 19 h 43"/>
                <a:gd name="T26" fmla="*/ 24 w 28"/>
                <a:gd name="T27" fmla="*/ 26 h 43"/>
                <a:gd name="T28" fmla="*/ 28 w 28"/>
                <a:gd name="T29" fmla="*/ 32 h 43"/>
                <a:gd name="T30" fmla="*/ 24 w 28"/>
                <a:gd name="T31" fmla="*/ 37 h 43"/>
                <a:gd name="T32" fmla="*/ 20 w 28"/>
                <a:gd name="T33" fmla="*/ 43 h 43"/>
                <a:gd name="T34" fmla="*/ 20 w 28"/>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3">
                  <a:moveTo>
                    <a:pt x="20" y="43"/>
                  </a:moveTo>
                  <a:lnTo>
                    <a:pt x="13" y="41"/>
                  </a:lnTo>
                  <a:lnTo>
                    <a:pt x="9" y="37"/>
                  </a:lnTo>
                  <a:lnTo>
                    <a:pt x="7" y="32"/>
                  </a:lnTo>
                  <a:lnTo>
                    <a:pt x="5" y="26"/>
                  </a:lnTo>
                  <a:lnTo>
                    <a:pt x="2" y="17"/>
                  </a:lnTo>
                  <a:lnTo>
                    <a:pt x="0" y="11"/>
                  </a:lnTo>
                  <a:lnTo>
                    <a:pt x="0" y="4"/>
                  </a:lnTo>
                  <a:lnTo>
                    <a:pt x="0" y="0"/>
                  </a:lnTo>
                  <a:lnTo>
                    <a:pt x="5" y="0"/>
                  </a:lnTo>
                  <a:lnTo>
                    <a:pt x="11" y="0"/>
                  </a:lnTo>
                  <a:lnTo>
                    <a:pt x="13" y="9"/>
                  </a:lnTo>
                  <a:lnTo>
                    <a:pt x="22" y="19"/>
                  </a:lnTo>
                  <a:lnTo>
                    <a:pt x="24" y="26"/>
                  </a:lnTo>
                  <a:lnTo>
                    <a:pt x="28" y="32"/>
                  </a:lnTo>
                  <a:lnTo>
                    <a:pt x="24" y="37"/>
                  </a:lnTo>
                  <a:lnTo>
                    <a:pt x="20" y="43"/>
                  </a:lnTo>
                  <a:lnTo>
                    <a:pt x="20" y="43"/>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20" name="Freeform 46"/>
            <p:cNvSpPr>
              <a:spLocks/>
            </p:cNvSpPr>
            <p:nvPr/>
          </p:nvSpPr>
          <p:spPr bwMode="auto">
            <a:xfrm>
              <a:off x="4078288" y="3973513"/>
              <a:ext cx="46038" cy="58738"/>
            </a:xfrm>
            <a:custGeom>
              <a:avLst/>
              <a:gdLst>
                <a:gd name="T0" fmla="*/ 26 w 29"/>
                <a:gd name="T1" fmla="*/ 37 h 37"/>
                <a:gd name="T2" fmla="*/ 16 w 29"/>
                <a:gd name="T3" fmla="*/ 30 h 37"/>
                <a:gd name="T4" fmla="*/ 9 w 29"/>
                <a:gd name="T5" fmla="*/ 21 h 37"/>
                <a:gd name="T6" fmla="*/ 5 w 29"/>
                <a:gd name="T7" fmla="*/ 17 h 37"/>
                <a:gd name="T8" fmla="*/ 3 w 29"/>
                <a:gd name="T9" fmla="*/ 11 h 37"/>
                <a:gd name="T10" fmla="*/ 0 w 29"/>
                <a:gd name="T11" fmla="*/ 4 h 37"/>
                <a:gd name="T12" fmla="*/ 3 w 29"/>
                <a:gd name="T13" fmla="*/ 0 h 37"/>
                <a:gd name="T14" fmla="*/ 7 w 29"/>
                <a:gd name="T15" fmla="*/ 2 h 37"/>
                <a:gd name="T16" fmla="*/ 13 w 29"/>
                <a:gd name="T17" fmla="*/ 4 h 37"/>
                <a:gd name="T18" fmla="*/ 18 w 29"/>
                <a:gd name="T19" fmla="*/ 8 h 37"/>
                <a:gd name="T20" fmla="*/ 24 w 29"/>
                <a:gd name="T21" fmla="*/ 13 h 37"/>
                <a:gd name="T22" fmla="*/ 26 w 29"/>
                <a:gd name="T23" fmla="*/ 19 h 37"/>
                <a:gd name="T24" fmla="*/ 29 w 29"/>
                <a:gd name="T25" fmla="*/ 26 h 37"/>
                <a:gd name="T26" fmla="*/ 29 w 29"/>
                <a:gd name="T27" fmla="*/ 30 h 37"/>
                <a:gd name="T28" fmla="*/ 26 w 29"/>
                <a:gd name="T29" fmla="*/ 37 h 37"/>
                <a:gd name="T30" fmla="*/ 26 w 2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37">
                  <a:moveTo>
                    <a:pt x="26" y="37"/>
                  </a:moveTo>
                  <a:lnTo>
                    <a:pt x="16" y="30"/>
                  </a:lnTo>
                  <a:lnTo>
                    <a:pt x="9" y="21"/>
                  </a:lnTo>
                  <a:lnTo>
                    <a:pt x="5" y="17"/>
                  </a:lnTo>
                  <a:lnTo>
                    <a:pt x="3" y="11"/>
                  </a:lnTo>
                  <a:lnTo>
                    <a:pt x="0" y="4"/>
                  </a:lnTo>
                  <a:lnTo>
                    <a:pt x="3" y="0"/>
                  </a:lnTo>
                  <a:lnTo>
                    <a:pt x="7" y="2"/>
                  </a:lnTo>
                  <a:lnTo>
                    <a:pt x="13" y="4"/>
                  </a:lnTo>
                  <a:lnTo>
                    <a:pt x="18" y="8"/>
                  </a:lnTo>
                  <a:lnTo>
                    <a:pt x="24" y="13"/>
                  </a:lnTo>
                  <a:lnTo>
                    <a:pt x="26" y="19"/>
                  </a:lnTo>
                  <a:lnTo>
                    <a:pt x="29" y="26"/>
                  </a:lnTo>
                  <a:lnTo>
                    <a:pt x="29" y="30"/>
                  </a:lnTo>
                  <a:lnTo>
                    <a:pt x="26" y="37"/>
                  </a:lnTo>
                  <a:lnTo>
                    <a:pt x="26" y="37"/>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21" name="Freeform 47"/>
            <p:cNvSpPr>
              <a:spLocks/>
            </p:cNvSpPr>
            <p:nvPr/>
          </p:nvSpPr>
          <p:spPr bwMode="auto">
            <a:xfrm>
              <a:off x="4127501" y="3927475"/>
              <a:ext cx="58738" cy="55563"/>
            </a:xfrm>
            <a:custGeom>
              <a:avLst/>
              <a:gdLst>
                <a:gd name="T0" fmla="*/ 32 w 37"/>
                <a:gd name="T1" fmla="*/ 35 h 35"/>
                <a:gd name="T2" fmla="*/ 24 w 37"/>
                <a:gd name="T3" fmla="*/ 31 h 35"/>
                <a:gd name="T4" fmla="*/ 17 w 37"/>
                <a:gd name="T5" fmla="*/ 29 h 35"/>
                <a:gd name="T6" fmla="*/ 13 w 37"/>
                <a:gd name="T7" fmla="*/ 24 h 35"/>
                <a:gd name="T8" fmla="*/ 9 w 37"/>
                <a:gd name="T9" fmla="*/ 20 h 35"/>
                <a:gd name="T10" fmla="*/ 2 w 37"/>
                <a:gd name="T11" fmla="*/ 9 h 35"/>
                <a:gd name="T12" fmla="*/ 0 w 37"/>
                <a:gd name="T13" fmla="*/ 0 h 35"/>
                <a:gd name="T14" fmla="*/ 4 w 37"/>
                <a:gd name="T15" fmla="*/ 0 h 35"/>
                <a:gd name="T16" fmla="*/ 11 w 37"/>
                <a:gd name="T17" fmla="*/ 0 h 35"/>
                <a:gd name="T18" fmla="*/ 15 w 37"/>
                <a:gd name="T19" fmla="*/ 3 h 35"/>
                <a:gd name="T20" fmla="*/ 19 w 37"/>
                <a:gd name="T21" fmla="*/ 7 h 35"/>
                <a:gd name="T22" fmla="*/ 26 w 37"/>
                <a:gd name="T23" fmla="*/ 9 h 35"/>
                <a:gd name="T24" fmla="*/ 32 w 37"/>
                <a:gd name="T25" fmla="*/ 16 h 35"/>
                <a:gd name="T26" fmla="*/ 35 w 37"/>
                <a:gd name="T27" fmla="*/ 18 h 35"/>
                <a:gd name="T28" fmla="*/ 37 w 37"/>
                <a:gd name="T29" fmla="*/ 24 h 35"/>
                <a:gd name="T30" fmla="*/ 35 w 37"/>
                <a:gd name="T31" fmla="*/ 29 h 35"/>
                <a:gd name="T32" fmla="*/ 32 w 37"/>
                <a:gd name="T33" fmla="*/ 35 h 35"/>
                <a:gd name="T34" fmla="*/ 32 w 37"/>
                <a:gd name="T3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5">
                  <a:moveTo>
                    <a:pt x="32" y="35"/>
                  </a:moveTo>
                  <a:lnTo>
                    <a:pt x="24" y="31"/>
                  </a:lnTo>
                  <a:lnTo>
                    <a:pt x="17" y="29"/>
                  </a:lnTo>
                  <a:lnTo>
                    <a:pt x="13" y="24"/>
                  </a:lnTo>
                  <a:lnTo>
                    <a:pt x="9" y="20"/>
                  </a:lnTo>
                  <a:lnTo>
                    <a:pt x="2" y="9"/>
                  </a:lnTo>
                  <a:lnTo>
                    <a:pt x="0" y="0"/>
                  </a:lnTo>
                  <a:lnTo>
                    <a:pt x="4" y="0"/>
                  </a:lnTo>
                  <a:lnTo>
                    <a:pt x="11" y="0"/>
                  </a:lnTo>
                  <a:lnTo>
                    <a:pt x="15" y="3"/>
                  </a:lnTo>
                  <a:lnTo>
                    <a:pt x="19" y="7"/>
                  </a:lnTo>
                  <a:lnTo>
                    <a:pt x="26" y="9"/>
                  </a:lnTo>
                  <a:lnTo>
                    <a:pt x="32" y="16"/>
                  </a:lnTo>
                  <a:lnTo>
                    <a:pt x="35" y="18"/>
                  </a:lnTo>
                  <a:lnTo>
                    <a:pt x="37" y="24"/>
                  </a:lnTo>
                  <a:lnTo>
                    <a:pt x="35" y="29"/>
                  </a:lnTo>
                  <a:lnTo>
                    <a:pt x="32" y="35"/>
                  </a:lnTo>
                  <a:lnTo>
                    <a:pt x="32" y="35"/>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22" name="Freeform 48"/>
            <p:cNvSpPr>
              <a:spLocks/>
            </p:cNvSpPr>
            <p:nvPr/>
          </p:nvSpPr>
          <p:spPr bwMode="auto">
            <a:xfrm>
              <a:off x="3802063" y="3876675"/>
              <a:ext cx="346075" cy="155575"/>
            </a:xfrm>
            <a:custGeom>
              <a:avLst/>
              <a:gdLst>
                <a:gd name="T0" fmla="*/ 209 w 218"/>
                <a:gd name="T1" fmla="*/ 4 h 98"/>
                <a:gd name="T2" fmla="*/ 207 w 218"/>
                <a:gd name="T3" fmla="*/ 4 h 98"/>
                <a:gd name="T4" fmla="*/ 205 w 218"/>
                <a:gd name="T5" fmla="*/ 2 h 98"/>
                <a:gd name="T6" fmla="*/ 198 w 218"/>
                <a:gd name="T7" fmla="*/ 2 h 98"/>
                <a:gd name="T8" fmla="*/ 192 w 218"/>
                <a:gd name="T9" fmla="*/ 2 h 98"/>
                <a:gd name="T10" fmla="*/ 183 w 218"/>
                <a:gd name="T11" fmla="*/ 0 h 98"/>
                <a:gd name="T12" fmla="*/ 172 w 218"/>
                <a:gd name="T13" fmla="*/ 0 h 98"/>
                <a:gd name="T14" fmla="*/ 159 w 218"/>
                <a:gd name="T15" fmla="*/ 0 h 98"/>
                <a:gd name="T16" fmla="*/ 146 w 218"/>
                <a:gd name="T17" fmla="*/ 2 h 98"/>
                <a:gd name="T18" fmla="*/ 129 w 218"/>
                <a:gd name="T19" fmla="*/ 4 h 98"/>
                <a:gd name="T20" fmla="*/ 114 w 218"/>
                <a:gd name="T21" fmla="*/ 11 h 98"/>
                <a:gd name="T22" fmla="*/ 96 w 218"/>
                <a:gd name="T23" fmla="*/ 15 h 98"/>
                <a:gd name="T24" fmla="*/ 79 w 218"/>
                <a:gd name="T25" fmla="*/ 24 h 98"/>
                <a:gd name="T26" fmla="*/ 59 w 218"/>
                <a:gd name="T27" fmla="*/ 35 h 98"/>
                <a:gd name="T28" fmla="*/ 40 w 218"/>
                <a:gd name="T29" fmla="*/ 48 h 98"/>
                <a:gd name="T30" fmla="*/ 20 w 218"/>
                <a:gd name="T31" fmla="*/ 63 h 98"/>
                <a:gd name="T32" fmla="*/ 3 w 218"/>
                <a:gd name="T33" fmla="*/ 82 h 98"/>
                <a:gd name="T34" fmla="*/ 0 w 218"/>
                <a:gd name="T35" fmla="*/ 85 h 98"/>
                <a:gd name="T36" fmla="*/ 3 w 218"/>
                <a:gd name="T37" fmla="*/ 87 h 98"/>
                <a:gd name="T38" fmla="*/ 7 w 218"/>
                <a:gd name="T39" fmla="*/ 91 h 98"/>
                <a:gd name="T40" fmla="*/ 16 w 218"/>
                <a:gd name="T41" fmla="*/ 93 h 98"/>
                <a:gd name="T42" fmla="*/ 24 w 218"/>
                <a:gd name="T43" fmla="*/ 96 h 98"/>
                <a:gd name="T44" fmla="*/ 35 w 218"/>
                <a:gd name="T45" fmla="*/ 98 h 98"/>
                <a:gd name="T46" fmla="*/ 48 w 218"/>
                <a:gd name="T47" fmla="*/ 98 h 98"/>
                <a:gd name="T48" fmla="*/ 66 w 218"/>
                <a:gd name="T49" fmla="*/ 98 h 98"/>
                <a:gd name="T50" fmla="*/ 81 w 218"/>
                <a:gd name="T51" fmla="*/ 96 h 98"/>
                <a:gd name="T52" fmla="*/ 100 w 218"/>
                <a:gd name="T53" fmla="*/ 91 h 98"/>
                <a:gd name="T54" fmla="*/ 118 w 218"/>
                <a:gd name="T55" fmla="*/ 85 h 98"/>
                <a:gd name="T56" fmla="*/ 137 w 218"/>
                <a:gd name="T57" fmla="*/ 78 h 98"/>
                <a:gd name="T58" fmla="*/ 159 w 218"/>
                <a:gd name="T59" fmla="*/ 67 h 98"/>
                <a:gd name="T60" fmla="*/ 179 w 218"/>
                <a:gd name="T61" fmla="*/ 54 h 98"/>
                <a:gd name="T62" fmla="*/ 198 w 218"/>
                <a:gd name="T63" fmla="*/ 39 h 98"/>
                <a:gd name="T64" fmla="*/ 218 w 218"/>
                <a:gd name="T65" fmla="*/ 19 h 98"/>
                <a:gd name="T66" fmla="*/ 209 w 218"/>
                <a:gd name="T67" fmla="*/ 4 h 98"/>
                <a:gd name="T68" fmla="*/ 209 w 218"/>
                <a:gd name="T6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98">
                  <a:moveTo>
                    <a:pt x="209" y="4"/>
                  </a:moveTo>
                  <a:lnTo>
                    <a:pt x="207" y="4"/>
                  </a:lnTo>
                  <a:lnTo>
                    <a:pt x="205" y="2"/>
                  </a:lnTo>
                  <a:lnTo>
                    <a:pt x="198" y="2"/>
                  </a:lnTo>
                  <a:lnTo>
                    <a:pt x="192" y="2"/>
                  </a:lnTo>
                  <a:lnTo>
                    <a:pt x="183" y="0"/>
                  </a:lnTo>
                  <a:lnTo>
                    <a:pt x="172" y="0"/>
                  </a:lnTo>
                  <a:lnTo>
                    <a:pt x="159" y="0"/>
                  </a:lnTo>
                  <a:lnTo>
                    <a:pt x="146" y="2"/>
                  </a:lnTo>
                  <a:lnTo>
                    <a:pt x="129" y="4"/>
                  </a:lnTo>
                  <a:lnTo>
                    <a:pt x="114" y="11"/>
                  </a:lnTo>
                  <a:lnTo>
                    <a:pt x="96" y="15"/>
                  </a:lnTo>
                  <a:lnTo>
                    <a:pt x="79" y="24"/>
                  </a:lnTo>
                  <a:lnTo>
                    <a:pt x="59" y="35"/>
                  </a:lnTo>
                  <a:lnTo>
                    <a:pt x="40" y="48"/>
                  </a:lnTo>
                  <a:lnTo>
                    <a:pt x="20" y="63"/>
                  </a:lnTo>
                  <a:lnTo>
                    <a:pt x="3" y="82"/>
                  </a:lnTo>
                  <a:lnTo>
                    <a:pt x="0" y="85"/>
                  </a:lnTo>
                  <a:lnTo>
                    <a:pt x="3" y="87"/>
                  </a:lnTo>
                  <a:lnTo>
                    <a:pt x="7" y="91"/>
                  </a:lnTo>
                  <a:lnTo>
                    <a:pt x="16" y="93"/>
                  </a:lnTo>
                  <a:lnTo>
                    <a:pt x="24" y="96"/>
                  </a:lnTo>
                  <a:lnTo>
                    <a:pt x="35" y="98"/>
                  </a:lnTo>
                  <a:lnTo>
                    <a:pt x="48" y="98"/>
                  </a:lnTo>
                  <a:lnTo>
                    <a:pt x="66" y="98"/>
                  </a:lnTo>
                  <a:lnTo>
                    <a:pt x="81" y="96"/>
                  </a:lnTo>
                  <a:lnTo>
                    <a:pt x="100" y="91"/>
                  </a:lnTo>
                  <a:lnTo>
                    <a:pt x="118" y="85"/>
                  </a:lnTo>
                  <a:lnTo>
                    <a:pt x="137" y="78"/>
                  </a:lnTo>
                  <a:lnTo>
                    <a:pt x="159" y="67"/>
                  </a:lnTo>
                  <a:lnTo>
                    <a:pt x="179" y="54"/>
                  </a:lnTo>
                  <a:lnTo>
                    <a:pt x="198" y="39"/>
                  </a:lnTo>
                  <a:lnTo>
                    <a:pt x="218" y="19"/>
                  </a:lnTo>
                  <a:lnTo>
                    <a:pt x="209" y="4"/>
                  </a:lnTo>
                  <a:lnTo>
                    <a:pt x="209" y="4"/>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23" name="Freeform 49"/>
            <p:cNvSpPr>
              <a:spLocks/>
            </p:cNvSpPr>
            <p:nvPr/>
          </p:nvSpPr>
          <p:spPr bwMode="auto">
            <a:xfrm>
              <a:off x="3398838" y="4111625"/>
              <a:ext cx="165100" cy="155575"/>
            </a:xfrm>
            <a:custGeom>
              <a:avLst/>
              <a:gdLst>
                <a:gd name="T0" fmla="*/ 0 w 104"/>
                <a:gd name="T1" fmla="*/ 34 h 98"/>
                <a:gd name="T2" fmla="*/ 0 w 104"/>
                <a:gd name="T3" fmla="*/ 32 h 98"/>
                <a:gd name="T4" fmla="*/ 4 w 104"/>
                <a:gd name="T5" fmla="*/ 30 h 98"/>
                <a:gd name="T6" fmla="*/ 9 w 104"/>
                <a:gd name="T7" fmla="*/ 26 h 98"/>
                <a:gd name="T8" fmla="*/ 20 w 104"/>
                <a:gd name="T9" fmla="*/ 21 h 98"/>
                <a:gd name="T10" fmla="*/ 24 w 104"/>
                <a:gd name="T11" fmla="*/ 17 h 98"/>
                <a:gd name="T12" fmla="*/ 33 w 104"/>
                <a:gd name="T13" fmla="*/ 15 h 98"/>
                <a:gd name="T14" fmla="*/ 41 w 104"/>
                <a:gd name="T15" fmla="*/ 11 h 98"/>
                <a:gd name="T16" fmla="*/ 52 w 104"/>
                <a:gd name="T17" fmla="*/ 8 h 98"/>
                <a:gd name="T18" fmla="*/ 61 w 104"/>
                <a:gd name="T19" fmla="*/ 6 h 98"/>
                <a:gd name="T20" fmla="*/ 74 w 104"/>
                <a:gd name="T21" fmla="*/ 4 h 98"/>
                <a:gd name="T22" fmla="*/ 89 w 104"/>
                <a:gd name="T23" fmla="*/ 2 h 98"/>
                <a:gd name="T24" fmla="*/ 104 w 104"/>
                <a:gd name="T25" fmla="*/ 0 h 98"/>
                <a:gd name="T26" fmla="*/ 104 w 104"/>
                <a:gd name="T27" fmla="*/ 2 h 98"/>
                <a:gd name="T28" fmla="*/ 102 w 104"/>
                <a:gd name="T29" fmla="*/ 8 h 98"/>
                <a:gd name="T30" fmla="*/ 100 w 104"/>
                <a:gd name="T31" fmla="*/ 13 h 98"/>
                <a:gd name="T32" fmla="*/ 98 w 104"/>
                <a:gd name="T33" fmla="*/ 19 h 98"/>
                <a:gd name="T34" fmla="*/ 94 w 104"/>
                <a:gd name="T35" fmla="*/ 26 h 98"/>
                <a:gd name="T36" fmla="*/ 91 w 104"/>
                <a:gd name="T37" fmla="*/ 32 h 98"/>
                <a:gd name="T38" fmla="*/ 85 w 104"/>
                <a:gd name="T39" fmla="*/ 39 h 98"/>
                <a:gd name="T40" fmla="*/ 81 w 104"/>
                <a:gd name="T41" fmla="*/ 50 h 98"/>
                <a:gd name="T42" fmla="*/ 74 w 104"/>
                <a:gd name="T43" fmla="*/ 56 h 98"/>
                <a:gd name="T44" fmla="*/ 68 w 104"/>
                <a:gd name="T45" fmla="*/ 65 h 98"/>
                <a:gd name="T46" fmla="*/ 57 w 104"/>
                <a:gd name="T47" fmla="*/ 74 h 98"/>
                <a:gd name="T48" fmla="*/ 48 w 104"/>
                <a:gd name="T49" fmla="*/ 82 h 98"/>
                <a:gd name="T50" fmla="*/ 37 w 104"/>
                <a:gd name="T51" fmla="*/ 89 h 98"/>
                <a:gd name="T52" fmla="*/ 26 w 104"/>
                <a:gd name="T53" fmla="*/ 98 h 98"/>
                <a:gd name="T54" fmla="*/ 0 w 104"/>
                <a:gd name="T55" fmla="*/ 34 h 98"/>
                <a:gd name="T56" fmla="*/ 0 w 104"/>
                <a:gd name="T5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 h="98">
                  <a:moveTo>
                    <a:pt x="0" y="34"/>
                  </a:moveTo>
                  <a:lnTo>
                    <a:pt x="0" y="32"/>
                  </a:lnTo>
                  <a:lnTo>
                    <a:pt x="4" y="30"/>
                  </a:lnTo>
                  <a:lnTo>
                    <a:pt x="9" y="26"/>
                  </a:lnTo>
                  <a:lnTo>
                    <a:pt x="20" y="21"/>
                  </a:lnTo>
                  <a:lnTo>
                    <a:pt x="24" y="17"/>
                  </a:lnTo>
                  <a:lnTo>
                    <a:pt x="33" y="15"/>
                  </a:lnTo>
                  <a:lnTo>
                    <a:pt x="41" y="11"/>
                  </a:lnTo>
                  <a:lnTo>
                    <a:pt x="52" y="8"/>
                  </a:lnTo>
                  <a:lnTo>
                    <a:pt x="61" y="6"/>
                  </a:lnTo>
                  <a:lnTo>
                    <a:pt x="74" y="4"/>
                  </a:lnTo>
                  <a:lnTo>
                    <a:pt x="89" y="2"/>
                  </a:lnTo>
                  <a:lnTo>
                    <a:pt x="104" y="0"/>
                  </a:lnTo>
                  <a:lnTo>
                    <a:pt x="104" y="2"/>
                  </a:lnTo>
                  <a:lnTo>
                    <a:pt x="102" y="8"/>
                  </a:lnTo>
                  <a:lnTo>
                    <a:pt x="100" y="13"/>
                  </a:lnTo>
                  <a:lnTo>
                    <a:pt x="98" y="19"/>
                  </a:lnTo>
                  <a:lnTo>
                    <a:pt x="94" y="26"/>
                  </a:lnTo>
                  <a:lnTo>
                    <a:pt x="91" y="32"/>
                  </a:lnTo>
                  <a:lnTo>
                    <a:pt x="85" y="39"/>
                  </a:lnTo>
                  <a:lnTo>
                    <a:pt x="81" y="50"/>
                  </a:lnTo>
                  <a:lnTo>
                    <a:pt x="74" y="56"/>
                  </a:lnTo>
                  <a:lnTo>
                    <a:pt x="68" y="65"/>
                  </a:lnTo>
                  <a:lnTo>
                    <a:pt x="57" y="74"/>
                  </a:lnTo>
                  <a:lnTo>
                    <a:pt x="48" y="82"/>
                  </a:lnTo>
                  <a:lnTo>
                    <a:pt x="37" y="89"/>
                  </a:lnTo>
                  <a:lnTo>
                    <a:pt x="26" y="98"/>
                  </a:lnTo>
                  <a:lnTo>
                    <a:pt x="0" y="34"/>
                  </a:lnTo>
                  <a:lnTo>
                    <a:pt x="0" y="34"/>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24" name="Freeform 51"/>
            <p:cNvSpPr>
              <a:spLocks/>
            </p:cNvSpPr>
            <p:nvPr/>
          </p:nvSpPr>
          <p:spPr bwMode="auto">
            <a:xfrm>
              <a:off x="3640138" y="3741738"/>
              <a:ext cx="266700" cy="620713"/>
            </a:xfrm>
            <a:custGeom>
              <a:avLst/>
              <a:gdLst>
                <a:gd name="T0" fmla="*/ 157 w 168"/>
                <a:gd name="T1" fmla="*/ 0 h 391"/>
                <a:gd name="T2" fmla="*/ 163 w 168"/>
                <a:gd name="T3" fmla="*/ 4 h 391"/>
                <a:gd name="T4" fmla="*/ 157 w 168"/>
                <a:gd name="T5" fmla="*/ 13 h 391"/>
                <a:gd name="T6" fmla="*/ 139 w 168"/>
                <a:gd name="T7" fmla="*/ 24 h 391"/>
                <a:gd name="T8" fmla="*/ 118 w 168"/>
                <a:gd name="T9" fmla="*/ 37 h 391"/>
                <a:gd name="T10" fmla="*/ 98 w 168"/>
                <a:gd name="T11" fmla="*/ 46 h 391"/>
                <a:gd name="T12" fmla="*/ 79 w 168"/>
                <a:gd name="T13" fmla="*/ 57 h 391"/>
                <a:gd name="T14" fmla="*/ 57 w 168"/>
                <a:gd name="T15" fmla="*/ 70 h 391"/>
                <a:gd name="T16" fmla="*/ 39 w 168"/>
                <a:gd name="T17" fmla="*/ 85 h 391"/>
                <a:gd name="T18" fmla="*/ 26 w 168"/>
                <a:gd name="T19" fmla="*/ 102 h 391"/>
                <a:gd name="T20" fmla="*/ 18 w 168"/>
                <a:gd name="T21" fmla="*/ 131 h 391"/>
                <a:gd name="T22" fmla="*/ 18 w 168"/>
                <a:gd name="T23" fmla="*/ 163 h 391"/>
                <a:gd name="T24" fmla="*/ 22 w 168"/>
                <a:gd name="T25" fmla="*/ 196 h 391"/>
                <a:gd name="T26" fmla="*/ 33 w 168"/>
                <a:gd name="T27" fmla="*/ 226 h 391"/>
                <a:gd name="T28" fmla="*/ 44 w 168"/>
                <a:gd name="T29" fmla="*/ 257 h 391"/>
                <a:gd name="T30" fmla="*/ 59 w 168"/>
                <a:gd name="T31" fmla="*/ 287 h 391"/>
                <a:gd name="T32" fmla="*/ 74 w 168"/>
                <a:gd name="T33" fmla="*/ 315 h 391"/>
                <a:gd name="T34" fmla="*/ 89 w 168"/>
                <a:gd name="T35" fmla="*/ 346 h 391"/>
                <a:gd name="T36" fmla="*/ 100 w 168"/>
                <a:gd name="T37" fmla="*/ 365 h 391"/>
                <a:gd name="T38" fmla="*/ 102 w 168"/>
                <a:gd name="T39" fmla="*/ 372 h 391"/>
                <a:gd name="T40" fmla="*/ 109 w 168"/>
                <a:gd name="T41" fmla="*/ 374 h 391"/>
                <a:gd name="T42" fmla="*/ 120 w 168"/>
                <a:gd name="T43" fmla="*/ 367 h 391"/>
                <a:gd name="T44" fmla="*/ 131 w 168"/>
                <a:gd name="T45" fmla="*/ 367 h 391"/>
                <a:gd name="T46" fmla="*/ 131 w 168"/>
                <a:gd name="T47" fmla="*/ 381 h 391"/>
                <a:gd name="T48" fmla="*/ 120 w 168"/>
                <a:gd name="T49" fmla="*/ 389 h 391"/>
                <a:gd name="T50" fmla="*/ 102 w 168"/>
                <a:gd name="T51" fmla="*/ 389 h 391"/>
                <a:gd name="T52" fmla="*/ 87 w 168"/>
                <a:gd name="T53" fmla="*/ 374 h 391"/>
                <a:gd name="T54" fmla="*/ 79 w 168"/>
                <a:gd name="T55" fmla="*/ 361 h 391"/>
                <a:gd name="T56" fmla="*/ 72 w 168"/>
                <a:gd name="T57" fmla="*/ 348 h 391"/>
                <a:gd name="T58" fmla="*/ 68 w 168"/>
                <a:gd name="T59" fmla="*/ 335 h 391"/>
                <a:gd name="T60" fmla="*/ 57 w 168"/>
                <a:gd name="T61" fmla="*/ 315 h 391"/>
                <a:gd name="T62" fmla="*/ 39 w 168"/>
                <a:gd name="T63" fmla="*/ 287 h 391"/>
                <a:gd name="T64" fmla="*/ 24 w 168"/>
                <a:gd name="T65" fmla="*/ 257 h 391"/>
                <a:gd name="T66" fmla="*/ 13 w 168"/>
                <a:gd name="T67" fmla="*/ 226 h 391"/>
                <a:gd name="T68" fmla="*/ 5 w 168"/>
                <a:gd name="T69" fmla="*/ 194 h 391"/>
                <a:gd name="T70" fmla="*/ 0 w 168"/>
                <a:gd name="T71" fmla="*/ 161 h 391"/>
                <a:gd name="T72" fmla="*/ 2 w 168"/>
                <a:gd name="T73" fmla="*/ 131 h 391"/>
                <a:gd name="T74" fmla="*/ 11 w 168"/>
                <a:gd name="T75" fmla="*/ 98 h 391"/>
                <a:gd name="T76" fmla="*/ 26 w 168"/>
                <a:gd name="T77" fmla="*/ 76 h 391"/>
                <a:gd name="T78" fmla="*/ 42 w 168"/>
                <a:gd name="T79" fmla="*/ 63 h 391"/>
                <a:gd name="T80" fmla="*/ 57 w 168"/>
                <a:gd name="T81" fmla="*/ 50 h 391"/>
                <a:gd name="T82" fmla="*/ 74 w 168"/>
                <a:gd name="T83" fmla="*/ 39 h 391"/>
                <a:gd name="T84" fmla="*/ 92 w 168"/>
                <a:gd name="T85" fmla="*/ 28 h 391"/>
                <a:gd name="T86" fmla="*/ 109 w 168"/>
                <a:gd name="T87" fmla="*/ 20 h 391"/>
                <a:gd name="T88" fmla="*/ 126 w 168"/>
                <a:gd name="T89" fmla="*/ 11 h 391"/>
                <a:gd name="T90" fmla="*/ 144 w 168"/>
                <a:gd name="T91" fmla="*/ 4 h 391"/>
                <a:gd name="T92" fmla="*/ 155 w 168"/>
                <a:gd name="T9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91">
                  <a:moveTo>
                    <a:pt x="155" y="0"/>
                  </a:moveTo>
                  <a:lnTo>
                    <a:pt x="157" y="0"/>
                  </a:lnTo>
                  <a:lnTo>
                    <a:pt x="159" y="2"/>
                  </a:lnTo>
                  <a:lnTo>
                    <a:pt x="163" y="4"/>
                  </a:lnTo>
                  <a:lnTo>
                    <a:pt x="168" y="7"/>
                  </a:lnTo>
                  <a:lnTo>
                    <a:pt x="157" y="13"/>
                  </a:lnTo>
                  <a:lnTo>
                    <a:pt x="148" y="20"/>
                  </a:lnTo>
                  <a:lnTo>
                    <a:pt x="139" y="24"/>
                  </a:lnTo>
                  <a:lnTo>
                    <a:pt x="129" y="31"/>
                  </a:lnTo>
                  <a:lnTo>
                    <a:pt x="118" y="37"/>
                  </a:lnTo>
                  <a:lnTo>
                    <a:pt x="109" y="41"/>
                  </a:lnTo>
                  <a:lnTo>
                    <a:pt x="98" y="46"/>
                  </a:lnTo>
                  <a:lnTo>
                    <a:pt x="89" y="52"/>
                  </a:lnTo>
                  <a:lnTo>
                    <a:pt x="79" y="57"/>
                  </a:lnTo>
                  <a:lnTo>
                    <a:pt x="68" y="63"/>
                  </a:lnTo>
                  <a:lnTo>
                    <a:pt x="57" y="70"/>
                  </a:lnTo>
                  <a:lnTo>
                    <a:pt x="50" y="76"/>
                  </a:lnTo>
                  <a:lnTo>
                    <a:pt x="39" y="85"/>
                  </a:lnTo>
                  <a:lnTo>
                    <a:pt x="33" y="94"/>
                  </a:lnTo>
                  <a:lnTo>
                    <a:pt x="26" y="102"/>
                  </a:lnTo>
                  <a:lnTo>
                    <a:pt x="22" y="115"/>
                  </a:lnTo>
                  <a:lnTo>
                    <a:pt x="18" y="131"/>
                  </a:lnTo>
                  <a:lnTo>
                    <a:pt x="18" y="148"/>
                  </a:lnTo>
                  <a:lnTo>
                    <a:pt x="18" y="163"/>
                  </a:lnTo>
                  <a:lnTo>
                    <a:pt x="20" y="181"/>
                  </a:lnTo>
                  <a:lnTo>
                    <a:pt x="22" y="196"/>
                  </a:lnTo>
                  <a:lnTo>
                    <a:pt x="26" y="211"/>
                  </a:lnTo>
                  <a:lnTo>
                    <a:pt x="33" y="226"/>
                  </a:lnTo>
                  <a:lnTo>
                    <a:pt x="39" y="241"/>
                  </a:lnTo>
                  <a:lnTo>
                    <a:pt x="44" y="257"/>
                  </a:lnTo>
                  <a:lnTo>
                    <a:pt x="50" y="272"/>
                  </a:lnTo>
                  <a:lnTo>
                    <a:pt x="59" y="287"/>
                  </a:lnTo>
                  <a:lnTo>
                    <a:pt x="66" y="302"/>
                  </a:lnTo>
                  <a:lnTo>
                    <a:pt x="74" y="315"/>
                  </a:lnTo>
                  <a:lnTo>
                    <a:pt x="83" y="331"/>
                  </a:lnTo>
                  <a:lnTo>
                    <a:pt x="89" y="346"/>
                  </a:lnTo>
                  <a:lnTo>
                    <a:pt x="98" y="361"/>
                  </a:lnTo>
                  <a:lnTo>
                    <a:pt x="100" y="365"/>
                  </a:lnTo>
                  <a:lnTo>
                    <a:pt x="102" y="370"/>
                  </a:lnTo>
                  <a:lnTo>
                    <a:pt x="102" y="372"/>
                  </a:lnTo>
                  <a:lnTo>
                    <a:pt x="105" y="374"/>
                  </a:lnTo>
                  <a:lnTo>
                    <a:pt x="109" y="374"/>
                  </a:lnTo>
                  <a:lnTo>
                    <a:pt x="116" y="372"/>
                  </a:lnTo>
                  <a:lnTo>
                    <a:pt x="120" y="367"/>
                  </a:lnTo>
                  <a:lnTo>
                    <a:pt x="124" y="367"/>
                  </a:lnTo>
                  <a:lnTo>
                    <a:pt x="131" y="367"/>
                  </a:lnTo>
                  <a:lnTo>
                    <a:pt x="135" y="374"/>
                  </a:lnTo>
                  <a:lnTo>
                    <a:pt x="131" y="381"/>
                  </a:lnTo>
                  <a:lnTo>
                    <a:pt x="124" y="387"/>
                  </a:lnTo>
                  <a:lnTo>
                    <a:pt x="120" y="389"/>
                  </a:lnTo>
                  <a:lnTo>
                    <a:pt x="113" y="391"/>
                  </a:lnTo>
                  <a:lnTo>
                    <a:pt x="102" y="389"/>
                  </a:lnTo>
                  <a:lnTo>
                    <a:pt x="94" y="381"/>
                  </a:lnTo>
                  <a:lnTo>
                    <a:pt x="87" y="374"/>
                  </a:lnTo>
                  <a:lnTo>
                    <a:pt x="83" y="370"/>
                  </a:lnTo>
                  <a:lnTo>
                    <a:pt x="79" y="361"/>
                  </a:lnTo>
                  <a:lnTo>
                    <a:pt x="76" y="354"/>
                  </a:lnTo>
                  <a:lnTo>
                    <a:pt x="72" y="348"/>
                  </a:lnTo>
                  <a:lnTo>
                    <a:pt x="70" y="341"/>
                  </a:lnTo>
                  <a:lnTo>
                    <a:pt x="68" y="335"/>
                  </a:lnTo>
                  <a:lnTo>
                    <a:pt x="68" y="331"/>
                  </a:lnTo>
                  <a:lnTo>
                    <a:pt x="57" y="315"/>
                  </a:lnTo>
                  <a:lnTo>
                    <a:pt x="48" y="302"/>
                  </a:lnTo>
                  <a:lnTo>
                    <a:pt x="39" y="287"/>
                  </a:lnTo>
                  <a:lnTo>
                    <a:pt x="33" y="272"/>
                  </a:lnTo>
                  <a:lnTo>
                    <a:pt x="24" y="257"/>
                  </a:lnTo>
                  <a:lnTo>
                    <a:pt x="20" y="241"/>
                  </a:lnTo>
                  <a:lnTo>
                    <a:pt x="13" y="226"/>
                  </a:lnTo>
                  <a:lnTo>
                    <a:pt x="9" y="211"/>
                  </a:lnTo>
                  <a:lnTo>
                    <a:pt x="5" y="194"/>
                  </a:lnTo>
                  <a:lnTo>
                    <a:pt x="2" y="176"/>
                  </a:lnTo>
                  <a:lnTo>
                    <a:pt x="0" y="161"/>
                  </a:lnTo>
                  <a:lnTo>
                    <a:pt x="2" y="146"/>
                  </a:lnTo>
                  <a:lnTo>
                    <a:pt x="2" y="131"/>
                  </a:lnTo>
                  <a:lnTo>
                    <a:pt x="7" y="113"/>
                  </a:lnTo>
                  <a:lnTo>
                    <a:pt x="11" y="98"/>
                  </a:lnTo>
                  <a:lnTo>
                    <a:pt x="20" y="85"/>
                  </a:lnTo>
                  <a:lnTo>
                    <a:pt x="26" y="76"/>
                  </a:lnTo>
                  <a:lnTo>
                    <a:pt x="33" y="70"/>
                  </a:lnTo>
                  <a:lnTo>
                    <a:pt x="42" y="63"/>
                  </a:lnTo>
                  <a:lnTo>
                    <a:pt x="50" y="57"/>
                  </a:lnTo>
                  <a:lnTo>
                    <a:pt x="57" y="50"/>
                  </a:lnTo>
                  <a:lnTo>
                    <a:pt x="66" y="46"/>
                  </a:lnTo>
                  <a:lnTo>
                    <a:pt x="74" y="39"/>
                  </a:lnTo>
                  <a:lnTo>
                    <a:pt x="85" y="35"/>
                  </a:lnTo>
                  <a:lnTo>
                    <a:pt x="92" y="28"/>
                  </a:lnTo>
                  <a:lnTo>
                    <a:pt x="100" y="24"/>
                  </a:lnTo>
                  <a:lnTo>
                    <a:pt x="109" y="20"/>
                  </a:lnTo>
                  <a:lnTo>
                    <a:pt x="118" y="15"/>
                  </a:lnTo>
                  <a:lnTo>
                    <a:pt x="126" y="11"/>
                  </a:lnTo>
                  <a:lnTo>
                    <a:pt x="135" y="9"/>
                  </a:lnTo>
                  <a:lnTo>
                    <a:pt x="144" y="4"/>
                  </a:lnTo>
                  <a:lnTo>
                    <a:pt x="155" y="0"/>
                  </a:lnTo>
                  <a:lnTo>
                    <a:pt x="155"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25" name="Freeform 52"/>
            <p:cNvSpPr>
              <a:spLocks/>
            </p:cNvSpPr>
            <p:nvPr/>
          </p:nvSpPr>
          <p:spPr bwMode="auto">
            <a:xfrm>
              <a:off x="3806826" y="4403725"/>
              <a:ext cx="150813" cy="117475"/>
            </a:xfrm>
            <a:custGeom>
              <a:avLst/>
              <a:gdLst>
                <a:gd name="T0" fmla="*/ 0 w 95"/>
                <a:gd name="T1" fmla="*/ 50 h 74"/>
                <a:gd name="T2" fmla="*/ 0 w 95"/>
                <a:gd name="T3" fmla="*/ 48 h 74"/>
                <a:gd name="T4" fmla="*/ 2 w 95"/>
                <a:gd name="T5" fmla="*/ 42 h 74"/>
                <a:gd name="T6" fmla="*/ 4 w 95"/>
                <a:gd name="T7" fmla="*/ 37 h 74"/>
                <a:gd name="T8" fmla="*/ 11 w 95"/>
                <a:gd name="T9" fmla="*/ 35 h 74"/>
                <a:gd name="T10" fmla="*/ 17 w 95"/>
                <a:gd name="T11" fmla="*/ 31 h 74"/>
                <a:gd name="T12" fmla="*/ 28 w 95"/>
                <a:gd name="T13" fmla="*/ 27 h 74"/>
                <a:gd name="T14" fmla="*/ 37 w 95"/>
                <a:gd name="T15" fmla="*/ 22 h 74"/>
                <a:gd name="T16" fmla="*/ 45 w 95"/>
                <a:gd name="T17" fmla="*/ 18 h 74"/>
                <a:gd name="T18" fmla="*/ 54 w 95"/>
                <a:gd name="T19" fmla="*/ 11 h 74"/>
                <a:gd name="T20" fmla="*/ 63 w 95"/>
                <a:gd name="T21" fmla="*/ 9 h 74"/>
                <a:gd name="T22" fmla="*/ 67 w 95"/>
                <a:gd name="T23" fmla="*/ 5 h 74"/>
                <a:gd name="T24" fmla="*/ 74 w 95"/>
                <a:gd name="T25" fmla="*/ 3 h 74"/>
                <a:gd name="T26" fmla="*/ 78 w 95"/>
                <a:gd name="T27" fmla="*/ 0 h 74"/>
                <a:gd name="T28" fmla="*/ 82 w 95"/>
                <a:gd name="T29" fmla="*/ 3 h 74"/>
                <a:gd name="T30" fmla="*/ 87 w 95"/>
                <a:gd name="T31" fmla="*/ 7 h 74"/>
                <a:gd name="T32" fmla="*/ 93 w 95"/>
                <a:gd name="T33" fmla="*/ 16 h 74"/>
                <a:gd name="T34" fmla="*/ 93 w 95"/>
                <a:gd name="T35" fmla="*/ 22 h 74"/>
                <a:gd name="T36" fmla="*/ 95 w 95"/>
                <a:gd name="T37" fmla="*/ 27 h 74"/>
                <a:gd name="T38" fmla="*/ 93 w 95"/>
                <a:gd name="T39" fmla="*/ 35 h 74"/>
                <a:gd name="T40" fmla="*/ 91 w 95"/>
                <a:gd name="T41" fmla="*/ 44 h 74"/>
                <a:gd name="T42" fmla="*/ 84 w 95"/>
                <a:gd name="T43" fmla="*/ 50 h 74"/>
                <a:gd name="T44" fmla="*/ 76 w 95"/>
                <a:gd name="T45" fmla="*/ 57 h 74"/>
                <a:gd name="T46" fmla="*/ 65 w 95"/>
                <a:gd name="T47" fmla="*/ 61 h 74"/>
                <a:gd name="T48" fmla="*/ 52 w 95"/>
                <a:gd name="T49" fmla="*/ 68 h 74"/>
                <a:gd name="T50" fmla="*/ 41 w 95"/>
                <a:gd name="T51" fmla="*/ 72 h 74"/>
                <a:gd name="T52" fmla="*/ 30 w 95"/>
                <a:gd name="T53" fmla="*/ 74 h 74"/>
                <a:gd name="T54" fmla="*/ 21 w 95"/>
                <a:gd name="T55" fmla="*/ 74 h 74"/>
                <a:gd name="T56" fmla="*/ 17 w 95"/>
                <a:gd name="T57" fmla="*/ 70 h 74"/>
                <a:gd name="T58" fmla="*/ 6 w 95"/>
                <a:gd name="T59" fmla="*/ 61 h 74"/>
                <a:gd name="T60" fmla="*/ 2 w 95"/>
                <a:gd name="T61" fmla="*/ 57 h 74"/>
                <a:gd name="T62" fmla="*/ 0 w 95"/>
                <a:gd name="T63" fmla="*/ 50 h 74"/>
                <a:gd name="T64" fmla="*/ 0 w 95"/>
                <a:gd name="T65" fmla="*/ 50 h 74"/>
                <a:gd name="T66" fmla="*/ 0 w 95"/>
                <a:gd name="T67"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74">
                  <a:moveTo>
                    <a:pt x="0" y="50"/>
                  </a:moveTo>
                  <a:lnTo>
                    <a:pt x="0" y="48"/>
                  </a:lnTo>
                  <a:lnTo>
                    <a:pt x="2" y="42"/>
                  </a:lnTo>
                  <a:lnTo>
                    <a:pt x="4" y="37"/>
                  </a:lnTo>
                  <a:lnTo>
                    <a:pt x="11" y="35"/>
                  </a:lnTo>
                  <a:lnTo>
                    <a:pt x="17" y="31"/>
                  </a:lnTo>
                  <a:lnTo>
                    <a:pt x="28" y="27"/>
                  </a:lnTo>
                  <a:lnTo>
                    <a:pt x="37" y="22"/>
                  </a:lnTo>
                  <a:lnTo>
                    <a:pt x="45" y="18"/>
                  </a:lnTo>
                  <a:lnTo>
                    <a:pt x="54" y="11"/>
                  </a:lnTo>
                  <a:lnTo>
                    <a:pt x="63" y="9"/>
                  </a:lnTo>
                  <a:lnTo>
                    <a:pt x="67" y="5"/>
                  </a:lnTo>
                  <a:lnTo>
                    <a:pt x="74" y="3"/>
                  </a:lnTo>
                  <a:lnTo>
                    <a:pt x="78" y="0"/>
                  </a:lnTo>
                  <a:lnTo>
                    <a:pt x="82" y="3"/>
                  </a:lnTo>
                  <a:lnTo>
                    <a:pt x="87" y="7"/>
                  </a:lnTo>
                  <a:lnTo>
                    <a:pt x="93" y="16"/>
                  </a:lnTo>
                  <a:lnTo>
                    <a:pt x="93" y="22"/>
                  </a:lnTo>
                  <a:lnTo>
                    <a:pt x="95" y="27"/>
                  </a:lnTo>
                  <a:lnTo>
                    <a:pt x="93" y="35"/>
                  </a:lnTo>
                  <a:lnTo>
                    <a:pt x="91" y="44"/>
                  </a:lnTo>
                  <a:lnTo>
                    <a:pt x="84" y="50"/>
                  </a:lnTo>
                  <a:lnTo>
                    <a:pt x="76" y="57"/>
                  </a:lnTo>
                  <a:lnTo>
                    <a:pt x="65" y="61"/>
                  </a:lnTo>
                  <a:lnTo>
                    <a:pt x="52" y="68"/>
                  </a:lnTo>
                  <a:lnTo>
                    <a:pt x="41" y="72"/>
                  </a:lnTo>
                  <a:lnTo>
                    <a:pt x="30" y="74"/>
                  </a:lnTo>
                  <a:lnTo>
                    <a:pt x="21" y="74"/>
                  </a:lnTo>
                  <a:lnTo>
                    <a:pt x="17" y="70"/>
                  </a:lnTo>
                  <a:lnTo>
                    <a:pt x="6" y="61"/>
                  </a:lnTo>
                  <a:lnTo>
                    <a:pt x="2" y="57"/>
                  </a:lnTo>
                  <a:lnTo>
                    <a:pt x="0" y="50"/>
                  </a:lnTo>
                  <a:lnTo>
                    <a:pt x="0" y="50"/>
                  </a:lnTo>
                  <a:lnTo>
                    <a:pt x="0" y="50"/>
                  </a:lnTo>
                  <a:close/>
                </a:path>
              </a:pathLst>
            </a:custGeom>
            <a:solidFill>
              <a:srgbClr val="E85C5C"/>
            </a:solidFill>
            <a:ln>
              <a:noFill/>
            </a:ln>
            <a:extLst/>
          </p:spPr>
          <p:txBody>
            <a:bodyPr/>
            <a:lstStyle/>
            <a:p>
              <a:pPr fontAlgn="auto">
                <a:spcBef>
                  <a:spcPts val="0"/>
                </a:spcBef>
                <a:spcAft>
                  <a:spcPts val="0"/>
                </a:spcAft>
                <a:defRPr/>
              </a:pPr>
              <a:endParaRPr lang="en-US">
                <a:latin typeface="+mn-lt"/>
              </a:endParaRPr>
            </a:p>
          </p:txBody>
        </p:sp>
        <p:sp>
          <p:nvSpPr>
            <p:cNvPr id="26" name="Freeform 54"/>
            <p:cNvSpPr>
              <a:spLocks/>
            </p:cNvSpPr>
            <p:nvPr/>
          </p:nvSpPr>
          <p:spPr bwMode="auto">
            <a:xfrm>
              <a:off x="2770188" y="4629150"/>
              <a:ext cx="857250" cy="979488"/>
            </a:xfrm>
            <a:custGeom>
              <a:avLst/>
              <a:gdLst>
                <a:gd name="T0" fmla="*/ 468 w 540"/>
                <a:gd name="T1" fmla="*/ 0 h 617"/>
                <a:gd name="T2" fmla="*/ 479 w 540"/>
                <a:gd name="T3" fmla="*/ 15 h 617"/>
                <a:gd name="T4" fmla="*/ 496 w 540"/>
                <a:gd name="T5" fmla="*/ 41 h 617"/>
                <a:gd name="T6" fmla="*/ 514 w 540"/>
                <a:gd name="T7" fmla="*/ 76 h 617"/>
                <a:gd name="T8" fmla="*/ 531 w 540"/>
                <a:gd name="T9" fmla="*/ 115 h 617"/>
                <a:gd name="T10" fmla="*/ 540 w 540"/>
                <a:gd name="T11" fmla="*/ 156 h 617"/>
                <a:gd name="T12" fmla="*/ 535 w 540"/>
                <a:gd name="T13" fmla="*/ 193 h 617"/>
                <a:gd name="T14" fmla="*/ 514 w 540"/>
                <a:gd name="T15" fmla="*/ 228 h 617"/>
                <a:gd name="T16" fmla="*/ 248 w 540"/>
                <a:gd name="T17" fmla="*/ 350 h 617"/>
                <a:gd name="T18" fmla="*/ 257 w 540"/>
                <a:gd name="T19" fmla="*/ 358 h 617"/>
                <a:gd name="T20" fmla="*/ 277 w 540"/>
                <a:gd name="T21" fmla="*/ 378 h 617"/>
                <a:gd name="T22" fmla="*/ 296 w 540"/>
                <a:gd name="T23" fmla="*/ 400 h 617"/>
                <a:gd name="T24" fmla="*/ 322 w 540"/>
                <a:gd name="T25" fmla="*/ 424 h 617"/>
                <a:gd name="T26" fmla="*/ 346 w 540"/>
                <a:gd name="T27" fmla="*/ 448 h 617"/>
                <a:gd name="T28" fmla="*/ 368 w 540"/>
                <a:gd name="T29" fmla="*/ 469 h 617"/>
                <a:gd name="T30" fmla="*/ 385 w 540"/>
                <a:gd name="T31" fmla="*/ 485 h 617"/>
                <a:gd name="T32" fmla="*/ 394 w 540"/>
                <a:gd name="T33" fmla="*/ 493 h 617"/>
                <a:gd name="T34" fmla="*/ 390 w 540"/>
                <a:gd name="T35" fmla="*/ 508 h 617"/>
                <a:gd name="T36" fmla="*/ 377 w 540"/>
                <a:gd name="T37" fmla="*/ 528 h 617"/>
                <a:gd name="T38" fmla="*/ 355 w 540"/>
                <a:gd name="T39" fmla="*/ 550 h 617"/>
                <a:gd name="T40" fmla="*/ 333 w 540"/>
                <a:gd name="T41" fmla="*/ 571 h 617"/>
                <a:gd name="T42" fmla="*/ 309 w 540"/>
                <a:gd name="T43" fmla="*/ 589 h 617"/>
                <a:gd name="T44" fmla="*/ 292 w 540"/>
                <a:gd name="T45" fmla="*/ 604 h 617"/>
                <a:gd name="T46" fmla="*/ 281 w 540"/>
                <a:gd name="T47" fmla="*/ 615 h 617"/>
                <a:gd name="T48" fmla="*/ 277 w 540"/>
                <a:gd name="T49" fmla="*/ 613 h 617"/>
                <a:gd name="T50" fmla="*/ 253 w 540"/>
                <a:gd name="T51" fmla="*/ 595 h 617"/>
                <a:gd name="T52" fmla="*/ 214 w 540"/>
                <a:gd name="T53" fmla="*/ 567 h 617"/>
                <a:gd name="T54" fmla="*/ 164 w 540"/>
                <a:gd name="T55" fmla="*/ 526 h 617"/>
                <a:gd name="T56" fmla="*/ 111 w 540"/>
                <a:gd name="T57" fmla="*/ 485 h 617"/>
                <a:gd name="T58" fmla="*/ 61 w 540"/>
                <a:gd name="T59" fmla="*/ 437 h 617"/>
                <a:gd name="T60" fmla="*/ 22 w 540"/>
                <a:gd name="T61" fmla="*/ 393 h 617"/>
                <a:gd name="T62" fmla="*/ 0 w 540"/>
                <a:gd name="T63" fmla="*/ 356 h 617"/>
                <a:gd name="T64" fmla="*/ 5 w 540"/>
                <a:gd name="T65" fmla="*/ 326 h 617"/>
                <a:gd name="T66" fmla="*/ 44 w 540"/>
                <a:gd name="T67" fmla="*/ 280 h 617"/>
                <a:gd name="T68" fmla="*/ 109 w 540"/>
                <a:gd name="T69" fmla="*/ 228 h 617"/>
                <a:gd name="T70" fmla="*/ 192 w 540"/>
                <a:gd name="T71" fmla="*/ 169 h 617"/>
                <a:gd name="T72" fmla="*/ 277 w 540"/>
                <a:gd name="T73" fmla="*/ 113 h 617"/>
                <a:gd name="T74" fmla="*/ 359 w 540"/>
                <a:gd name="T75" fmla="*/ 63 h 617"/>
                <a:gd name="T76" fmla="*/ 422 w 540"/>
                <a:gd name="T77" fmla="*/ 24 h 617"/>
                <a:gd name="T78" fmla="*/ 461 w 540"/>
                <a:gd name="T79" fmla="*/ 2 h 617"/>
                <a:gd name="T80" fmla="*/ 468 w 540"/>
                <a:gd name="T8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0" h="617">
                  <a:moveTo>
                    <a:pt x="468" y="0"/>
                  </a:moveTo>
                  <a:lnTo>
                    <a:pt x="468" y="0"/>
                  </a:lnTo>
                  <a:lnTo>
                    <a:pt x="472" y="6"/>
                  </a:lnTo>
                  <a:lnTo>
                    <a:pt x="479" y="15"/>
                  </a:lnTo>
                  <a:lnTo>
                    <a:pt x="487" y="28"/>
                  </a:lnTo>
                  <a:lnTo>
                    <a:pt x="496" y="41"/>
                  </a:lnTo>
                  <a:lnTo>
                    <a:pt x="505" y="58"/>
                  </a:lnTo>
                  <a:lnTo>
                    <a:pt x="514" y="76"/>
                  </a:lnTo>
                  <a:lnTo>
                    <a:pt x="524" y="95"/>
                  </a:lnTo>
                  <a:lnTo>
                    <a:pt x="531" y="115"/>
                  </a:lnTo>
                  <a:lnTo>
                    <a:pt x="537" y="137"/>
                  </a:lnTo>
                  <a:lnTo>
                    <a:pt x="540" y="156"/>
                  </a:lnTo>
                  <a:lnTo>
                    <a:pt x="540" y="176"/>
                  </a:lnTo>
                  <a:lnTo>
                    <a:pt x="535" y="193"/>
                  </a:lnTo>
                  <a:lnTo>
                    <a:pt x="527" y="213"/>
                  </a:lnTo>
                  <a:lnTo>
                    <a:pt x="514" y="228"/>
                  </a:lnTo>
                  <a:lnTo>
                    <a:pt x="496" y="243"/>
                  </a:lnTo>
                  <a:lnTo>
                    <a:pt x="248" y="350"/>
                  </a:lnTo>
                  <a:lnTo>
                    <a:pt x="253" y="354"/>
                  </a:lnTo>
                  <a:lnTo>
                    <a:pt x="257" y="358"/>
                  </a:lnTo>
                  <a:lnTo>
                    <a:pt x="268" y="367"/>
                  </a:lnTo>
                  <a:lnTo>
                    <a:pt x="277" y="378"/>
                  </a:lnTo>
                  <a:lnTo>
                    <a:pt x="285" y="389"/>
                  </a:lnTo>
                  <a:lnTo>
                    <a:pt x="296" y="400"/>
                  </a:lnTo>
                  <a:lnTo>
                    <a:pt x="309" y="413"/>
                  </a:lnTo>
                  <a:lnTo>
                    <a:pt x="322" y="424"/>
                  </a:lnTo>
                  <a:lnTo>
                    <a:pt x="333" y="437"/>
                  </a:lnTo>
                  <a:lnTo>
                    <a:pt x="346" y="448"/>
                  </a:lnTo>
                  <a:lnTo>
                    <a:pt x="359" y="461"/>
                  </a:lnTo>
                  <a:lnTo>
                    <a:pt x="368" y="469"/>
                  </a:lnTo>
                  <a:lnTo>
                    <a:pt x="379" y="478"/>
                  </a:lnTo>
                  <a:lnTo>
                    <a:pt x="385" y="485"/>
                  </a:lnTo>
                  <a:lnTo>
                    <a:pt x="392" y="491"/>
                  </a:lnTo>
                  <a:lnTo>
                    <a:pt x="394" y="493"/>
                  </a:lnTo>
                  <a:lnTo>
                    <a:pt x="394" y="500"/>
                  </a:lnTo>
                  <a:lnTo>
                    <a:pt x="390" y="508"/>
                  </a:lnTo>
                  <a:lnTo>
                    <a:pt x="385" y="517"/>
                  </a:lnTo>
                  <a:lnTo>
                    <a:pt x="377" y="528"/>
                  </a:lnTo>
                  <a:lnTo>
                    <a:pt x="366" y="539"/>
                  </a:lnTo>
                  <a:lnTo>
                    <a:pt x="355" y="550"/>
                  </a:lnTo>
                  <a:lnTo>
                    <a:pt x="344" y="561"/>
                  </a:lnTo>
                  <a:lnTo>
                    <a:pt x="333" y="571"/>
                  </a:lnTo>
                  <a:lnTo>
                    <a:pt x="320" y="580"/>
                  </a:lnTo>
                  <a:lnTo>
                    <a:pt x="309" y="589"/>
                  </a:lnTo>
                  <a:lnTo>
                    <a:pt x="300" y="598"/>
                  </a:lnTo>
                  <a:lnTo>
                    <a:pt x="292" y="604"/>
                  </a:lnTo>
                  <a:lnTo>
                    <a:pt x="285" y="611"/>
                  </a:lnTo>
                  <a:lnTo>
                    <a:pt x="281" y="615"/>
                  </a:lnTo>
                  <a:lnTo>
                    <a:pt x="281" y="617"/>
                  </a:lnTo>
                  <a:lnTo>
                    <a:pt x="277" y="613"/>
                  </a:lnTo>
                  <a:lnTo>
                    <a:pt x="268" y="606"/>
                  </a:lnTo>
                  <a:lnTo>
                    <a:pt x="253" y="595"/>
                  </a:lnTo>
                  <a:lnTo>
                    <a:pt x="235" y="582"/>
                  </a:lnTo>
                  <a:lnTo>
                    <a:pt x="214" y="567"/>
                  </a:lnTo>
                  <a:lnTo>
                    <a:pt x="190" y="548"/>
                  </a:lnTo>
                  <a:lnTo>
                    <a:pt x="164" y="526"/>
                  </a:lnTo>
                  <a:lnTo>
                    <a:pt x="137" y="506"/>
                  </a:lnTo>
                  <a:lnTo>
                    <a:pt x="111" y="485"/>
                  </a:lnTo>
                  <a:lnTo>
                    <a:pt x="87" y="461"/>
                  </a:lnTo>
                  <a:lnTo>
                    <a:pt x="61" y="437"/>
                  </a:lnTo>
                  <a:lnTo>
                    <a:pt x="42" y="415"/>
                  </a:lnTo>
                  <a:lnTo>
                    <a:pt x="22" y="393"/>
                  </a:lnTo>
                  <a:lnTo>
                    <a:pt x="9" y="376"/>
                  </a:lnTo>
                  <a:lnTo>
                    <a:pt x="0" y="356"/>
                  </a:lnTo>
                  <a:lnTo>
                    <a:pt x="0" y="343"/>
                  </a:lnTo>
                  <a:lnTo>
                    <a:pt x="5" y="326"/>
                  </a:lnTo>
                  <a:lnTo>
                    <a:pt x="20" y="306"/>
                  </a:lnTo>
                  <a:lnTo>
                    <a:pt x="44" y="280"/>
                  </a:lnTo>
                  <a:lnTo>
                    <a:pt x="74" y="256"/>
                  </a:lnTo>
                  <a:lnTo>
                    <a:pt x="109" y="228"/>
                  </a:lnTo>
                  <a:lnTo>
                    <a:pt x="148" y="200"/>
                  </a:lnTo>
                  <a:lnTo>
                    <a:pt x="192" y="169"/>
                  </a:lnTo>
                  <a:lnTo>
                    <a:pt x="235" y="143"/>
                  </a:lnTo>
                  <a:lnTo>
                    <a:pt x="277" y="113"/>
                  </a:lnTo>
                  <a:lnTo>
                    <a:pt x="320" y="87"/>
                  </a:lnTo>
                  <a:lnTo>
                    <a:pt x="359" y="63"/>
                  </a:lnTo>
                  <a:lnTo>
                    <a:pt x="394" y="41"/>
                  </a:lnTo>
                  <a:lnTo>
                    <a:pt x="422" y="24"/>
                  </a:lnTo>
                  <a:lnTo>
                    <a:pt x="446" y="11"/>
                  </a:lnTo>
                  <a:lnTo>
                    <a:pt x="461" y="2"/>
                  </a:lnTo>
                  <a:lnTo>
                    <a:pt x="468" y="0"/>
                  </a:lnTo>
                  <a:lnTo>
                    <a:pt x="468" y="0"/>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27" name="Freeform 55"/>
            <p:cNvSpPr>
              <a:spLocks/>
            </p:cNvSpPr>
            <p:nvPr/>
          </p:nvSpPr>
          <p:spPr bwMode="auto">
            <a:xfrm>
              <a:off x="4192588" y="4459288"/>
              <a:ext cx="1073150" cy="966788"/>
            </a:xfrm>
            <a:custGeom>
              <a:avLst/>
              <a:gdLst>
                <a:gd name="T0" fmla="*/ 170 w 676"/>
                <a:gd name="T1" fmla="*/ 5 h 609"/>
                <a:gd name="T2" fmla="*/ 170 w 676"/>
                <a:gd name="T3" fmla="*/ 24 h 609"/>
                <a:gd name="T4" fmla="*/ 170 w 676"/>
                <a:gd name="T5" fmla="*/ 57 h 609"/>
                <a:gd name="T6" fmla="*/ 172 w 676"/>
                <a:gd name="T7" fmla="*/ 100 h 609"/>
                <a:gd name="T8" fmla="*/ 176 w 676"/>
                <a:gd name="T9" fmla="*/ 148 h 609"/>
                <a:gd name="T10" fmla="*/ 187 w 676"/>
                <a:gd name="T11" fmla="*/ 198 h 609"/>
                <a:gd name="T12" fmla="*/ 205 w 676"/>
                <a:gd name="T13" fmla="*/ 242 h 609"/>
                <a:gd name="T14" fmla="*/ 228 w 676"/>
                <a:gd name="T15" fmla="*/ 276 h 609"/>
                <a:gd name="T16" fmla="*/ 248 w 676"/>
                <a:gd name="T17" fmla="*/ 287 h 609"/>
                <a:gd name="T18" fmla="*/ 259 w 676"/>
                <a:gd name="T19" fmla="*/ 294 h 609"/>
                <a:gd name="T20" fmla="*/ 278 w 676"/>
                <a:gd name="T21" fmla="*/ 307 h 609"/>
                <a:gd name="T22" fmla="*/ 302 w 676"/>
                <a:gd name="T23" fmla="*/ 322 h 609"/>
                <a:gd name="T24" fmla="*/ 331 w 676"/>
                <a:gd name="T25" fmla="*/ 339 h 609"/>
                <a:gd name="T26" fmla="*/ 359 w 676"/>
                <a:gd name="T27" fmla="*/ 357 h 609"/>
                <a:gd name="T28" fmla="*/ 383 w 676"/>
                <a:gd name="T29" fmla="*/ 372 h 609"/>
                <a:gd name="T30" fmla="*/ 402 w 676"/>
                <a:gd name="T31" fmla="*/ 383 h 609"/>
                <a:gd name="T32" fmla="*/ 407 w 676"/>
                <a:gd name="T33" fmla="*/ 387 h 609"/>
                <a:gd name="T34" fmla="*/ 378 w 676"/>
                <a:gd name="T35" fmla="*/ 392 h 609"/>
                <a:gd name="T36" fmla="*/ 328 w 676"/>
                <a:gd name="T37" fmla="*/ 398 h 609"/>
                <a:gd name="T38" fmla="*/ 268 w 676"/>
                <a:gd name="T39" fmla="*/ 409 h 609"/>
                <a:gd name="T40" fmla="*/ 198 w 676"/>
                <a:gd name="T41" fmla="*/ 422 h 609"/>
                <a:gd name="T42" fmla="*/ 126 w 676"/>
                <a:gd name="T43" fmla="*/ 437 h 609"/>
                <a:gd name="T44" fmla="*/ 63 w 676"/>
                <a:gd name="T45" fmla="*/ 455 h 609"/>
                <a:gd name="T46" fmla="*/ 15 w 676"/>
                <a:gd name="T47" fmla="*/ 472 h 609"/>
                <a:gd name="T48" fmla="*/ 65 w 676"/>
                <a:gd name="T49" fmla="*/ 609 h 609"/>
                <a:gd name="T50" fmla="*/ 87 w 676"/>
                <a:gd name="T51" fmla="*/ 607 h 609"/>
                <a:gd name="T52" fmla="*/ 150 w 676"/>
                <a:gd name="T53" fmla="*/ 598 h 609"/>
                <a:gd name="T54" fmla="*/ 239 w 676"/>
                <a:gd name="T55" fmla="*/ 585 h 609"/>
                <a:gd name="T56" fmla="*/ 344 w 676"/>
                <a:gd name="T57" fmla="*/ 568 h 609"/>
                <a:gd name="T58" fmla="*/ 450 w 676"/>
                <a:gd name="T59" fmla="*/ 546 h 609"/>
                <a:gd name="T60" fmla="*/ 550 w 676"/>
                <a:gd name="T61" fmla="*/ 520 h 609"/>
                <a:gd name="T62" fmla="*/ 628 w 676"/>
                <a:gd name="T63" fmla="*/ 492 h 609"/>
                <a:gd name="T64" fmla="*/ 676 w 676"/>
                <a:gd name="T65" fmla="*/ 461 h 609"/>
                <a:gd name="T66" fmla="*/ 665 w 676"/>
                <a:gd name="T67" fmla="*/ 444 h 609"/>
                <a:gd name="T68" fmla="*/ 637 w 676"/>
                <a:gd name="T69" fmla="*/ 400 h 609"/>
                <a:gd name="T70" fmla="*/ 594 w 676"/>
                <a:gd name="T71" fmla="*/ 337 h 609"/>
                <a:gd name="T72" fmla="*/ 539 w 676"/>
                <a:gd name="T73" fmla="*/ 261 h 609"/>
                <a:gd name="T74" fmla="*/ 474 w 676"/>
                <a:gd name="T75" fmla="*/ 181 h 609"/>
                <a:gd name="T76" fmla="*/ 400 w 676"/>
                <a:gd name="T77" fmla="*/ 105 h 609"/>
                <a:gd name="T78" fmla="*/ 322 w 676"/>
                <a:gd name="T79" fmla="*/ 42 h 609"/>
                <a:gd name="T80" fmla="*/ 244 w 676"/>
                <a:gd name="T81" fmla="*/ 0 h 609"/>
                <a:gd name="T82" fmla="*/ 170 w 676"/>
                <a:gd name="T83"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6" h="609">
                  <a:moveTo>
                    <a:pt x="170" y="2"/>
                  </a:moveTo>
                  <a:lnTo>
                    <a:pt x="170" y="5"/>
                  </a:lnTo>
                  <a:lnTo>
                    <a:pt x="170" y="13"/>
                  </a:lnTo>
                  <a:lnTo>
                    <a:pt x="170" y="24"/>
                  </a:lnTo>
                  <a:lnTo>
                    <a:pt x="170" y="39"/>
                  </a:lnTo>
                  <a:lnTo>
                    <a:pt x="170" y="57"/>
                  </a:lnTo>
                  <a:lnTo>
                    <a:pt x="170" y="79"/>
                  </a:lnTo>
                  <a:lnTo>
                    <a:pt x="172" y="100"/>
                  </a:lnTo>
                  <a:lnTo>
                    <a:pt x="174" y="126"/>
                  </a:lnTo>
                  <a:lnTo>
                    <a:pt x="176" y="148"/>
                  </a:lnTo>
                  <a:lnTo>
                    <a:pt x="183" y="174"/>
                  </a:lnTo>
                  <a:lnTo>
                    <a:pt x="187" y="198"/>
                  </a:lnTo>
                  <a:lnTo>
                    <a:pt x="196" y="222"/>
                  </a:lnTo>
                  <a:lnTo>
                    <a:pt x="205" y="242"/>
                  </a:lnTo>
                  <a:lnTo>
                    <a:pt x="215" y="261"/>
                  </a:lnTo>
                  <a:lnTo>
                    <a:pt x="228" y="276"/>
                  </a:lnTo>
                  <a:lnTo>
                    <a:pt x="246" y="287"/>
                  </a:lnTo>
                  <a:lnTo>
                    <a:pt x="248" y="287"/>
                  </a:lnTo>
                  <a:lnTo>
                    <a:pt x="252" y="292"/>
                  </a:lnTo>
                  <a:lnTo>
                    <a:pt x="259" y="294"/>
                  </a:lnTo>
                  <a:lnTo>
                    <a:pt x="268" y="300"/>
                  </a:lnTo>
                  <a:lnTo>
                    <a:pt x="278" y="307"/>
                  </a:lnTo>
                  <a:lnTo>
                    <a:pt x="289" y="313"/>
                  </a:lnTo>
                  <a:lnTo>
                    <a:pt x="302" y="322"/>
                  </a:lnTo>
                  <a:lnTo>
                    <a:pt x="318" y="333"/>
                  </a:lnTo>
                  <a:lnTo>
                    <a:pt x="331" y="339"/>
                  </a:lnTo>
                  <a:lnTo>
                    <a:pt x="344" y="348"/>
                  </a:lnTo>
                  <a:lnTo>
                    <a:pt x="359" y="357"/>
                  </a:lnTo>
                  <a:lnTo>
                    <a:pt x="372" y="365"/>
                  </a:lnTo>
                  <a:lnTo>
                    <a:pt x="383" y="372"/>
                  </a:lnTo>
                  <a:lnTo>
                    <a:pt x="394" y="378"/>
                  </a:lnTo>
                  <a:lnTo>
                    <a:pt x="402" y="383"/>
                  </a:lnTo>
                  <a:lnTo>
                    <a:pt x="411" y="387"/>
                  </a:lnTo>
                  <a:lnTo>
                    <a:pt x="407" y="387"/>
                  </a:lnTo>
                  <a:lnTo>
                    <a:pt x="396" y="389"/>
                  </a:lnTo>
                  <a:lnTo>
                    <a:pt x="378" y="392"/>
                  </a:lnTo>
                  <a:lnTo>
                    <a:pt x="357" y="394"/>
                  </a:lnTo>
                  <a:lnTo>
                    <a:pt x="328" y="398"/>
                  </a:lnTo>
                  <a:lnTo>
                    <a:pt x="300" y="405"/>
                  </a:lnTo>
                  <a:lnTo>
                    <a:pt x="268" y="409"/>
                  </a:lnTo>
                  <a:lnTo>
                    <a:pt x="233" y="415"/>
                  </a:lnTo>
                  <a:lnTo>
                    <a:pt x="198" y="422"/>
                  </a:lnTo>
                  <a:lnTo>
                    <a:pt x="161" y="428"/>
                  </a:lnTo>
                  <a:lnTo>
                    <a:pt x="126" y="437"/>
                  </a:lnTo>
                  <a:lnTo>
                    <a:pt x="96" y="446"/>
                  </a:lnTo>
                  <a:lnTo>
                    <a:pt x="63" y="455"/>
                  </a:lnTo>
                  <a:lnTo>
                    <a:pt x="37" y="463"/>
                  </a:lnTo>
                  <a:lnTo>
                    <a:pt x="15" y="472"/>
                  </a:lnTo>
                  <a:lnTo>
                    <a:pt x="0" y="483"/>
                  </a:lnTo>
                  <a:lnTo>
                    <a:pt x="65" y="609"/>
                  </a:lnTo>
                  <a:lnTo>
                    <a:pt x="70" y="609"/>
                  </a:lnTo>
                  <a:lnTo>
                    <a:pt x="87" y="607"/>
                  </a:lnTo>
                  <a:lnTo>
                    <a:pt x="113" y="602"/>
                  </a:lnTo>
                  <a:lnTo>
                    <a:pt x="150" y="598"/>
                  </a:lnTo>
                  <a:lnTo>
                    <a:pt x="191" y="592"/>
                  </a:lnTo>
                  <a:lnTo>
                    <a:pt x="239" y="585"/>
                  </a:lnTo>
                  <a:lnTo>
                    <a:pt x="289" y="576"/>
                  </a:lnTo>
                  <a:lnTo>
                    <a:pt x="344" y="568"/>
                  </a:lnTo>
                  <a:lnTo>
                    <a:pt x="396" y="557"/>
                  </a:lnTo>
                  <a:lnTo>
                    <a:pt x="450" y="546"/>
                  </a:lnTo>
                  <a:lnTo>
                    <a:pt x="502" y="533"/>
                  </a:lnTo>
                  <a:lnTo>
                    <a:pt x="550" y="520"/>
                  </a:lnTo>
                  <a:lnTo>
                    <a:pt x="591" y="507"/>
                  </a:lnTo>
                  <a:lnTo>
                    <a:pt x="628" y="492"/>
                  </a:lnTo>
                  <a:lnTo>
                    <a:pt x="657" y="476"/>
                  </a:lnTo>
                  <a:lnTo>
                    <a:pt x="676" y="461"/>
                  </a:lnTo>
                  <a:lnTo>
                    <a:pt x="672" y="457"/>
                  </a:lnTo>
                  <a:lnTo>
                    <a:pt x="665" y="444"/>
                  </a:lnTo>
                  <a:lnTo>
                    <a:pt x="652" y="426"/>
                  </a:lnTo>
                  <a:lnTo>
                    <a:pt x="637" y="400"/>
                  </a:lnTo>
                  <a:lnTo>
                    <a:pt x="618" y="370"/>
                  </a:lnTo>
                  <a:lnTo>
                    <a:pt x="594" y="337"/>
                  </a:lnTo>
                  <a:lnTo>
                    <a:pt x="568" y="298"/>
                  </a:lnTo>
                  <a:lnTo>
                    <a:pt x="539" y="261"/>
                  </a:lnTo>
                  <a:lnTo>
                    <a:pt x="507" y="220"/>
                  </a:lnTo>
                  <a:lnTo>
                    <a:pt x="474" y="181"/>
                  </a:lnTo>
                  <a:lnTo>
                    <a:pt x="437" y="142"/>
                  </a:lnTo>
                  <a:lnTo>
                    <a:pt x="400" y="105"/>
                  </a:lnTo>
                  <a:lnTo>
                    <a:pt x="361" y="70"/>
                  </a:lnTo>
                  <a:lnTo>
                    <a:pt x="322" y="42"/>
                  </a:lnTo>
                  <a:lnTo>
                    <a:pt x="283" y="18"/>
                  </a:lnTo>
                  <a:lnTo>
                    <a:pt x="244" y="0"/>
                  </a:lnTo>
                  <a:lnTo>
                    <a:pt x="170" y="2"/>
                  </a:lnTo>
                  <a:lnTo>
                    <a:pt x="170" y="2"/>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28" name="Freeform 58"/>
            <p:cNvSpPr>
              <a:spLocks/>
            </p:cNvSpPr>
            <p:nvPr/>
          </p:nvSpPr>
          <p:spPr bwMode="auto">
            <a:xfrm>
              <a:off x="4551363" y="4521200"/>
              <a:ext cx="61913" cy="63500"/>
            </a:xfrm>
            <a:custGeom>
              <a:avLst/>
              <a:gdLst>
                <a:gd name="T0" fmla="*/ 18 w 39"/>
                <a:gd name="T1" fmla="*/ 40 h 40"/>
                <a:gd name="T2" fmla="*/ 24 w 39"/>
                <a:gd name="T3" fmla="*/ 37 h 40"/>
                <a:gd name="T4" fmla="*/ 33 w 39"/>
                <a:gd name="T5" fmla="*/ 33 h 40"/>
                <a:gd name="T6" fmla="*/ 37 w 39"/>
                <a:gd name="T7" fmla="*/ 26 h 40"/>
                <a:gd name="T8" fmla="*/ 39 w 39"/>
                <a:gd name="T9" fmla="*/ 20 h 40"/>
                <a:gd name="T10" fmla="*/ 37 w 39"/>
                <a:gd name="T11" fmla="*/ 11 h 40"/>
                <a:gd name="T12" fmla="*/ 33 w 39"/>
                <a:gd name="T13" fmla="*/ 7 h 40"/>
                <a:gd name="T14" fmla="*/ 24 w 39"/>
                <a:gd name="T15" fmla="*/ 3 h 40"/>
                <a:gd name="T16" fmla="*/ 18 w 39"/>
                <a:gd name="T17" fmla="*/ 0 h 40"/>
                <a:gd name="T18" fmla="*/ 11 w 39"/>
                <a:gd name="T19" fmla="*/ 3 h 40"/>
                <a:gd name="T20" fmla="*/ 5 w 39"/>
                <a:gd name="T21" fmla="*/ 7 h 40"/>
                <a:gd name="T22" fmla="*/ 0 w 39"/>
                <a:gd name="T23" fmla="*/ 11 h 40"/>
                <a:gd name="T24" fmla="*/ 0 w 39"/>
                <a:gd name="T25" fmla="*/ 20 h 40"/>
                <a:gd name="T26" fmla="*/ 0 w 39"/>
                <a:gd name="T27" fmla="*/ 26 h 40"/>
                <a:gd name="T28" fmla="*/ 5 w 39"/>
                <a:gd name="T29" fmla="*/ 33 h 40"/>
                <a:gd name="T30" fmla="*/ 11 w 39"/>
                <a:gd name="T31" fmla="*/ 37 h 40"/>
                <a:gd name="T32" fmla="*/ 18 w 39"/>
                <a:gd name="T33" fmla="*/ 40 h 40"/>
                <a:gd name="T34" fmla="*/ 18 w 39"/>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0">
                  <a:moveTo>
                    <a:pt x="18" y="40"/>
                  </a:moveTo>
                  <a:lnTo>
                    <a:pt x="24" y="37"/>
                  </a:lnTo>
                  <a:lnTo>
                    <a:pt x="33" y="33"/>
                  </a:lnTo>
                  <a:lnTo>
                    <a:pt x="37" y="26"/>
                  </a:lnTo>
                  <a:lnTo>
                    <a:pt x="39" y="20"/>
                  </a:lnTo>
                  <a:lnTo>
                    <a:pt x="37" y="11"/>
                  </a:lnTo>
                  <a:lnTo>
                    <a:pt x="33" y="7"/>
                  </a:lnTo>
                  <a:lnTo>
                    <a:pt x="24" y="3"/>
                  </a:lnTo>
                  <a:lnTo>
                    <a:pt x="18" y="0"/>
                  </a:lnTo>
                  <a:lnTo>
                    <a:pt x="11" y="3"/>
                  </a:lnTo>
                  <a:lnTo>
                    <a:pt x="5" y="7"/>
                  </a:lnTo>
                  <a:lnTo>
                    <a:pt x="0" y="11"/>
                  </a:lnTo>
                  <a:lnTo>
                    <a:pt x="0" y="20"/>
                  </a:lnTo>
                  <a:lnTo>
                    <a:pt x="0" y="26"/>
                  </a:lnTo>
                  <a:lnTo>
                    <a:pt x="5" y="33"/>
                  </a:lnTo>
                  <a:lnTo>
                    <a:pt x="11" y="37"/>
                  </a:lnTo>
                  <a:lnTo>
                    <a:pt x="18" y="40"/>
                  </a:lnTo>
                  <a:lnTo>
                    <a:pt x="18" y="40"/>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29" name="Freeform 59"/>
            <p:cNvSpPr>
              <a:spLocks/>
            </p:cNvSpPr>
            <p:nvPr/>
          </p:nvSpPr>
          <p:spPr bwMode="auto">
            <a:xfrm>
              <a:off x="4600576" y="4764088"/>
              <a:ext cx="53975" cy="53975"/>
            </a:xfrm>
            <a:custGeom>
              <a:avLst/>
              <a:gdLst>
                <a:gd name="T0" fmla="*/ 17 w 34"/>
                <a:gd name="T1" fmla="*/ 34 h 34"/>
                <a:gd name="T2" fmla="*/ 24 w 34"/>
                <a:gd name="T3" fmla="*/ 32 h 34"/>
                <a:gd name="T4" fmla="*/ 30 w 34"/>
                <a:gd name="T5" fmla="*/ 28 h 34"/>
                <a:gd name="T6" fmla="*/ 32 w 34"/>
                <a:gd name="T7" fmla="*/ 23 h 34"/>
                <a:gd name="T8" fmla="*/ 34 w 34"/>
                <a:gd name="T9" fmla="*/ 17 h 34"/>
                <a:gd name="T10" fmla="*/ 32 w 34"/>
                <a:gd name="T11" fmla="*/ 10 h 34"/>
                <a:gd name="T12" fmla="*/ 30 w 34"/>
                <a:gd name="T13" fmla="*/ 4 h 34"/>
                <a:gd name="T14" fmla="*/ 24 w 34"/>
                <a:gd name="T15" fmla="*/ 0 h 34"/>
                <a:gd name="T16" fmla="*/ 17 w 34"/>
                <a:gd name="T17" fmla="*/ 0 h 34"/>
                <a:gd name="T18" fmla="*/ 11 w 34"/>
                <a:gd name="T19" fmla="*/ 0 h 34"/>
                <a:gd name="T20" fmla="*/ 4 w 34"/>
                <a:gd name="T21" fmla="*/ 4 h 34"/>
                <a:gd name="T22" fmla="*/ 0 w 34"/>
                <a:gd name="T23" fmla="*/ 10 h 34"/>
                <a:gd name="T24" fmla="*/ 0 w 34"/>
                <a:gd name="T25" fmla="*/ 17 h 34"/>
                <a:gd name="T26" fmla="*/ 0 w 34"/>
                <a:gd name="T27" fmla="*/ 23 h 34"/>
                <a:gd name="T28" fmla="*/ 4 w 34"/>
                <a:gd name="T29" fmla="*/ 28 h 34"/>
                <a:gd name="T30" fmla="*/ 11 w 34"/>
                <a:gd name="T31" fmla="*/ 32 h 34"/>
                <a:gd name="T32" fmla="*/ 17 w 34"/>
                <a:gd name="T33" fmla="*/ 34 h 34"/>
                <a:gd name="T34" fmla="*/ 17 w 34"/>
                <a:gd name="T3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4">
                  <a:moveTo>
                    <a:pt x="17" y="34"/>
                  </a:moveTo>
                  <a:lnTo>
                    <a:pt x="24" y="32"/>
                  </a:lnTo>
                  <a:lnTo>
                    <a:pt x="30" y="28"/>
                  </a:lnTo>
                  <a:lnTo>
                    <a:pt x="32" y="23"/>
                  </a:lnTo>
                  <a:lnTo>
                    <a:pt x="34" y="17"/>
                  </a:lnTo>
                  <a:lnTo>
                    <a:pt x="32" y="10"/>
                  </a:lnTo>
                  <a:lnTo>
                    <a:pt x="30" y="4"/>
                  </a:lnTo>
                  <a:lnTo>
                    <a:pt x="24" y="0"/>
                  </a:lnTo>
                  <a:lnTo>
                    <a:pt x="17" y="0"/>
                  </a:lnTo>
                  <a:lnTo>
                    <a:pt x="11" y="0"/>
                  </a:lnTo>
                  <a:lnTo>
                    <a:pt x="4" y="4"/>
                  </a:lnTo>
                  <a:lnTo>
                    <a:pt x="0" y="10"/>
                  </a:lnTo>
                  <a:lnTo>
                    <a:pt x="0" y="17"/>
                  </a:lnTo>
                  <a:lnTo>
                    <a:pt x="0" y="23"/>
                  </a:lnTo>
                  <a:lnTo>
                    <a:pt x="4" y="28"/>
                  </a:lnTo>
                  <a:lnTo>
                    <a:pt x="11" y="32"/>
                  </a:lnTo>
                  <a:lnTo>
                    <a:pt x="17" y="34"/>
                  </a:lnTo>
                  <a:lnTo>
                    <a:pt x="17" y="34"/>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0" name="Freeform 60"/>
            <p:cNvSpPr>
              <a:spLocks/>
            </p:cNvSpPr>
            <p:nvPr/>
          </p:nvSpPr>
          <p:spPr bwMode="auto">
            <a:xfrm>
              <a:off x="4841876" y="4800600"/>
              <a:ext cx="68263" cy="69850"/>
            </a:xfrm>
            <a:custGeom>
              <a:avLst/>
              <a:gdLst>
                <a:gd name="T0" fmla="*/ 19 w 43"/>
                <a:gd name="T1" fmla="*/ 44 h 44"/>
                <a:gd name="T2" fmla="*/ 28 w 43"/>
                <a:gd name="T3" fmla="*/ 42 h 44"/>
                <a:gd name="T4" fmla="*/ 37 w 43"/>
                <a:gd name="T5" fmla="*/ 37 h 44"/>
                <a:gd name="T6" fmla="*/ 41 w 43"/>
                <a:gd name="T7" fmla="*/ 31 h 44"/>
                <a:gd name="T8" fmla="*/ 43 w 43"/>
                <a:gd name="T9" fmla="*/ 22 h 44"/>
                <a:gd name="T10" fmla="*/ 41 w 43"/>
                <a:gd name="T11" fmla="*/ 13 h 44"/>
                <a:gd name="T12" fmla="*/ 37 w 43"/>
                <a:gd name="T13" fmla="*/ 7 h 44"/>
                <a:gd name="T14" fmla="*/ 28 w 43"/>
                <a:gd name="T15" fmla="*/ 0 h 44"/>
                <a:gd name="T16" fmla="*/ 19 w 43"/>
                <a:gd name="T17" fmla="*/ 0 h 44"/>
                <a:gd name="T18" fmla="*/ 11 w 43"/>
                <a:gd name="T19" fmla="*/ 0 h 44"/>
                <a:gd name="T20" fmla="*/ 4 w 43"/>
                <a:gd name="T21" fmla="*/ 7 h 44"/>
                <a:gd name="T22" fmla="*/ 0 w 43"/>
                <a:gd name="T23" fmla="*/ 13 h 44"/>
                <a:gd name="T24" fmla="*/ 0 w 43"/>
                <a:gd name="T25" fmla="*/ 22 h 44"/>
                <a:gd name="T26" fmla="*/ 0 w 43"/>
                <a:gd name="T27" fmla="*/ 31 h 44"/>
                <a:gd name="T28" fmla="*/ 4 w 43"/>
                <a:gd name="T29" fmla="*/ 37 h 44"/>
                <a:gd name="T30" fmla="*/ 11 w 43"/>
                <a:gd name="T31" fmla="*/ 42 h 44"/>
                <a:gd name="T32" fmla="*/ 19 w 43"/>
                <a:gd name="T33" fmla="*/ 44 h 44"/>
                <a:gd name="T34" fmla="*/ 19 w 43"/>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4">
                  <a:moveTo>
                    <a:pt x="19" y="44"/>
                  </a:moveTo>
                  <a:lnTo>
                    <a:pt x="28" y="42"/>
                  </a:lnTo>
                  <a:lnTo>
                    <a:pt x="37" y="37"/>
                  </a:lnTo>
                  <a:lnTo>
                    <a:pt x="41" y="31"/>
                  </a:lnTo>
                  <a:lnTo>
                    <a:pt x="43" y="22"/>
                  </a:lnTo>
                  <a:lnTo>
                    <a:pt x="41" y="13"/>
                  </a:lnTo>
                  <a:lnTo>
                    <a:pt x="37" y="7"/>
                  </a:lnTo>
                  <a:lnTo>
                    <a:pt x="28" y="0"/>
                  </a:lnTo>
                  <a:lnTo>
                    <a:pt x="19" y="0"/>
                  </a:lnTo>
                  <a:lnTo>
                    <a:pt x="11" y="0"/>
                  </a:lnTo>
                  <a:lnTo>
                    <a:pt x="4" y="7"/>
                  </a:lnTo>
                  <a:lnTo>
                    <a:pt x="0" y="13"/>
                  </a:lnTo>
                  <a:lnTo>
                    <a:pt x="0" y="22"/>
                  </a:lnTo>
                  <a:lnTo>
                    <a:pt x="0" y="31"/>
                  </a:lnTo>
                  <a:lnTo>
                    <a:pt x="4" y="37"/>
                  </a:lnTo>
                  <a:lnTo>
                    <a:pt x="11" y="42"/>
                  </a:lnTo>
                  <a:lnTo>
                    <a:pt x="19" y="44"/>
                  </a:lnTo>
                  <a:lnTo>
                    <a:pt x="19" y="44"/>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1" name="Freeform 61"/>
            <p:cNvSpPr>
              <a:spLocks/>
            </p:cNvSpPr>
            <p:nvPr/>
          </p:nvSpPr>
          <p:spPr bwMode="auto">
            <a:xfrm>
              <a:off x="5027613" y="5022850"/>
              <a:ext cx="69850" cy="71438"/>
            </a:xfrm>
            <a:custGeom>
              <a:avLst/>
              <a:gdLst>
                <a:gd name="T0" fmla="*/ 24 w 44"/>
                <a:gd name="T1" fmla="*/ 45 h 45"/>
                <a:gd name="T2" fmla="*/ 31 w 44"/>
                <a:gd name="T3" fmla="*/ 43 h 45"/>
                <a:gd name="T4" fmla="*/ 37 w 44"/>
                <a:gd name="T5" fmla="*/ 37 h 45"/>
                <a:gd name="T6" fmla="*/ 42 w 44"/>
                <a:gd name="T7" fmla="*/ 30 h 45"/>
                <a:gd name="T8" fmla="*/ 44 w 44"/>
                <a:gd name="T9" fmla="*/ 21 h 45"/>
                <a:gd name="T10" fmla="*/ 42 w 44"/>
                <a:gd name="T11" fmla="*/ 13 h 45"/>
                <a:gd name="T12" fmla="*/ 37 w 44"/>
                <a:gd name="T13" fmla="*/ 6 h 45"/>
                <a:gd name="T14" fmla="*/ 31 w 44"/>
                <a:gd name="T15" fmla="*/ 2 h 45"/>
                <a:gd name="T16" fmla="*/ 24 w 44"/>
                <a:gd name="T17" fmla="*/ 0 h 45"/>
                <a:gd name="T18" fmla="*/ 13 w 44"/>
                <a:gd name="T19" fmla="*/ 2 h 45"/>
                <a:gd name="T20" fmla="*/ 7 w 44"/>
                <a:gd name="T21" fmla="*/ 6 h 45"/>
                <a:gd name="T22" fmla="*/ 2 w 44"/>
                <a:gd name="T23" fmla="*/ 13 h 45"/>
                <a:gd name="T24" fmla="*/ 0 w 44"/>
                <a:gd name="T25" fmla="*/ 21 h 45"/>
                <a:gd name="T26" fmla="*/ 2 w 44"/>
                <a:gd name="T27" fmla="*/ 30 h 45"/>
                <a:gd name="T28" fmla="*/ 7 w 44"/>
                <a:gd name="T29" fmla="*/ 37 h 45"/>
                <a:gd name="T30" fmla="*/ 13 w 44"/>
                <a:gd name="T31" fmla="*/ 43 h 45"/>
                <a:gd name="T32" fmla="*/ 24 w 44"/>
                <a:gd name="T33" fmla="*/ 45 h 45"/>
                <a:gd name="T34" fmla="*/ 24 w 44"/>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5">
                  <a:moveTo>
                    <a:pt x="24" y="45"/>
                  </a:moveTo>
                  <a:lnTo>
                    <a:pt x="31" y="43"/>
                  </a:lnTo>
                  <a:lnTo>
                    <a:pt x="37" y="37"/>
                  </a:lnTo>
                  <a:lnTo>
                    <a:pt x="42" y="30"/>
                  </a:lnTo>
                  <a:lnTo>
                    <a:pt x="44" y="21"/>
                  </a:lnTo>
                  <a:lnTo>
                    <a:pt x="42" y="13"/>
                  </a:lnTo>
                  <a:lnTo>
                    <a:pt x="37" y="6"/>
                  </a:lnTo>
                  <a:lnTo>
                    <a:pt x="31" y="2"/>
                  </a:lnTo>
                  <a:lnTo>
                    <a:pt x="24" y="0"/>
                  </a:lnTo>
                  <a:lnTo>
                    <a:pt x="13" y="2"/>
                  </a:lnTo>
                  <a:lnTo>
                    <a:pt x="7" y="6"/>
                  </a:lnTo>
                  <a:lnTo>
                    <a:pt x="2" y="13"/>
                  </a:lnTo>
                  <a:lnTo>
                    <a:pt x="0" y="21"/>
                  </a:lnTo>
                  <a:lnTo>
                    <a:pt x="2" y="30"/>
                  </a:lnTo>
                  <a:lnTo>
                    <a:pt x="7" y="37"/>
                  </a:lnTo>
                  <a:lnTo>
                    <a:pt x="13" y="43"/>
                  </a:lnTo>
                  <a:lnTo>
                    <a:pt x="24" y="45"/>
                  </a:lnTo>
                  <a:lnTo>
                    <a:pt x="24" y="45"/>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2" name="Freeform 62"/>
            <p:cNvSpPr>
              <a:spLocks/>
            </p:cNvSpPr>
            <p:nvPr/>
          </p:nvSpPr>
          <p:spPr bwMode="auto">
            <a:xfrm>
              <a:off x="4948238" y="5149850"/>
              <a:ext cx="61913" cy="65088"/>
            </a:xfrm>
            <a:custGeom>
              <a:avLst/>
              <a:gdLst>
                <a:gd name="T0" fmla="*/ 20 w 39"/>
                <a:gd name="T1" fmla="*/ 41 h 41"/>
                <a:gd name="T2" fmla="*/ 26 w 39"/>
                <a:gd name="T3" fmla="*/ 39 h 41"/>
                <a:gd name="T4" fmla="*/ 33 w 39"/>
                <a:gd name="T5" fmla="*/ 35 h 41"/>
                <a:gd name="T6" fmla="*/ 37 w 39"/>
                <a:gd name="T7" fmla="*/ 28 h 41"/>
                <a:gd name="T8" fmla="*/ 39 w 39"/>
                <a:gd name="T9" fmla="*/ 20 h 41"/>
                <a:gd name="T10" fmla="*/ 37 w 39"/>
                <a:gd name="T11" fmla="*/ 11 h 41"/>
                <a:gd name="T12" fmla="*/ 33 w 39"/>
                <a:gd name="T13" fmla="*/ 7 h 41"/>
                <a:gd name="T14" fmla="*/ 26 w 39"/>
                <a:gd name="T15" fmla="*/ 2 h 41"/>
                <a:gd name="T16" fmla="*/ 20 w 39"/>
                <a:gd name="T17" fmla="*/ 0 h 41"/>
                <a:gd name="T18" fmla="*/ 11 w 39"/>
                <a:gd name="T19" fmla="*/ 2 h 41"/>
                <a:gd name="T20" fmla="*/ 7 w 39"/>
                <a:gd name="T21" fmla="*/ 7 h 41"/>
                <a:gd name="T22" fmla="*/ 2 w 39"/>
                <a:gd name="T23" fmla="*/ 11 h 41"/>
                <a:gd name="T24" fmla="*/ 0 w 39"/>
                <a:gd name="T25" fmla="*/ 20 h 41"/>
                <a:gd name="T26" fmla="*/ 2 w 39"/>
                <a:gd name="T27" fmla="*/ 28 h 41"/>
                <a:gd name="T28" fmla="*/ 7 w 39"/>
                <a:gd name="T29" fmla="*/ 35 h 41"/>
                <a:gd name="T30" fmla="*/ 11 w 39"/>
                <a:gd name="T31" fmla="*/ 39 h 41"/>
                <a:gd name="T32" fmla="*/ 20 w 39"/>
                <a:gd name="T33" fmla="*/ 41 h 41"/>
                <a:gd name="T34" fmla="*/ 20 w 39"/>
                <a:gd name="T3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1">
                  <a:moveTo>
                    <a:pt x="20" y="41"/>
                  </a:moveTo>
                  <a:lnTo>
                    <a:pt x="26" y="39"/>
                  </a:lnTo>
                  <a:lnTo>
                    <a:pt x="33" y="35"/>
                  </a:lnTo>
                  <a:lnTo>
                    <a:pt x="37" y="28"/>
                  </a:lnTo>
                  <a:lnTo>
                    <a:pt x="39" y="20"/>
                  </a:lnTo>
                  <a:lnTo>
                    <a:pt x="37" y="11"/>
                  </a:lnTo>
                  <a:lnTo>
                    <a:pt x="33" y="7"/>
                  </a:lnTo>
                  <a:lnTo>
                    <a:pt x="26" y="2"/>
                  </a:lnTo>
                  <a:lnTo>
                    <a:pt x="20" y="0"/>
                  </a:lnTo>
                  <a:lnTo>
                    <a:pt x="11" y="2"/>
                  </a:lnTo>
                  <a:lnTo>
                    <a:pt x="7" y="7"/>
                  </a:lnTo>
                  <a:lnTo>
                    <a:pt x="2" y="11"/>
                  </a:lnTo>
                  <a:lnTo>
                    <a:pt x="0" y="20"/>
                  </a:lnTo>
                  <a:lnTo>
                    <a:pt x="2" y="28"/>
                  </a:lnTo>
                  <a:lnTo>
                    <a:pt x="7" y="35"/>
                  </a:lnTo>
                  <a:lnTo>
                    <a:pt x="11" y="39"/>
                  </a:lnTo>
                  <a:lnTo>
                    <a:pt x="20" y="41"/>
                  </a:lnTo>
                  <a:lnTo>
                    <a:pt x="20" y="41"/>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3" name="Freeform 63"/>
            <p:cNvSpPr>
              <a:spLocks/>
            </p:cNvSpPr>
            <p:nvPr/>
          </p:nvSpPr>
          <p:spPr bwMode="auto">
            <a:xfrm>
              <a:off x="4662488" y="5146675"/>
              <a:ext cx="58738" cy="58738"/>
            </a:xfrm>
            <a:custGeom>
              <a:avLst/>
              <a:gdLst>
                <a:gd name="T0" fmla="*/ 19 w 37"/>
                <a:gd name="T1" fmla="*/ 37 h 37"/>
                <a:gd name="T2" fmla="*/ 24 w 37"/>
                <a:gd name="T3" fmla="*/ 35 h 37"/>
                <a:gd name="T4" fmla="*/ 30 w 37"/>
                <a:gd name="T5" fmla="*/ 32 h 37"/>
                <a:gd name="T6" fmla="*/ 35 w 37"/>
                <a:gd name="T7" fmla="*/ 26 h 37"/>
                <a:gd name="T8" fmla="*/ 37 w 37"/>
                <a:gd name="T9" fmla="*/ 19 h 37"/>
                <a:gd name="T10" fmla="*/ 35 w 37"/>
                <a:gd name="T11" fmla="*/ 11 h 37"/>
                <a:gd name="T12" fmla="*/ 30 w 37"/>
                <a:gd name="T13" fmla="*/ 6 h 37"/>
                <a:gd name="T14" fmla="*/ 24 w 37"/>
                <a:gd name="T15" fmla="*/ 2 h 37"/>
                <a:gd name="T16" fmla="*/ 19 w 37"/>
                <a:gd name="T17" fmla="*/ 0 h 37"/>
                <a:gd name="T18" fmla="*/ 11 w 37"/>
                <a:gd name="T19" fmla="*/ 2 h 37"/>
                <a:gd name="T20" fmla="*/ 6 w 37"/>
                <a:gd name="T21" fmla="*/ 6 h 37"/>
                <a:gd name="T22" fmla="*/ 2 w 37"/>
                <a:gd name="T23" fmla="*/ 11 h 37"/>
                <a:gd name="T24" fmla="*/ 0 w 37"/>
                <a:gd name="T25" fmla="*/ 19 h 37"/>
                <a:gd name="T26" fmla="*/ 2 w 37"/>
                <a:gd name="T27" fmla="*/ 26 h 37"/>
                <a:gd name="T28" fmla="*/ 6 w 37"/>
                <a:gd name="T29" fmla="*/ 32 h 37"/>
                <a:gd name="T30" fmla="*/ 11 w 37"/>
                <a:gd name="T31" fmla="*/ 35 h 37"/>
                <a:gd name="T32" fmla="*/ 19 w 37"/>
                <a:gd name="T33" fmla="*/ 37 h 37"/>
                <a:gd name="T34" fmla="*/ 19 w 37"/>
                <a:gd name="T3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7">
                  <a:moveTo>
                    <a:pt x="19" y="37"/>
                  </a:moveTo>
                  <a:lnTo>
                    <a:pt x="24" y="35"/>
                  </a:lnTo>
                  <a:lnTo>
                    <a:pt x="30" y="32"/>
                  </a:lnTo>
                  <a:lnTo>
                    <a:pt x="35" y="26"/>
                  </a:lnTo>
                  <a:lnTo>
                    <a:pt x="37" y="19"/>
                  </a:lnTo>
                  <a:lnTo>
                    <a:pt x="35" y="11"/>
                  </a:lnTo>
                  <a:lnTo>
                    <a:pt x="30" y="6"/>
                  </a:lnTo>
                  <a:lnTo>
                    <a:pt x="24" y="2"/>
                  </a:lnTo>
                  <a:lnTo>
                    <a:pt x="19" y="0"/>
                  </a:lnTo>
                  <a:lnTo>
                    <a:pt x="11" y="2"/>
                  </a:lnTo>
                  <a:lnTo>
                    <a:pt x="6" y="6"/>
                  </a:lnTo>
                  <a:lnTo>
                    <a:pt x="2" y="11"/>
                  </a:lnTo>
                  <a:lnTo>
                    <a:pt x="0" y="19"/>
                  </a:lnTo>
                  <a:lnTo>
                    <a:pt x="2" y="26"/>
                  </a:lnTo>
                  <a:lnTo>
                    <a:pt x="6" y="32"/>
                  </a:lnTo>
                  <a:lnTo>
                    <a:pt x="11" y="35"/>
                  </a:lnTo>
                  <a:lnTo>
                    <a:pt x="19" y="37"/>
                  </a:lnTo>
                  <a:lnTo>
                    <a:pt x="19" y="37"/>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4" name="Freeform 64"/>
            <p:cNvSpPr>
              <a:spLocks/>
            </p:cNvSpPr>
            <p:nvPr/>
          </p:nvSpPr>
          <p:spPr bwMode="auto">
            <a:xfrm>
              <a:off x="4765676" y="5264150"/>
              <a:ext cx="61913" cy="61913"/>
            </a:xfrm>
            <a:custGeom>
              <a:avLst/>
              <a:gdLst>
                <a:gd name="T0" fmla="*/ 20 w 39"/>
                <a:gd name="T1" fmla="*/ 39 h 39"/>
                <a:gd name="T2" fmla="*/ 26 w 39"/>
                <a:gd name="T3" fmla="*/ 37 h 39"/>
                <a:gd name="T4" fmla="*/ 33 w 39"/>
                <a:gd name="T5" fmla="*/ 32 h 39"/>
                <a:gd name="T6" fmla="*/ 37 w 39"/>
                <a:gd name="T7" fmla="*/ 26 h 39"/>
                <a:gd name="T8" fmla="*/ 39 w 39"/>
                <a:gd name="T9" fmla="*/ 19 h 39"/>
                <a:gd name="T10" fmla="*/ 37 w 39"/>
                <a:gd name="T11" fmla="*/ 11 h 39"/>
                <a:gd name="T12" fmla="*/ 33 w 39"/>
                <a:gd name="T13" fmla="*/ 4 h 39"/>
                <a:gd name="T14" fmla="*/ 26 w 39"/>
                <a:gd name="T15" fmla="*/ 0 h 39"/>
                <a:gd name="T16" fmla="*/ 20 w 39"/>
                <a:gd name="T17" fmla="*/ 0 h 39"/>
                <a:gd name="T18" fmla="*/ 11 w 39"/>
                <a:gd name="T19" fmla="*/ 0 h 39"/>
                <a:gd name="T20" fmla="*/ 7 w 39"/>
                <a:gd name="T21" fmla="*/ 4 h 39"/>
                <a:gd name="T22" fmla="*/ 2 w 39"/>
                <a:gd name="T23" fmla="*/ 11 h 39"/>
                <a:gd name="T24" fmla="*/ 0 w 39"/>
                <a:gd name="T25" fmla="*/ 19 h 39"/>
                <a:gd name="T26" fmla="*/ 2 w 39"/>
                <a:gd name="T27" fmla="*/ 26 h 39"/>
                <a:gd name="T28" fmla="*/ 7 w 39"/>
                <a:gd name="T29" fmla="*/ 32 h 39"/>
                <a:gd name="T30" fmla="*/ 11 w 39"/>
                <a:gd name="T31" fmla="*/ 37 h 39"/>
                <a:gd name="T32" fmla="*/ 20 w 39"/>
                <a:gd name="T33" fmla="*/ 39 h 39"/>
                <a:gd name="T34" fmla="*/ 20 w 39"/>
                <a:gd name="T3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9">
                  <a:moveTo>
                    <a:pt x="20" y="39"/>
                  </a:moveTo>
                  <a:lnTo>
                    <a:pt x="26" y="37"/>
                  </a:lnTo>
                  <a:lnTo>
                    <a:pt x="33" y="32"/>
                  </a:lnTo>
                  <a:lnTo>
                    <a:pt x="37" y="26"/>
                  </a:lnTo>
                  <a:lnTo>
                    <a:pt x="39" y="19"/>
                  </a:lnTo>
                  <a:lnTo>
                    <a:pt x="37" y="11"/>
                  </a:lnTo>
                  <a:lnTo>
                    <a:pt x="33" y="4"/>
                  </a:lnTo>
                  <a:lnTo>
                    <a:pt x="26" y="0"/>
                  </a:lnTo>
                  <a:lnTo>
                    <a:pt x="20" y="0"/>
                  </a:lnTo>
                  <a:lnTo>
                    <a:pt x="11" y="0"/>
                  </a:lnTo>
                  <a:lnTo>
                    <a:pt x="7" y="4"/>
                  </a:lnTo>
                  <a:lnTo>
                    <a:pt x="2" y="11"/>
                  </a:lnTo>
                  <a:lnTo>
                    <a:pt x="0" y="19"/>
                  </a:lnTo>
                  <a:lnTo>
                    <a:pt x="2" y="26"/>
                  </a:lnTo>
                  <a:lnTo>
                    <a:pt x="7" y="32"/>
                  </a:lnTo>
                  <a:lnTo>
                    <a:pt x="11" y="37"/>
                  </a:lnTo>
                  <a:lnTo>
                    <a:pt x="20" y="39"/>
                  </a:lnTo>
                  <a:lnTo>
                    <a:pt x="20" y="39"/>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5" name="Freeform 65"/>
            <p:cNvSpPr>
              <a:spLocks/>
            </p:cNvSpPr>
            <p:nvPr/>
          </p:nvSpPr>
          <p:spPr bwMode="auto">
            <a:xfrm>
              <a:off x="4427538" y="5308600"/>
              <a:ext cx="68263" cy="61913"/>
            </a:xfrm>
            <a:custGeom>
              <a:avLst/>
              <a:gdLst>
                <a:gd name="T0" fmla="*/ 22 w 43"/>
                <a:gd name="T1" fmla="*/ 39 h 39"/>
                <a:gd name="T2" fmla="*/ 28 w 43"/>
                <a:gd name="T3" fmla="*/ 37 h 39"/>
                <a:gd name="T4" fmla="*/ 35 w 43"/>
                <a:gd name="T5" fmla="*/ 33 h 39"/>
                <a:gd name="T6" fmla="*/ 41 w 43"/>
                <a:gd name="T7" fmla="*/ 26 h 39"/>
                <a:gd name="T8" fmla="*/ 43 w 43"/>
                <a:gd name="T9" fmla="*/ 20 h 39"/>
                <a:gd name="T10" fmla="*/ 41 w 43"/>
                <a:gd name="T11" fmla="*/ 11 h 39"/>
                <a:gd name="T12" fmla="*/ 35 w 43"/>
                <a:gd name="T13" fmla="*/ 4 h 39"/>
                <a:gd name="T14" fmla="*/ 28 w 43"/>
                <a:gd name="T15" fmla="*/ 0 h 39"/>
                <a:gd name="T16" fmla="*/ 22 w 43"/>
                <a:gd name="T17" fmla="*/ 0 h 39"/>
                <a:gd name="T18" fmla="*/ 11 w 43"/>
                <a:gd name="T19" fmla="*/ 0 h 39"/>
                <a:gd name="T20" fmla="*/ 4 w 43"/>
                <a:gd name="T21" fmla="*/ 4 h 39"/>
                <a:gd name="T22" fmla="*/ 0 w 43"/>
                <a:gd name="T23" fmla="*/ 11 h 39"/>
                <a:gd name="T24" fmla="*/ 0 w 43"/>
                <a:gd name="T25" fmla="*/ 20 h 39"/>
                <a:gd name="T26" fmla="*/ 0 w 43"/>
                <a:gd name="T27" fmla="*/ 26 h 39"/>
                <a:gd name="T28" fmla="*/ 4 w 43"/>
                <a:gd name="T29" fmla="*/ 33 h 39"/>
                <a:gd name="T30" fmla="*/ 11 w 43"/>
                <a:gd name="T31" fmla="*/ 37 h 39"/>
                <a:gd name="T32" fmla="*/ 22 w 43"/>
                <a:gd name="T33" fmla="*/ 39 h 39"/>
                <a:gd name="T34" fmla="*/ 22 w 43"/>
                <a:gd name="T3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39">
                  <a:moveTo>
                    <a:pt x="22" y="39"/>
                  </a:moveTo>
                  <a:lnTo>
                    <a:pt x="28" y="37"/>
                  </a:lnTo>
                  <a:lnTo>
                    <a:pt x="35" y="33"/>
                  </a:lnTo>
                  <a:lnTo>
                    <a:pt x="41" y="26"/>
                  </a:lnTo>
                  <a:lnTo>
                    <a:pt x="43" y="20"/>
                  </a:lnTo>
                  <a:lnTo>
                    <a:pt x="41" y="11"/>
                  </a:lnTo>
                  <a:lnTo>
                    <a:pt x="35" y="4"/>
                  </a:lnTo>
                  <a:lnTo>
                    <a:pt x="28" y="0"/>
                  </a:lnTo>
                  <a:lnTo>
                    <a:pt x="22" y="0"/>
                  </a:lnTo>
                  <a:lnTo>
                    <a:pt x="11" y="0"/>
                  </a:lnTo>
                  <a:lnTo>
                    <a:pt x="4" y="4"/>
                  </a:lnTo>
                  <a:lnTo>
                    <a:pt x="0" y="11"/>
                  </a:lnTo>
                  <a:lnTo>
                    <a:pt x="0" y="20"/>
                  </a:lnTo>
                  <a:lnTo>
                    <a:pt x="0" y="26"/>
                  </a:lnTo>
                  <a:lnTo>
                    <a:pt x="4" y="33"/>
                  </a:lnTo>
                  <a:lnTo>
                    <a:pt x="11" y="37"/>
                  </a:lnTo>
                  <a:lnTo>
                    <a:pt x="22" y="39"/>
                  </a:lnTo>
                  <a:lnTo>
                    <a:pt x="22" y="39"/>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6" name="Freeform 66"/>
            <p:cNvSpPr>
              <a:spLocks/>
            </p:cNvSpPr>
            <p:nvPr/>
          </p:nvSpPr>
          <p:spPr bwMode="auto">
            <a:xfrm>
              <a:off x="4392613" y="5167313"/>
              <a:ext cx="73025" cy="73025"/>
            </a:xfrm>
            <a:custGeom>
              <a:avLst/>
              <a:gdLst>
                <a:gd name="T0" fmla="*/ 24 w 46"/>
                <a:gd name="T1" fmla="*/ 46 h 46"/>
                <a:gd name="T2" fmla="*/ 31 w 46"/>
                <a:gd name="T3" fmla="*/ 43 h 46"/>
                <a:gd name="T4" fmla="*/ 37 w 46"/>
                <a:gd name="T5" fmla="*/ 37 h 46"/>
                <a:gd name="T6" fmla="*/ 44 w 46"/>
                <a:gd name="T7" fmla="*/ 28 h 46"/>
                <a:gd name="T8" fmla="*/ 46 w 46"/>
                <a:gd name="T9" fmla="*/ 22 h 46"/>
                <a:gd name="T10" fmla="*/ 44 w 46"/>
                <a:gd name="T11" fmla="*/ 11 h 46"/>
                <a:gd name="T12" fmla="*/ 37 w 46"/>
                <a:gd name="T13" fmla="*/ 6 h 46"/>
                <a:gd name="T14" fmla="*/ 31 w 46"/>
                <a:gd name="T15" fmla="*/ 2 h 46"/>
                <a:gd name="T16" fmla="*/ 24 w 46"/>
                <a:gd name="T17" fmla="*/ 0 h 46"/>
                <a:gd name="T18" fmla="*/ 13 w 46"/>
                <a:gd name="T19" fmla="*/ 2 h 46"/>
                <a:gd name="T20" fmla="*/ 7 w 46"/>
                <a:gd name="T21" fmla="*/ 6 h 46"/>
                <a:gd name="T22" fmla="*/ 2 w 46"/>
                <a:gd name="T23" fmla="*/ 11 h 46"/>
                <a:gd name="T24" fmla="*/ 0 w 46"/>
                <a:gd name="T25" fmla="*/ 22 h 46"/>
                <a:gd name="T26" fmla="*/ 2 w 46"/>
                <a:gd name="T27" fmla="*/ 28 h 46"/>
                <a:gd name="T28" fmla="*/ 7 w 46"/>
                <a:gd name="T29" fmla="*/ 37 h 46"/>
                <a:gd name="T30" fmla="*/ 13 w 46"/>
                <a:gd name="T31" fmla="*/ 43 h 46"/>
                <a:gd name="T32" fmla="*/ 24 w 46"/>
                <a:gd name="T33" fmla="*/ 46 h 46"/>
                <a:gd name="T34" fmla="*/ 24 w 46"/>
                <a:gd name="T3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24" y="46"/>
                  </a:moveTo>
                  <a:lnTo>
                    <a:pt x="31" y="43"/>
                  </a:lnTo>
                  <a:lnTo>
                    <a:pt x="37" y="37"/>
                  </a:lnTo>
                  <a:lnTo>
                    <a:pt x="44" y="28"/>
                  </a:lnTo>
                  <a:lnTo>
                    <a:pt x="46" y="22"/>
                  </a:lnTo>
                  <a:lnTo>
                    <a:pt x="44" y="11"/>
                  </a:lnTo>
                  <a:lnTo>
                    <a:pt x="37" y="6"/>
                  </a:lnTo>
                  <a:lnTo>
                    <a:pt x="31" y="2"/>
                  </a:lnTo>
                  <a:lnTo>
                    <a:pt x="24" y="0"/>
                  </a:lnTo>
                  <a:lnTo>
                    <a:pt x="13" y="2"/>
                  </a:lnTo>
                  <a:lnTo>
                    <a:pt x="7" y="6"/>
                  </a:lnTo>
                  <a:lnTo>
                    <a:pt x="2" y="11"/>
                  </a:lnTo>
                  <a:lnTo>
                    <a:pt x="0" y="22"/>
                  </a:lnTo>
                  <a:lnTo>
                    <a:pt x="2" y="28"/>
                  </a:lnTo>
                  <a:lnTo>
                    <a:pt x="7" y="37"/>
                  </a:lnTo>
                  <a:lnTo>
                    <a:pt x="13" y="43"/>
                  </a:lnTo>
                  <a:lnTo>
                    <a:pt x="24" y="46"/>
                  </a:lnTo>
                  <a:lnTo>
                    <a:pt x="24" y="46"/>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7" name="Freeform 67"/>
            <p:cNvSpPr>
              <a:spLocks/>
            </p:cNvSpPr>
            <p:nvPr/>
          </p:nvSpPr>
          <p:spPr bwMode="auto">
            <a:xfrm>
              <a:off x="3413126" y="4732338"/>
              <a:ext cx="44450" cy="47625"/>
            </a:xfrm>
            <a:custGeom>
              <a:avLst/>
              <a:gdLst>
                <a:gd name="T0" fmla="*/ 15 w 28"/>
                <a:gd name="T1" fmla="*/ 30 h 30"/>
                <a:gd name="T2" fmla="*/ 24 w 28"/>
                <a:gd name="T3" fmla="*/ 24 h 30"/>
                <a:gd name="T4" fmla="*/ 28 w 28"/>
                <a:gd name="T5" fmla="*/ 15 h 30"/>
                <a:gd name="T6" fmla="*/ 26 w 28"/>
                <a:gd name="T7" fmla="*/ 9 h 30"/>
                <a:gd name="T8" fmla="*/ 24 w 28"/>
                <a:gd name="T9" fmla="*/ 4 h 30"/>
                <a:gd name="T10" fmla="*/ 19 w 28"/>
                <a:gd name="T11" fmla="*/ 0 h 30"/>
                <a:gd name="T12" fmla="*/ 15 w 28"/>
                <a:gd name="T13" fmla="*/ 0 h 30"/>
                <a:gd name="T14" fmla="*/ 9 w 28"/>
                <a:gd name="T15" fmla="*/ 0 h 30"/>
                <a:gd name="T16" fmla="*/ 4 w 28"/>
                <a:gd name="T17" fmla="*/ 4 h 30"/>
                <a:gd name="T18" fmla="*/ 0 w 28"/>
                <a:gd name="T19" fmla="*/ 9 h 30"/>
                <a:gd name="T20" fmla="*/ 0 w 28"/>
                <a:gd name="T21" fmla="*/ 15 h 30"/>
                <a:gd name="T22" fmla="*/ 0 w 28"/>
                <a:gd name="T23" fmla="*/ 20 h 30"/>
                <a:gd name="T24" fmla="*/ 4 w 28"/>
                <a:gd name="T25" fmla="*/ 24 h 30"/>
                <a:gd name="T26" fmla="*/ 9 w 28"/>
                <a:gd name="T27" fmla="*/ 28 h 30"/>
                <a:gd name="T28" fmla="*/ 15 w 28"/>
                <a:gd name="T29" fmla="*/ 30 h 30"/>
                <a:gd name="T30" fmla="*/ 15 w 28"/>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0">
                  <a:moveTo>
                    <a:pt x="15" y="30"/>
                  </a:moveTo>
                  <a:lnTo>
                    <a:pt x="24" y="24"/>
                  </a:lnTo>
                  <a:lnTo>
                    <a:pt x="28" y="15"/>
                  </a:lnTo>
                  <a:lnTo>
                    <a:pt x="26" y="9"/>
                  </a:lnTo>
                  <a:lnTo>
                    <a:pt x="24" y="4"/>
                  </a:lnTo>
                  <a:lnTo>
                    <a:pt x="19" y="0"/>
                  </a:lnTo>
                  <a:lnTo>
                    <a:pt x="15" y="0"/>
                  </a:lnTo>
                  <a:lnTo>
                    <a:pt x="9" y="0"/>
                  </a:lnTo>
                  <a:lnTo>
                    <a:pt x="4" y="4"/>
                  </a:lnTo>
                  <a:lnTo>
                    <a:pt x="0" y="9"/>
                  </a:lnTo>
                  <a:lnTo>
                    <a:pt x="0" y="15"/>
                  </a:lnTo>
                  <a:lnTo>
                    <a:pt x="0" y="20"/>
                  </a:lnTo>
                  <a:lnTo>
                    <a:pt x="4" y="24"/>
                  </a:lnTo>
                  <a:lnTo>
                    <a:pt x="9" y="28"/>
                  </a:lnTo>
                  <a:lnTo>
                    <a:pt x="15" y="30"/>
                  </a:lnTo>
                  <a:lnTo>
                    <a:pt x="15" y="30"/>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8" name="Freeform 68"/>
            <p:cNvSpPr>
              <a:spLocks/>
            </p:cNvSpPr>
            <p:nvPr/>
          </p:nvSpPr>
          <p:spPr bwMode="auto">
            <a:xfrm>
              <a:off x="3478213" y="4914900"/>
              <a:ext cx="55563" cy="58738"/>
            </a:xfrm>
            <a:custGeom>
              <a:avLst/>
              <a:gdLst>
                <a:gd name="T0" fmla="*/ 18 w 35"/>
                <a:gd name="T1" fmla="*/ 37 h 37"/>
                <a:gd name="T2" fmla="*/ 22 w 35"/>
                <a:gd name="T3" fmla="*/ 35 h 37"/>
                <a:gd name="T4" fmla="*/ 28 w 35"/>
                <a:gd name="T5" fmla="*/ 31 h 37"/>
                <a:gd name="T6" fmla="*/ 33 w 35"/>
                <a:gd name="T7" fmla="*/ 24 h 37"/>
                <a:gd name="T8" fmla="*/ 35 w 35"/>
                <a:gd name="T9" fmla="*/ 18 h 37"/>
                <a:gd name="T10" fmla="*/ 33 w 35"/>
                <a:gd name="T11" fmla="*/ 11 h 37"/>
                <a:gd name="T12" fmla="*/ 28 w 35"/>
                <a:gd name="T13" fmla="*/ 5 h 37"/>
                <a:gd name="T14" fmla="*/ 22 w 35"/>
                <a:gd name="T15" fmla="*/ 0 h 37"/>
                <a:gd name="T16" fmla="*/ 18 w 35"/>
                <a:gd name="T17" fmla="*/ 0 h 37"/>
                <a:gd name="T18" fmla="*/ 11 w 35"/>
                <a:gd name="T19" fmla="*/ 0 h 37"/>
                <a:gd name="T20" fmla="*/ 4 w 35"/>
                <a:gd name="T21" fmla="*/ 5 h 37"/>
                <a:gd name="T22" fmla="*/ 0 w 35"/>
                <a:gd name="T23" fmla="*/ 11 h 37"/>
                <a:gd name="T24" fmla="*/ 0 w 35"/>
                <a:gd name="T25" fmla="*/ 18 h 37"/>
                <a:gd name="T26" fmla="*/ 0 w 35"/>
                <a:gd name="T27" fmla="*/ 24 h 37"/>
                <a:gd name="T28" fmla="*/ 4 w 35"/>
                <a:gd name="T29" fmla="*/ 31 h 37"/>
                <a:gd name="T30" fmla="*/ 11 w 35"/>
                <a:gd name="T31" fmla="*/ 35 h 37"/>
                <a:gd name="T32" fmla="*/ 18 w 35"/>
                <a:gd name="T33" fmla="*/ 37 h 37"/>
                <a:gd name="T34" fmla="*/ 18 w 35"/>
                <a:gd name="T3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7">
                  <a:moveTo>
                    <a:pt x="18" y="37"/>
                  </a:moveTo>
                  <a:lnTo>
                    <a:pt x="22" y="35"/>
                  </a:lnTo>
                  <a:lnTo>
                    <a:pt x="28" y="31"/>
                  </a:lnTo>
                  <a:lnTo>
                    <a:pt x="33" y="24"/>
                  </a:lnTo>
                  <a:lnTo>
                    <a:pt x="35" y="18"/>
                  </a:lnTo>
                  <a:lnTo>
                    <a:pt x="33" y="11"/>
                  </a:lnTo>
                  <a:lnTo>
                    <a:pt x="28" y="5"/>
                  </a:lnTo>
                  <a:lnTo>
                    <a:pt x="22" y="0"/>
                  </a:lnTo>
                  <a:lnTo>
                    <a:pt x="18" y="0"/>
                  </a:lnTo>
                  <a:lnTo>
                    <a:pt x="11" y="0"/>
                  </a:lnTo>
                  <a:lnTo>
                    <a:pt x="4" y="5"/>
                  </a:lnTo>
                  <a:lnTo>
                    <a:pt x="0" y="11"/>
                  </a:lnTo>
                  <a:lnTo>
                    <a:pt x="0" y="18"/>
                  </a:lnTo>
                  <a:lnTo>
                    <a:pt x="0" y="24"/>
                  </a:lnTo>
                  <a:lnTo>
                    <a:pt x="4" y="31"/>
                  </a:lnTo>
                  <a:lnTo>
                    <a:pt x="11" y="35"/>
                  </a:lnTo>
                  <a:lnTo>
                    <a:pt x="18" y="37"/>
                  </a:lnTo>
                  <a:lnTo>
                    <a:pt x="18" y="37"/>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39" name="Freeform 69"/>
            <p:cNvSpPr>
              <a:spLocks/>
            </p:cNvSpPr>
            <p:nvPr/>
          </p:nvSpPr>
          <p:spPr bwMode="auto">
            <a:xfrm>
              <a:off x="3243263" y="4867275"/>
              <a:ext cx="55563" cy="50800"/>
            </a:xfrm>
            <a:custGeom>
              <a:avLst/>
              <a:gdLst>
                <a:gd name="T0" fmla="*/ 18 w 35"/>
                <a:gd name="T1" fmla="*/ 32 h 32"/>
                <a:gd name="T2" fmla="*/ 24 w 35"/>
                <a:gd name="T3" fmla="*/ 30 h 32"/>
                <a:gd name="T4" fmla="*/ 31 w 35"/>
                <a:gd name="T5" fmla="*/ 26 h 32"/>
                <a:gd name="T6" fmla="*/ 33 w 35"/>
                <a:gd name="T7" fmla="*/ 21 h 32"/>
                <a:gd name="T8" fmla="*/ 35 w 35"/>
                <a:gd name="T9" fmla="*/ 15 h 32"/>
                <a:gd name="T10" fmla="*/ 33 w 35"/>
                <a:gd name="T11" fmla="*/ 8 h 32"/>
                <a:gd name="T12" fmla="*/ 31 w 35"/>
                <a:gd name="T13" fmla="*/ 4 h 32"/>
                <a:gd name="T14" fmla="*/ 24 w 35"/>
                <a:gd name="T15" fmla="*/ 0 h 32"/>
                <a:gd name="T16" fmla="*/ 18 w 35"/>
                <a:gd name="T17" fmla="*/ 0 h 32"/>
                <a:gd name="T18" fmla="*/ 11 w 35"/>
                <a:gd name="T19" fmla="*/ 0 h 32"/>
                <a:gd name="T20" fmla="*/ 7 w 35"/>
                <a:gd name="T21" fmla="*/ 4 h 32"/>
                <a:gd name="T22" fmla="*/ 2 w 35"/>
                <a:gd name="T23" fmla="*/ 8 h 32"/>
                <a:gd name="T24" fmla="*/ 0 w 35"/>
                <a:gd name="T25" fmla="*/ 15 h 32"/>
                <a:gd name="T26" fmla="*/ 2 w 35"/>
                <a:gd name="T27" fmla="*/ 21 h 32"/>
                <a:gd name="T28" fmla="*/ 7 w 35"/>
                <a:gd name="T29" fmla="*/ 26 h 32"/>
                <a:gd name="T30" fmla="*/ 11 w 35"/>
                <a:gd name="T31" fmla="*/ 30 h 32"/>
                <a:gd name="T32" fmla="*/ 18 w 35"/>
                <a:gd name="T33" fmla="*/ 32 h 32"/>
                <a:gd name="T34" fmla="*/ 18 w 35"/>
                <a:gd name="T3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2">
                  <a:moveTo>
                    <a:pt x="18" y="32"/>
                  </a:moveTo>
                  <a:lnTo>
                    <a:pt x="24" y="30"/>
                  </a:lnTo>
                  <a:lnTo>
                    <a:pt x="31" y="26"/>
                  </a:lnTo>
                  <a:lnTo>
                    <a:pt x="33" y="21"/>
                  </a:lnTo>
                  <a:lnTo>
                    <a:pt x="35" y="15"/>
                  </a:lnTo>
                  <a:lnTo>
                    <a:pt x="33" y="8"/>
                  </a:lnTo>
                  <a:lnTo>
                    <a:pt x="31" y="4"/>
                  </a:lnTo>
                  <a:lnTo>
                    <a:pt x="24" y="0"/>
                  </a:lnTo>
                  <a:lnTo>
                    <a:pt x="18" y="0"/>
                  </a:lnTo>
                  <a:lnTo>
                    <a:pt x="11" y="0"/>
                  </a:lnTo>
                  <a:lnTo>
                    <a:pt x="7" y="4"/>
                  </a:lnTo>
                  <a:lnTo>
                    <a:pt x="2" y="8"/>
                  </a:lnTo>
                  <a:lnTo>
                    <a:pt x="0" y="15"/>
                  </a:lnTo>
                  <a:lnTo>
                    <a:pt x="2" y="21"/>
                  </a:lnTo>
                  <a:lnTo>
                    <a:pt x="7" y="26"/>
                  </a:lnTo>
                  <a:lnTo>
                    <a:pt x="11" y="30"/>
                  </a:lnTo>
                  <a:lnTo>
                    <a:pt x="18" y="32"/>
                  </a:lnTo>
                  <a:lnTo>
                    <a:pt x="18" y="32"/>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40" name="Freeform 70"/>
            <p:cNvSpPr>
              <a:spLocks/>
            </p:cNvSpPr>
            <p:nvPr/>
          </p:nvSpPr>
          <p:spPr bwMode="auto">
            <a:xfrm>
              <a:off x="3289301" y="4994275"/>
              <a:ext cx="65088" cy="61913"/>
            </a:xfrm>
            <a:custGeom>
              <a:avLst/>
              <a:gdLst>
                <a:gd name="T0" fmla="*/ 21 w 41"/>
                <a:gd name="T1" fmla="*/ 39 h 39"/>
                <a:gd name="T2" fmla="*/ 28 w 41"/>
                <a:gd name="T3" fmla="*/ 37 h 39"/>
                <a:gd name="T4" fmla="*/ 34 w 41"/>
                <a:gd name="T5" fmla="*/ 33 h 39"/>
                <a:gd name="T6" fmla="*/ 39 w 41"/>
                <a:gd name="T7" fmla="*/ 26 h 39"/>
                <a:gd name="T8" fmla="*/ 41 w 41"/>
                <a:gd name="T9" fmla="*/ 22 h 39"/>
                <a:gd name="T10" fmla="*/ 39 w 41"/>
                <a:gd name="T11" fmla="*/ 11 h 39"/>
                <a:gd name="T12" fmla="*/ 34 w 41"/>
                <a:gd name="T13" fmla="*/ 7 h 39"/>
                <a:gd name="T14" fmla="*/ 28 w 41"/>
                <a:gd name="T15" fmla="*/ 2 h 39"/>
                <a:gd name="T16" fmla="*/ 21 w 41"/>
                <a:gd name="T17" fmla="*/ 0 h 39"/>
                <a:gd name="T18" fmla="*/ 10 w 41"/>
                <a:gd name="T19" fmla="*/ 2 h 39"/>
                <a:gd name="T20" fmla="*/ 6 w 41"/>
                <a:gd name="T21" fmla="*/ 7 h 39"/>
                <a:gd name="T22" fmla="*/ 2 w 41"/>
                <a:gd name="T23" fmla="*/ 11 h 39"/>
                <a:gd name="T24" fmla="*/ 0 w 41"/>
                <a:gd name="T25" fmla="*/ 22 h 39"/>
                <a:gd name="T26" fmla="*/ 2 w 41"/>
                <a:gd name="T27" fmla="*/ 26 h 39"/>
                <a:gd name="T28" fmla="*/ 6 w 41"/>
                <a:gd name="T29" fmla="*/ 33 h 39"/>
                <a:gd name="T30" fmla="*/ 10 w 41"/>
                <a:gd name="T31" fmla="*/ 37 h 39"/>
                <a:gd name="T32" fmla="*/ 21 w 41"/>
                <a:gd name="T33" fmla="*/ 39 h 39"/>
                <a:gd name="T34" fmla="*/ 21 w 41"/>
                <a:gd name="T3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39">
                  <a:moveTo>
                    <a:pt x="21" y="39"/>
                  </a:moveTo>
                  <a:lnTo>
                    <a:pt x="28" y="37"/>
                  </a:lnTo>
                  <a:lnTo>
                    <a:pt x="34" y="33"/>
                  </a:lnTo>
                  <a:lnTo>
                    <a:pt x="39" y="26"/>
                  </a:lnTo>
                  <a:lnTo>
                    <a:pt x="41" y="22"/>
                  </a:lnTo>
                  <a:lnTo>
                    <a:pt x="39" y="11"/>
                  </a:lnTo>
                  <a:lnTo>
                    <a:pt x="34" y="7"/>
                  </a:lnTo>
                  <a:lnTo>
                    <a:pt x="28" y="2"/>
                  </a:lnTo>
                  <a:lnTo>
                    <a:pt x="21" y="0"/>
                  </a:lnTo>
                  <a:lnTo>
                    <a:pt x="10" y="2"/>
                  </a:lnTo>
                  <a:lnTo>
                    <a:pt x="6" y="7"/>
                  </a:lnTo>
                  <a:lnTo>
                    <a:pt x="2" y="11"/>
                  </a:lnTo>
                  <a:lnTo>
                    <a:pt x="0" y="22"/>
                  </a:lnTo>
                  <a:lnTo>
                    <a:pt x="2" y="26"/>
                  </a:lnTo>
                  <a:lnTo>
                    <a:pt x="6" y="33"/>
                  </a:lnTo>
                  <a:lnTo>
                    <a:pt x="10" y="37"/>
                  </a:lnTo>
                  <a:lnTo>
                    <a:pt x="21" y="39"/>
                  </a:lnTo>
                  <a:lnTo>
                    <a:pt x="21" y="39"/>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41" name="Freeform 71"/>
            <p:cNvSpPr>
              <a:spLocks/>
            </p:cNvSpPr>
            <p:nvPr/>
          </p:nvSpPr>
          <p:spPr bwMode="auto">
            <a:xfrm>
              <a:off x="3063876" y="4959350"/>
              <a:ext cx="69850" cy="73025"/>
            </a:xfrm>
            <a:custGeom>
              <a:avLst/>
              <a:gdLst>
                <a:gd name="T0" fmla="*/ 20 w 44"/>
                <a:gd name="T1" fmla="*/ 46 h 46"/>
                <a:gd name="T2" fmla="*/ 29 w 44"/>
                <a:gd name="T3" fmla="*/ 44 h 46"/>
                <a:gd name="T4" fmla="*/ 35 w 44"/>
                <a:gd name="T5" fmla="*/ 40 h 46"/>
                <a:gd name="T6" fmla="*/ 42 w 44"/>
                <a:gd name="T7" fmla="*/ 31 h 46"/>
                <a:gd name="T8" fmla="*/ 44 w 44"/>
                <a:gd name="T9" fmla="*/ 24 h 46"/>
                <a:gd name="T10" fmla="*/ 42 w 44"/>
                <a:gd name="T11" fmla="*/ 13 h 46"/>
                <a:gd name="T12" fmla="*/ 35 w 44"/>
                <a:gd name="T13" fmla="*/ 7 h 46"/>
                <a:gd name="T14" fmla="*/ 29 w 44"/>
                <a:gd name="T15" fmla="*/ 3 h 46"/>
                <a:gd name="T16" fmla="*/ 20 w 44"/>
                <a:gd name="T17" fmla="*/ 0 h 46"/>
                <a:gd name="T18" fmla="*/ 11 w 44"/>
                <a:gd name="T19" fmla="*/ 3 h 46"/>
                <a:gd name="T20" fmla="*/ 5 w 44"/>
                <a:gd name="T21" fmla="*/ 7 h 46"/>
                <a:gd name="T22" fmla="*/ 0 w 44"/>
                <a:gd name="T23" fmla="*/ 13 h 46"/>
                <a:gd name="T24" fmla="*/ 0 w 44"/>
                <a:gd name="T25" fmla="*/ 24 h 46"/>
                <a:gd name="T26" fmla="*/ 0 w 44"/>
                <a:gd name="T27" fmla="*/ 31 h 46"/>
                <a:gd name="T28" fmla="*/ 5 w 44"/>
                <a:gd name="T29" fmla="*/ 40 h 46"/>
                <a:gd name="T30" fmla="*/ 11 w 44"/>
                <a:gd name="T31" fmla="*/ 44 h 46"/>
                <a:gd name="T32" fmla="*/ 20 w 44"/>
                <a:gd name="T33" fmla="*/ 46 h 46"/>
                <a:gd name="T34" fmla="*/ 20 w 44"/>
                <a:gd name="T3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6">
                  <a:moveTo>
                    <a:pt x="20" y="46"/>
                  </a:moveTo>
                  <a:lnTo>
                    <a:pt x="29" y="44"/>
                  </a:lnTo>
                  <a:lnTo>
                    <a:pt x="35" y="40"/>
                  </a:lnTo>
                  <a:lnTo>
                    <a:pt x="42" y="31"/>
                  </a:lnTo>
                  <a:lnTo>
                    <a:pt x="44" y="24"/>
                  </a:lnTo>
                  <a:lnTo>
                    <a:pt x="42" y="13"/>
                  </a:lnTo>
                  <a:lnTo>
                    <a:pt x="35" y="7"/>
                  </a:lnTo>
                  <a:lnTo>
                    <a:pt x="29" y="3"/>
                  </a:lnTo>
                  <a:lnTo>
                    <a:pt x="20" y="0"/>
                  </a:lnTo>
                  <a:lnTo>
                    <a:pt x="11" y="3"/>
                  </a:lnTo>
                  <a:lnTo>
                    <a:pt x="5" y="7"/>
                  </a:lnTo>
                  <a:lnTo>
                    <a:pt x="0" y="13"/>
                  </a:lnTo>
                  <a:lnTo>
                    <a:pt x="0" y="24"/>
                  </a:lnTo>
                  <a:lnTo>
                    <a:pt x="0" y="31"/>
                  </a:lnTo>
                  <a:lnTo>
                    <a:pt x="5" y="40"/>
                  </a:lnTo>
                  <a:lnTo>
                    <a:pt x="11" y="44"/>
                  </a:lnTo>
                  <a:lnTo>
                    <a:pt x="20" y="46"/>
                  </a:lnTo>
                  <a:lnTo>
                    <a:pt x="20" y="46"/>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42" name="Freeform 72"/>
            <p:cNvSpPr>
              <a:spLocks/>
            </p:cNvSpPr>
            <p:nvPr/>
          </p:nvSpPr>
          <p:spPr bwMode="auto">
            <a:xfrm>
              <a:off x="2974976" y="5153025"/>
              <a:ext cx="65088" cy="65088"/>
            </a:xfrm>
            <a:custGeom>
              <a:avLst/>
              <a:gdLst>
                <a:gd name="T0" fmla="*/ 19 w 41"/>
                <a:gd name="T1" fmla="*/ 41 h 41"/>
                <a:gd name="T2" fmla="*/ 26 w 41"/>
                <a:gd name="T3" fmla="*/ 37 h 41"/>
                <a:gd name="T4" fmla="*/ 35 w 41"/>
                <a:gd name="T5" fmla="*/ 33 h 41"/>
                <a:gd name="T6" fmla="*/ 39 w 41"/>
                <a:gd name="T7" fmla="*/ 26 h 41"/>
                <a:gd name="T8" fmla="*/ 41 w 41"/>
                <a:gd name="T9" fmla="*/ 20 h 41"/>
                <a:gd name="T10" fmla="*/ 39 w 41"/>
                <a:gd name="T11" fmla="*/ 11 h 41"/>
                <a:gd name="T12" fmla="*/ 35 w 41"/>
                <a:gd name="T13" fmla="*/ 7 h 41"/>
                <a:gd name="T14" fmla="*/ 26 w 41"/>
                <a:gd name="T15" fmla="*/ 2 h 41"/>
                <a:gd name="T16" fmla="*/ 19 w 41"/>
                <a:gd name="T17" fmla="*/ 0 h 41"/>
                <a:gd name="T18" fmla="*/ 11 w 41"/>
                <a:gd name="T19" fmla="*/ 2 h 41"/>
                <a:gd name="T20" fmla="*/ 4 w 41"/>
                <a:gd name="T21" fmla="*/ 7 h 41"/>
                <a:gd name="T22" fmla="*/ 0 w 41"/>
                <a:gd name="T23" fmla="*/ 11 h 41"/>
                <a:gd name="T24" fmla="*/ 0 w 41"/>
                <a:gd name="T25" fmla="*/ 20 h 41"/>
                <a:gd name="T26" fmla="*/ 0 w 41"/>
                <a:gd name="T27" fmla="*/ 26 h 41"/>
                <a:gd name="T28" fmla="*/ 4 w 41"/>
                <a:gd name="T29" fmla="*/ 33 h 41"/>
                <a:gd name="T30" fmla="*/ 11 w 41"/>
                <a:gd name="T31" fmla="*/ 37 h 41"/>
                <a:gd name="T32" fmla="*/ 19 w 41"/>
                <a:gd name="T33" fmla="*/ 41 h 41"/>
                <a:gd name="T34" fmla="*/ 19 w 41"/>
                <a:gd name="T3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1">
                  <a:moveTo>
                    <a:pt x="19" y="41"/>
                  </a:moveTo>
                  <a:lnTo>
                    <a:pt x="26" y="37"/>
                  </a:lnTo>
                  <a:lnTo>
                    <a:pt x="35" y="33"/>
                  </a:lnTo>
                  <a:lnTo>
                    <a:pt x="39" y="26"/>
                  </a:lnTo>
                  <a:lnTo>
                    <a:pt x="41" y="20"/>
                  </a:lnTo>
                  <a:lnTo>
                    <a:pt x="39" y="11"/>
                  </a:lnTo>
                  <a:lnTo>
                    <a:pt x="35" y="7"/>
                  </a:lnTo>
                  <a:lnTo>
                    <a:pt x="26" y="2"/>
                  </a:lnTo>
                  <a:lnTo>
                    <a:pt x="19" y="0"/>
                  </a:lnTo>
                  <a:lnTo>
                    <a:pt x="11" y="2"/>
                  </a:lnTo>
                  <a:lnTo>
                    <a:pt x="4" y="7"/>
                  </a:lnTo>
                  <a:lnTo>
                    <a:pt x="0" y="11"/>
                  </a:lnTo>
                  <a:lnTo>
                    <a:pt x="0" y="20"/>
                  </a:lnTo>
                  <a:lnTo>
                    <a:pt x="0" y="26"/>
                  </a:lnTo>
                  <a:lnTo>
                    <a:pt x="4" y="33"/>
                  </a:lnTo>
                  <a:lnTo>
                    <a:pt x="11" y="37"/>
                  </a:lnTo>
                  <a:lnTo>
                    <a:pt x="19" y="41"/>
                  </a:lnTo>
                  <a:lnTo>
                    <a:pt x="19" y="41"/>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43" name="Freeform 73"/>
            <p:cNvSpPr>
              <a:spLocks/>
            </p:cNvSpPr>
            <p:nvPr/>
          </p:nvSpPr>
          <p:spPr bwMode="auto">
            <a:xfrm>
              <a:off x="2801938" y="5170488"/>
              <a:ext cx="47625" cy="52388"/>
            </a:xfrm>
            <a:custGeom>
              <a:avLst/>
              <a:gdLst>
                <a:gd name="T0" fmla="*/ 15 w 30"/>
                <a:gd name="T1" fmla="*/ 33 h 33"/>
                <a:gd name="T2" fmla="*/ 20 w 30"/>
                <a:gd name="T3" fmla="*/ 30 h 33"/>
                <a:gd name="T4" fmla="*/ 26 w 30"/>
                <a:gd name="T5" fmla="*/ 26 h 33"/>
                <a:gd name="T6" fmla="*/ 28 w 30"/>
                <a:gd name="T7" fmla="*/ 22 h 33"/>
                <a:gd name="T8" fmla="*/ 30 w 30"/>
                <a:gd name="T9" fmla="*/ 15 h 33"/>
                <a:gd name="T10" fmla="*/ 28 w 30"/>
                <a:gd name="T11" fmla="*/ 9 h 33"/>
                <a:gd name="T12" fmla="*/ 26 w 30"/>
                <a:gd name="T13" fmla="*/ 4 h 33"/>
                <a:gd name="T14" fmla="*/ 20 w 30"/>
                <a:gd name="T15" fmla="*/ 0 h 33"/>
                <a:gd name="T16" fmla="*/ 15 w 30"/>
                <a:gd name="T17" fmla="*/ 0 h 33"/>
                <a:gd name="T18" fmla="*/ 9 w 30"/>
                <a:gd name="T19" fmla="*/ 0 h 33"/>
                <a:gd name="T20" fmla="*/ 4 w 30"/>
                <a:gd name="T21" fmla="*/ 4 h 33"/>
                <a:gd name="T22" fmla="*/ 0 w 30"/>
                <a:gd name="T23" fmla="*/ 9 h 33"/>
                <a:gd name="T24" fmla="*/ 0 w 30"/>
                <a:gd name="T25" fmla="*/ 15 h 33"/>
                <a:gd name="T26" fmla="*/ 0 w 30"/>
                <a:gd name="T27" fmla="*/ 22 h 33"/>
                <a:gd name="T28" fmla="*/ 4 w 30"/>
                <a:gd name="T29" fmla="*/ 26 h 33"/>
                <a:gd name="T30" fmla="*/ 9 w 30"/>
                <a:gd name="T31" fmla="*/ 30 h 33"/>
                <a:gd name="T32" fmla="*/ 15 w 30"/>
                <a:gd name="T33" fmla="*/ 33 h 33"/>
                <a:gd name="T34" fmla="*/ 15 w 30"/>
                <a:gd name="T3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3">
                  <a:moveTo>
                    <a:pt x="15" y="33"/>
                  </a:moveTo>
                  <a:lnTo>
                    <a:pt x="20" y="30"/>
                  </a:lnTo>
                  <a:lnTo>
                    <a:pt x="26" y="26"/>
                  </a:lnTo>
                  <a:lnTo>
                    <a:pt x="28" y="22"/>
                  </a:lnTo>
                  <a:lnTo>
                    <a:pt x="30" y="15"/>
                  </a:lnTo>
                  <a:lnTo>
                    <a:pt x="28" y="9"/>
                  </a:lnTo>
                  <a:lnTo>
                    <a:pt x="26" y="4"/>
                  </a:lnTo>
                  <a:lnTo>
                    <a:pt x="20" y="0"/>
                  </a:lnTo>
                  <a:lnTo>
                    <a:pt x="15" y="0"/>
                  </a:lnTo>
                  <a:lnTo>
                    <a:pt x="9" y="0"/>
                  </a:lnTo>
                  <a:lnTo>
                    <a:pt x="4" y="4"/>
                  </a:lnTo>
                  <a:lnTo>
                    <a:pt x="0" y="9"/>
                  </a:lnTo>
                  <a:lnTo>
                    <a:pt x="0" y="15"/>
                  </a:lnTo>
                  <a:lnTo>
                    <a:pt x="0" y="22"/>
                  </a:lnTo>
                  <a:lnTo>
                    <a:pt x="4" y="26"/>
                  </a:lnTo>
                  <a:lnTo>
                    <a:pt x="9" y="30"/>
                  </a:lnTo>
                  <a:lnTo>
                    <a:pt x="15" y="33"/>
                  </a:lnTo>
                  <a:lnTo>
                    <a:pt x="15" y="33"/>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44" name="Freeform 74"/>
            <p:cNvSpPr>
              <a:spLocks/>
            </p:cNvSpPr>
            <p:nvPr/>
          </p:nvSpPr>
          <p:spPr bwMode="auto">
            <a:xfrm>
              <a:off x="3001963" y="5326063"/>
              <a:ext cx="58738" cy="61913"/>
            </a:xfrm>
            <a:custGeom>
              <a:avLst/>
              <a:gdLst>
                <a:gd name="T0" fmla="*/ 18 w 37"/>
                <a:gd name="T1" fmla="*/ 39 h 39"/>
                <a:gd name="T2" fmla="*/ 24 w 37"/>
                <a:gd name="T3" fmla="*/ 37 h 39"/>
                <a:gd name="T4" fmla="*/ 31 w 37"/>
                <a:gd name="T5" fmla="*/ 32 h 39"/>
                <a:gd name="T6" fmla="*/ 35 w 37"/>
                <a:gd name="T7" fmla="*/ 26 h 39"/>
                <a:gd name="T8" fmla="*/ 37 w 37"/>
                <a:gd name="T9" fmla="*/ 19 h 39"/>
                <a:gd name="T10" fmla="*/ 35 w 37"/>
                <a:gd name="T11" fmla="*/ 13 h 39"/>
                <a:gd name="T12" fmla="*/ 31 w 37"/>
                <a:gd name="T13" fmla="*/ 6 h 39"/>
                <a:gd name="T14" fmla="*/ 24 w 37"/>
                <a:gd name="T15" fmla="*/ 2 h 39"/>
                <a:gd name="T16" fmla="*/ 18 w 37"/>
                <a:gd name="T17" fmla="*/ 0 h 39"/>
                <a:gd name="T18" fmla="*/ 9 w 37"/>
                <a:gd name="T19" fmla="*/ 2 h 39"/>
                <a:gd name="T20" fmla="*/ 4 w 37"/>
                <a:gd name="T21" fmla="*/ 6 h 39"/>
                <a:gd name="T22" fmla="*/ 0 w 37"/>
                <a:gd name="T23" fmla="*/ 13 h 39"/>
                <a:gd name="T24" fmla="*/ 0 w 37"/>
                <a:gd name="T25" fmla="*/ 19 h 39"/>
                <a:gd name="T26" fmla="*/ 0 w 37"/>
                <a:gd name="T27" fmla="*/ 26 h 39"/>
                <a:gd name="T28" fmla="*/ 4 w 37"/>
                <a:gd name="T29" fmla="*/ 32 h 39"/>
                <a:gd name="T30" fmla="*/ 9 w 37"/>
                <a:gd name="T31" fmla="*/ 37 h 39"/>
                <a:gd name="T32" fmla="*/ 18 w 37"/>
                <a:gd name="T33" fmla="*/ 39 h 39"/>
                <a:gd name="T34" fmla="*/ 18 w 37"/>
                <a:gd name="T3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9">
                  <a:moveTo>
                    <a:pt x="18" y="39"/>
                  </a:moveTo>
                  <a:lnTo>
                    <a:pt x="24" y="37"/>
                  </a:lnTo>
                  <a:lnTo>
                    <a:pt x="31" y="32"/>
                  </a:lnTo>
                  <a:lnTo>
                    <a:pt x="35" y="26"/>
                  </a:lnTo>
                  <a:lnTo>
                    <a:pt x="37" y="19"/>
                  </a:lnTo>
                  <a:lnTo>
                    <a:pt x="35" y="13"/>
                  </a:lnTo>
                  <a:lnTo>
                    <a:pt x="31" y="6"/>
                  </a:lnTo>
                  <a:lnTo>
                    <a:pt x="24" y="2"/>
                  </a:lnTo>
                  <a:lnTo>
                    <a:pt x="18" y="0"/>
                  </a:lnTo>
                  <a:lnTo>
                    <a:pt x="9" y="2"/>
                  </a:lnTo>
                  <a:lnTo>
                    <a:pt x="4" y="6"/>
                  </a:lnTo>
                  <a:lnTo>
                    <a:pt x="0" y="13"/>
                  </a:lnTo>
                  <a:lnTo>
                    <a:pt x="0" y="19"/>
                  </a:lnTo>
                  <a:lnTo>
                    <a:pt x="0" y="26"/>
                  </a:lnTo>
                  <a:lnTo>
                    <a:pt x="4" y="32"/>
                  </a:lnTo>
                  <a:lnTo>
                    <a:pt x="9" y="37"/>
                  </a:lnTo>
                  <a:lnTo>
                    <a:pt x="18" y="39"/>
                  </a:lnTo>
                  <a:lnTo>
                    <a:pt x="18" y="39"/>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45" name="Freeform 75"/>
            <p:cNvSpPr>
              <a:spLocks/>
            </p:cNvSpPr>
            <p:nvPr/>
          </p:nvSpPr>
          <p:spPr bwMode="auto">
            <a:xfrm>
              <a:off x="3222626" y="5353050"/>
              <a:ext cx="55563" cy="55563"/>
            </a:xfrm>
            <a:custGeom>
              <a:avLst/>
              <a:gdLst>
                <a:gd name="T0" fmla="*/ 18 w 35"/>
                <a:gd name="T1" fmla="*/ 35 h 35"/>
                <a:gd name="T2" fmla="*/ 22 w 35"/>
                <a:gd name="T3" fmla="*/ 33 h 35"/>
                <a:gd name="T4" fmla="*/ 29 w 35"/>
                <a:gd name="T5" fmla="*/ 29 h 35"/>
                <a:gd name="T6" fmla="*/ 33 w 35"/>
                <a:gd name="T7" fmla="*/ 22 h 35"/>
                <a:gd name="T8" fmla="*/ 35 w 35"/>
                <a:gd name="T9" fmla="*/ 18 h 35"/>
                <a:gd name="T10" fmla="*/ 33 w 35"/>
                <a:gd name="T11" fmla="*/ 9 h 35"/>
                <a:gd name="T12" fmla="*/ 29 w 35"/>
                <a:gd name="T13" fmla="*/ 5 h 35"/>
                <a:gd name="T14" fmla="*/ 22 w 35"/>
                <a:gd name="T15" fmla="*/ 0 h 35"/>
                <a:gd name="T16" fmla="*/ 18 w 35"/>
                <a:gd name="T17" fmla="*/ 0 h 35"/>
                <a:gd name="T18" fmla="*/ 9 w 35"/>
                <a:gd name="T19" fmla="*/ 0 h 35"/>
                <a:gd name="T20" fmla="*/ 5 w 35"/>
                <a:gd name="T21" fmla="*/ 5 h 35"/>
                <a:gd name="T22" fmla="*/ 0 w 35"/>
                <a:gd name="T23" fmla="*/ 9 h 35"/>
                <a:gd name="T24" fmla="*/ 0 w 35"/>
                <a:gd name="T25" fmla="*/ 18 h 35"/>
                <a:gd name="T26" fmla="*/ 0 w 35"/>
                <a:gd name="T27" fmla="*/ 22 h 35"/>
                <a:gd name="T28" fmla="*/ 5 w 35"/>
                <a:gd name="T29" fmla="*/ 29 h 35"/>
                <a:gd name="T30" fmla="*/ 9 w 35"/>
                <a:gd name="T31" fmla="*/ 33 h 35"/>
                <a:gd name="T32" fmla="*/ 18 w 35"/>
                <a:gd name="T33" fmla="*/ 35 h 35"/>
                <a:gd name="T34" fmla="*/ 18 w 35"/>
                <a:gd name="T3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5">
                  <a:moveTo>
                    <a:pt x="18" y="35"/>
                  </a:moveTo>
                  <a:lnTo>
                    <a:pt x="22" y="33"/>
                  </a:lnTo>
                  <a:lnTo>
                    <a:pt x="29" y="29"/>
                  </a:lnTo>
                  <a:lnTo>
                    <a:pt x="33" y="22"/>
                  </a:lnTo>
                  <a:lnTo>
                    <a:pt x="35" y="18"/>
                  </a:lnTo>
                  <a:lnTo>
                    <a:pt x="33" y="9"/>
                  </a:lnTo>
                  <a:lnTo>
                    <a:pt x="29" y="5"/>
                  </a:lnTo>
                  <a:lnTo>
                    <a:pt x="22" y="0"/>
                  </a:lnTo>
                  <a:lnTo>
                    <a:pt x="18" y="0"/>
                  </a:lnTo>
                  <a:lnTo>
                    <a:pt x="9" y="0"/>
                  </a:lnTo>
                  <a:lnTo>
                    <a:pt x="5" y="5"/>
                  </a:lnTo>
                  <a:lnTo>
                    <a:pt x="0" y="9"/>
                  </a:lnTo>
                  <a:lnTo>
                    <a:pt x="0" y="18"/>
                  </a:lnTo>
                  <a:lnTo>
                    <a:pt x="0" y="22"/>
                  </a:lnTo>
                  <a:lnTo>
                    <a:pt x="5" y="29"/>
                  </a:lnTo>
                  <a:lnTo>
                    <a:pt x="9" y="33"/>
                  </a:lnTo>
                  <a:lnTo>
                    <a:pt x="18" y="35"/>
                  </a:lnTo>
                  <a:lnTo>
                    <a:pt x="18" y="35"/>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46" name="Freeform 76"/>
            <p:cNvSpPr>
              <a:spLocks/>
            </p:cNvSpPr>
            <p:nvPr/>
          </p:nvSpPr>
          <p:spPr bwMode="auto">
            <a:xfrm>
              <a:off x="3122613" y="5449888"/>
              <a:ext cx="52388" cy="52388"/>
            </a:xfrm>
            <a:custGeom>
              <a:avLst/>
              <a:gdLst>
                <a:gd name="T0" fmla="*/ 15 w 33"/>
                <a:gd name="T1" fmla="*/ 33 h 33"/>
                <a:gd name="T2" fmla="*/ 22 w 33"/>
                <a:gd name="T3" fmla="*/ 31 h 33"/>
                <a:gd name="T4" fmla="*/ 26 w 33"/>
                <a:gd name="T5" fmla="*/ 28 h 33"/>
                <a:gd name="T6" fmla="*/ 31 w 33"/>
                <a:gd name="T7" fmla="*/ 24 h 33"/>
                <a:gd name="T8" fmla="*/ 33 w 33"/>
                <a:gd name="T9" fmla="*/ 18 h 33"/>
                <a:gd name="T10" fmla="*/ 31 w 33"/>
                <a:gd name="T11" fmla="*/ 11 h 33"/>
                <a:gd name="T12" fmla="*/ 26 w 33"/>
                <a:gd name="T13" fmla="*/ 4 h 33"/>
                <a:gd name="T14" fmla="*/ 22 w 33"/>
                <a:gd name="T15" fmla="*/ 0 h 33"/>
                <a:gd name="T16" fmla="*/ 15 w 33"/>
                <a:gd name="T17" fmla="*/ 0 h 33"/>
                <a:gd name="T18" fmla="*/ 9 w 33"/>
                <a:gd name="T19" fmla="*/ 0 h 33"/>
                <a:gd name="T20" fmla="*/ 5 w 33"/>
                <a:gd name="T21" fmla="*/ 4 h 33"/>
                <a:gd name="T22" fmla="*/ 0 w 33"/>
                <a:gd name="T23" fmla="*/ 11 h 33"/>
                <a:gd name="T24" fmla="*/ 0 w 33"/>
                <a:gd name="T25" fmla="*/ 18 h 33"/>
                <a:gd name="T26" fmla="*/ 0 w 33"/>
                <a:gd name="T27" fmla="*/ 24 h 33"/>
                <a:gd name="T28" fmla="*/ 5 w 33"/>
                <a:gd name="T29" fmla="*/ 28 h 33"/>
                <a:gd name="T30" fmla="*/ 9 w 33"/>
                <a:gd name="T31" fmla="*/ 31 h 33"/>
                <a:gd name="T32" fmla="*/ 15 w 33"/>
                <a:gd name="T33" fmla="*/ 33 h 33"/>
                <a:gd name="T34" fmla="*/ 15 w 33"/>
                <a:gd name="T3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3">
                  <a:moveTo>
                    <a:pt x="15" y="33"/>
                  </a:moveTo>
                  <a:lnTo>
                    <a:pt x="22" y="31"/>
                  </a:lnTo>
                  <a:lnTo>
                    <a:pt x="26" y="28"/>
                  </a:lnTo>
                  <a:lnTo>
                    <a:pt x="31" y="24"/>
                  </a:lnTo>
                  <a:lnTo>
                    <a:pt x="33" y="18"/>
                  </a:lnTo>
                  <a:lnTo>
                    <a:pt x="31" y="11"/>
                  </a:lnTo>
                  <a:lnTo>
                    <a:pt x="26" y="4"/>
                  </a:lnTo>
                  <a:lnTo>
                    <a:pt x="22" y="0"/>
                  </a:lnTo>
                  <a:lnTo>
                    <a:pt x="15" y="0"/>
                  </a:lnTo>
                  <a:lnTo>
                    <a:pt x="9" y="0"/>
                  </a:lnTo>
                  <a:lnTo>
                    <a:pt x="5" y="4"/>
                  </a:lnTo>
                  <a:lnTo>
                    <a:pt x="0" y="11"/>
                  </a:lnTo>
                  <a:lnTo>
                    <a:pt x="0" y="18"/>
                  </a:lnTo>
                  <a:lnTo>
                    <a:pt x="0" y="24"/>
                  </a:lnTo>
                  <a:lnTo>
                    <a:pt x="5" y="28"/>
                  </a:lnTo>
                  <a:lnTo>
                    <a:pt x="9" y="31"/>
                  </a:lnTo>
                  <a:lnTo>
                    <a:pt x="15" y="33"/>
                  </a:lnTo>
                  <a:lnTo>
                    <a:pt x="15" y="33"/>
                  </a:lnTo>
                  <a:close/>
                </a:path>
              </a:pathLst>
            </a:custGeom>
            <a:solidFill>
              <a:srgbClr val="9CB8FF"/>
            </a:solidFill>
            <a:ln>
              <a:noFill/>
            </a:ln>
            <a:extLst/>
          </p:spPr>
          <p:txBody>
            <a:bodyPr/>
            <a:lstStyle/>
            <a:p>
              <a:pPr fontAlgn="auto">
                <a:spcBef>
                  <a:spcPts val="0"/>
                </a:spcBef>
                <a:spcAft>
                  <a:spcPts val="0"/>
                </a:spcAft>
                <a:defRPr/>
              </a:pPr>
              <a:endParaRPr lang="en-US">
                <a:latin typeface="+mn-lt"/>
              </a:endParaRPr>
            </a:p>
          </p:txBody>
        </p:sp>
        <p:sp>
          <p:nvSpPr>
            <p:cNvPr id="47" name="Freeform 77"/>
            <p:cNvSpPr>
              <a:spLocks/>
            </p:cNvSpPr>
            <p:nvPr/>
          </p:nvSpPr>
          <p:spPr bwMode="auto">
            <a:xfrm>
              <a:off x="4033838" y="4884738"/>
              <a:ext cx="107950" cy="341313"/>
            </a:xfrm>
            <a:custGeom>
              <a:avLst/>
              <a:gdLst>
                <a:gd name="T0" fmla="*/ 0 w 68"/>
                <a:gd name="T1" fmla="*/ 4 h 215"/>
                <a:gd name="T2" fmla="*/ 33 w 68"/>
                <a:gd name="T3" fmla="*/ 215 h 215"/>
                <a:gd name="T4" fmla="*/ 68 w 68"/>
                <a:gd name="T5" fmla="*/ 174 h 215"/>
                <a:gd name="T6" fmla="*/ 26 w 68"/>
                <a:gd name="T7" fmla="*/ 0 h 215"/>
                <a:gd name="T8" fmla="*/ 0 w 68"/>
                <a:gd name="T9" fmla="*/ 4 h 215"/>
                <a:gd name="T10" fmla="*/ 0 w 68"/>
                <a:gd name="T11" fmla="*/ 4 h 215"/>
              </a:gdLst>
              <a:ahLst/>
              <a:cxnLst>
                <a:cxn ang="0">
                  <a:pos x="T0" y="T1"/>
                </a:cxn>
                <a:cxn ang="0">
                  <a:pos x="T2" y="T3"/>
                </a:cxn>
                <a:cxn ang="0">
                  <a:pos x="T4" y="T5"/>
                </a:cxn>
                <a:cxn ang="0">
                  <a:pos x="T6" y="T7"/>
                </a:cxn>
                <a:cxn ang="0">
                  <a:pos x="T8" y="T9"/>
                </a:cxn>
                <a:cxn ang="0">
                  <a:pos x="T10" y="T11"/>
                </a:cxn>
              </a:cxnLst>
              <a:rect l="0" t="0" r="r" b="b"/>
              <a:pathLst>
                <a:path w="68" h="215">
                  <a:moveTo>
                    <a:pt x="0" y="4"/>
                  </a:moveTo>
                  <a:lnTo>
                    <a:pt x="33" y="215"/>
                  </a:lnTo>
                  <a:lnTo>
                    <a:pt x="68" y="174"/>
                  </a:lnTo>
                  <a:lnTo>
                    <a:pt x="26" y="0"/>
                  </a:lnTo>
                  <a:lnTo>
                    <a:pt x="0" y="4"/>
                  </a:lnTo>
                  <a:lnTo>
                    <a:pt x="0" y="4"/>
                  </a:lnTo>
                  <a:close/>
                </a:path>
              </a:pathLst>
            </a:custGeom>
            <a:solidFill>
              <a:srgbClr val="FFFF80"/>
            </a:solidFill>
            <a:ln>
              <a:noFill/>
            </a:ln>
            <a:extLst/>
          </p:spPr>
          <p:txBody>
            <a:bodyPr/>
            <a:lstStyle/>
            <a:p>
              <a:pPr fontAlgn="auto">
                <a:spcBef>
                  <a:spcPts val="0"/>
                </a:spcBef>
                <a:spcAft>
                  <a:spcPts val="0"/>
                </a:spcAft>
                <a:defRPr/>
              </a:pPr>
              <a:endParaRPr lang="en-US">
                <a:latin typeface="+mn-lt"/>
              </a:endParaRPr>
            </a:p>
          </p:txBody>
        </p:sp>
        <p:sp>
          <p:nvSpPr>
            <p:cNvPr id="48" name="Freeform 79"/>
            <p:cNvSpPr>
              <a:spLocks/>
            </p:cNvSpPr>
            <p:nvPr/>
          </p:nvSpPr>
          <p:spPr bwMode="auto">
            <a:xfrm>
              <a:off x="3810001" y="4425950"/>
              <a:ext cx="138113" cy="82550"/>
            </a:xfrm>
            <a:custGeom>
              <a:avLst/>
              <a:gdLst>
                <a:gd name="T0" fmla="*/ 82 w 87"/>
                <a:gd name="T1" fmla="*/ 0 h 52"/>
                <a:gd name="T2" fmla="*/ 87 w 87"/>
                <a:gd name="T3" fmla="*/ 8 h 52"/>
                <a:gd name="T4" fmla="*/ 85 w 87"/>
                <a:gd name="T5" fmla="*/ 19 h 52"/>
                <a:gd name="T6" fmla="*/ 80 w 87"/>
                <a:gd name="T7" fmla="*/ 21 h 52"/>
                <a:gd name="T8" fmla="*/ 76 w 87"/>
                <a:gd name="T9" fmla="*/ 26 h 52"/>
                <a:gd name="T10" fmla="*/ 69 w 87"/>
                <a:gd name="T11" fmla="*/ 28 h 52"/>
                <a:gd name="T12" fmla="*/ 65 w 87"/>
                <a:gd name="T13" fmla="*/ 32 h 52"/>
                <a:gd name="T14" fmla="*/ 56 w 87"/>
                <a:gd name="T15" fmla="*/ 34 h 52"/>
                <a:gd name="T16" fmla="*/ 50 w 87"/>
                <a:gd name="T17" fmla="*/ 36 h 52"/>
                <a:gd name="T18" fmla="*/ 41 w 87"/>
                <a:gd name="T19" fmla="*/ 39 h 52"/>
                <a:gd name="T20" fmla="*/ 35 w 87"/>
                <a:gd name="T21" fmla="*/ 41 h 52"/>
                <a:gd name="T22" fmla="*/ 28 w 87"/>
                <a:gd name="T23" fmla="*/ 43 h 52"/>
                <a:gd name="T24" fmla="*/ 24 w 87"/>
                <a:gd name="T25" fmla="*/ 45 h 52"/>
                <a:gd name="T26" fmla="*/ 17 w 87"/>
                <a:gd name="T27" fmla="*/ 50 h 52"/>
                <a:gd name="T28" fmla="*/ 15 w 87"/>
                <a:gd name="T29" fmla="*/ 52 h 52"/>
                <a:gd name="T30" fmla="*/ 6 w 87"/>
                <a:gd name="T31" fmla="*/ 50 h 52"/>
                <a:gd name="T32" fmla="*/ 0 w 87"/>
                <a:gd name="T33" fmla="*/ 47 h 52"/>
                <a:gd name="T34" fmla="*/ 9 w 87"/>
                <a:gd name="T35" fmla="*/ 36 h 52"/>
                <a:gd name="T36" fmla="*/ 19 w 87"/>
                <a:gd name="T37" fmla="*/ 32 h 52"/>
                <a:gd name="T38" fmla="*/ 30 w 87"/>
                <a:gd name="T39" fmla="*/ 26 h 52"/>
                <a:gd name="T40" fmla="*/ 41 w 87"/>
                <a:gd name="T41" fmla="*/ 23 h 52"/>
                <a:gd name="T42" fmla="*/ 52 w 87"/>
                <a:gd name="T43" fmla="*/ 17 h 52"/>
                <a:gd name="T44" fmla="*/ 63 w 87"/>
                <a:gd name="T45" fmla="*/ 13 h 52"/>
                <a:gd name="T46" fmla="*/ 74 w 87"/>
                <a:gd name="T47" fmla="*/ 6 h 52"/>
                <a:gd name="T48" fmla="*/ 82 w 87"/>
                <a:gd name="T49" fmla="*/ 0 h 52"/>
                <a:gd name="T50" fmla="*/ 82 w 87"/>
                <a:gd name="T5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52">
                  <a:moveTo>
                    <a:pt x="82" y="0"/>
                  </a:moveTo>
                  <a:lnTo>
                    <a:pt x="87" y="8"/>
                  </a:lnTo>
                  <a:lnTo>
                    <a:pt x="85" y="19"/>
                  </a:lnTo>
                  <a:lnTo>
                    <a:pt x="80" y="21"/>
                  </a:lnTo>
                  <a:lnTo>
                    <a:pt x="76" y="26"/>
                  </a:lnTo>
                  <a:lnTo>
                    <a:pt x="69" y="28"/>
                  </a:lnTo>
                  <a:lnTo>
                    <a:pt x="65" y="32"/>
                  </a:lnTo>
                  <a:lnTo>
                    <a:pt x="56" y="34"/>
                  </a:lnTo>
                  <a:lnTo>
                    <a:pt x="50" y="36"/>
                  </a:lnTo>
                  <a:lnTo>
                    <a:pt x="41" y="39"/>
                  </a:lnTo>
                  <a:lnTo>
                    <a:pt x="35" y="41"/>
                  </a:lnTo>
                  <a:lnTo>
                    <a:pt x="28" y="43"/>
                  </a:lnTo>
                  <a:lnTo>
                    <a:pt x="24" y="45"/>
                  </a:lnTo>
                  <a:lnTo>
                    <a:pt x="17" y="50"/>
                  </a:lnTo>
                  <a:lnTo>
                    <a:pt x="15" y="52"/>
                  </a:lnTo>
                  <a:lnTo>
                    <a:pt x="6" y="50"/>
                  </a:lnTo>
                  <a:lnTo>
                    <a:pt x="0" y="47"/>
                  </a:lnTo>
                  <a:lnTo>
                    <a:pt x="9" y="36"/>
                  </a:lnTo>
                  <a:lnTo>
                    <a:pt x="19" y="32"/>
                  </a:lnTo>
                  <a:lnTo>
                    <a:pt x="30" y="26"/>
                  </a:lnTo>
                  <a:lnTo>
                    <a:pt x="41" y="23"/>
                  </a:lnTo>
                  <a:lnTo>
                    <a:pt x="52" y="17"/>
                  </a:lnTo>
                  <a:lnTo>
                    <a:pt x="63" y="13"/>
                  </a:lnTo>
                  <a:lnTo>
                    <a:pt x="74" y="6"/>
                  </a:lnTo>
                  <a:lnTo>
                    <a:pt x="82" y="0"/>
                  </a:lnTo>
                  <a:lnTo>
                    <a:pt x="82" y="0"/>
                  </a:lnTo>
                  <a:close/>
                </a:path>
              </a:pathLst>
            </a:custGeom>
            <a:solidFill>
              <a:srgbClr val="B34D1A"/>
            </a:solidFill>
            <a:ln>
              <a:noFill/>
            </a:ln>
            <a:extLst/>
          </p:spPr>
          <p:txBody>
            <a:bodyPr/>
            <a:lstStyle/>
            <a:p>
              <a:pPr fontAlgn="auto">
                <a:spcBef>
                  <a:spcPts val="0"/>
                </a:spcBef>
                <a:spcAft>
                  <a:spcPts val="0"/>
                </a:spcAft>
                <a:defRPr/>
              </a:pPr>
              <a:endParaRPr lang="en-US">
                <a:latin typeface="+mn-lt"/>
              </a:endParaRPr>
            </a:p>
          </p:txBody>
        </p:sp>
        <p:sp>
          <p:nvSpPr>
            <p:cNvPr id="49" name="Freeform 80"/>
            <p:cNvSpPr>
              <a:spLocks/>
            </p:cNvSpPr>
            <p:nvPr/>
          </p:nvSpPr>
          <p:spPr bwMode="auto">
            <a:xfrm>
              <a:off x="3536951" y="5222875"/>
              <a:ext cx="758825" cy="396875"/>
            </a:xfrm>
            <a:custGeom>
              <a:avLst/>
              <a:gdLst>
                <a:gd name="T0" fmla="*/ 391 w 478"/>
                <a:gd name="T1" fmla="*/ 2 h 250"/>
                <a:gd name="T2" fmla="*/ 365 w 478"/>
                <a:gd name="T3" fmla="*/ 6 h 250"/>
                <a:gd name="T4" fmla="*/ 322 w 478"/>
                <a:gd name="T5" fmla="*/ 13 h 250"/>
                <a:gd name="T6" fmla="*/ 267 w 478"/>
                <a:gd name="T7" fmla="*/ 21 h 250"/>
                <a:gd name="T8" fmla="*/ 209 w 478"/>
                <a:gd name="T9" fmla="*/ 32 h 250"/>
                <a:gd name="T10" fmla="*/ 157 w 478"/>
                <a:gd name="T11" fmla="*/ 43 h 250"/>
                <a:gd name="T12" fmla="*/ 113 w 478"/>
                <a:gd name="T13" fmla="*/ 54 h 250"/>
                <a:gd name="T14" fmla="*/ 91 w 478"/>
                <a:gd name="T15" fmla="*/ 63 h 250"/>
                <a:gd name="T16" fmla="*/ 96 w 478"/>
                <a:gd name="T17" fmla="*/ 71 h 250"/>
                <a:gd name="T18" fmla="*/ 113 w 478"/>
                <a:gd name="T19" fmla="*/ 78 h 250"/>
                <a:gd name="T20" fmla="*/ 133 w 478"/>
                <a:gd name="T21" fmla="*/ 82 h 250"/>
                <a:gd name="T22" fmla="*/ 146 w 478"/>
                <a:gd name="T23" fmla="*/ 82 h 250"/>
                <a:gd name="T24" fmla="*/ 0 w 478"/>
                <a:gd name="T25" fmla="*/ 150 h 250"/>
                <a:gd name="T26" fmla="*/ 4 w 478"/>
                <a:gd name="T27" fmla="*/ 187 h 250"/>
                <a:gd name="T28" fmla="*/ 24 w 478"/>
                <a:gd name="T29" fmla="*/ 217 h 250"/>
                <a:gd name="T30" fmla="*/ 67 w 478"/>
                <a:gd name="T31" fmla="*/ 250 h 250"/>
                <a:gd name="T32" fmla="*/ 76 w 478"/>
                <a:gd name="T33" fmla="*/ 245 h 250"/>
                <a:gd name="T34" fmla="*/ 100 w 478"/>
                <a:gd name="T35" fmla="*/ 241 h 250"/>
                <a:gd name="T36" fmla="*/ 137 w 478"/>
                <a:gd name="T37" fmla="*/ 230 h 250"/>
                <a:gd name="T38" fmla="*/ 178 w 478"/>
                <a:gd name="T39" fmla="*/ 217 h 250"/>
                <a:gd name="T40" fmla="*/ 222 w 478"/>
                <a:gd name="T41" fmla="*/ 204 h 250"/>
                <a:gd name="T42" fmla="*/ 265 w 478"/>
                <a:gd name="T43" fmla="*/ 191 h 250"/>
                <a:gd name="T44" fmla="*/ 300 w 478"/>
                <a:gd name="T45" fmla="*/ 178 h 250"/>
                <a:gd name="T46" fmla="*/ 326 w 478"/>
                <a:gd name="T47" fmla="*/ 167 h 250"/>
                <a:gd name="T48" fmla="*/ 476 w 478"/>
                <a:gd name="T49" fmla="*/ 126 h 250"/>
                <a:gd name="T50" fmla="*/ 476 w 478"/>
                <a:gd name="T51" fmla="*/ 115 h 250"/>
                <a:gd name="T52" fmla="*/ 474 w 478"/>
                <a:gd name="T53" fmla="*/ 95 h 250"/>
                <a:gd name="T54" fmla="*/ 470 w 478"/>
                <a:gd name="T55" fmla="*/ 71 h 250"/>
                <a:gd name="T56" fmla="*/ 461 w 478"/>
                <a:gd name="T57" fmla="*/ 45 h 250"/>
                <a:gd name="T58" fmla="*/ 450 w 478"/>
                <a:gd name="T59" fmla="*/ 24 h 250"/>
                <a:gd name="T60" fmla="*/ 433 w 478"/>
                <a:gd name="T61" fmla="*/ 8 h 250"/>
                <a:gd name="T62" fmla="*/ 409 w 478"/>
                <a:gd name="T63" fmla="*/ 0 h 250"/>
                <a:gd name="T64" fmla="*/ 396 w 478"/>
                <a:gd name="T65" fmla="*/ 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8" h="250">
                  <a:moveTo>
                    <a:pt x="396" y="2"/>
                  </a:moveTo>
                  <a:lnTo>
                    <a:pt x="391" y="2"/>
                  </a:lnTo>
                  <a:lnTo>
                    <a:pt x="381" y="4"/>
                  </a:lnTo>
                  <a:lnTo>
                    <a:pt x="365" y="6"/>
                  </a:lnTo>
                  <a:lnTo>
                    <a:pt x="346" y="11"/>
                  </a:lnTo>
                  <a:lnTo>
                    <a:pt x="322" y="13"/>
                  </a:lnTo>
                  <a:lnTo>
                    <a:pt x="296" y="17"/>
                  </a:lnTo>
                  <a:lnTo>
                    <a:pt x="267" y="21"/>
                  </a:lnTo>
                  <a:lnTo>
                    <a:pt x="239" y="28"/>
                  </a:lnTo>
                  <a:lnTo>
                    <a:pt x="209" y="32"/>
                  </a:lnTo>
                  <a:lnTo>
                    <a:pt x="181" y="39"/>
                  </a:lnTo>
                  <a:lnTo>
                    <a:pt x="157" y="43"/>
                  </a:lnTo>
                  <a:lnTo>
                    <a:pt x="135" y="50"/>
                  </a:lnTo>
                  <a:lnTo>
                    <a:pt x="113" y="54"/>
                  </a:lnTo>
                  <a:lnTo>
                    <a:pt x="100" y="58"/>
                  </a:lnTo>
                  <a:lnTo>
                    <a:pt x="91" y="63"/>
                  </a:lnTo>
                  <a:lnTo>
                    <a:pt x="91" y="67"/>
                  </a:lnTo>
                  <a:lnTo>
                    <a:pt x="96" y="71"/>
                  </a:lnTo>
                  <a:lnTo>
                    <a:pt x="104" y="76"/>
                  </a:lnTo>
                  <a:lnTo>
                    <a:pt x="113" y="78"/>
                  </a:lnTo>
                  <a:lnTo>
                    <a:pt x="124" y="82"/>
                  </a:lnTo>
                  <a:lnTo>
                    <a:pt x="133" y="82"/>
                  </a:lnTo>
                  <a:lnTo>
                    <a:pt x="141" y="82"/>
                  </a:lnTo>
                  <a:lnTo>
                    <a:pt x="146" y="82"/>
                  </a:lnTo>
                  <a:lnTo>
                    <a:pt x="148" y="84"/>
                  </a:lnTo>
                  <a:lnTo>
                    <a:pt x="0" y="150"/>
                  </a:lnTo>
                  <a:lnTo>
                    <a:pt x="63" y="145"/>
                  </a:lnTo>
                  <a:lnTo>
                    <a:pt x="4" y="187"/>
                  </a:lnTo>
                  <a:lnTo>
                    <a:pt x="74" y="178"/>
                  </a:lnTo>
                  <a:lnTo>
                    <a:pt x="24" y="217"/>
                  </a:lnTo>
                  <a:lnTo>
                    <a:pt x="98" y="211"/>
                  </a:lnTo>
                  <a:lnTo>
                    <a:pt x="67" y="250"/>
                  </a:lnTo>
                  <a:lnTo>
                    <a:pt x="70" y="247"/>
                  </a:lnTo>
                  <a:lnTo>
                    <a:pt x="76" y="245"/>
                  </a:lnTo>
                  <a:lnTo>
                    <a:pt x="85" y="243"/>
                  </a:lnTo>
                  <a:lnTo>
                    <a:pt x="100" y="241"/>
                  </a:lnTo>
                  <a:lnTo>
                    <a:pt x="115" y="234"/>
                  </a:lnTo>
                  <a:lnTo>
                    <a:pt x="137" y="230"/>
                  </a:lnTo>
                  <a:lnTo>
                    <a:pt x="157" y="224"/>
                  </a:lnTo>
                  <a:lnTo>
                    <a:pt x="178" y="217"/>
                  </a:lnTo>
                  <a:lnTo>
                    <a:pt x="200" y="211"/>
                  </a:lnTo>
                  <a:lnTo>
                    <a:pt x="222" y="204"/>
                  </a:lnTo>
                  <a:lnTo>
                    <a:pt x="246" y="197"/>
                  </a:lnTo>
                  <a:lnTo>
                    <a:pt x="265" y="191"/>
                  </a:lnTo>
                  <a:lnTo>
                    <a:pt x="285" y="184"/>
                  </a:lnTo>
                  <a:lnTo>
                    <a:pt x="300" y="178"/>
                  </a:lnTo>
                  <a:lnTo>
                    <a:pt x="313" y="171"/>
                  </a:lnTo>
                  <a:lnTo>
                    <a:pt x="326" y="167"/>
                  </a:lnTo>
                  <a:lnTo>
                    <a:pt x="478" y="128"/>
                  </a:lnTo>
                  <a:lnTo>
                    <a:pt x="476" y="126"/>
                  </a:lnTo>
                  <a:lnTo>
                    <a:pt x="476" y="121"/>
                  </a:lnTo>
                  <a:lnTo>
                    <a:pt x="476" y="115"/>
                  </a:lnTo>
                  <a:lnTo>
                    <a:pt x="476" y="106"/>
                  </a:lnTo>
                  <a:lnTo>
                    <a:pt x="474" y="95"/>
                  </a:lnTo>
                  <a:lnTo>
                    <a:pt x="472" y="84"/>
                  </a:lnTo>
                  <a:lnTo>
                    <a:pt x="470" y="71"/>
                  </a:lnTo>
                  <a:lnTo>
                    <a:pt x="468" y="58"/>
                  </a:lnTo>
                  <a:lnTo>
                    <a:pt x="461" y="45"/>
                  </a:lnTo>
                  <a:lnTo>
                    <a:pt x="457" y="34"/>
                  </a:lnTo>
                  <a:lnTo>
                    <a:pt x="450" y="24"/>
                  </a:lnTo>
                  <a:lnTo>
                    <a:pt x="441" y="15"/>
                  </a:lnTo>
                  <a:lnTo>
                    <a:pt x="433" y="8"/>
                  </a:lnTo>
                  <a:lnTo>
                    <a:pt x="422" y="2"/>
                  </a:lnTo>
                  <a:lnTo>
                    <a:pt x="409" y="0"/>
                  </a:lnTo>
                  <a:lnTo>
                    <a:pt x="396" y="2"/>
                  </a:lnTo>
                  <a:lnTo>
                    <a:pt x="396" y="2"/>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50" name="Freeform 81"/>
            <p:cNvSpPr>
              <a:spLocks/>
            </p:cNvSpPr>
            <p:nvPr/>
          </p:nvSpPr>
          <p:spPr bwMode="auto">
            <a:xfrm>
              <a:off x="3195638" y="5408613"/>
              <a:ext cx="473075" cy="449263"/>
            </a:xfrm>
            <a:custGeom>
              <a:avLst/>
              <a:gdLst>
                <a:gd name="T0" fmla="*/ 124 w 298"/>
                <a:gd name="T1" fmla="*/ 0 h 283"/>
                <a:gd name="T2" fmla="*/ 122 w 298"/>
                <a:gd name="T3" fmla="*/ 0 h 283"/>
                <a:gd name="T4" fmla="*/ 117 w 298"/>
                <a:gd name="T5" fmla="*/ 2 h 283"/>
                <a:gd name="T6" fmla="*/ 109 w 298"/>
                <a:gd name="T7" fmla="*/ 4 h 283"/>
                <a:gd name="T8" fmla="*/ 100 w 298"/>
                <a:gd name="T9" fmla="*/ 11 h 283"/>
                <a:gd name="T10" fmla="*/ 89 w 298"/>
                <a:gd name="T11" fmla="*/ 15 h 283"/>
                <a:gd name="T12" fmla="*/ 76 w 298"/>
                <a:gd name="T13" fmla="*/ 22 h 283"/>
                <a:gd name="T14" fmla="*/ 63 w 298"/>
                <a:gd name="T15" fmla="*/ 30 h 283"/>
                <a:gd name="T16" fmla="*/ 50 w 298"/>
                <a:gd name="T17" fmla="*/ 41 h 283"/>
                <a:gd name="T18" fmla="*/ 37 w 298"/>
                <a:gd name="T19" fmla="*/ 50 h 283"/>
                <a:gd name="T20" fmla="*/ 26 w 298"/>
                <a:gd name="T21" fmla="*/ 59 h 283"/>
                <a:gd name="T22" fmla="*/ 15 w 298"/>
                <a:gd name="T23" fmla="*/ 70 h 283"/>
                <a:gd name="T24" fmla="*/ 9 w 298"/>
                <a:gd name="T25" fmla="*/ 80 h 283"/>
                <a:gd name="T26" fmla="*/ 2 w 298"/>
                <a:gd name="T27" fmla="*/ 89 h 283"/>
                <a:gd name="T28" fmla="*/ 0 w 298"/>
                <a:gd name="T29" fmla="*/ 100 h 283"/>
                <a:gd name="T30" fmla="*/ 0 w 298"/>
                <a:gd name="T31" fmla="*/ 111 h 283"/>
                <a:gd name="T32" fmla="*/ 6 w 298"/>
                <a:gd name="T33" fmla="*/ 124 h 283"/>
                <a:gd name="T34" fmla="*/ 15 w 298"/>
                <a:gd name="T35" fmla="*/ 133 h 283"/>
                <a:gd name="T36" fmla="*/ 26 w 298"/>
                <a:gd name="T37" fmla="*/ 144 h 283"/>
                <a:gd name="T38" fmla="*/ 37 w 298"/>
                <a:gd name="T39" fmla="*/ 157 h 283"/>
                <a:gd name="T40" fmla="*/ 54 w 298"/>
                <a:gd name="T41" fmla="*/ 170 h 283"/>
                <a:gd name="T42" fmla="*/ 69 w 298"/>
                <a:gd name="T43" fmla="*/ 183 h 283"/>
                <a:gd name="T44" fmla="*/ 89 w 298"/>
                <a:gd name="T45" fmla="*/ 196 h 283"/>
                <a:gd name="T46" fmla="*/ 106 w 298"/>
                <a:gd name="T47" fmla="*/ 209 h 283"/>
                <a:gd name="T48" fmla="*/ 126 w 298"/>
                <a:gd name="T49" fmla="*/ 222 h 283"/>
                <a:gd name="T50" fmla="*/ 141 w 298"/>
                <a:gd name="T51" fmla="*/ 233 h 283"/>
                <a:gd name="T52" fmla="*/ 159 w 298"/>
                <a:gd name="T53" fmla="*/ 244 h 283"/>
                <a:gd name="T54" fmla="*/ 174 w 298"/>
                <a:gd name="T55" fmla="*/ 254 h 283"/>
                <a:gd name="T56" fmla="*/ 191 w 298"/>
                <a:gd name="T57" fmla="*/ 263 h 283"/>
                <a:gd name="T58" fmla="*/ 202 w 298"/>
                <a:gd name="T59" fmla="*/ 270 h 283"/>
                <a:gd name="T60" fmla="*/ 211 w 298"/>
                <a:gd name="T61" fmla="*/ 276 h 283"/>
                <a:gd name="T62" fmla="*/ 217 w 298"/>
                <a:gd name="T63" fmla="*/ 280 h 283"/>
                <a:gd name="T64" fmla="*/ 219 w 298"/>
                <a:gd name="T65" fmla="*/ 283 h 283"/>
                <a:gd name="T66" fmla="*/ 204 w 298"/>
                <a:gd name="T67" fmla="*/ 235 h 283"/>
                <a:gd name="T68" fmla="*/ 254 w 298"/>
                <a:gd name="T69" fmla="*/ 239 h 283"/>
                <a:gd name="T70" fmla="*/ 228 w 298"/>
                <a:gd name="T71" fmla="*/ 207 h 283"/>
                <a:gd name="T72" fmla="*/ 298 w 298"/>
                <a:gd name="T73" fmla="*/ 189 h 283"/>
                <a:gd name="T74" fmla="*/ 237 w 298"/>
                <a:gd name="T75" fmla="*/ 141 h 283"/>
                <a:gd name="T76" fmla="*/ 282 w 298"/>
                <a:gd name="T77" fmla="*/ 133 h 283"/>
                <a:gd name="T78" fmla="*/ 124 w 298"/>
                <a:gd name="T79" fmla="*/ 0 h 283"/>
                <a:gd name="T80" fmla="*/ 124 w 298"/>
                <a:gd name="T8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8" h="283">
                  <a:moveTo>
                    <a:pt x="124" y="0"/>
                  </a:moveTo>
                  <a:lnTo>
                    <a:pt x="122" y="0"/>
                  </a:lnTo>
                  <a:lnTo>
                    <a:pt x="117" y="2"/>
                  </a:lnTo>
                  <a:lnTo>
                    <a:pt x="109" y="4"/>
                  </a:lnTo>
                  <a:lnTo>
                    <a:pt x="100" y="11"/>
                  </a:lnTo>
                  <a:lnTo>
                    <a:pt x="89" y="15"/>
                  </a:lnTo>
                  <a:lnTo>
                    <a:pt x="76" y="22"/>
                  </a:lnTo>
                  <a:lnTo>
                    <a:pt x="63" y="30"/>
                  </a:lnTo>
                  <a:lnTo>
                    <a:pt x="50" y="41"/>
                  </a:lnTo>
                  <a:lnTo>
                    <a:pt x="37" y="50"/>
                  </a:lnTo>
                  <a:lnTo>
                    <a:pt x="26" y="59"/>
                  </a:lnTo>
                  <a:lnTo>
                    <a:pt x="15" y="70"/>
                  </a:lnTo>
                  <a:lnTo>
                    <a:pt x="9" y="80"/>
                  </a:lnTo>
                  <a:lnTo>
                    <a:pt x="2" y="89"/>
                  </a:lnTo>
                  <a:lnTo>
                    <a:pt x="0" y="100"/>
                  </a:lnTo>
                  <a:lnTo>
                    <a:pt x="0" y="111"/>
                  </a:lnTo>
                  <a:lnTo>
                    <a:pt x="6" y="124"/>
                  </a:lnTo>
                  <a:lnTo>
                    <a:pt x="15" y="133"/>
                  </a:lnTo>
                  <a:lnTo>
                    <a:pt x="26" y="144"/>
                  </a:lnTo>
                  <a:lnTo>
                    <a:pt x="37" y="157"/>
                  </a:lnTo>
                  <a:lnTo>
                    <a:pt x="54" y="170"/>
                  </a:lnTo>
                  <a:lnTo>
                    <a:pt x="69" y="183"/>
                  </a:lnTo>
                  <a:lnTo>
                    <a:pt x="89" y="196"/>
                  </a:lnTo>
                  <a:lnTo>
                    <a:pt x="106" y="209"/>
                  </a:lnTo>
                  <a:lnTo>
                    <a:pt x="126" y="222"/>
                  </a:lnTo>
                  <a:lnTo>
                    <a:pt x="141" y="233"/>
                  </a:lnTo>
                  <a:lnTo>
                    <a:pt x="159" y="244"/>
                  </a:lnTo>
                  <a:lnTo>
                    <a:pt x="174" y="254"/>
                  </a:lnTo>
                  <a:lnTo>
                    <a:pt x="191" y="263"/>
                  </a:lnTo>
                  <a:lnTo>
                    <a:pt x="202" y="270"/>
                  </a:lnTo>
                  <a:lnTo>
                    <a:pt x="211" y="276"/>
                  </a:lnTo>
                  <a:lnTo>
                    <a:pt x="217" y="280"/>
                  </a:lnTo>
                  <a:lnTo>
                    <a:pt x="219" y="283"/>
                  </a:lnTo>
                  <a:lnTo>
                    <a:pt x="204" y="235"/>
                  </a:lnTo>
                  <a:lnTo>
                    <a:pt x="254" y="239"/>
                  </a:lnTo>
                  <a:lnTo>
                    <a:pt x="228" y="207"/>
                  </a:lnTo>
                  <a:lnTo>
                    <a:pt x="298" y="189"/>
                  </a:lnTo>
                  <a:lnTo>
                    <a:pt x="237" y="141"/>
                  </a:lnTo>
                  <a:lnTo>
                    <a:pt x="282" y="133"/>
                  </a:lnTo>
                  <a:lnTo>
                    <a:pt x="124" y="0"/>
                  </a:lnTo>
                  <a:lnTo>
                    <a:pt x="124" y="0"/>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51" name="Freeform 82"/>
            <p:cNvSpPr>
              <a:spLocks/>
            </p:cNvSpPr>
            <p:nvPr/>
          </p:nvSpPr>
          <p:spPr bwMode="auto">
            <a:xfrm>
              <a:off x="5638801" y="5202238"/>
              <a:ext cx="946150" cy="644525"/>
            </a:xfrm>
            <a:custGeom>
              <a:avLst/>
              <a:gdLst>
                <a:gd name="T0" fmla="*/ 548 w 596"/>
                <a:gd name="T1" fmla="*/ 0 h 406"/>
                <a:gd name="T2" fmla="*/ 548 w 596"/>
                <a:gd name="T3" fmla="*/ 2 h 406"/>
                <a:gd name="T4" fmla="*/ 550 w 596"/>
                <a:gd name="T5" fmla="*/ 15 h 406"/>
                <a:gd name="T6" fmla="*/ 554 w 596"/>
                <a:gd name="T7" fmla="*/ 30 h 406"/>
                <a:gd name="T8" fmla="*/ 559 w 596"/>
                <a:gd name="T9" fmla="*/ 52 h 406"/>
                <a:gd name="T10" fmla="*/ 565 w 596"/>
                <a:gd name="T11" fmla="*/ 78 h 406"/>
                <a:gd name="T12" fmla="*/ 572 w 596"/>
                <a:gd name="T13" fmla="*/ 108 h 406"/>
                <a:gd name="T14" fmla="*/ 578 w 596"/>
                <a:gd name="T15" fmla="*/ 139 h 406"/>
                <a:gd name="T16" fmla="*/ 585 w 596"/>
                <a:gd name="T17" fmla="*/ 174 h 406"/>
                <a:gd name="T18" fmla="*/ 587 w 596"/>
                <a:gd name="T19" fmla="*/ 204 h 406"/>
                <a:gd name="T20" fmla="*/ 594 w 596"/>
                <a:gd name="T21" fmla="*/ 237 h 406"/>
                <a:gd name="T22" fmla="*/ 596 w 596"/>
                <a:gd name="T23" fmla="*/ 269 h 406"/>
                <a:gd name="T24" fmla="*/ 596 w 596"/>
                <a:gd name="T25" fmla="*/ 297 h 406"/>
                <a:gd name="T26" fmla="*/ 594 w 596"/>
                <a:gd name="T27" fmla="*/ 321 h 406"/>
                <a:gd name="T28" fmla="*/ 589 w 596"/>
                <a:gd name="T29" fmla="*/ 345 h 406"/>
                <a:gd name="T30" fmla="*/ 583 w 596"/>
                <a:gd name="T31" fmla="*/ 360 h 406"/>
                <a:gd name="T32" fmla="*/ 574 w 596"/>
                <a:gd name="T33" fmla="*/ 371 h 406"/>
                <a:gd name="T34" fmla="*/ 554 w 596"/>
                <a:gd name="T35" fmla="*/ 376 h 406"/>
                <a:gd name="T36" fmla="*/ 531 w 596"/>
                <a:gd name="T37" fmla="*/ 380 h 406"/>
                <a:gd name="T38" fmla="*/ 498 w 596"/>
                <a:gd name="T39" fmla="*/ 384 h 406"/>
                <a:gd name="T40" fmla="*/ 459 w 596"/>
                <a:gd name="T41" fmla="*/ 391 h 406"/>
                <a:gd name="T42" fmla="*/ 415 w 596"/>
                <a:gd name="T43" fmla="*/ 393 h 406"/>
                <a:gd name="T44" fmla="*/ 370 w 596"/>
                <a:gd name="T45" fmla="*/ 397 h 406"/>
                <a:gd name="T46" fmla="*/ 322 w 596"/>
                <a:gd name="T47" fmla="*/ 400 h 406"/>
                <a:gd name="T48" fmla="*/ 274 w 596"/>
                <a:gd name="T49" fmla="*/ 404 h 406"/>
                <a:gd name="T50" fmla="*/ 224 w 596"/>
                <a:gd name="T51" fmla="*/ 404 h 406"/>
                <a:gd name="T52" fmla="*/ 176 w 596"/>
                <a:gd name="T53" fmla="*/ 406 h 406"/>
                <a:gd name="T54" fmla="*/ 133 w 596"/>
                <a:gd name="T55" fmla="*/ 406 h 406"/>
                <a:gd name="T56" fmla="*/ 94 w 596"/>
                <a:gd name="T57" fmla="*/ 406 h 406"/>
                <a:gd name="T58" fmla="*/ 57 w 596"/>
                <a:gd name="T59" fmla="*/ 404 h 406"/>
                <a:gd name="T60" fmla="*/ 31 w 596"/>
                <a:gd name="T61" fmla="*/ 404 h 406"/>
                <a:gd name="T62" fmla="*/ 11 w 596"/>
                <a:gd name="T63" fmla="*/ 402 h 406"/>
                <a:gd name="T64" fmla="*/ 0 w 596"/>
                <a:gd name="T65" fmla="*/ 400 h 406"/>
                <a:gd name="T66" fmla="*/ 0 w 596"/>
                <a:gd name="T67" fmla="*/ 391 h 406"/>
                <a:gd name="T68" fmla="*/ 15 w 596"/>
                <a:gd name="T69" fmla="*/ 376 h 406"/>
                <a:gd name="T70" fmla="*/ 37 w 596"/>
                <a:gd name="T71" fmla="*/ 354 h 406"/>
                <a:gd name="T72" fmla="*/ 72 w 596"/>
                <a:gd name="T73" fmla="*/ 328 h 406"/>
                <a:gd name="T74" fmla="*/ 113 w 596"/>
                <a:gd name="T75" fmla="*/ 295 h 406"/>
                <a:gd name="T76" fmla="*/ 159 w 596"/>
                <a:gd name="T77" fmla="*/ 263 h 406"/>
                <a:gd name="T78" fmla="*/ 209 w 596"/>
                <a:gd name="T79" fmla="*/ 226 h 406"/>
                <a:gd name="T80" fmla="*/ 263 w 596"/>
                <a:gd name="T81" fmla="*/ 191 h 406"/>
                <a:gd name="T82" fmla="*/ 313 w 596"/>
                <a:gd name="T83" fmla="*/ 154 h 406"/>
                <a:gd name="T84" fmla="*/ 365 w 596"/>
                <a:gd name="T85" fmla="*/ 119 h 406"/>
                <a:gd name="T86" fmla="*/ 413 w 596"/>
                <a:gd name="T87" fmla="*/ 87 h 406"/>
                <a:gd name="T88" fmla="*/ 457 w 596"/>
                <a:gd name="T89" fmla="*/ 58 h 406"/>
                <a:gd name="T90" fmla="*/ 494 w 596"/>
                <a:gd name="T91" fmla="*/ 34 h 406"/>
                <a:gd name="T92" fmla="*/ 522 w 596"/>
                <a:gd name="T93" fmla="*/ 15 h 406"/>
                <a:gd name="T94" fmla="*/ 539 w 596"/>
                <a:gd name="T95" fmla="*/ 2 h 406"/>
                <a:gd name="T96" fmla="*/ 548 w 596"/>
                <a:gd name="T97" fmla="*/ 0 h 406"/>
                <a:gd name="T98" fmla="*/ 548 w 596"/>
                <a:gd name="T99"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6" h="406">
                  <a:moveTo>
                    <a:pt x="548" y="0"/>
                  </a:moveTo>
                  <a:lnTo>
                    <a:pt x="548" y="2"/>
                  </a:lnTo>
                  <a:lnTo>
                    <a:pt x="550" y="15"/>
                  </a:lnTo>
                  <a:lnTo>
                    <a:pt x="554" y="30"/>
                  </a:lnTo>
                  <a:lnTo>
                    <a:pt x="559" y="52"/>
                  </a:lnTo>
                  <a:lnTo>
                    <a:pt x="565" y="78"/>
                  </a:lnTo>
                  <a:lnTo>
                    <a:pt x="572" y="108"/>
                  </a:lnTo>
                  <a:lnTo>
                    <a:pt x="578" y="139"/>
                  </a:lnTo>
                  <a:lnTo>
                    <a:pt x="585" y="174"/>
                  </a:lnTo>
                  <a:lnTo>
                    <a:pt x="587" y="204"/>
                  </a:lnTo>
                  <a:lnTo>
                    <a:pt x="594" y="237"/>
                  </a:lnTo>
                  <a:lnTo>
                    <a:pt x="596" y="269"/>
                  </a:lnTo>
                  <a:lnTo>
                    <a:pt x="596" y="297"/>
                  </a:lnTo>
                  <a:lnTo>
                    <a:pt x="594" y="321"/>
                  </a:lnTo>
                  <a:lnTo>
                    <a:pt x="589" y="345"/>
                  </a:lnTo>
                  <a:lnTo>
                    <a:pt x="583" y="360"/>
                  </a:lnTo>
                  <a:lnTo>
                    <a:pt x="574" y="371"/>
                  </a:lnTo>
                  <a:lnTo>
                    <a:pt x="554" y="376"/>
                  </a:lnTo>
                  <a:lnTo>
                    <a:pt x="531" y="380"/>
                  </a:lnTo>
                  <a:lnTo>
                    <a:pt x="498" y="384"/>
                  </a:lnTo>
                  <a:lnTo>
                    <a:pt x="459" y="391"/>
                  </a:lnTo>
                  <a:lnTo>
                    <a:pt x="415" y="393"/>
                  </a:lnTo>
                  <a:lnTo>
                    <a:pt x="370" y="397"/>
                  </a:lnTo>
                  <a:lnTo>
                    <a:pt x="322" y="400"/>
                  </a:lnTo>
                  <a:lnTo>
                    <a:pt x="274" y="404"/>
                  </a:lnTo>
                  <a:lnTo>
                    <a:pt x="224" y="404"/>
                  </a:lnTo>
                  <a:lnTo>
                    <a:pt x="176" y="406"/>
                  </a:lnTo>
                  <a:lnTo>
                    <a:pt x="133" y="406"/>
                  </a:lnTo>
                  <a:lnTo>
                    <a:pt x="94" y="406"/>
                  </a:lnTo>
                  <a:lnTo>
                    <a:pt x="57" y="404"/>
                  </a:lnTo>
                  <a:lnTo>
                    <a:pt x="31" y="404"/>
                  </a:lnTo>
                  <a:lnTo>
                    <a:pt x="11" y="402"/>
                  </a:lnTo>
                  <a:lnTo>
                    <a:pt x="0" y="400"/>
                  </a:lnTo>
                  <a:lnTo>
                    <a:pt x="0" y="391"/>
                  </a:lnTo>
                  <a:lnTo>
                    <a:pt x="15" y="376"/>
                  </a:lnTo>
                  <a:lnTo>
                    <a:pt x="37" y="354"/>
                  </a:lnTo>
                  <a:lnTo>
                    <a:pt x="72" y="328"/>
                  </a:lnTo>
                  <a:lnTo>
                    <a:pt x="113" y="295"/>
                  </a:lnTo>
                  <a:lnTo>
                    <a:pt x="159" y="263"/>
                  </a:lnTo>
                  <a:lnTo>
                    <a:pt x="209" y="226"/>
                  </a:lnTo>
                  <a:lnTo>
                    <a:pt x="263" y="191"/>
                  </a:lnTo>
                  <a:lnTo>
                    <a:pt x="313" y="154"/>
                  </a:lnTo>
                  <a:lnTo>
                    <a:pt x="365" y="119"/>
                  </a:lnTo>
                  <a:lnTo>
                    <a:pt x="413" y="87"/>
                  </a:lnTo>
                  <a:lnTo>
                    <a:pt x="457" y="58"/>
                  </a:lnTo>
                  <a:lnTo>
                    <a:pt x="494" y="34"/>
                  </a:lnTo>
                  <a:lnTo>
                    <a:pt x="522" y="15"/>
                  </a:lnTo>
                  <a:lnTo>
                    <a:pt x="539" y="2"/>
                  </a:lnTo>
                  <a:lnTo>
                    <a:pt x="548" y="0"/>
                  </a:lnTo>
                  <a:lnTo>
                    <a:pt x="548" y="0"/>
                  </a:lnTo>
                  <a:close/>
                </a:path>
              </a:pathLst>
            </a:custGeom>
            <a:solidFill>
              <a:srgbClr val="757000"/>
            </a:solidFill>
            <a:ln>
              <a:noFill/>
            </a:ln>
            <a:extLst/>
          </p:spPr>
          <p:txBody>
            <a:bodyPr/>
            <a:lstStyle/>
            <a:p>
              <a:pPr fontAlgn="auto">
                <a:spcBef>
                  <a:spcPts val="0"/>
                </a:spcBef>
                <a:spcAft>
                  <a:spcPts val="0"/>
                </a:spcAft>
                <a:defRPr/>
              </a:pPr>
              <a:endParaRPr lang="en-US">
                <a:latin typeface="+mn-lt"/>
              </a:endParaRPr>
            </a:p>
          </p:txBody>
        </p:sp>
      </p:grpSp>
      <p:sp>
        <p:nvSpPr>
          <p:cNvPr id="169" name="Content Placeholder 2"/>
          <p:cNvSpPr>
            <a:spLocks noGrp="1"/>
          </p:cNvSpPr>
          <p:nvPr>
            <p:ph idx="1"/>
          </p:nvPr>
        </p:nvSpPr>
        <p:spPr>
          <a:xfrm>
            <a:off x="5334000" y="1600200"/>
            <a:ext cx="3352800" cy="4449763"/>
          </a:xfrm>
        </p:spPr>
        <p:txBody>
          <a:bodyPr/>
          <a:lstStyle>
            <a:lvl1pPr marL="0" indent="0">
              <a:lnSpc>
                <a:spcPts val="3400"/>
              </a:lnSpc>
              <a:spcBef>
                <a:spcPts val="2400"/>
              </a:spcBef>
              <a:buNone/>
              <a:defRPr b="0">
                <a:latin typeface="Loved by the King" pitchFamily="2" charset="0"/>
              </a:defRPr>
            </a:lvl1pPr>
            <a:lvl2pPr>
              <a:lnSpc>
                <a:spcPts val="3400"/>
              </a:lnSpc>
              <a:spcBef>
                <a:spcPts val="2400"/>
              </a:spcBef>
              <a:defRPr>
                <a:latin typeface="Loved by the King" pitchFamily="2" charset="0"/>
              </a:defRPr>
            </a:lvl2pPr>
            <a:lvl3pPr>
              <a:lnSpc>
                <a:spcPts val="3400"/>
              </a:lnSpc>
              <a:spcBef>
                <a:spcPts val="2400"/>
              </a:spcBef>
              <a:defRPr>
                <a:latin typeface="Loved by the King" pitchFamily="2" charset="0"/>
              </a:defRPr>
            </a:lvl3pPr>
            <a:lvl4pPr>
              <a:lnSpc>
                <a:spcPts val="3400"/>
              </a:lnSpc>
              <a:spcBef>
                <a:spcPts val="2400"/>
              </a:spcBef>
              <a:defRPr>
                <a:latin typeface="Loved by the King" pitchFamily="2" charset="0"/>
              </a:defRPr>
            </a:lvl4pPr>
            <a:lvl5pPr>
              <a:lnSpc>
                <a:spcPts val="3400"/>
              </a:lnSpc>
              <a:spcBef>
                <a:spcPts val="2400"/>
              </a:spcBef>
              <a:defRPr>
                <a:latin typeface="Loved by the King"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Title 1"/>
          <p:cNvSpPr>
            <a:spLocks noGrp="1"/>
          </p:cNvSpPr>
          <p:nvPr>
            <p:ph type="title"/>
          </p:nvPr>
        </p:nvSpPr>
        <p:spPr>
          <a:xfrm>
            <a:off x="5029200" y="533400"/>
            <a:ext cx="3886200" cy="899962"/>
          </a:xfrm>
        </p:spPr>
        <p:txBody>
          <a:bodyPr/>
          <a:lstStyle>
            <a:lvl1pPr algn="ctr">
              <a:defRPr baseline="0">
                <a:latin typeface="+mj-lt"/>
              </a:defRPr>
            </a:lvl1pPr>
          </a:lstStyle>
          <a:p>
            <a:r>
              <a:rPr lang="en-US" dirty="0" smtClean="0"/>
              <a:t>Click to edit Master title style</a:t>
            </a:r>
            <a:endParaRPr lang="en-US" dirty="0"/>
          </a:p>
        </p:txBody>
      </p:sp>
      <p:sp>
        <p:nvSpPr>
          <p:cNvPr id="52" name="Date Placeholder 2"/>
          <p:cNvSpPr>
            <a:spLocks noGrp="1"/>
          </p:cNvSpPr>
          <p:nvPr>
            <p:ph type="dt" sz="half" idx="10"/>
          </p:nvPr>
        </p:nvSpPr>
        <p:spPr/>
        <p:txBody>
          <a:bodyPr/>
          <a:lstStyle>
            <a:lvl1pPr>
              <a:defRPr/>
            </a:lvl1pPr>
          </a:lstStyle>
          <a:p>
            <a:pPr>
              <a:defRPr/>
            </a:pPr>
            <a:fld id="{A999214E-53FD-4166-A64F-5C5C61959A4A}" type="datetimeFigureOut">
              <a:rPr lang="en-US"/>
              <a:pPr>
                <a:defRPr/>
              </a:pPr>
              <a:t>3/16/2015</a:t>
            </a:fld>
            <a:endParaRPr lang="en-US"/>
          </a:p>
        </p:txBody>
      </p:sp>
      <p:sp>
        <p:nvSpPr>
          <p:cNvPr id="53" name="Footer Placeholder 3"/>
          <p:cNvSpPr>
            <a:spLocks noGrp="1"/>
          </p:cNvSpPr>
          <p:nvPr>
            <p:ph type="ftr" sz="quarter" idx="11"/>
          </p:nvPr>
        </p:nvSpPr>
        <p:spPr/>
        <p:txBody>
          <a:bodyPr/>
          <a:lstStyle>
            <a:lvl1pPr>
              <a:defRPr/>
            </a:lvl1pPr>
          </a:lstStyle>
          <a:p>
            <a:pPr>
              <a:defRPr/>
            </a:pPr>
            <a:endParaRPr lang="en-US"/>
          </a:p>
        </p:txBody>
      </p:sp>
      <p:sp>
        <p:nvSpPr>
          <p:cNvPr id="54" name="Slide Number Placeholder 4"/>
          <p:cNvSpPr>
            <a:spLocks noGrp="1"/>
          </p:cNvSpPr>
          <p:nvPr>
            <p:ph type="sldNum" sz="quarter" idx="12"/>
          </p:nvPr>
        </p:nvSpPr>
        <p:spPr/>
        <p:txBody>
          <a:bodyPr/>
          <a:lstStyle>
            <a:lvl1pPr>
              <a:defRPr/>
            </a:lvl1pPr>
          </a:lstStyle>
          <a:p>
            <a:pPr>
              <a:defRPr/>
            </a:pPr>
            <a:fld id="{459B8F7E-520B-45D0-87A5-3B25325F6B17}" type="slidenum">
              <a:rPr lang="en-US"/>
              <a:pPr>
                <a:defRPr/>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p:cNvPicPr>
            <a:picLocks noChangeAspect="1" noChangeArrowheads="1"/>
          </p:cNvPicPr>
          <p:nvPr userDrawn="1">
            <p:custDataLst>
              <p:tags r:id="rId1"/>
            </p:custDataLst>
          </p:nvPr>
        </p:nvPicPr>
        <p:blipFill>
          <a:blip r:embed="rId4"/>
          <a:srcRect l="12135" t="2895" r="-12135" b="-745"/>
          <a:stretch>
            <a:fillRect/>
          </a:stretch>
        </p:blipFill>
        <p:spPr bwMode="auto">
          <a:xfrm>
            <a:off x="0" y="0"/>
            <a:ext cx="10439400" cy="6934200"/>
          </a:xfrm>
          <a:prstGeom prst="rect">
            <a:avLst/>
          </a:prstGeom>
          <a:noFill/>
          <a:ln w="9525">
            <a:noFill/>
            <a:miter lim="800000"/>
            <a:headEnd/>
            <a:tailEnd/>
          </a:ln>
        </p:spPr>
      </p:pic>
      <p:sp>
        <p:nvSpPr>
          <p:cNvPr id="5" name="Rectangle 168"/>
          <p:cNvSpPr/>
          <p:nvPr userDrawn="1"/>
        </p:nvSpPr>
        <p:spPr>
          <a:xfrm>
            <a:off x="82858" y="0"/>
            <a:ext cx="9137342" cy="6858000"/>
          </a:xfrm>
          <a:prstGeom prst="rect">
            <a:avLst/>
          </a:prstGeom>
          <a:gradFill>
            <a:gsLst>
              <a:gs pos="40846">
                <a:srgbClr val="FFEEBE">
                  <a:alpha val="91000"/>
                </a:srgbClr>
              </a:gs>
              <a:gs pos="100000">
                <a:srgbClr val="FFFFFF">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69"/>
          <p:cNvGrpSpPr/>
          <p:nvPr userDrawn="1">
            <p:custDataLst>
              <p:tags r:id="rId2"/>
            </p:custDataLst>
          </p:nvPr>
        </p:nvGrpSpPr>
        <p:grpSpPr>
          <a:xfrm>
            <a:off x="-201612" y="3047618"/>
            <a:ext cx="5764212" cy="4406069"/>
            <a:chOff x="1641475" y="1747838"/>
            <a:chExt cx="4635501" cy="3543301"/>
          </a:xfrm>
          <a:effectLst>
            <a:outerShdw blurRad="50800" dist="38100" dir="2700000" algn="tl" rotWithShape="0">
              <a:prstClr val="black">
                <a:alpha val="40000"/>
              </a:prstClr>
            </a:outerShdw>
          </a:effectLst>
        </p:grpSpPr>
        <p:sp>
          <p:nvSpPr>
            <p:cNvPr id="7" name="Freeform 9"/>
            <p:cNvSpPr>
              <a:spLocks/>
            </p:cNvSpPr>
            <p:nvPr/>
          </p:nvSpPr>
          <p:spPr bwMode="auto">
            <a:xfrm>
              <a:off x="1655763" y="3508376"/>
              <a:ext cx="4621213" cy="1782763"/>
            </a:xfrm>
            <a:custGeom>
              <a:avLst/>
              <a:gdLst>
                <a:gd name="T0" fmla="*/ 19 w 2911"/>
                <a:gd name="T1" fmla="*/ 737 h 1123"/>
                <a:gd name="T2" fmla="*/ 165 w 2911"/>
                <a:gd name="T3" fmla="*/ 682 h 1123"/>
                <a:gd name="T4" fmla="*/ 430 w 2911"/>
                <a:gd name="T5" fmla="*/ 586 h 1123"/>
                <a:gd name="T6" fmla="*/ 777 w 2911"/>
                <a:gd name="T7" fmla="*/ 465 h 1123"/>
                <a:gd name="T8" fmla="*/ 1177 w 2911"/>
                <a:gd name="T9" fmla="*/ 333 h 1123"/>
                <a:gd name="T10" fmla="*/ 1598 w 2911"/>
                <a:gd name="T11" fmla="*/ 205 h 1123"/>
                <a:gd name="T12" fmla="*/ 2007 w 2911"/>
                <a:gd name="T13" fmla="*/ 95 h 1123"/>
                <a:gd name="T14" fmla="*/ 2372 w 2911"/>
                <a:gd name="T15" fmla="*/ 19 h 1123"/>
                <a:gd name="T16" fmla="*/ 2537 w 2911"/>
                <a:gd name="T17" fmla="*/ 2 h 1123"/>
                <a:gd name="T18" fmla="*/ 2574 w 2911"/>
                <a:gd name="T19" fmla="*/ 28 h 1123"/>
                <a:gd name="T20" fmla="*/ 2637 w 2911"/>
                <a:gd name="T21" fmla="*/ 77 h 1123"/>
                <a:gd name="T22" fmla="*/ 2716 w 2911"/>
                <a:gd name="T23" fmla="*/ 140 h 1123"/>
                <a:gd name="T24" fmla="*/ 2795 w 2911"/>
                <a:gd name="T25" fmla="*/ 212 h 1123"/>
                <a:gd name="T26" fmla="*/ 2863 w 2911"/>
                <a:gd name="T27" fmla="*/ 288 h 1123"/>
                <a:gd name="T28" fmla="*/ 2905 w 2911"/>
                <a:gd name="T29" fmla="*/ 363 h 1123"/>
                <a:gd name="T30" fmla="*/ 2909 w 2911"/>
                <a:gd name="T31" fmla="*/ 428 h 1123"/>
                <a:gd name="T32" fmla="*/ 2872 w 2911"/>
                <a:gd name="T33" fmla="*/ 484 h 1123"/>
                <a:gd name="T34" fmla="*/ 2849 w 2911"/>
                <a:gd name="T35" fmla="*/ 556 h 1123"/>
                <a:gd name="T36" fmla="*/ 2825 w 2911"/>
                <a:gd name="T37" fmla="*/ 640 h 1123"/>
                <a:gd name="T38" fmla="*/ 2788 w 2911"/>
                <a:gd name="T39" fmla="*/ 728 h 1123"/>
                <a:gd name="T40" fmla="*/ 2712 w 2911"/>
                <a:gd name="T41" fmla="*/ 814 h 1123"/>
                <a:gd name="T42" fmla="*/ 2579 w 2911"/>
                <a:gd name="T43" fmla="*/ 891 h 1123"/>
                <a:gd name="T44" fmla="*/ 2367 w 2911"/>
                <a:gd name="T45" fmla="*/ 951 h 1123"/>
                <a:gd name="T46" fmla="*/ 2060 w 2911"/>
                <a:gd name="T47" fmla="*/ 986 h 1123"/>
                <a:gd name="T48" fmla="*/ 1781 w 2911"/>
                <a:gd name="T49" fmla="*/ 972 h 1123"/>
                <a:gd name="T50" fmla="*/ 1649 w 2911"/>
                <a:gd name="T51" fmla="*/ 944 h 1123"/>
                <a:gd name="T52" fmla="*/ 1551 w 2911"/>
                <a:gd name="T53" fmla="*/ 935 h 1123"/>
                <a:gd name="T54" fmla="*/ 1486 w 2911"/>
                <a:gd name="T55" fmla="*/ 940 h 1123"/>
                <a:gd name="T56" fmla="*/ 1444 w 2911"/>
                <a:gd name="T57" fmla="*/ 958 h 1123"/>
                <a:gd name="T58" fmla="*/ 1419 w 2911"/>
                <a:gd name="T59" fmla="*/ 982 h 1123"/>
                <a:gd name="T60" fmla="*/ 1400 w 2911"/>
                <a:gd name="T61" fmla="*/ 1007 h 1123"/>
                <a:gd name="T62" fmla="*/ 1388 w 2911"/>
                <a:gd name="T63" fmla="*/ 1033 h 1123"/>
                <a:gd name="T64" fmla="*/ 1370 w 2911"/>
                <a:gd name="T65" fmla="*/ 1063 h 1123"/>
                <a:gd name="T66" fmla="*/ 1319 w 2911"/>
                <a:gd name="T67" fmla="*/ 1089 h 1123"/>
                <a:gd name="T68" fmla="*/ 1235 w 2911"/>
                <a:gd name="T69" fmla="*/ 1110 h 1123"/>
                <a:gd name="T70" fmla="*/ 1130 w 2911"/>
                <a:gd name="T71" fmla="*/ 1121 h 1123"/>
                <a:gd name="T72" fmla="*/ 1014 w 2911"/>
                <a:gd name="T73" fmla="*/ 1123 h 1123"/>
                <a:gd name="T74" fmla="*/ 898 w 2911"/>
                <a:gd name="T75" fmla="*/ 1117 h 1123"/>
                <a:gd name="T76" fmla="*/ 788 w 2911"/>
                <a:gd name="T77" fmla="*/ 1100 h 1123"/>
                <a:gd name="T78" fmla="*/ 700 w 2911"/>
                <a:gd name="T79" fmla="*/ 1075 h 1123"/>
                <a:gd name="T80" fmla="*/ 633 w 2911"/>
                <a:gd name="T81" fmla="*/ 1037 h 1123"/>
                <a:gd name="T82" fmla="*/ 547 w 2911"/>
                <a:gd name="T83" fmla="*/ 991 h 1123"/>
                <a:gd name="T84" fmla="*/ 442 w 2911"/>
                <a:gd name="T85" fmla="*/ 940 h 1123"/>
                <a:gd name="T86" fmla="*/ 330 w 2911"/>
                <a:gd name="T87" fmla="*/ 889 h 1123"/>
                <a:gd name="T88" fmla="*/ 221 w 2911"/>
                <a:gd name="T89" fmla="*/ 840 h 1123"/>
                <a:gd name="T90" fmla="*/ 123 w 2911"/>
                <a:gd name="T91" fmla="*/ 796 h 1123"/>
                <a:gd name="T92" fmla="*/ 47 w 2911"/>
                <a:gd name="T93" fmla="*/ 765 h 1123"/>
                <a:gd name="T94" fmla="*/ 5 w 2911"/>
                <a:gd name="T95" fmla="*/ 747 h 1123"/>
                <a:gd name="T96" fmla="*/ 0 w 2911"/>
                <a:gd name="T97" fmla="*/ 744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11" h="1123">
                  <a:moveTo>
                    <a:pt x="0" y="744"/>
                  </a:moveTo>
                  <a:lnTo>
                    <a:pt x="19" y="737"/>
                  </a:lnTo>
                  <a:lnTo>
                    <a:pt x="77" y="716"/>
                  </a:lnTo>
                  <a:lnTo>
                    <a:pt x="165" y="682"/>
                  </a:lnTo>
                  <a:lnTo>
                    <a:pt x="286" y="640"/>
                  </a:lnTo>
                  <a:lnTo>
                    <a:pt x="430" y="586"/>
                  </a:lnTo>
                  <a:lnTo>
                    <a:pt x="595" y="528"/>
                  </a:lnTo>
                  <a:lnTo>
                    <a:pt x="777" y="465"/>
                  </a:lnTo>
                  <a:lnTo>
                    <a:pt x="972" y="400"/>
                  </a:lnTo>
                  <a:lnTo>
                    <a:pt x="1177" y="333"/>
                  </a:lnTo>
                  <a:lnTo>
                    <a:pt x="1388" y="268"/>
                  </a:lnTo>
                  <a:lnTo>
                    <a:pt x="1598" y="205"/>
                  </a:lnTo>
                  <a:lnTo>
                    <a:pt x="1807" y="147"/>
                  </a:lnTo>
                  <a:lnTo>
                    <a:pt x="2007" y="95"/>
                  </a:lnTo>
                  <a:lnTo>
                    <a:pt x="2198" y="51"/>
                  </a:lnTo>
                  <a:lnTo>
                    <a:pt x="2372" y="19"/>
                  </a:lnTo>
                  <a:lnTo>
                    <a:pt x="2530" y="0"/>
                  </a:lnTo>
                  <a:lnTo>
                    <a:pt x="2537" y="2"/>
                  </a:lnTo>
                  <a:lnTo>
                    <a:pt x="2551" y="12"/>
                  </a:lnTo>
                  <a:lnTo>
                    <a:pt x="2574" y="28"/>
                  </a:lnTo>
                  <a:lnTo>
                    <a:pt x="2605" y="51"/>
                  </a:lnTo>
                  <a:lnTo>
                    <a:pt x="2637" y="77"/>
                  </a:lnTo>
                  <a:lnTo>
                    <a:pt x="2677" y="107"/>
                  </a:lnTo>
                  <a:lnTo>
                    <a:pt x="2716" y="140"/>
                  </a:lnTo>
                  <a:lnTo>
                    <a:pt x="2758" y="175"/>
                  </a:lnTo>
                  <a:lnTo>
                    <a:pt x="2795" y="212"/>
                  </a:lnTo>
                  <a:lnTo>
                    <a:pt x="2832" y="251"/>
                  </a:lnTo>
                  <a:lnTo>
                    <a:pt x="2863" y="288"/>
                  </a:lnTo>
                  <a:lnTo>
                    <a:pt x="2888" y="326"/>
                  </a:lnTo>
                  <a:lnTo>
                    <a:pt x="2905" y="363"/>
                  </a:lnTo>
                  <a:lnTo>
                    <a:pt x="2911" y="398"/>
                  </a:lnTo>
                  <a:lnTo>
                    <a:pt x="2909" y="428"/>
                  </a:lnTo>
                  <a:lnTo>
                    <a:pt x="2893" y="458"/>
                  </a:lnTo>
                  <a:lnTo>
                    <a:pt x="2872" y="484"/>
                  </a:lnTo>
                  <a:lnTo>
                    <a:pt x="2858" y="519"/>
                  </a:lnTo>
                  <a:lnTo>
                    <a:pt x="2849" y="556"/>
                  </a:lnTo>
                  <a:lnTo>
                    <a:pt x="2839" y="598"/>
                  </a:lnTo>
                  <a:lnTo>
                    <a:pt x="2825" y="640"/>
                  </a:lnTo>
                  <a:lnTo>
                    <a:pt x="2811" y="684"/>
                  </a:lnTo>
                  <a:lnTo>
                    <a:pt x="2788" y="728"/>
                  </a:lnTo>
                  <a:lnTo>
                    <a:pt x="2758" y="772"/>
                  </a:lnTo>
                  <a:lnTo>
                    <a:pt x="2712" y="814"/>
                  </a:lnTo>
                  <a:lnTo>
                    <a:pt x="2653" y="856"/>
                  </a:lnTo>
                  <a:lnTo>
                    <a:pt x="2579" y="891"/>
                  </a:lnTo>
                  <a:lnTo>
                    <a:pt x="2486" y="926"/>
                  </a:lnTo>
                  <a:lnTo>
                    <a:pt x="2367" y="951"/>
                  </a:lnTo>
                  <a:lnTo>
                    <a:pt x="2228" y="975"/>
                  </a:lnTo>
                  <a:lnTo>
                    <a:pt x="2060" y="986"/>
                  </a:lnTo>
                  <a:lnTo>
                    <a:pt x="1865" y="996"/>
                  </a:lnTo>
                  <a:lnTo>
                    <a:pt x="1781" y="972"/>
                  </a:lnTo>
                  <a:lnTo>
                    <a:pt x="1709" y="956"/>
                  </a:lnTo>
                  <a:lnTo>
                    <a:pt x="1649" y="944"/>
                  </a:lnTo>
                  <a:lnTo>
                    <a:pt x="1595" y="940"/>
                  </a:lnTo>
                  <a:lnTo>
                    <a:pt x="1551" y="935"/>
                  </a:lnTo>
                  <a:lnTo>
                    <a:pt x="1514" y="937"/>
                  </a:lnTo>
                  <a:lnTo>
                    <a:pt x="1486" y="940"/>
                  </a:lnTo>
                  <a:lnTo>
                    <a:pt x="1463" y="949"/>
                  </a:lnTo>
                  <a:lnTo>
                    <a:pt x="1444" y="958"/>
                  </a:lnTo>
                  <a:lnTo>
                    <a:pt x="1430" y="968"/>
                  </a:lnTo>
                  <a:lnTo>
                    <a:pt x="1419" y="982"/>
                  </a:lnTo>
                  <a:lnTo>
                    <a:pt x="1409" y="996"/>
                  </a:lnTo>
                  <a:lnTo>
                    <a:pt x="1400" y="1007"/>
                  </a:lnTo>
                  <a:lnTo>
                    <a:pt x="1395" y="1021"/>
                  </a:lnTo>
                  <a:lnTo>
                    <a:pt x="1388" y="1033"/>
                  </a:lnTo>
                  <a:lnTo>
                    <a:pt x="1379" y="1047"/>
                  </a:lnTo>
                  <a:lnTo>
                    <a:pt x="1370" y="1063"/>
                  </a:lnTo>
                  <a:lnTo>
                    <a:pt x="1349" y="1077"/>
                  </a:lnTo>
                  <a:lnTo>
                    <a:pt x="1319" y="1089"/>
                  </a:lnTo>
                  <a:lnTo>
                    <a:pt x="1281" y="1100"/>
                  </a:lnTo>
                  <a:lnTo>
                    <a:pt x="1235" y="1110"/>
                  </a:lnTo>
                  <a:lnTo>
                    <a:pt x="1186" y="1117"/>
                  </a:lnTo>
                  <a:lnTo>
                    <a:pt x="1130" y="1121"/>
                  </a:lnTo>
                  <a:lnTo>
                    <a:pt x="1074" y="1123"/>
                  </a:lnTo>
                  <a:lnTo>
                    <a:pt x="1014" y="1123"/>
                  </a:lnTo>
                  <a:lnTo>
                    <a:pt x="956" y="1121"/>
                  </a:lnTo>
                  <a:lnTo>
                    <a:pt x="898" y="1117"/>
                  </a:lnTo>
                  <a:lnTo>
                    <a:pt x="842" y="1110"/>
                  </a:lnTo>
                  <a:lnTo>
                    <a:pt x="788" y="1100"/>
                  </a:lnTo>
                  <a:lnTo>
                    <a:pt x="742" y="1089"/>
                  </a:lnTo>
                  <a:lnTo>
                    <a:pt x="700" y="1075"/>
                  </a:lnTo>
                  <a:lnTo>
                    <a:pt x="667" y="1058"/>
                  </a:lnTo>
                  <a:lnTo>
                    <a:pt x="633" y="1037"/>
                  </a:lnTo>
                  <a:lnTo>
                    <a:pt x="593" y="1016"/>
                  </a:lnTo>
                  <a:lnTo>
                    <a:pt x="547" y="991"/>
                  </a:lnTo>
                  <a:lnTo>
                    <a:pt x="498" y="968"/>
                  </a:lnTo>
                  <a:lnTo>
                    <a:pt x="442" y="940"/>
                  </a:lnTo>
                  <a:lnTo>
                    <a:pt x="386" y="916"/>
                  </a:lnTo>
                  <a:lnTo>
                    <a:pt x="330" y="889"/>
                  </a:lnTo>
                  <a:lnTo>
                    <a:pt x="274" y="865"/>
                  </a:lnTo>
                  <a:lnTo>
                    <a:pt x="221" y="840"/>
                  </a:lnTo>
                  <a:lnTo>
                    <a:pt x="170" y="816"/>
                  </a:lnTo>
                  <a:lnTo>
                    <a:pt x="123" y="796"/>
                  </a:lnTo>
                  <a:lnTo>
                    <a:pt x="81" y="779"/>
                  </a:lnTo>
                  <a:lnTo>
                    <a:pt x="47" y="765"/>
                  </a:lnTo>
                  <a:lnTo>
                    <a:pt x="21" y="754"/>
                  </a:lnTo>
                  <a:lnTo>
                    <a:pt x="5" y="747"/>
                  </a:lnTo>
                  <a:lnTo>
                    <a:pt x="0" y="744"/>
                  </a:lnTo>
                  <a:lnTo>
                    <a:pt x="0" y="744"/>
                  </a:lnTo>
                  <a:close/>
                </a:path>
              </a:pathLst>
            </a:custGeom>
            <a:solidFill>
              <a:srgbClr val="8A804F"/>
            </a:solidFill>
            <a:ln>
              <a:noFill/>
            </a:ln>
            <a:ex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1641475" y="2954338"/>
              <a:ext cx="1395413" cy="1735138"/>
            </a:xfrm>
            <a:custGeom>
              <a:avLst/>
              <a:gdLst>
                <a:gd name="T0" fmla="*/ 718 w 879"/>
                <a:gd name="T1" fmla="*/ 56 h 1093"/>
                <a:gd name="T2" fmla="*/ 730 w 879"/>
                <a:gd name="T3" fmla="*/ 61 h 1093"/>
                <a:gd name="T4" fmla="*/ 749 w 879"/>
                <a:gd name="T5" fmla="*/ 68 h 1093"/>
                <a:gd name="T6" fmla="*/ 776 w 879"/>
                <a:gd name="T7" fmla="*/ 79 h 1093"/>
                <a:gd name="T8" fmla="*/ 804 w 879"/>
                <a:gd name="T9" fmla="*/ 91 h 1093"/>
                <a:gd name="T10" fmla="*/ 830 w 879"/>
                <a:gd name="T11" fmla="*/ 103 h 1093"/>
                <a:gd name="T12" fmla="*/ 856 w 879"/>
                <a:gd name="T13" fmla="*/ 114 h 1093"/>
                <a:gd name="T14" fmla="*/ 872 w 879"/>
                <a:gd name="T15" fmla="*/ 126 h 1093"/>
                <a:gd name="T16" fmla="*/ 879 w 879"/>
                <a:gd name="T17" fmla="*/ 137 h 1093"/>
                <a:gd name="T18" fmla="*/ 876 w 879"/>
                <a:gd name="T19" fmla="*/ 182 h 1093"/>
                <a:gd name="T20" fmla="*/ 872 w 879"/>
                <a:gd name="T21" fmla="*/ 251 h 1093"/>
                <a:gd name="T22" fmla="*/ 865 w 879"/>
                <a:gd name="T23" fmla="*/ 337 h 1093"/>
                <a:gd name="T24" fmla="*/ 856 w 879"/>
                <a:gd name="T25" fmla="*/ 426 h 1093"/>
                <a:gd name="T26" fmla="*/ 844 w 879"/>
                <a:gd name="T27" fmla="*/ 510 h 1093"/>
                <a:gd name="T28" fmla="*/ 837 w 879"/>
                <a:gd name="T29" fmla="*/ 577 h 1093"/>
                <a:gd name="T30" fmla="*/ 832 w 879"/>
                <a:gd name="T31" fmla="*/ 614 h 1093"/>
                <a:gd name="T32" fmla="*/ 590 w 879"/>
                <a:gd name="T33" fmla="*/ 944 h 1093"/>
                <a:gd name="T34" fmla="*/ 428 w 879"/>
                <a:gd name="T35" fmla="*/ 944 h 1093"/>
                <a:gd name="T36" fmla="*/ 395 w 879"/>
                <a:gd name="T37" fmla="*/ 958 h 1093"/>
                <a:gd name="T38" fmla="*/ 339 w 879"/>
                <a:gd name="T39" fmla="*/ 979 h 1093"/>
                <a:gd name="T40" fmla="*/ 270 w 879"/>
                <a:gd name="T41" fmla="*/ 1007 h 1093"/>
                <a:gd name="T42" fmla="*/ 193 w 879"/>
                <a:gd name="T43" fmla="*/ 1038 h 1093"/>
                <a:gd name="T44" fmla="*/ 118 w 879"/>
                <a:gd name="T45" fmla="*/ 1061 h 1093"/>
                <a:gd name="T46" fmla="*/ 58 w 879"/>
                <a:gd name="T47" fmla="*/ 1082 h 1093"/>
                <a:gd name="T48" fmla="*/ 18 w 879"/>
                <a:gd name="T49" fmla="*/ 1093 h 1093"/>
                <a:gd name="T50" fmla="*/ 4 w 879"/>
                <a:gd name="T51" fmla="*/ 1089 h 1093"/>
                <a:gd name="T52" fmla="*/ 0 w 879"/>
                <a:gd name="T53" fmla="*/ 1065 h 1093"/>
                <a:gd name="T54" fmla="*/ 4 w 879"/>
                <a:gd name="T55" fmla="*/ 1028 h 1093"/>
                <a:gd name="T56" fmla="*/ 11 w 879"/>
                <a:gd name="T57" fmla="*/ 982 h 1093"/>
                <a:gd name="T58" fmla="*/ 21 w 879"/>
                <a:gd name="T59" fmla="*/ 933 h 1093"/>
                <a:gd name="T60" fmla="*/ 32 w 879"/>
                <a:gd name="T61" fmla="*/ 889 h 1093"/>
                <a:gd name="T62" fmla="*/ 42 w 879"/>
                <a:gd name="T63" fmla="*/ 854 h 1093"/>
                <a:gd name="T64" fmla="*/ 46 w 879"/>
                <a:gd name="T65" fmla="*/ 833 h 1093"/>
                <a:gd name="T66" fmla="*/ 102 w 879"/>
                <a:gd name="T67" fmla="*/ 119 h 1093"/>
                <a:gd name="T68" fmla="*/ 718 w 879"/>
                <a:gd name="T69" fmla="*/ 56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9" h="1093">
                  <a:moveTo>
                    <a:pt x="718" y="56"/>
                  </a:moveTo>
                  <a:lnTo>
                    <a:pt x="718" y="56"/>
                  </a:lnTo>
                  <a:lnTo>
                    <a:pt x="723" y="58"/>
                  </a:lnTo>
                  <a:lnTo>
                    <a:pt x="730" y="61"/>
                  </a:lnTo>
                  <a:lnTo>
                    <a:pt x="739" y="63"/>
                  </a:lnTo>
                  <a:lnTo>
                    <a:pt x="749" y="68"/>
                  </a:lnTo>
                  <a:lnTo>
                    <a:pt x="762" y="72"/>
                  </a:lnTo>
                  <a:lnTo>
                    <a:pt x="776" y="79"/>
                  </a:lnTo>
                  <a:lnTo>
                    <a:pt x="790" y="86"/>
                  </a:lnTo>
                  <a:lnTo>
                    <a:pt x="804" y="91"/>
                  </a:lnTo>
                  <a:lnTo>
                    <a:pt x="818" y="98"/>
                  </a:lnTo>
                  <a:lnTo>
                    <a:pt x="830" y="103"/>
                  </a:lnTo>
                  <a:lnTo>
                    <a:pt x="844" y="109"/>
                  </a:lnTo>
                  <a:lnTo>
                    <a:pt x="856" y="114"/>
                  </a:lnTo>
                  <a:lnTo>
                    <a:pt x="865" y="121"/>
                  </a:lnTo>
                  <a:lnTo>
                    <a:pt x="872" y="126"/>
                  </a:lnTo>
                  <a:lnTo>
                    <a:pt x="876" y="130"/>
                  </a:lnTo>
                  <a:lnTo>
                    <a:pt x="879" y="137"/>
                  </a:lnTo>
                  <a:lnTo>
                    <a:pt x="879" y="156"/>
                  </a:lnTo>
                  <a:lnTo>
                    <a:pt x="876" y="182"/>
                  </a:lnTo>
                  <a:lnTo>
                    <a:pt x="876" y="214"/>
                  </a:lnTo>
                  <a:lnTo>
                    <a:pt x="872" y="251"/>
                  </a:lnTo>
                  <a:lnTo>
                    <a:pt x="869" y="293"/>
                  </a:lnTo>
                  <a:lnTo>
                    <a:pt x="865" y="337"/>
                  </a:lnTo>
                  <a:lnTo>
                    <a:pt x="860" y="384"/>
                  </a:lnTo>
                  <a:lnTo>
                    <a:pt x="856" y="426"/>
                  </a:lnTo>
                  <a:lnTo>
                    <a:pt x="849" y="470"/>
                  </a:lnTo>
                  <a:lnTo>
                    <a:pt x="844" y="510"/>
                  </a:lnTo>
                  <a:lnTo>
                    <a:pt x="842" y="547"/>
                  </a:lnTo>
                  <a:lnTo>
                    <a:pt x="837" y="577"/>
                  </a:lnTo>
                  <a:lnTo>
                    <a:pt x="835" y="600"/>
                  </a:lnTo>
                  <a:lnTo>
                    <a:pt x="832" y="614"/>
                  </a:lnTo>
                  <a:lnTo>
                    <a:pt x="832" y="621"/>
                  </a:lnTo>
                  <a:lnTo>
                    <a:pt x="590" y="944"/>
                  </a:lnTo>
                  <a:lnTo>
                    <a:pt x="435" y="944"/>
                  </a:lnTo>
                  <a:lnTo>
                    <a:pt x="428" y="944"/>
                  </a:lnTo>
                  <a:lnTo>
                    <a:pt x="416" y="949"/>
                  </a:lnTo>
                  <a:lnTo>
                    <a:pt x="395" y="958"/>
                  </a:lnTo>
                  <a:lnTo>
                    <a:pt x="369" y="968"/>
                  </a:lnTo>
                  <a:lnTo>
                    <a:pt x="339" y="979"/>
                  </a:lnTo>
                  <a:lnTo>
                    <a:pt x="307" y="993"/>
                  </a:lnTo>
                  <a:lnTo>
                    <a:pt x="270" y="1007"/>
                  </a:lnTo>
                  <a:lnTo>
                    <a:pt x="232" y="1024"/>
                  </a:lnTo>
                  <a:lnTo>
                    <a:pt x="193" y="1038"/>
                  </a:lnTo>
                  <a:lnTo>
                    <a:pt x="156" y="1049"/>
                  </a:lnTo>
                  <a:lnTo>
                    <a:pt x="118" y="1061"/>
                  </a:lnTo>
                  <a:lnTo>
                    <a:pt x="88" y="1075"/>
                  </a:lnTo>
                  <a:lnTo>
                    <a:pt x="58" y="1082"/>
                  </a:lnTo>
                  <a:lnTo>
                    <a:pt x="35" y="1091"/>
                  </a:lnTo>
                  <a:lnTo>
                    <a:pt x="18" y="1093"/>
                  </a:lnTo>
                  <a:lnTo>
                    <a:pt x="9" y="1093"/>
                  </a:lnTo>
                  <a:lnTo>
                    <a:pt x="4" y="1089"/>
                  </a:lnTo>
                  <a:lnTo>
                    <a:pt x="2" y="1079"/>
                  </a:lnTo>
                  <a:lnTo>
                    <a:pt x="0" y="1065"/>
                  </a:lnTo>
                  <a:lnTo>
                    <a:pt x="2" y="1049"/>
                  </a:lnTo>
                  <a:lnTo>
                    <a:pt x="4" y="1028"/>
                  </a:lnTo>
                  <a:lnTo>
                    <a:pt x="9" y="1005"/>
                  </a:lnTo>
                  <a:lnTo>
                    <a:pt x="11" y="982"/>
                  </a:lnTo>
                  <a:lnTo>
                    <a:pt x="18" y="958"/>
                  </a:lnTo>
                  <a:lnTo>
                    <a:pt x="21" y="933"/>
                  </a:lnTo>
                  <a:lnTo>
                    <a:pt x="28" y="910"/>
                  </a:lnTo>
                  <a:lnTo>
                    <a:pt x="32" y="889"/>
                  </a:lnTo>
                  <a:lnTo>
                    <a:pt x="37" y="870"/>
                  </a:lnTo>
                  <a:lnTo>
                    <a:pt x="42" y="854"/>
                  </a:lnTo>
                  <a:lnTo>
                    <a:pt x="44" y="842"/>
                  </a:lnTo>
                  <a:lnTo>
                    <a:pt x="46" y="833"/>
                  </a:lnTo>
                  <a:lnTo>
                    <a:pt x="49" y="831"/>
                  </a:lnTo>
                  <a:lnTo>
                    <a:pt x="102" y="119"/>
                  </a:lnTo>
                  <a:lnTo>
                    <a:pt x="304" y="0"/>
                  </a:lnTo>
                  <a:lnTo>
                    <a:pt x="718" y="56"/>
                  </a:lnTo>
                  <a:lnTo>
                    <a:pt x="718" y="56"/>
                  </a:lnTo>
                  <a:close/>
                </a:path>
              </a:pathLst>
            </a:custGeom>
            <a:solidFill>
              <a:srgbClr val="80BD80"/>
            </a:solidFill>
            <a:ln>
              <a:noFill/>
            </a:ln>
            <a:extLst/>
          </p:spPr>
          <p:txBody>
            <a:bodyPr/>
            <a:lstStyle/>
            <a:p>
              <a:pPr fontAlgn="auto">
                <a:spcBef>
                  <a:spcPts val="0"/>
                </a:spcBef>
                <a:spcAft>
                  <a:spcPts val="0"/>
                </a:spcAft>
                <a:defRPr/>
              </a:pPr>
              <a:endParaRPr lang="en-US">
                <a:latin typeface="+mn-lt"/>
              </a:endParaRPr>
            </a:p>
          </p:txBody>
        </p:sp>
        <p:sp>
          <p:nvSpPr>
            <p:cNvPr id="9" name="Freeform 11"/>
            <p:cNvSpPr>
              <a:spLocks/>
            </p:cNvSpPr>
            <p:nvPr/>
          </p:nvSpPr>
          <p:spPr bwMode="auto">
            <a:xfrm>
              <a:off x="2036763" y="2789238"/>
              <a:ext cx="442913" cy="1066800"/>
            </a:xfrm>
            <a:custGeom>
              <a:avLst/>
              <a:gdLst>
                <a:gd name="T0" fmla="*/ 200 w 279"/>
                <a:gd name="T1" fmla="*/ 0 h 672"/>
                <a:gd name="T2" fmla="*/ 188 w 279"/>
                <a:gd name="T3" fmla="*/ 4 h 672"/>
                <a:gd name="T4" fmla="*/ 167 w 279"/>
                <a:gd name="T5" fmla="*/ 9 h 672"/>
                <a:gd name="T6" fmla="*/ 153 w 279"/>
                <a:gd name="T7" fmla="*/ 11 h 672"/>
                <a:gd name="T8" fmla="*/ 146 w 279"/>
                <a:gd name="T9" fmla="*/ 13 h 672"/>
                <a:gd name="T10" fmla="*/ 132 w 279"/>
                <a:gd name="T11" fmla="*/ 23 h 672"/>
                <a:gd name="T12" fmla="*/ 111 w 279"/>
                <a:gd name="T13" fmla="*/ 41 h 672"/>
                <a:gd name="T14" fmla="*/ 88 w 279"/>
                <a:gd name="T15" fmla="*/ 67 h 672"/>
                <a:gd name="T16" fmla="*/ 60 w 279"/>
                <a:gd name="T17" fmla="*/ 97 h 672"/>
                <a:gd name="T18" fmla="*/ 34 w 279"/>
                <a:gd name="T19" fmla="*/ 123 h 672"/>
                <a:gd name="T20" fmla="*/ 14 w 279"/>
                <a:gd name="T21" fmla="*/ 146 h 672"/>
                <a:gd name="T22" fmla="*/ 2 w 279"/>
                <a:gd name="T23" fmla="*/ 162 h 672"/>
                <a:gd name="T24" fmla="*/ 0 w 279"/>
                <a:gd name="T25" fmla="*/ 167 h 672"/>
                <a:gd name="T26" fmla="*/ 11 w 279"/>
                <a:gd name="T27" fmla="*/ 181 h 672"/>
                <a:gd name="T28" fmla="*/ 30 w 279"/>
                <a:gd name="T29" fmla="*/ 202 h 672"/>
                <a:gd name="T30" fmla="*/ 55 w 279"/>
                <a:gd name="T31" fmla="*/ 225 h 672"/>
                <a:gd name="T32" fmla="*/ 83 w 279"/>
                <a:gd name="T33" fmla="*/ 251 h 672"/>
                <a:gd name="T34" fmla="*/ 109 w 279"/>
                <a:gd name="T35" fmla="*/ 272 h 672"/>
                <a:gd name="T36" fmla="*/ 134 w 279"/>
                <a:gd name="T37" fmla="*/ 290 h 672"/>
                <a:gd name="T38" fmla="*/ 151 w 279"/>
                <a:gd name="T39" fmla="*/ 302 h 672"/>
                <a:gd name="T40" fmla="*/ 153 w 279"/>
                <a:gd name="T41" fmla="*/ 307 h 672"/>
                <a:gd name="T42" fmla="*/ 144 w 279"/>
                <a:gd name="T43" fmla="*/ 316 h 672"/>
                <a:gd name="T44" fmla="*/ 137 w 279"/>
                <a:gd name="T45" fmla="*/ 327 h 672"/>
                <a:gd name="T46" fmla="*/ 130 w 279"/>
                <a:gd name="T47" fmla="*/ 339 h 672"/>
                <a:gd name="T48" fmla="*/ 118 w 279"/>
                <a:gd name="T49" fmla="*/ 351 h 672"/>
                <a:gd name="T50" fmla="*/ 104 w 279"/>
                <a:gd name="T51" fmla="*/ 367 h 672"/>
                <a:gd name="T52" fmla="*/ 100 w 279"/>
                <a:gd name="T53" fmla="*/ 379 h 672"/>
                <a:gd name="T54" fmla="*/ 109 w 279"/>
                <a:gd name="T55" fmla="*/ 400 h 672"/>
                <a:gd name="T56" fmla="*/ 132 w 279"/>
                <a:gd name="T57" fmla="*/ 434 h 672"/>
                <a:gd name="T58" fmla="*/ 160 w 279"/>
                <a:gd name="T59" fmla="*/ 481 h 672"/>
                <a:gd name="T60" fmla="*/ 190 w 279"/>
                <a:gd name="T61" fmla="*/ 532 h 672"/>
                <a:gd name="T62" fmla="*/ 220 w 279"/>
                <a:gd name="T63" fmla="*/ 583 h 672"/>
                <a:gd name="T64" fmla="*/ 248 w 279"/>
                <a:gd name="T65" fmla="*/ 628 h 672"/>
                <a:gd name="T66" fmla="*/ 269 w 279"/>
                <a:gd name="T67" fmla="*/ 660 h 672"/>
                <a:gd name="T68" fmla="*/ 272 w 279"/>
                <a:gd name="T69" fmla="*/ 344 h 672"/>
                <a:gd name="T70" fmla="*/ 202 w 279"/>
                <a:gd name="T71"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672">
                  <a:moveTo>
                    <a:pt x="202" y="0"/>
                  </a:moveTo>
                  <a:lnTo>
                    <a:pt x="200" y="0"/>
                  </a:lnTo>
                  <a:lnTo>
                    <a:pt x="195" y="2"/>
                  </a:lnTo>
                  <a:lnTo>
                    <a:pt x="188" y="4"/>
                  </a:lnTo>
                  <a:lnTo>
                    <a:pt x="179" y="6"/>
                  </a:lnTo>
                  <a:lnTo>
                    <a:pt x="167" y="9"/>
                  </a:lnTo>
                  <a:lnTo>
                    <a:pt x="160" y="11"/>
                  </a:lnTo>
                  <a:lnTo>
                    <a:pt x="153" y="11"/>
                  </a:lnTo>
                  <a:lnTo>
                    <a:pt x="148" y="13"/>
                  </a:lnTo>
                  <a:lnTo>
                    <a:pt x="146" y="13"/>
                  </a:lnTo>
                  <a:lnTo>
                    <a:pt x="141" y="18"/>
                  </a:lnTo>
                  <a:lnTo>
                    <a:pt x="132" y="23"/>
                  </a:lnTo>
                  <a:lnTo>
                    <a:pt x="123" y="32"/>
                  </a:lnTo>
                  <a:lnTo>
                    <a:pt x="111" y="41"/>
                  </a:lnTo>
                  <a:lnTo>
                    <a:pt x="100" y="55"/>
                  </a:lnTo>
                  <a:lnTo>
                    <a:pt x="88" y="67"/>
                  </a:lnTo>
                  <a:lnTo>
                    <a:pt x="74" y="83"/>
                  </a:lnTo>
                  <a:lnTo>
                    <a:pt x="60" y="97"/>
                  </a:lnTo>
                  <a:lnTo>
                    <a:pt x="48" y="111"/>
                  </a:lnTo>
                  <a:lnTo>
                    <a:pt x="34" y="123"/>
                  </a:lnTo>
                  <a:lnTo>
                    <a:pt x="25" y="134"/>
                  </a:lnTo>
                  <a:lnTo>
                    <a:pt x="14" y="146"/>
                  </a:lnTo>
                  <a:lnTo>
                    <a:pt x="9" y="155"/>
                  </a:lnTo>
                  <a:lnTo>
                    <a:pt x="2" y="162"/>
                  </a:lnTo>
                  <a:lnTo>
                    <a:pt x="0" y="167"/>
                  </a:lnTo>
                  <a:lnTo>
                    <a:pt x="0" y="167"/>
                  </a:lnTo>
                  <a:lnTo>
                    <a:pt x="4" y="174"/>
                  </a:lnTo>
                  <a:lnTo>
                    <a:pt x="11" y="181"/>
                  </a:lnTo>
                  <a:lnTo>
                    <a:pt x="21" y="193"/>
                  </a:lnTo>
                  <a:lnTo>
                    <a:pt x="30" y="202"/>
                  </a:lnTo>
                  <a:lnTo>
                    <a:pt x="41" y="213"/>
                  </a:lnTo>
                  <a:lnTo>
                    <a:pt x="55" y="225"/>
                  </a:lnTo>
                  <a:lnTo>
                    <a:pt x="69" y="239"/>
                  </a:lnTo>
                  <a:lnTo>
                    <a:pt x="83" y="251"/>
                  </a:lnTo>
                  <a:lnTo>
                    <a:pt x="97" y="262"/>
                  </a:lnTo>
                  <a:lnTo>
                    <a:pt x="109" y="272"/>
                  </a:lnTo>
                  <a:lnTo>
                    <a:pt x="123" y="283"/>
                  </a:lnTo>
                  <a:lnTo>
                    <a:pt x="134" y="290"/>
                  </a:lnTo>
                  <a:lnTo>
                    <a:pt x="144" y="297"/>
                  </a:lnTo>
                  <a:lnTo>
                    <a:pt x="151" y="302"/>
                  </a:lnTo>
                  <a:lnTo>
                    <a:pt x="155" y="304"/>
                  </a:lnTo>
                  <a:lnTo>
                    <a:pt x="153" y="307"/>
                  </a:lnTo>
                  <a:lnTo>
                    <a:pt x="148" y="314"/>
                  </a:lnTo>
                  <a:lnTo>
                    <a:pt x="144" y="316"/>
                  </a:lnTo>
                  <a:lnTo>
                    <a:pt x="141" y="320"/>
                  </a:lnTo>
                  <a:lnTo>
                    <a:pt x="137" y="327"/>
                  </a:lnTo>
                  <a:lnTo>
                    <a:pt x="134" y="334"/>
                  </a:lnTo>
                  <a:lnTo>
                    <a:pt x="130" y="339"/>
                  </a:lnTo>
                  <a:lnTo>
                    <a:pt x="123" y="346"/>
                  </a:lnTo>
                  <a:lnTo>
                    <a:pt x="118" y="351"/>
                  </a:lnTo>
                  <a:lnTo>
                    <a:pt x="114" y="358"/>
                  </a:lnTo>
                  <a:lnTo>
                    <a:pt x="104" y="367"/>
                  </a:lnTo>
                  <a:lnTo>
                    <a:pt x="97" y="376"/>
                  </a:lnTo>
                  <a:lnTo>
                    <a:pt x="100" y="379"/>
                  </a:lnTo>
                  <a:lnTo>
                    <a:pt x="102" y="386"/>
                  </a:lnTo>
                  <a:lnTo>
                    <a:pt x="109" y="400"/>
                  </a:lnTo>
                  <a:lnTo>
                    <a:pt x="120" y="416"/>
                  </a:lnTo>
                  <a:lnTo>
                    <a:pt x="132" y="434"/>
                  </a:lnTo>
                  <a:lnTo>
                    <a:pt x="144" y="458"/>
                  </a:lnTo>
                  <a:lnTo>
                    <a:pt x="160" y="481"/>
                  </a:lnTo>
                  <a:lnTo>
                    <a:pt x="176" y="509"/>
                  </a:lnTo>
                  <a:lnTo>
                    <a:pt x="190" y="532"/>
                  </a:lnTo>
                  <a:lnTo>
                    <a:pt x="207" y="558"/>
                  </a:lnTo>
                  <a:lnTo>
                    <a:pt x="220" y="583"/>
                  </a:lnTo>
                  <a:lnTo>
                    <a:pt x="237" y="607"/>
                  </a:lnTo>
                  <a:lnTo>
                    <a:pt x="248" y="628"/>
                  </a:lnTo>
                  <a:lnTo>
                    <a:pt x="260" y="646"/>
                  </a:lnTo>
                  <a:lnTo>
                    <a:pt x="269" y="660"/>
                  </a:lnTo>
                  <a:lnTo>
                    <a:pt x="279" y="672"/>
                  </a:lnTo>
                  <a:lnTo>
                    <a:pt x="272" y="344"/>
                  </a:lnTo>
                  <a:lnTo>
                    <a:pt x="202" y="0"/>
                  </a:lnTo>
                  <a:lnTo>
                    <a:pt x="202" y="0"/>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10" name="Freeform 12"/>
            <p:cNvSpPr>
              <a:spLocks/>
            </p:cNvSpPr>
            <p:nvPr/>
          </p:nvSpPr>
          <p:spPr bwMode="auto">
            <a:xfrm>
              <a:off x="2451099" y="3006845"/>
              <a:ext cx="373063" cy="871538"/>
            </a:xfrm>
            <a:custGeom>
              <a:avLst/>
              <a:gdLst>
                <a:gd name="T0" fmla="*/ 142 w 235"/>
                <a:gd name="T1" fmla="*/ 0 h 549"/>
                <a:gd name="T2" fmla="*/ 235 w 235"/>
                <a:gd name="T3" fmla="*/ 56 h 549"/>
                <a:gd name="T4" fmla="*/ 135 w 235"/>
                <a:gd name="T5" fmla="*/ 166 h 549"/>
                <a:gd name="T6" fmla="*/ 193 w 235"/>
                <a:gd name="T7" fmla="*/ 200 h 549"/>
                <a:gd name="T8" fmla="*/ 191 w 235"/>
                <a:gd name="T9" fmla="*/ 203 h 549"/>
                <a:gd name="T10" fmla="*/ 186 w 235"/>
                <a:gd name="T11" fmla="*/ 214 h 549"/>
                <a:gd name="T12" fmla="*/ 181 w 235"/>
                <a:gd name="T13" fmla="*/ 231 h 549"/>
                <a:gd name="T14" fmla="*/ 172 w 235"/>
                <a:gd name="T15" fmla="*/ 252 h 549"/>
                <a:gd name="T16" fmla="*/ 163 w 235"/>
                <a:gd name="T17" fmla="*/ 277 h 549"/>
                <a:gd name="T18" fmla="*/ 151 w 235"/>
                <a:gd name="T19" fmla="*/ 305 h 549"/>
                <a:gd name="T20" fmla="*/ 139 w 235"/>
                <a:gd name="T21" fmla="*/ 335 h 549"/>
                <a:gd name="T22" fmla="*/ 128 w 235"/>
                <a:gd name="T23" fmla="*/ 368 h 549"/>
                <a:gd name="T24" fmla="*/ 114 w 235"/>
                <a:gd name="T25" fmla="*/ 398 h 549"/>
                <a:gd name="T26" fmla="*/ 102 w 235"/>
                <a:gd name="T27" fmla="*/ 428 h 549"/>
                <a:gd name="T28" fmla="*/ 91 w 235"/>
                <a:gd name="T29" fmla="*/ 459 h 549"/>
                <a:gd name="T30" fmla="*/ 79 w 235"/>
                <a:gd name="T31" fmla="*/ 484 h 549"/>
                <a:gd name="T32" fmla="*/ 67 w 235"/>
                <a:gd name="T33" fmla="*/ 507 h 549"/>
                <a:gd name="T34" fmla="*/ 60 w 235"/>
                <a:gd name="T35" fmla="*/ 528 h 549"/>
                <a:gd name="T36" fmla="*/ 53 w 235"/>
                <a:gd name="T37" fmla="*/ 540 h 549"/>
                <a:gd name="T38" fmla="*/ 51 w 235"/>
                <a:gd name="T39" fmla="*/ 549 h 549"/>
                <a:gd name="T40" fmla="*/ 0 w 235"/>
                <a:gd name="T41" fmla="*/ 173 h 549"/>
                <a:gd name="T42" fmla="*/ 142 w 235"/>
                <a:gd name="T43" fmla="*/ 0 h 549"/>
                <a:gd name="T44" fmla="*/ 142 w 235"/>
                <a:gd name="T45"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5" h="549">
                  <a:moveTo>
                    <a:pt x="142" y="0"/>
                  </a:moveTo>
                  <a:lnTo>
                    <a:pt x="235" y="56"/>
                  </a:lnTo>
                  <a:lnTo>
                    <a:pt x="135" y="166"/>
                  </a:lnTo>
                  <a:lnTo>
                    <a:pt x="193" y="200"/>
                  </a:lnTo>
                  <a:lnTo>
                    <a:pt x="191" y="203"/>
                  </a:lnTo>
                  <a:lnTo>
                    <a:pt x="186" y="214"/>
                  </a:lnTo>
                  <a:lnTo>
                    <a:pt x="181" y="231"/>
                  </a:lnTo>
                  <a:lnTo>
                    <a:pt x="172" y="252"/>
                  </a:lnTo>
                  <a:lnTo>
                    <a:pt x="163" y="277"/>
                  </a:lnTo>
                  <a:lnTo>
                    <a:pt x="151" y="305"/>
                  </a:lnTo>
                  <a:lnTo>
                    <a:pt x="139" y="335"/>
                  </a:lnTo>
                  <a:lnTo>
                    <a:pt x="128" y="368"/>
                  </a:lnTo>
                  <a:lnTo>
                    <a:pt x="114" y="398"/>
                  </a:lnTo>
                  <a:lnTo>
                    <a:pt x="102" y="428"/>
                  </a:lnTo>
                  <a:lnTo>
                    <a:pt x="91" y="459"/>
                  </a:lnTo>
                  <a:lnTo>
                    <a:pt x="79" y="484"/>
                  </a:lnTo>
                  <a:lnTo>
                    <a:pt x="67" y="507"/>
                  </a:lnTo>
                  <a:lnTo>
                    <a:pt x="60" y="528"/>
                  </a:lnTo>
                  <a:lnTo>
                    <a:pt x="53" y="540"/>
                  </a:lnTo>
                  <a:lnTo>
                    <a:pt x="51" y="549"/>
                  </a:lnTo>
                  <a:lnTo>
                    <a:pt x="0" y="173"/>
                  </a:lnTo>
                  <a:lnTo>
                    <a:pt x="142" y="0"/>
                  </a:lnTo>
                  <a:lnTo>
                    <a:pt x="142" y="0"/>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11" name="Freeform 13"/>
            <p:cNvSpPr>
              <a:spLocks/>
            </p:cNvSpPr>
            <p:nvPr/>
          </p:nvSpPr>
          <p:spPr bwMode="auto">
            <a:xfrm>
              <a:off x="2293938" y="2736851"/>
              <a:ext cx="366713" cy="612775"/>
            </a:xfrm>
            <a:custGeom>
              <a:avLst/>
              <a:gdLst>
                <a:gd name="T0" fmla="*/ 33 w 231"/>
                <a:gd name="T1" fmla="*/ 0 h 386"/>
                <a:gd name="T2" fmla="*/ 28 w 231"/>
                <a:gd name="T3" fmla="*/ 12 h 386"/>
                <a:gd name="T4" fmla="*/ 24 w 231"/>
                <a:gd name="T5" fmla="*/ 35 h 386"/>
                <a:gd name="T6" fmla="*/ 17 w 231"/>
                <a:gd name="T7" fmla="*/ 63 h 386"/>
                <a:gd name="T8" fmla="*/ 12 w 231"/>
                <a:gd name="T9" fmla="*/ 93 h 386"/>
                <a:gd name="T10" fmla="*/ 5 w 231"/>
                <a:gd name="T11" fmla="*/ 123 h 386"/>
                <a:gd name="T12" fmla="*/ 0 w 231"/>
                <a:gd name="T13" fmla="*/ 151 h 386"/>
                <a:gd name="T14" fmla="*/ 0 w 231"/>
                <a:gd name="T15" fmla="*/ 172 h 386"/>
                <a:gd name="T16" fmla="*/ 3 w 231"/>
                <a:gd name="T17" fmla="*/ 186 h 386"/>
                <a:gd name="T18" fmla="*/ 5 w 231"/>
                <a:gd name="T19" fmla="*/ 205 h 386"/>
                <a:gd name="T20" fmla="*/ 12 w 231"/>
                <a:gd name="T21" fmla="*/ 233 h 386"/>
                <a:gd name="T22" fmla="*/ 19 w 231"/>
                <a:gd name="T23" fmla="*/ 265 h 386"/>
                <a:gd name="T24" fmla="*/ 28 w 231"/>
                <a:gd name="T25" fmla="*/ 298 h 386"/>
                <a:gd name="T26" fmla="*/ 40 w 231"/>
                <a:gd name="T27" fmla="*/ 328 h 386"/>
                <a:gd name="T28" fmla="*/ 56 w 231"/>
                <a:gd name="T29" fmla="*/ 353 h 386"/>
                <a:gd name="T30" fmla="*/ 75 w 231"/>
                <a:gd name="T31" fmla="*/ 372 h 386"/>
                <a:gd name="T32" fmla="*/ 98 w 231"/>
                <a:gd name="T33" fmla="*/ 381 h 386"/>
                <a:gd name="T34" fmla="*/ 121 w 231"/>
                <a:gd name="T35" fmla="*/ 386 h 386"/>
                <a:gd name="T36" fmla="*/ 145 w 231"/>
                <a:gd name="T37" fmla="*/ 386 h 386"/>
                <a:gd name="T38" fmla="*/ 168 w 231"/>
                <a:gd name="T39" fmla="*/ 384 h 386"/>
                <a:gd name="T40" fmla="*/ 186 w 231"/>
                <a:gd name="T41" fmla="*/ 377 h 386"/>
                <a:gd name="T42" fmla="*/ 205 w 231"/>
                <a:gd name="T43" fmla="*/ 370 h 386"/>
                <a:gd name="T44" fmla="*/ 219 w 231"/>
                <a:gd name="T45" fmla="*/ 360 h 386"/>
                <a:gd name="T46" fmla="*/ 226 w 231"/>
                <a:gd name="T47" fmla="*/ 351 h 386"/>
                <a:gd name="T48" fmla="*/ 231 w 231"/>
                <a:gd name="T49" fmla="*/ 340 h 386"/>
                <a:gd name="T50" fmla="*/ 231 w 231"/>
                <a:gd name="T51" fmla="*/ 326 h 386"/>
                <a:gd name="T52" fmla="*/ 231 w 231"/>
                <a:gd name="T53" fmla="*/ 307 h 386"/>
                <a:gd name="T54" fmla="*/ 231 w 231"/>
                <a:gd name="T55" fmla="*/ 288 h 386"/>
                <a:gd name="T56" fmla="*/ 231 w 231"/>
                <a:gd name="T57" fmla="*/ 270 h 386"/>
                <a:gd name="T58" fmla="*/ 231 w 231"/>
                <a:gd name="T59" fmla="*/ 251 h 386"/>
                <a:gd name="T60" fmla="*/ 231 w 231"/>
                <a:gd name="T61" fmla="*/ 240 h 386"/>
                <a:gd name="T62" fmla="*/ 231 w 231"/>
                <a:gd name="T63" fmla="*/ 233 h 386"/>
                <a:gd name="T64" fmla="*/ 33 w 231"/>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1" h="386">
                  <a:moveTo>
                    <a:pt x="33" y="0"/>
                  </a:moveTo>
                  <a:lnTo>
                    <a:pt x="33" y="0"/>
                  </a:lnTo>
                  <a:lnTo>
                    <a:pt x="31" y="5"/>
                  </a:lnTo>
                  <a:lnTo>
                    <a:pt x="28" y="12"/>
                  </a:lnTo>
                  <a:lnTo>
                    <a:pt x="28" y="23"/>
                  </a:lnTo>
                  <a:lnTo>
                    <a:pt x="24" y="35"/>
                  </a:lnTo>
                  <a:lnTo>
                    <a:pt x="21" y="49"/>
                  </a:lnTo>
                  <a:lnTo>
                    <a:pt x="17" y="63"/>
                  </a:lnTo>
                  <a:lnTo>
                    <a:pt x="14" y="79"/>
                  </a:lnTo>
                  <a:lnTo>
                    <a:pt x="12" y="93"/>
                  </a:lnTo>
                  <a:lnTo>
                    <a:pt x="7" y="109"/>
                  </a:lnTo>
                  <a:lnTo>
                    <a:pt x="5" y="123"/>
                  </a:lnTo>
                  <a:lnTo>
                    <a:pt x="3" y="140"/>
                  </a:lnTo>
                  <a:lnTo>
                    <a:pt x="0" y="151"/>
                  </a:lnTo>
                  <a:lnTo>
                    <a:pt x="0" y="163"/>
                  </a:lnTo>
                  <a:lnTo>
                    <a:pt x="0" y="172"/>
                  </a:lnTo>
                  <a:lnTo>
                    <a:pt x="3" y="179"/>
                  </a:lnTo>
                  <a:lnTo>
                    <a:pt x="3" y="186"/>
                  </a:lnTo>
                  <a:lnTo>
                    <a:pt x="5" y="195"/>
                  </a:lnTo>
                  <a:lnTo>
                    <a:pt x="5" y="205"/>
                  </a:lnTo>
                  <a:lnTo>
                    <a:pt x="10" y="219"/>
                  </a:lnTo>
                  <a:lnTo>
                    <a:pt x="12" y="233"/>
                  </a:lnTo>
                  <a:lnTo>
                    <a:pt x="14" y="249"/>
                  </a:lnTo>
                  <a:lnTo>
                    <a:pt x="19" y="265"/>
                  </a:lnTo>
                  <a:lnTo>
                    <a:pt x="24" y="281"/>
                  </a:lnTo>
                  <a:lnTo>
                    <a:pt x="28" y="298"/>
                  </a:lnTo>
                  <a:lnTo>
                    <a:pt x="35" y="314"/>
                  </a:lnTo>
                  <a:lnTo>
                    <a:pt x="40" y="328"/>
                  </a:lnTo>
                  <a:lnTo>
                    <a:pt x="49" y="342"/>
                  </a:lnTo>
                  <a:lnTo>
                    <a:pt x="56" y="353"/>
                  </a:lnTo>
                  <a:lnTo>
                    <a:pt x="65" y="365"/>
                  </a:lnTo>
                  <a:lnTo>
                    <a:pt x="75" y="372"/>
                  </a:lnTo>
                  <a:lnTo>
                    <a:pt x="86" y="379"/>
                  </a:lnTo>
                  <a:lnTo>
                    <a:pt x="98" y="381"/>
                  </a:lnTo>
                  <a:lnTo>
                    <a:pt x="110" y="384"/>
                  </a:lnTo>
                  <a:lnTo>
                    <a:pt x="121" y="386"/>
                  </a:lnTo>
                  <a:lnTo>
                    <a:pt x="133" y="386"/>
                  </a:lnTo>
                  <a:lnTo>
                    <a:pt x="145" y="386"/>
                  </a:lnTo>
                  <a:lnTo>
                    <a:pt x="156" y="384"/>
                  </a:lnTo>
                  <a:lnTo>
                    <a:pt x="168" y="384"/>
                  </a:lnTo>
                  <a:lnTo>
                    <a:pt x="179" y="381"/>
                  </a:lnTo>
                  <a:lnTo>
                    <a:pt x="186" y="377"/>
                  </a:lnTo>
                  <a:lnTo>
                    <a:pt x="198" y="374"/>
                  </a:lnTo>
                  <a:lnTo>
                    <a:pt x="205" y="370"/>
                  </a:lnTo>
                  <a:lnTo>
                    <a:pt x="212" y="365"/>
                  </a:lnTo>
                  <a:lnTo>
                    <a:pt x="219" y="360"/>
                  </a:lnTo>
                  <a:lnTo>
                    <a:pt x="224" y="356"/>
                  </a:lnTo>
                  <a:lnTo>
                    <a:pt x="226" y="351"/>
                  </a:lnTo>
                  <a:lnTo>
                    <a:pt x="231" y="347"/>
                  </a:lnTo>
                  <a:lnTo>
                    <a:pt x="231" y="340"/>
                  </a:lnTo>
                  <a:lnTo>
                    <a:pt x="231" y="333"/>
                  </a:lnTo>
                  <a:lnTo>
                    <a:pt x="231" y="326"/>
                  </a:lnTo>
                  <a:lnTo>
                    <a:pt x="231" y="316"/>
                  </a:lnTo>
                  <a:lnTo>
                    <a:pt x="231" y="307"/>
                  </a:lnTo>
                  <a:lnTo>
                    <a:pt x="231" y="298"/>
                  </a:lnTo>
                  <a:lnTo>
                    <a:pt x="231" y="288"/>
                  </a:lnTo>
                  <a:lnTo>
                    <a:pt x="231" y="279"/>
                  </a:lnTo>
                  <a:lnTo>
                    <a:pt x="231" y="270"/>
                  </a:lnTo>
                  <a:lnTo>
                    <a:pt x="231" y="260"/>
                  </a:lnTo>
                  <a:lnTo>
                    <a:pt x="231" y="251"/>
                  </a:lnTo>
                  <a:lnTo>
                    <a:pt x="231" y="246"/>
                  </a:lnTo>
                  <a:lnTo>
                    <a:pt x="231" y="240"/>
                  </a:lnTo>
                  <a:lnTo>
                    <a:pt x="231" y="235"/>
                  </a:lnTo>
                  <a:lnTo>
                    <a:pt x="231" y="233"/>
                  </a:lnTo>
                  <a:lnTo>
                    <a:pt x="33" y="0"/>
                  </a:lnTo>
                  <a:lnTo>
                    <a:pt x="33"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12" name="Freeform 14"/>
            <p:cNvSpPr>
              <a:spLocks/>
            </p:cNvSpPr>
            <p:nvPr/>
          </p:nvSpPr>
          <p:spPr bwMode="auto">
            <a:xfrm>
              <a:off x="2368550" y="2205038"/>
              <a:ext cx="738188" cy="933450"/>
            </a:xfrm>
            <a:custGeom>
              <a:avLst/>
              <a:gdLst>
                <a:gd name="T0" fmla="*/ 465 w 465"/>
                <a:gd name="T1" fmla="*/ 84 h 588"/>
                <a:gd name="T2" fmla="*/ 465 w 465"/>
                <a:gd name="T3" fmla="*/ 109 h 588"/>
                <a:gd name="T4" fmla="*/ 465 w 465"/>
                <a:gd name="T5" fmla="*/ 154 h 588"/>
                <a:gd name="T6" fmla="*/ 463 w 465"/>
                <a:gd name="T7" fmla="*/ 209 h 588"/>
                <a:gd name="T8" fmla="*/ 460 w 465"/>
                <a:gd name="T9" fmla="*/ 272 h 588"/>
                <a:gd name="T10" fmla="*/ 453 w 465"/>
                <a:gd name="T11" fmla="*/ 333 h 588"/>
                <a:gd name="T12" fmla="*/ 442 w 465"/>
                <a:gd name="T13" fmla="*/ 388 h 588"/>
                <a:gd name="T14" fmla="*/ 428 w 465"/>
                <a:gd name="T15" fmla="*/ 428 h 588"/>
                <a:gd name="T16" fmla="*/ 416 w 465"/>
                <a:gd name="T17" fmla="*/ 440 h 588"/>
                <a:gd name="T18" fmla="*/ 409 w 465"/>
                <a:gd name="T19" fmla="*/ 442 h 588"/>
                <a:gd name="T20" fmla="*/ 395 w 465"/>
                <a:gd name="T21" fmla="*/ 442 h 588"/>
                <a:gd name="T22" fmla="*/ 377 w 465"/>
                <a:gd name="T23" fmla="*/ 435 h 588"/>
                <a:gd name="T24" fmla="*/ 365 w 465"/>
                <a:gd name="T25" fmla="*/ 430 h 588"/>
                <a:gd name="T26" fmla="*/ 358 w 465"/>
                <a:gd name="T27" fmla="*/ 435 h 588"/>
                <a:gd name="T28" fmla="*/ 346 w 465"/>
                <a:gd name="T29" fmla="*/ 449 h 588"/>
                <a:gd name="T30" fmla="*/ 351 w 465"/>
                <a:gd name="T31" fmla="*/ 465 h 588"/>
                <a:gd name="T32" fmla="*/ 353 w 465"/>
                <a:gd name="T33" fmla="*/ 479 h 588"/>
                <a:gd name="T34" fmla="*/ 351 w 465"/>
                <a:gd name="T35" fmla="*/ 491 h 588"/>
                <a:gd name="T36" fmla="*/ 344 w 465"/>
                <a:gd name="T37" fmla="*/ 500 h 588"/>
                <a:gd name="T38" fmla="*/ 328 w 465"/>
                <a:gd name="T39" fmla="*/ 495 h 588"/>
                <a:gd name="T40" fmla="*/ 316 w 465"/>
                <a:gd name="T41" fmla="*/ 495 h 588"/>
                <a:gd name="T42" fmla="*/ 314 w 465"/>
                <a:gd name="T43" fmla="*/ 505 h 588"/>
                <a:gd name="T44" fmla="*/ 316 w 465"/>
                <a:gd name="T45" fmla="*/ 521 h 588"/>
                <a:gd name="T46" fmla="*/ 314 w 465"/>
                <a:gd name="T47" fmla="*/ 533 h 588"/>
                <a:gd name="T48" fmla="*/ 300 w 465"/>
                <a:gd name="T49" fmla="*/ 542 h 588"/>
                <a:gd name="T50" fmla="*/ 281 w 465"/>
                <a:gd name="T51" fmla="*/ 533 h 588"/>
                <a:gd name="T52" fmla="*/ 263 w 465"/>
                <a:gd name="T53" fmla="*/ 535 h 588"/>
                <a:gd name="T54" fmla="*/ 249 w 465"/>
                <a:gd name="T55" fmla="*/ 551 h 588"/>
                <a:gd name="T56" fmla="*/ 237 w 465"/>
                <a:gd name="T57" fmla="*/ 568 h 588"/>
                <a:gd name="T58" fmla="*/ 228 w 465"/>
                <a:gd name="T59" fmla="*/ 577 h 588"/>
                <a:gd name="T60" fmla="*/ 214 w 465"/>
                <a:gd name="T61" fmla="*/ 584 h 588"/>
                <a:gd name="T62" fmla="*/ 198 w 465"/>
                <a:gd name="T63" fmla="*/ 588 h 588"/>
                <a:gd name="T64" fmla="*/ 177 w 465"/>
                <a:gd name="T65" fmla="*/ 586 h 588"/>
                <a:gd name="T66" fmla="*/ 151 w 465"/>
                <a:gd name="T67" fmla="*/ 572 h 588"/>
                <a:gd name="T68" fmla="*/ 123 w 465"/>
                <a:gd name="T69" fmla="*/ 551 h 588"/>
                <a:gd name="T70" fmla="*/ 93 w 465"/>
                <a:gd name="T71" fmla="*/ 528 h 588"/>
                <a:gd name="T72" fmla="*/ 70 w 465"/>
                <a:gd name="T73" fmla="*/ 505 h 588"/>
                <a:gd name="T74" fmla="*/ 46 w 465"/>
                <a:gd name="T75" fmla="*/ 484 h 588"/>
                <a:gd name="T76" fmla="*/ 28 w 465"/>
                <a:gd name="T77" fmla="*/ 456 h 588"/>
                <a:gd name="T78" fmla="*/ 14 w 465"/>
                <a:gd name="T79" fmla="*/ 428 h 588"/>
                <a:gd name="T80" fmla="*/ 5 w 465"/>
                <a:gd name="T81" fmla="*/ 393 h 588"/>
                <a:gd name="T82" fmla="*/ 0 w 465"/>
                <a:gd name="T83" fmla="*/ 351 h 588"/>
                <a:gd name="T84" fmla="*/ 0 w 465"/>
                <a:gd name="T85" fmla="*/ 300 h 588"/>
                <a:gd name="T86" fmla="*/ 2 w 465"/>
                <a:gd name="T87" fmla="*/ 254 h 588"/>
                <a:gd name="T88" fmla="*/ 11 w 465"/>
                <a:gd name="T89" fmla="*/ 214 h 588"/>
                <a:gd name="T90" fmla="*/ 23 w 465"/>
                <a:gd name="T91" fmla="*/ 179 h 588"/>
                <a:gd name="T92" fmla="*/ 35 w 465"/>
                <a:gd name="T93" fmla="*/ 149 h 588"/>
                <a:gd name="T94" fmla="*/ 44 w 465"/>
                <a:gd name="T95" fmla="*/ 126 h 588"/>
                <a:gd name="T96" fmla="*/ 51 w 465"/>
                <a:gd name="T97" fmla="*/ 112 h 588"/>
                <a:gd name="T98" fmla="*/ 58 w 465"/>
                <a:gd name="T99" fmla="*/ 102 h 588"/>
                <a:gd name="T100" fmla="*/ 314 w 465"/>
                <a:gd name="T101" fmla="*/ 0 h 588"/>
                <a:gd name="T102" fmla="*/ 465 w 465"/>
                <a:gd name="T103" fmla="*/ 81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5" h="588">
                  <a:moveTo>
                    <a:pt x="465" y="81"/>
                  </a:moveTo>
                  <a:lnTo>
                    <a:pt x="465" y="84"/>
                  </a:lnTo>
                  <a:lnTo>
                    <a:pt x="465" y="93"/>
                  </a:lnTo>
                  <a:lnTo>
                    <a:pt x="465" y="109"/>
                  </a:lnTo>
                  <a:lnTo>
                    <a:pt x="465" y="130"/>
                  </a:lnTo>
                  <a:lnTo>
                    <a:pt x="465" y="154"/>
                  </a:lnTo>
                  <a:lnTo>
                    <a:pt x="465" y="179"/>
                  </a:lnTo>
                  <a:lnTo>
                    <a:pt x="463" y="209"/>
                  </a:lnTo>
                  <a:lnTo>
                    <a:pt x="463" y="242"/>
                  </a:lnTo>
                  <a:lnTo>
                    <a:pt x="460" y="272"/>
                  </a:lnTo>
                  <a:lnTo>
                    <a:pt x="458" y="302"/>
                  </a:lnTo>
                  <a:lnTo>
                    <a:pt x="453" y="333"/>
                  </a:lnTo>
                  <a:lnTo>
                    <a:pt x="451" y="363"/>
                  </a:lnTo>
                  <a:lnTo>
                    <a:pt x="442" y="388"/>
                  </a:lnTo>
                  <a:lnTo>
                    <a:pt x="437" y="409"/>
                  </a:lnTo>
                  <a:lnTo>
                    <a:pt x="428" y="428"/>
                  </a:lnTo>
                  <a:lnTo>
                    <a:pt x="418" y="440"/>
                  </a:lnTo>
                  <a:lnTo>
                    <a:pt x="416" y="440"/>
                  </a:lnTo>
                  <a:lnTo>
                    <a:pt x="414" y="442"/>
                  </a:lnTo>
                  <a:lnTo>
                    <a:pt x="409" y="442"/>
                  </a:lnTo>
                  <a:lnTo>
                    <a:pt x="404" y="442"/>
                  </a:lnTo>
                  <a:lnTo>
                    <a:pt x="395" y="442"/>
                  </a:lnTo>
                  <a:lnTo>
                    <a:pt x="386" y="440"/>
                  </a:lnTo>
                  <a:lnTo>
                    <a:pt x="377" y="435"/>
                  </a:lnTo>
                  <a:lnTo>
                    <a:pt x="367" y="430"/>
                  </a:lnTo>
                  <a:lnTo>
                    <a:pt x="365" y="430"/>
                  </a:lnTo>
                  <a:lnTo>
                    <a:pt x="363" y="433"/>
                  </a:lnTo>
                  <a:lnTo>
                    <a:pt x="358" y="435"/>
                  </a:lnTo>
                  <a:lnTo>
                    <a:pt x="353" y="440"/>
                  </a:lnTo>
                  <a:lnTo>
                    <a:pt x="346" y="449"/>
                  </a:lnTo>
                  <a:lnTo>
                    <a:pt x="351" y="461"/>
                  </a:lnTo>
                  <a:lnTo>
                    <a:pt x="351" y="465"/>
                  </a:lnTo>
                  <a:lnTo>
                    <a:pt x="353" y="472"/>
                  </a:lnTo>
                  <a:lnTo>
                    <a:pt x="353" y="479"/>
                  </a:lnTo>
                  <a:lnTo>
                    <a:pt x="353" y="486"/>
                  </a:lnTo>
                  <a:lnTo>
                    <a:pt x="351" y="491"/>
                  </a:lnTo>
                  <a:lnTo>
                    <a:pt x="349" y="495"/>
                  </a:lnTo>
                  <a:lnTo>
                    <a:pt x="344" y="500"/>
                  </a:lnTo>
                  <a:lnTo>
                    <a:pt x="339" y="500"/>
                  </a:lnTo>
                  <a:lnTo>
                    <a:pt x="328" y="495"/>
                  </a:lnTo>
                  <a:lnTo>
                    <a:pt x="321" y="495"/>
                  </a:lnTo>
                  <a:lnTo>
                    <a:pt x="316" y="495"/>
                  </a:lnTo>
                  <a:lnTo>
                    <a:pt x="314" y="500"/>
                  </a:lnTo>
                  <a:lnTo>
                    <a:pt x="314" y="505"/>
                  </a:lnTo>
                  <a:lnTo>
                    <a:pt x="316" y="514"/>
                  </a:lnTo>
                  <a:lnTo>
                    <a:pt x="316" y="521"/>
                  </a:lnTo>
                  <a:lnTo>
                    <a:pt x="316" y="526"/>
                  </a:lnTo>
                  <a:lnTo>
                    <a:pt x="314" y="533"/>
                  </a:lnTo>
                  <a:lnTo>
                    <a:pt x="309" y="537"/>
                  </a:lnTo>
                  <a:lnTo>
                    <a:pt x="300" y="542"/>
                  </a:lnTo>
                  <a:lnTo>
                    <a:pt x="291" y="540"/>
                  </a:lnTo>
                  <a:lnTo>
                    <a:pt x="281" y="533"/>
                  </a:lnTo>
                  <a:lnTo>
                    <a:pt x="272" y="533"/>
                  </a:lnTo>
                  <a:lnTo>
                    <a:pt x="263" y="535"/>
                  </a:lnTo>
                  <a:lnTo>
                    <a:pt x="256" y="544"/>
                  </a:lnTo>
                  <a:lnTo>
                    <a:pt x="249" y="551"/>
                  </a:lnTo>
                  <a:lnTo>
                    <a:pt x="242" y="561"/>
                  </a:lnTo>
                  <a:lnTo>
                    <a:pt x="237" y="568"/>
                  </a:lnTo>
                  <a:lnTo>
                    <a:pt x="232" y="572"/>
                  </a:lnTo>
                  <a:lnTo>
                    <a:pt x="228" y="577"/>
                  </a:lnTo>
                  <a:lnTo>
                    <a:pt x="223" y="581"/>
                  </a:lnTo>
                  <a:lnTo>
                    <a:pt x="214" y="584"/>
                  </a:lnTo>
                  <a:lnTo>
                    <a:pt x="207" y="588"/>
                  </a:lnTo>
                  <a:lnTo>
                    <a:pt x="198" y="588"/>
                  </a:lnTo>
                  <a:lnTo>
                    <a:pt x="188" y="588"/>
                  </a:lnTo>
                  <a:lnTo>
                    <a:pt x="177" y="586"/>
                  </a:lnTo>
                  <a:lnTo>
                    <a:pt x="165" y="581"/>
                  </a:lnTo>
                  <a:lnTo>
                    <a:pt x="151" y="572"/>
                  </a:lnTo>
                  <a:lnTo>
                    <a:pt x="139" y="563"/>
                  </a:lnTo>
                  <a:lnTo>
                    <a:pt x="123" y="551"/>
                  </a:lnTo>
                  <a:lnTo>
                    <a:pt x="107" y="540"/>
                  </a:lnTo>
                  <a:lnTo>
                    <a:pt x="93" y="528"/>
                  </a:lnTo>
                  <a:lnTo>
                    <a:pt x="81" y="516"/>
                  </a:lnTo>
                  <a:lnTo>
                    <a:pt x="70" y="505"/>
                  </a:lnTo>
                  <a:lnTo>
                    <a:pt x="58" y="495"/>
                  </a:lnTo>
                  <a:lnTo>
                    <a:pt x="46" y="484"/>
                  </a:lnTo>
                  <a:lnTo>
                    <a:pt x="37" y="472"/>
                  </a:lnTo>
                  <a:lnTo>
                    <a:pt x="28" y="456"/>
                  </a:lnTo>
                  <a:lnTo>
                    <a:pt x="21" y="444"/>
                  </a:lnTo>
                  <a:lnTo>
                    <a:pt x="14" y="428"/>
                  </a:lnTo>
                  <a:lnTo>
                    <a:pt x="9" y="412"/>
                  </a:lnTo>
                  <a:lnTo>
                    <a:pt x="5" y="393"/>
                  </a:lnTo>
                  <a:lnTo>
                    <a:pt x="2" y="372"/>
                  </a:lnTo>
                  <a:lnTo>
                    <a:pt x="0" y="351"/>
                  </a:lnTo>
                  <a:lnTo>
                    <a:pt x="0" y="328"/>
                  </a:lnTo>
                  <a:lnTo>
                    <a:pt x="0" y="300"/>
                  </a:lnTo>
                  <a:lnTo>
                    <a:pt x="2" y="277"/>
                  </a:lnTo>
                  <a:lnTo>
                    <a:pt x="2" y="254"/>
                  </a:lnTo>
                  <a:lnTo>
                    <a:pt x="7" y="235"/>
                  </a:lnTo>
                  <a:lnTo>
                    <a:pt x="11" y="214"/>
                  </a:lnTo>
                  <a:lnTo>
                    <a:pt x="16" y="195"/>
                  </a:lnTo>
                  <a:lnTo>
                    <a:pt x="23" y="179"/>
                  </a:lnTo>
                  <a:lnTo>
                    <a:pt x="28" y="163"/>
                  </a:lnTo>
                  <a:lnTo>
                    <a:pt x="35" y="149"/>
                  </a:lnTo>
                  <a:lnTo>
                    <a:pt x="39" y="137"/>
                  </a:lnTo>
                  <a:lnTo>
                    <a:pt x="44" y="126"/>
                  </a:lnTo>
                  <a:lnTo>
                    <a:pt x="49" y="119"/>
                  </a:lnTo>
                  <a:lnTo>
                    <a:pt x="51" y="112"/>
                  </a:lnTo>
                  <a:lnTo>
                    <a:pt x="56" y="107"/>
                  </a:lnTo>
                  <a:lnTo>
                    <a:pt x="58" y="102"/>
                  </a:lnTo>
                  <a:lnTo>
                    <a:pt x="58" y="102"/>
                  </a:lnTo>
                  <a:lnTo>
                    <a:pt x="314" y="0"/>
                  </a:lnTo>
                  <a:lnTo>
                    <a:pt x="449" y="35"/>
                  </a:lnTo>
                  <a:lnTo>
                    <a:pt x="465" y="81"/>
                  </a:lnTo>
                  <a:lnTo>
                    <a:pt x="465" y="81"/>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13" name="Freeform 15"/>
            <p:cNvSpPr>
              <a:spLocks/>
            </p:cNvSpPr>
            <p:nvPr/>
          </p:nvSpPr>
          <p:spPr bwMode="auto">
            <a:xfrm>
              <a:off x="2689225" y="2422526"/>
              <a:ext cx="36513" cy="55563"/>
            </a:xfrm>
            <a:custGeom>
              <a:avLst/>
              <a:gdLst>
                <a:gd name="T0" fmla="*/ 7 w 23"/>
                <a:gd name="T1" fmla="*/ 0 h 35"/>
                <a:gd name="T2" fmla="*/ 16 w 23"/>
                <a:gd name="T3" fmla="*/ 0 h 35"/>
                <a:gd name="T4" fmla="*/ 21 w 23"/>
                <a:gd name="T5" fmla="*/ 5 h 35"/>
                <a:gd name="T6" fmla="*/ 23 w 23"/>
                <a:gd name="T7" fmla="*/ 10 h 35"/>
                <a:gd name="T8" fmla="*/ 23 w 23"/>
                <a:gd name="T9" fmla="*/ 19 h 35"/>
                <a:gd name="T10" fmla="*/ 19 w 23"/>
                <a:gd name="T11" fmla="*/ 24 h 35"/>
                <a:gd name="T12" fmla="*/ 16 w 23"/>
                <a:gd name="T13" fmla="*/ 28 h 35"/>
                <a:gd name="T14" fmla="*/ 14 w 23"/>
                <a:gd name="T15" fmla="*/ 33 h 35"/>
                <a:gd name="T16" fmla="*/ 12 w 23"/>
                <a:gd name="T17" fmla="*/ 35 h 35"/>
                <a:gd name="T18" fmla="*/ 7 w 23"/>
                <a:gd name="T19" fmla="*/ 35 h 35"/>
                <a:gd name="T20" fmla="*/ 5 w 23"/>
                <a:gd name="T21" fmla="*/ 33 h 35"/>
                <a:gd name="T22" fmla="*/ 3 w 23"/>
                <a:gd name="T23" fmla="*/ 26 h 35"/>
                <a:gd name="T24" fmla="*/ 0 w 23"/>
                <a:gd name="T25" fmla="*/ 19 h 35"/>
                <a:gd name="T26" fmla="*/ 0 w 23"/>
                <a:gd name="T27" fmla="*/ 12 h 35"/>
                <a:gd name="T28" fmla="*/ 3 w 23"/>
                <a:gd name="T29" fmla="*/ 7 h 35"/>
                <a:gd name="T30" fmla="*/ 5 w 23"/>
                <a:gd name="T31" fmla="*/ 0 h 35"/>
                <a:gd name="T32" fmla="*/ 7 w 23"/>
                <a:gd name="T33" fmla="*/ 0 h 35"/>
                <a:gd name="T34" fmla="*/ 7 w 23"/>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35">
                  <a:moveTo>
                    <a:pt x="7" y="0"/>
                  </a:moveTo>
                  <a:lnTo>
                    <a:pt x="16" y="0"/>
                  </a:lnTo>
                  <a:lnTo>
                    <a:pt x="21" y="5"/>
                  </a:lnTo>
                  <a:lnTo>
                    <a:pt x="23" y="10"/>
                  </a:lnTo>
                  <a:lnTo>
                    <a:pt x="23" y="19"/>
                  </a:lnTo>
                  <a:lnTo>
                    <a:pt x="19" y="24"/>
                  </a:lnTo>
                  <a:lnTo>
                    <a:pt x="16" y="28"/>
                  </a:lnTo>
                  <a:lnTo>
                    <a:pt x="14" y="33"/>
                  </a:lnTo>
                  <a:lnTo>
                    <a:pt x="12" y="35"/>
                  </a:lnTo>
                  <a:lnTo>
                    <a:pt x="7" y="35"/>
                  </a:lnTo>
                  <a:lnTo>
                    <a:pt x="5" y="33"/>
                  </a:lnTo>
                  <a:lnTo>
                    <a:pt x="3" y="26"/>
                  </a:lnTo>
                  <a:lnTo>
                    <a:pt x="0" y="19"/>
                  </a:lnTo>
                  <a:lnTo>
                    <a:pt x="0" y="12"/>
                  </a:lnTo>
                  <a:lnTo>
                    <a:pt x="3" y="7"/>
                  </a:lnTo>
                  <a:lnTo>
                    <a:pt x="5" y="0"/>
                  </a:lnTo>
                  <a:lnTo>
                    <a:pt x="7" y="0"/>
                  </a:lnTo>
                  <a:lnTo>
                    <a:pt x="7" y="0"/>
                  </a:lnTo>
                  <a:close/>
                </a:path>
              </a:pathLst>
            </a:custGeom>
            <a:solidFill>
              <a:srgbClr val="6ECF91"/>
            </a:solidFill>
            <a:ln>
              <a:noFill/>
            </a:ln>
            <a:extLst/>
          </p:spPr>
          <p:txBody>
            <a:bodyPr/>
            <a:lstStyle/>
            <a:p>
              <a:pPr fontAlgn="auto">
                <a:spcBef>
                  <a:spcPts val="0"/>
                </a:spcBef>
                <a:spcAft>
                  <a:spcPts val="0"/>
                </a:spcAft>
                <a:defRPr/>
              </a:pPr>
              <a:endParaRPr lang="en-US">
                <a:latin typeface="+mn-lt"/>
              </a:endParaRPr>
            </a:p>
          </p:txBody>
        </p:sp>
        <p:sp>
          <p:nvSpPr>
            <p:cNvPr id="14" name="Freeform 16"/>
            <p:cNvSpPr>
              <a:spLocks/>
            </p:cNvSpPr>
            <p:nvPr/>
          </p:nvSpPr>
          <p:spPr bwMode="auto">
            <a:xfrm>
              <a:off x="2770188" y="2438401"/>
              <a:ext cx="33338" cy="47625"/>
            </a:xfrm>
            <a:custGeom>
              <a:avLst/>
              <a:gdLst>
                <a:gd name="T0" fmla="*/ 10 w 21"/>
                <a:gd name="T1" fmla="*/ 0 h 30"/>
                <a:gd name="T2" fmla="*/ 19 w 21"/>
                <a:gd name="T3" fmla="*/ 0 h 30"/>
                <a:gd name="T4" fmla="*/ 21 w 21"/>
                <a:gd name="T5" fmla="*/ 4 h 30"/>
                <a:gd name="T6" fmla="*/ 21 w 21"/>
                <a:gd name="T7" fmla="*/ 11 h 30"/>
                <a:gd name="T8" fmla="*/ 21 w 21"/>
                <a:gd name="T9" fmla="*/ 18 h 30"/>
                <a:gd name="T10" fmla="*/ 17 w 21"/>
                <a:gd name="T11" fmla="*/ 25 h 30"/>
                <a:gd name="T12" fmla="*/ 7 w 21"/>
                <a:gd name="T13" fmla="*/ 30 h 30"/>
                <a:gd name="T14" fmla="*/ 5 w 21"/>
                <a:gd name="T15" fmla="*/ 30 h 30"/>
                <a:gd name="T16" fmla="*/ 3 w 21"/>
                <a:gd name="T17" fmla="*/ 27 h 30"/>
                <a:gd name="T18" fmla="*/ 0 w 21"/>
                <a:gd name="T19" fmla="*/ 20 h 30"/>
                <a:gd name="T20" fmla="*/ 0 w 21"/>
                <a:gd name="T21" fmla="*/ 11 h 30"/>
                <a:gd name="T22" fmla="*/ 3 w 21"/>
                <a:gd name="T23" fmla="*/ 9 h 30"/>
                <a:gd name="T24" fmla="*/ 7 w 21"/>
                <a:gd name="T25" fmla="*/ 4 h 30"/>
                <a:gd name="T26" fmla="*/ 7 w 21"/>
                <a:gd name="T27" fmla="*/ 0 h 30"/>
                <a:gd name="T28" fmla="*/ 10 w 21"/>
                <a:gd name="T29" fmla="*/ 0 h 30"/>
                <a:gd name="T30" fmla="*/ 10 w 21"/>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10" y="0"/>
                  </a:moveTo>
                  <a:lnTo>
                    <a:pt x="19" y="0"/>
                  </a:lnTo>
                  <a:lnTo>
                    <a:pt x="21" y="4"/>
                  </a:lnTo>
                  <a:lnTo>
                    <a:pt x="21" y="11"/>
                  </a:lnTo>
                  <a:lnTo>
                    <a:pt x="21" y="18"/>
                  </a:lnTo>
                  <a:lnTo>
                    <a:pt x="17" y="25"/>
                  </a:lnTo>
                  <a:lnTo>
                    <a:pt x="7" y="30"/>
                  </a:lnTo>
                  <a:lnTo>
                    <a:pt x="5" y="30"/>
                  </a:lnTo>
                  <a:lnTo>
                    <a:pt x="3" y="27"/>
                  </a:lnTo>
                  <a:lnTo>
                    <a:pt x="0" y="20"/>
                  </a:lnTo>
                  <a:lnTo>
                    <a:pt x="0" y="11"/>
                  </a:lnTo>
                  <a:lnTo>
                    <a:pt x="3" y="9"/>
                  </a:lnTo>
                  <a:lnTo>
                    <a:pt x="7" y="4"/>
                  </a:lnTo>
                  <a:lnTo>
                    <a:pt x="7" y="0"/>
                  </a:lnTo>
                  <a:lnTo>
                    <a:pt x="10" y="0"/>
                  </a:lnTo>
                  <a:lnTo>
                    <a:pt x="10" y="0"/>
                  </a:lnTo>
                  <a:close/>
                </a:path>
              </a:pathLst>
            </a:custGeom>
            <a:solidFill>
              <a:srgbClr val="6ECF91"/>
            </a:solidFill>
            <a:ln>
              <a:noFill/>
            </a:ln>
            <a:extLst/>
          </p:spPr>
          <p:txBody>
            <a:bodyPr/>
            <a:lstStyle/>
            <a:p>
              <a:pPr fontAlgn="auto">
                <a:spcBef>
                  <a:spcPts val="0"/>
                </a:spcBef>
                <a:spcAft>
                  <a:spcPts val="0"/>
                </a:spcAft>
                <a:defRPr/>
              </a:pPr>
              <a:endParaRPr lang="en-US">
                <a:latin typeface="+mn-lt"/>
              </a:endParaRPr>
            </a:p>
          </p:txBody>
        </p:sp>
        <p:sp>
          <p:nvSpPr>
            <p:cNvPr id="15" name="Freeform 17"/>
            <p:cNvSpPr>
              <a:spLocks/>
            </p:cNvSpPr>
            <p:nvPr/>
          </p:nvSpPr>
          <p:spPr bwMode="auto">
            <a:xfrm>
              <a:off x="2841625" y="2455863"/>
              <a:ext cx="31750" cy="44450"/>
            </a:xfrm>
            <a:custGeom>
              <a:avLst/>
              <a:gdLst>
                <a:gd name="T0" fmla="*/ 11 w 20"/>
                <a:gd name="T1" fmla="*/ 0 h 28"/>
                <a:gd name="T2" fmla="*/ 16 w 20"/>
                <a:gd name="T3" fmla="*/ 3 h 28"/>
                <a:gd name="T4" fmla="*/ 20 w 20"/>
                <a:gd name="T5" fmla="*/ 7 h 28"/>
                <a:gd name="T6" fmla="*/ 20 w 20"/>
                <a:gd name="T7" fmla="*/ 12 h 28"/>
                <a:gd name="T8" fmla="*/ 20 w 20"/>
                <a:gd name="T9" fmla="*/ 16 h 28"/>
                <a:gd name="T10" fmla="*/ 13 w 20"/>
                <a:gd name="T11" fmla="*/ 23 h 28"/>
                <a:gd name="T12" fmla="*/ 6 w 20"/>
                <a:gd name="T13" fmla="*/ 28 h 28"/>
                <a:gd name="T14" fmla="*/ 2 w 20"/>
                <a:gd name="T15" fmla="*/ 28 h 28"/>
                <a:gd name="T16" fmla="*/ 0 w 20"/>
                <a:gd name="T17" fmla="*/ 23 h 28"/>
                <a:gd name="T18" fmla="*/ 0 w 20"/>
                <a:gd name="T19" fmla="*/ 19 h 28"/>
                <a:gd name="T20" fmla="*/ 2 w 20"/>
                <a:gd name="T21" fmla="*/ 9 h 28"/>
                <a:gd name="T22" fmla="*/ 6 w 20"/>
                <a:gd name="T23" fmla="*/ 5 h 28"/>
                <a:gd name="T24" fmla="*/ 11 w 20"/>
                <a:gd name="T25" fmla="*/ 0 h 28"/>
                <a:gd name="T26" fmla="*/ 11 w 20"/>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8">
                  <a:moveTo>
                    <a:pt x="11" y="0"/>
                  </a:moveTo>
                  <a:lnTo>
                    <a:pt x="16" y="3"/>
                  </a:lnTo>
                  <a:lnTo>
                    <a:pt x="20" y="7"/>
                  </a:lnTo>
                  <a:lnTo>
                    <a:pt x="20" y="12"/>
                  </a:lnTo>
                  <a:lnTo>
                    <a:pt x="20" y="16"/>
                  </a:lnTo>
                  <a:lnTo>
                    <a:pt x="13" y="23"/>
                  </a:lnTo>
                  <a:lnTo>
                    <a:pt x="6" y="28"/>
                  </a:lnTo>
                  <a:lnTo>
                    <a:pt x="2" y="28"/>
                  </a:lnTo>
                  <a:lnTo>
                    <a:pt x="0" y="23"/>
                  </a:lnTo>
                  <a:lnTo>
                    <a:pt x="0" y="19"/>
                  </a:lnTo>
                  <a:lnTo>
                    <a:pt x="2" y="9"/>
                  </a:lnTo>
                  <a:lnTo>
                    <a:pt x="6" y="5"/>
                  </a:lnTo>
                  <a:lnTo>
                    <a:pt x="11" y="0"/>
                  </a:lnTo>
                  <a:lnTo>
                    <a:pt x="11" y="0"/>
                  </a:lnTo>
                  <a:close/>
                </a:path>
              </a:pathLst>
            </a:custGeom>
            <a:solidFill>
              <a:srgbClr val="6ECF91"/>
            </a:solidFill>
            <a:ln>
              <a:noFill/>
            </a:ln>
            <a:extLst/>
          </p:spPr>
          <p:txBody>
            <a:bodyPr/>
            <a:lstStyle/>
            <a:p>
              <a:pPr fontAlgn="auto">
                <a:spcBef>
                  <a:spcPts val="0"/>
                </a:spcBef>
                <a:spcAft>
                  <a:spcPts val="0"/>
                </a:spcAft>
                <a:defRPr/>
              </a:pPr>
              <a:endParaRPr lang="en-US">
                <a:latin typeface="+mn-lt"/>
              </a:endParaRPr>
            </a:p>
          </p:txBody>
        </p:sp>
        <p:sp>
          <p:nvSpPr>
            <p:cNvPr id="16" name="Freeform 18"/>
            <p:cNvSpPr>
              <a:spLocks/>
            </p:cNvSpPr>
            <p:nvPr/>
          </p:nvSpPr>
          <p:spPr bwMode="auto">
            <a:xfrm>
              <a:off x="2911475" y="2508251"/>
              <a:ext cx="36513" cy="39688"/>
            </a:xfrm>
            <a:custGeom>
              <a:avLst/>
              <a:gdLst>
                <a:gd name="T0" fmla="*/ 16 w 23"/>
                <a:gd name="T1" fmla="*/ 0 h 25"/>
                <a:gd name="T2" fmla="*/ 21 w 23"/>
                <a:gd name="T3" fmla="*/ 2 h 25"/>
                <a:gd name="T4" fmla="*/ 23 w 23"/>
                <a:gd name="T5" fmla="*/ 9 h 25"/>
                <a:gd name="T6" fmla="*/ 21 w 23"/>
                <a:gd name="T7" fmla="*/ 14 h 25"/>
                <a:gd name="T8" fmla="*/ 18 w 23"/>
                <a:gd name="T9" fmla="*/ 21 h 25"/>
                <a:gd name="T10" fmla="*/ 9 w 23"/>
                <a:gd name="T11" fmla="*/ 25 h 25"/>
                <a:gd name="T12" fmla="*/ 0 w 23"/>
                <a:gd name="T13" fmla="*/ 21 h 25"/>
                <a:gd name="T14" fmla="*/ 2 w 23"/>
                <a:gd name="T15" fmla="*/ 16 h 25"/>
                <a:gd name="T16" fmla="*/ 7 w 23"/>
                <a:gd name="T17" fmla="*/ 9 h 25"/>
                <a:gd name="T18" fmla="*/ 11 w 23"/>
                <a:gd name="T19" fmla="*/ 2 h 25"/>
                <a:gd name="T20" fmla="*/ 16 w 23"/>
                <a:gd name="T21" fmla="*/ 0 h 25"/>
                <a:gd name="T22" fmla="*/ 16 w 23"/>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6" y="0"/>
                  </a:moveTo>
                  <a:lnTo>
                    <a:pt x="21" y="2"/>
                  </a:lnTo>
                  <a:lnTo>
                    <a:pt x="23" y="9"/>
                  </a:lnTo>
                  <a:lnTo>
                    <a:pt x="21" y="14"/>
                  </a:lnTo>
                  <a:lnTo>
                    <a:pt x="18" y="21"/>
                  </a:lnTo>
                  <a:lnTo>
                    <a:pt x="9" y="25"/>
                  </a:lnTo>
                  <a:lnTo>
                    <a:pt x="0" y="21"/>
                  </a:lnTo>
                  <a:lnTo>
                    <a:pt x="2" y="16"/>
                  </a:lnTo>
                  <a:lnTo>
                    <a:pt x="7" y="9"/>
                  </a:lnTo>
                  <a:lnTo>
                    <a:pt x="11" y="2"/>
                  </a:lnTo>
                  <a:lnTo>
                    <a:pt x="16" y="0"/>
                  </a:lnTo>
                  <a:lnTo>
                    <a:pt x="16" y="0"/>
                  </a:lnTo>
                  <a:close/>
                </a:path>
              </a:pathLst>
            </a:custGeom>
            <a:solidFill>
              <a:srgbClr val="6ECF91"/>
            </a:solidFill>
            <a:ln>
              <a:noFill/>
            </a:ln>
            <a:extLst/>
          </p:spPr>
          <p:txBody>
            <a:bodyPr/>
            <a:lstStyle/>
            <a:p>
              <a:pPr fontAlgn="auto">
                <a:spcBef>
                  <a:spcPts val="0"/>
                </a:spcBef>
                <a:spcAft>
                  <a:spcPts val="0"/>
                </a:spcAft>
                <a:defRPr/>
              </a:pPr>
              <a:endParaRPr lang="en-US">
                <a:latin typeface="+mn-lt"/>
              </a:endParaRPr>
            </a:p>
          </p:txBody>
        </p:sp>
        <p:sp>
          <p:nvSpPr>
            <p:cNvPr id="17" name="Freeform 19"/>
            <p:cNvSpPr>
              <a:spLocks/>
            </p:cNvSpPr>
            <p:nvPr/>
          </p:nvSpPr>
          <p:spPr bwMode="auto">
            <a:xfrm>
              <a:off x="2962275" y="2547938"/>
              <a:ext cx="44450" cy="49213"/>
            </a:xfrm>
            <a:custGeom>
              <a:avLst/>
              <a:gdLst>
                <a:gd name="T0" fmla="*/ 21 w 28"/>
                <a:gd name="T1" fmla="*/ 0 h 31"/>
                <a:gd name="T2" fmla="*/ 26 w 28"/>
                <a:gd name="T3" fmla="*/ 5 h 31"/>
                <a:gd name="T4" fmla="*/ 28 w 28"/>
                <a:gd name="T5" fmla="*/ 12 h 31"/>
                <a:gd name="T6" fmla="*/ 24 w 28"/>
                <a:gd name="T7" fmla="*/ 19 h 31"/>
                <a:gd name="T8" fmla="*/ 19 w 28"/>
                <a:gd name="T9" fmla="*/ 28 h 31"/>
                <a:gd name="T10" fmla="*/ 12 w 28"/>
                <a:gd name="T11" fmla="*/ 31 h 31"/>
                <a:gd name="T12" fmla="*/ 7 w 28"/>
                <a:gd name="T13" fmla="*/ 28 h 31"/>
                <a:gd name="T14" fmla="*/ 3 w 28"/>
                <a:gd name="T15" fmla="*/ 24 h 31"/>
                <a:gd name="T16" fmla="*/ 0 w 28"/>
                <a:gd name="T17" fmla="*/ 19 h 31"/>
                <a:gd name="T18" fmla="*/ 5 w 28"/>
                <a:gd name="T19" fmla="*/ 12 h 31"/>
                <a:gd name="T20" fmla="*/ 12 w 28"/>
                <a:gd name="T21" fmla="*/ 7 h 31"/>
                <a:gd name="T22" fmla="*/ 17 w 28"/>
                <a:gd name="T23" fmla="*/ 3 h 31"/>
                <a:gd name="T24" fmla="*/ 21 w 28"/>
                <a:gd name="T25" fmla="*/ 0 h 31"/>
                <a:gd name="T26" fmla="*/ 21 w 28"/>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21" y="0"/>
                  </a:moveTo>
                  <a:lnTo>
                    <a:pt x="26" y="5"/>
                  </a:lnTo>
                  <a:lnTo>
                    <a:pt x="28" y="12"/>
                  </a:lnTo>
                  <a:lnTo>
                    <a:pt x="24" y="19"/>
                  </a:lnTo>
                  <a:lnTo>
                    <a:pt x="19" y="28"/>
                  </a:lnTo>
                  <a:lnTo>
                    <a:pt x="12" y="31"/>
                  </a:lnTo>
                  <a:lnTo>
                    <a:pt x="7" y="28"/>
                  </a:lnTo>
                  <a:lnTo>
                    <a:pt x="3" y="24"/>
                  </a:lnTo>
                  <a:lnTo>
                    <a:pt x="0" y="19"/>
                  </a:lnTo>
                  <a:lnTo>
                    <a:pt x="5" y="12"/>
                  </a:lnTo>
                  <a:lnTo>
                    <a:pt x="12" y="7"/>
                  </a:lnTo>
                  <a:lnTo>
                    <a:pt x="17" y="3"/>
                  </a:lnTo>
                  <a:lnTo>
                    <a:pt x="21" y="0"/>
                  </a:lnTo>
                  <a:lnTo>
                    <a:pt x="21" y="0"/>
                  </a:lnTo>
                  <a:close/>
                </a:path>
              </a:pathLst>
            </a:custGeom>
            <a:solidFill>
              <a:srgbClr val="6ECF91"/>
            </a:solidFill>
            <a:ln>
              <a:noFill/>
            </a:ln>
            <a:extLst/>
          </p:spPr>
          <p:txBody>
            <a:bodyPr/>
            <a:lstStyle/>
            <a:p>
              <a:pPr fontAlgn="auto">
                <a:spcBef>
                  <a:spcPts val="0"/>
                </a:spcBef>
                <a:spcAft>
                  <a:spcPts val="0"/>
                </a:spcAft>
                <a:defRPr/>
              </a:pPr>
              <a:endParaRPr lang="en-US">
                <a:latin typeface="+mn-lt"/>
              </a:endParaRPr>
            </a:p>
          </p:txBody>
        </p:sp>
        <p:sp>
          <p:nvSpPr>
            <p:cNvPr id="18" name="Freeform 20"/>
            <p:cNvSpPr>
              <a:spLocks/>
            </p:cNvSpPr>
            <p:nvPr/>
          </p:nvSpPr>
          <p:spPr bwMode="auto">
            <a:xfrm>
              <a:off x="3006725" y="2611438"/>
              <a:ext cx="33338" cy="33338"/>
            </a:xfrm>
            <a:custGeom>
              <a:avLst/>
              <a:gdLst>
                <a:gd name="T0" fmla="*/ 12 w 21"/>
                <a:gd name="T1" fmla="*/ 0 h 21"/>
                <a:gd name="T2" fmla="*/ 19 w 21"/>
                <a:gd name="T3" fmla="*/ 2 h 21"/>
                <a:gd name="T4" fmla="*/ 21 w 21"/>
                <a:gd name="T5" fmla="*/ 7 h 21"/>
                <a:gd name="T6" fmla="*/ 21 w 21"/>
                <a:gd name="T7" fmla="*/ 11 h 21"/>
                <a:gd name="T8" fmla="*/ 16 w 21"/>
                <a:gd name="T9" fmla="*/ 16 h 21"/>
                <a:gd name="T10" fmla="*/ 9 w 21"/>
                <a:gd name="T11" fmla="*/ 18 h 21"/>
                <a:gd name="T12" fmla="*/ 2 w 21"/>
                <a:gd name="T13" fmla="*/ 21 h 21"/>
                <a:gd name="T14" fmla="*/ 0 w 21"/>
                <a:gd name="T15" fmla="*/ 18 h 21"/>
                <a:gd name="T16" fmla="*/ 0 w 21"/>
                <a:gd name="T17" fmla="*/ 16 h 21"/>
                <a:gd name="T18" fmla="*/ 0 w 21"/>
                <a:gd name="T19" fmla="*/ 11 h 21"/>
                <a:gd name="T20" fmla="*/ 2 w 21"/>
                <a:gd name="T21" fmla="*/ 7 h 21"/>
                <a:gd name="T22" fmla="*/ 7 w 21"/>
                <a:gd name="T23" fmla="*/ 2 h 21"/>
                <a:gd name="T24" fmla="*/ 12 w 21"/>
                <a:gd name="T25" fmla="*/ 0 h 21"/>
                <a:gd name="T26" fmla="*/ 12 w 21"/>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12" y="0"/>
                  </a:moveTo>
                  <a:lnTo>
                    <a:pt x="19" y="2"/>
                  </a:lnTo>
                  <a:lnTo>
                    <a:pt x="21" y="7"/>
                  </a:lnTo>
                  <a:lnTo>
                    <a:pt x="21" y="11"/>
                  </a:lnTo>
                  <a:lnTo>
                    <a:pt x="16" y="16"/>
                  </a:lnTo>
                  <a:lnTo>
                    <a:pt x="9" y="18"/>
                  </a:lnTo>
                  <a:lnTo>
                    <a:pt x="2" y="21"/>
                  </a:lnTo>
                  <a:lnTo>
                    <a:pt x="0" y="18"/>
                  </a:lnTo>
                  <a:lnTo>
                    <a:pt x="0" y="16"/>
                  </a:lnTo>
                  <a:lnTo>
                    <a:pt x="0" y="11"/>
                  </a:lnTo>
                  <a:lnTo>
                    <a:pt x="2" y="7"/>
                  </a:lnTo>
                  <a:lnTo>
                    <a:pt x="7" y="2"/>
                  </a:lnTo>
                  <a:lnTo>
                    <a:pt x="12" y="0"/>
                  </a:lnTo>
                  <a:lnTo>
                    <a:pt x="12" y="0"/>
                  </a:lnTo>
                  <a:close/>
                </a:path>
              </a:pathLst>
            </a:custGeom>
            <a:solidFill>
              <a:srgbClr val="6ECF91"/>
            </a:solidFill>
            <a:ln>
              <a:noFill/>
            </a:ln>
            <a:extLst/>
          </p:spPr>
          <p:txBody>
            <a:bodyPr/>
            <a:lstStyle/>
            <a:p>
              <a:pPr fontAlgn="auto">
                <a:spcBef>
                  <a:spcPts val="0"/>
                </a:spcBef>
                <a:spcAft>
                  <a:spcPts val="0"/>
                </a:spcAft>
                <a:defRPr/>
              </a:pPr>
              <a:endParaRPr lang="en-US">
                <a:latin typeface="+mn-lt"/>
              </a:endParaRPr>
            </a:p>
          </p:txBody>
        </p:sp>
        <p:sp>
          <p:nvSpPr>
            <p:cNvPr id="19" name="Freeform 21"/>
            <p:cNvSpPr>
              <a:spLocks/>
            </p:cNvSpPr>
            <p:nvPr/>
          </p:nvSpPr>
          <p:spPr bwMode="auto">
            <a:xfrm>
              <a:off x="2139950" y="1887538"/>
              <a:ext cx="1022350" cy="922338"/>
            </a:xfrm>
            <a:custGeom>
              <a:avLst/>
              <a:gdLst>
                <a:gd name="T0" fmla="*/ 588 w 644"/>
                <a:gd name="T1" fmla="*/ 300 h 581"/>
                <a:gd name="T2" fmla="*/ 618 w 644"/>
                <a:gd name="T3" fmla="*/ 300 h 581"/>
                <a:gd name="T4" fmla="*/ 644 w 644"/>
                <a:gd name="T5" fmla="*/ 272 h 581"/>
                <a:gd name="T6" fmla="*/ 630 w 644"/>
                <a:gd name="T7" fmla="*/ 237 h 581"/>
                <a:gd name="T8" fmla="*/ 628 w 644"/>
                <a:gd name="T9" fmla="*/ 202 h 581"/>
                <a:gd name="T10" fmla="*/ 623 w 644"/>
                <a:gd name="T11" fmla="*/ 170 h 581"/>
                <a:gd name="T12" fmla="*/ 600 w 644"/>
                <a:gd name="T13" fmla="*/ 151 h 581"/>
                <a:gd name="T14" fmla="*/ 595 w 644"/>
                <a:gd name="T15" fmla="*/ 123 h 581"/>
                <a:gd name="T16" fmla="*/ 555 w 644"/>
                <a:gd name="T17" fmla="*/ 116 h 581"/>
                <a:gd name="T18" fmla="*/ 542 w 644"/>
                <a:gd name="T19" fmla="*/ 95 h 581"/>
                <a:gd name="T20" fmla="*/ 518 w 644"/>
                <a:gd name="T21" fmla="*/ 60 h 581"/>
                <a:gd name="T22" fmla="*/ 472 w 644"/>
                <a:gd name="T23" fmla="*/ 51 h 581"/>
                <a:gd name="T24" fmla="*/ 446 w 644"/>
                <a:gd name="T25" fmla="*/ 33 h 581"/>
                <a:gd name="T26" fmla="*/ 407 w 644"/>
                <a:gd name="T27" fmla="*/ 12 h 581"/>
                <a:gd name="T28" fmla="*/ 360 w 644"/>
                <a:gd name="T29" fmla="*/ 33 h 581"/>
                <a:gd name="T30" fmla="*/ 309 w 644"/>
                <a:gd name="T31" fmla="*/ 7 h 581"/>
                <a:gd name="T32" fmla="*/ 274 w 644"/>
                <a:gd name="T33" fmla="*/ 7 h 581"/>
                <a:gd name="T34" fmla="*/ 251 w 644"/>
                <a:gd name="T35" fmla="*/ 37 h 581"/>
                <a:gd name="T36" fmla="*/ 204 w 644"/>
                <a:gd name="T37" fmla="*/ 42 h 581"/>
                <a:gd name="T38" fmla="*/ 176 w 644"/>
                <a:gd name="T39" fmla="*/ 77 h 581"/>
                <a:gd name="T40" fmla="*/ 151 w 644"/>
                <a:gd name="T41" fmla="*/ 107 h 581"/>
                <a:gd name="T42" fmla="*/ 104 w 644"/>
                <a:gd name="T43" fmla="*/ 112 h 581"/>
                <a:gd name="T44" fmla="*/ 95 w 644"/>
                <a:gd name="T45" fmla="*/ 142 h 581"/>
                <a:gd name="T46" fmla="*/ 100 w 644"/>
                <a:gd name="T47" fmla="*/ 179 h 581"/>
                <a:gd name="T48" fmla="*/ 69 w 644"/>
                <a:gd name="T49" fmla="*/ 200 h 581"/>
                <a:gd name="T50" fmla="*/ 35 w 644"/>
                <a:gd name="T51" fmla="*/ 235 h 581"/>
                <a:gd name="T52" fmla="*/ 28 w 644"/>
                <a:gd name="T53" fmla="*/ 265 h 581"/>
                <a:gd name="T54" fmla="*/ 0 w 644"/>
                <a:gd name="T55" fmla="*/ 293 h 581"/>
                <a:gd name="T56" fmla="*/ 7 w 644"/>
                <a:gd name="T57" fmla="*/ 337 h 581"/>
                <a:gd name="T58" fmla="*/ 11 w 644"/>
                <a:gd name="T59" fmla="*/ 374 h 581"/>
                <a:gd name="T60" fmla="*/ 4 w 644"/>
                <a:gd name="T61" fmla="*/ 419 h 581"/>
                <a:gd name="T62" fmla="*/ 21 w 644"/>
                <a:gd name="T63" fmla="*/ 447 h 581"/>
                <a:gd name="T64" fmla="*/ 44 w 644"/>
                <a:gd name="T65" fmla="*/ 472 h 581"/>
                <a:gd name="T66" fmla="*/ 46 w 644"/>
                <a:gd name="T67" fmla="*/ 507 h 581"/>
                <a:gd name="T68" fmla="*/ 74 w 644"/>
                <a:gd name="T69" fmla="*/ 530 h 581"/>
                <a:gd name="T70" fmla="*/ 95 w 644"/>
                <a:gd name="T71" fmla="*/ 544 h 581"/>
                <a:gd name="T72" fmla="*/ 104 w 644"/>
                <a:gd name="T73" fmla="*/ 577 h 581"/>
                <a:gd name="T74" fmla="*/ 144 w 644"/>
                <a:gd name="T75" fmla="*/ 570 h 581"/>
                <a:gd name="T76" fmla="*/ 160 w 644"/>
                <a:gd name="T77" fmla="*/ 535 h 581"/>
                <a:gd name="T78" fmla="*/ 162 w 644"/>
                <a:gd name="T79" fmla="*/ 502 h 581"/>
                <a:gd name="T80" fmla="*/ 155 w 644"/>
                <a:gd name="T81" fmla="*/ 463 h 581"/>
                <a:gd name="T82" fmla="*/ 169 w 644"/>
                <a:gd name="T83" fmla="*/ 416 h 581"/>
                <a:gd name="T84" fmla="*/ 207 w 644"/>
                <a:gd name="T85" fmla="*/ 402 h 581"/>
                <a:gd name="T86" fmla="*/ 249 w 644"/>
                <a:gd name="T87" fmla="*/ 402 h 581"/>
                <a:gd name="T88" fmla="*/ 255 w 644"/>
                <a:gd name="T89" fmla="*/ 374 h 581"/>
                <a:gd name="T90" fmla="*/ 255 w 644"/>
                <a:gd name="T91" fmla="*/ 342 h 581"/>
                <a:gd name="T92" fmla="*/ 293 w 644"/>
                <a:gd name="T93" fmla="*/ 340 h 581"/>
                <a:gd name="T94" fmla="*/ 304 w 644"/>
                <a:gd name="T95" fmla="*/ 314 h 581"/>
                <a:gd name="T96" fmla="*/ 309 w 644"/>
                <a:gd name="T97" fmla="*/ 281 h 581"/>
                <a:gd name="T98" fmla="*/ 335 w 644"/>
                <a:gd name="T99" fmla="*/ 274 h 581"/>
                <a:gd name="T100" fmla="*/ 372 w 644"/>
                <a:gd name="T101" fmla="*/ 298 h 581"/>
                <a:gd name="T102" fmla="*/ 407 w 644"/>
                <a:gd name="T103" fmla="*/ 258 h 581"/>
                <a:gd name="T104" fmla="*/ 444 w 644"/>
                <a:gd name="T105" fmla="*/ 247 h 581"/>
                <a:gd name="T106" fmla="*/ 474 w 644"/>
                <a:gd name="T107" fmla="*/ 277 h 581"/>
                <a:gd name="T108" fmla="*/ 511 w 644"/>
                <a:gd name="T109" fmla="*/ 247 h 581"/>
                <a:gd name="T110" fmla="*/ 539 w 644"/>
                <a:gd name="T111" fmla="*/ 233 h 581"/>
                <a:gd name="T112" fmla="*/ 553 w 644"/>
                <a:gd name="T113" fmla="*/ 267 h 581"/>
                <a:gd name="T114" fmla="*/ 567 w 644"/>
                <a:gd name="T115" fmla="*/ 284 h 581"/>
                <a:gd name="T116" fmla="*/ 583 w 644"/>
                <a:gd name="T117" fmla="*/ 28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4" h="581">
                  <a:moveTo>
                    <a:pt x="583" y="281"/>
                  </a:moveTo>
                  <a:lnTo>
                    <a:pt x="583" y="281"/>
                  </a:lnTo>
                  <a:lnTo>
                    <a:pt x="583" y="288"/>
                  </a:lnTo>
                  <a:lnTo>
                    <a:pt x="586" y="293"/>
                  </a:lnTo>
                  <a:lnTo>
                    <a:pt x="588" y="300"/>
                  </a:lnTo>
                  <a:lnTo>
                    <a:pt x="595" y="305"/>
                  </a:lnTo>
                  <a:lnTo>
                    <a:pt x="602" y="307"/>
                  </a:lnTo>
                  <a:lnTo>
                    <a:pt x="607" y="305"/>
                  </a:lnTo>
                  <a:lnTo>
                    <a:pt x="611" y="302"/>
                  </a:lnTo>
                  <a:lnTo>
                    <a:pt x="618" y="300"/>
                  </a:lnTo>
                  <a:lnTo>
                    <a:pt x="628" y="293"/>
                  </a:lnTo>
                  <a:lnTo>
                    <a:pt x="632" y="288"/>
                  </a:lnTo>
                  <a:lnTo>
                    <a:pt x="637" y="281"/>
                  </a:lnTo>
                  <a:lnTo>
                    <a:pt x="642" y="277"/>
                  </a:lnTo>
                  <a:lnTo>
                    <a:pt x="644" y="272"/>
                  </a:lnTo>
                  <a:lnTo>
                    <a:pt x="642" y="263"/>
                  </a:lnTo>
                  <a:lnTo>
                    <a:pt x="637" y="254"/>
                  </a:lnTo>
                  <a:lnTo>
                    <a:pt x="635" y="249"/>
                  </a:lnTo>
                  <a:lnTo>
                    <a:pt x="632" y="242"/>
                  </a:lnTo>
                  <a:lnTo>
                    <a:pt x="630" y="237"/>
                  </a:lnTo>
                  <a:lnTo>
                    <a:pt x="628" y="230"/>
                  </a:lnTo>
                  <a:lnTo>
                    <a:pt x="625" y="223"/>
                  </a:lnTo>
                  <a:lnTo>
                    <a:pt x="625" y="219"/>
                  </a:lnTo>
                  <a:lnTo>
                    <a:pt x="625" y="209"/>
                  </a:lnTo>
                  <a:lnTo>
                    <a:pt x="628" y="202"/>
                  </a:lnTo>
                  <a:lnTo>
                    <a:pt x="628" y="193"/>
                  </a:lnTo>
                  <a:lnTo>
                    <a:pt x="630" y="186"/>
                  </a:lnTo>
                  <a:lnTo>
                    <a:pt x="628" y="179"/>
                  </a:lnTo>
                  <a:lnTo>
                    <a:pt x="628" y="177"/>
                  </a:lnTo>
                  <a:lnTo>
                    <a:pt x="623" y="170"/>
                  </a:lnTo>
                  <a:lnTo>
                    <a:pt x="618" y="167"/>
                  </a:lnTo>
                  <a:lnTo>
                    <a:pt x="611" y="163"/>
                  </a:lnTo>
                  <a:lnTo>
                    <a:pt x="607" y="158"/>
                  </a:lnTo>
                  <a:lnTo>
                    <a:pt x="602" y="154"/>
                  </a:lnTo>
                  <a:lnTo>
                    <a:pt x="600" y="151"/>
                  </a:lnTo>
                  <a:lnTo>
                    <a:pt x="600" y="147"/>
                  </a:lnTo>
                  <a:lnTo>
                    <a:pt x="600" y="140"/>
                  </a:lnTo>
                  <a:lnTo>
                    <a:pt x="597" y="133"/>
                  </a:lnTo>
                  <a:lnTo>
                    <a:pt x="597" y="128"/>
                  </a:lnTo>
                  <a:lnTo>
                    <a:pt x="595" y="123"/>
                  </a:lnTo>
                  <a:lnTo>
                    <a:pt x="593" y="121"/>
                  </a:lnTo>
                  <a:lnTo>
                    <a:pt x="583" y="119"/>
                  </a:lnTo>
                  <a:lnTo>
                    <a:pt x="574" y="119"/>
                  </a:lnTo>
                  <a:lnTo>
                    <a:pt x="565" y="119"/>
                  </a:lnTo>
                  <a:lnTo>
                    <a:pt x="555" y="116"/>
                  </a:lnTo>
                  <a:lnTo>
                    <a:pt x="553" y="114"/>
                  </a:lnTo>
                  <a:lnTo>
                    <a:pt x="548" y="112"/>
                  </a:lnTo>
                  <a:lnTo>
                    <a:pt x="544" y="107"/>
                  </a:lnTo>
                  <a:lnTo>
                    <a:pt x="544" y="102"/>
                  </a:lnTo>
                  <a:lnTo>
                    <a:pt x="542" y="95"/>
                  </a:lnTo>
                  <a:lnTo>
                    <a:pt x="539" y="88"/>
                  </a:lnTo>
                  <a:lnTo>
                    <a:pt x="535" y="81"/>
                  </a:lnTo>
                  <a:lnTo>
                    <a:pt x="532" y="77"/>
                  </a:lnTo>
                  <a:lnTo>
                    <a:pt x="525" y="67"/>
                  </a:lnTo>
                  <a:lnTo>
                    <a:pt x="518" y="60"/>
                  </a:lnTo>
                  <a:lnTo>
                    <a:pt x="509" y="56"/>
                  </a:lnTo>
                  <a:lnTo>
                    <a:pt x="500" y="51"/>
                  </a:lnTo>
                  <a:lnTo>
                    <a:pt x="488" y="51"/>
                  </a:lnTo>
                  <a:lnTo>
                    <a:pt x="476" y="51"/>
                  </a:lnTo>
                  <a:lnTo>
                    <a:pt x="472" y="51"/>
                  </a:lnTo>
                  <a:lnTo>
                    <a:pt x="465" y="49"/>
                  </a:lnTo>
                  <a:lnTo>
                    <a:pt x="462" y="49"/>
                  </a:lnTo>
                  <a:lnTo>
                    <a:pt x="458" y="47"/>
                  </a:lnTo>
                  <a:lnTo>
                    <a:pt x="453" y="40"/>
                  </a:lnTo>
                  <a:lnTo>
                    <a:pt x="446" y="33"/>
                  </a:lnTo>
                  <a:lnTo>
                    <a:pt x="442" y="26"/>
                  </a:lnTo>
                  <a:lnTo>
                    <a:pt x="435" y="19"/>
                  </a:lnTo>
                  <a:lnTo>
                    <a:pt x="428" y="14"/>
                  </a:lnTo>
                  <a:lnTo>
                    <a:pt x="418" y="12"/>
                  </a:lnTo>
                  <a:lnTo>
                    <a:pt x="407" y="12"/>
                  </a:lnTo>
                  <a:lnTo>
                    <a:pt x="397" y="14"/>
                  </a:lnTo>
                  <a:lnTo>
                    <a:pt x="388" y="19"/>
                  </a:lnTo>
                  <a:lnTo>
                    <a:pt x="379" y="26"/>
                  </a:lnTo>
                  <a:lnTo>
                    <a:pt x="369" y="28"/>
                  </a:lnTo>
                  <a:lnTo>
                    <a:pt x="360" y="33"/>
                  </a:lnTo>
                  <a:lnTo>
                    <a:pt x="351" y="30"/>
                  </a:lnTo>
                  <a:lnTo>
                    <a:pt x="342" y="28"/>
                  </a:lnTo>
                  <a:lnTo>
                    <a:pt x="330" y="21"/>
                  </a:lnTo>
                  <a:lnTo>
                    <a:pt x="318" y="14"/>
                  </a:lnTo>
                  <a:lnTo>
                    <a:pt x="309" y="7"/>
                  </a:lnTo>
                  <a:lnTo>
                    <a:pt x="300" y="2"/>
                  </a:lnTo>
                  <a:lnTo>
                    <a:pt x="290" y="0"/>
                  </a:lnTo>
                  <a:lnTo>
                    <a:pt x="281" y="2"/>
                  </a:lnTo>
                  <a:lnTo>
                    <a:pt x="279" y="2"/>
                  </a:lnTo>
                  <a:lnTo>
                    <a:pt x="274" y="7"/>
                  </a:lnTo>
                  <a:lnTo>
                    <a:pt x="272" y="12"/>
                  </a:lnTo>
                  <a:lnTo>
                    <a:pt x="272" y="16"/>
                  </a:lnTo>
                  <a:lnTo>
                    <a:pt x="265" y="26"/>
                  </a:lnTo>
                  <a:lnTo>
                    <a:pt x="260" y="33"/>
                  </a:lnTo>
                  <a:lnTo>
                    <a:pt x="251" y="37"/>
                  </a:lnTo>
                  <a:lnTo>
                    <a:pt x="244" y="40"/>
                  </a:lnTo>
                  <a:lnTo>
                    <a:pt x="235" y="40"/>
                  </a:lnTo>
                  <a:lnTo>
                    <a:pt x="225" y="40"/>
                  </a:lnTo>
                  <a:lnTo>
                    <a:pt x="214" y="40"/>
                  </a:lnTo>
                  <a:lnTo>
                    <a:pt x="204" y="42"/>
                  </a:lnTo>
                  <a:lnTo>
                    <a:pt x="193" y="44"/>
                  </a:lnTo>
                  <a:lnTo>
                    <a:pt x="188" y="49"/>
                  </a:lnTo>
                  <a:lnTo>
                    <a:pt x="181" y="58"/>
                  </a:lnTo>
                  <a:lnTo>
                    <a:pt x="179" y="67"/>
                  </a:lnTo>
                  <a:lnTo>
                    <a:pt x="176" y="77"/>
                  </a:lnTo>
                  <a:lnTo>
                    <a:pt x="172" y="86"/>
                  </a:lnTo>
                  <a:lnTo>
                    <a:pt x="169" y="95"/>
                  </a:lnTo>
                  <a:lnTo>
                    <a:pt x="167" y="105"/>
                  </a:lnTo>
                  <a:lnTo>
                    <a:pt x="160" y="107"/>
                  </a:lnTo>
                  <a:lnTo>
                    <a:pt x="151" y="107"/>
                  </a:lnTo>
                  <a:lnTo>
                    <a:pt x="142" y="107"/>
                  </a:lnTo>
                  <a:lnTo>
                    <a:pt x="130" y="107"/>
                  </a:lnTo>
                  <a:lnTo>
                    <a:pt x="118" y="107"/>
                  </a:lnTo>
                  <a:lnTo>
                    <a:pt x="109" y="109"/>
                  </a:lnTo>
                  <a:lnTo>
                    <a:pt x="104" y="112"/>
                  </a:lnTo>
                  <a:lnTo>
                    <a:pt x="102" y="116"/>
                  </a:lnTo>
                  <a:lnTo>
                    <a:pt x="100" y="123"/>
                  </a:lnTo>
                  <a:lnTo>
                    <a:pt x="100" y="130"/>
                  </a:lnTo>
                  <a:lnTo>
                    <a:pt x="97" y="137"/>
                  </a:lnTo>
                  <a:lnTo>
                    <a:pt x="95" y="142"/>
                  </a:lnTo>
                  <a:lnTo>
                    <a:pt x="95" y="149"/>
                  </a:lnTo>
                  <a:lnTo>
                    <a:pt x="97" y="156"/>
                  </a:lnTo>
                  <a:lnTo>
                    <a:pt x="97" y="165"/>
                  </a:lnTo>
                  <a:lnTo>
                    <a:pt x="100" y="174"/>
                  </a:lnTo>
                  <a:lnTo>
                    <a:pt x="100" y="179"/>
                  </a:lnTo>
                  <a:lnTo>
                    <a:pt x="100" y="186"/>
                  </a:lnTo>
                  <a:lnTo>
                    <a:pt x="95" y="188"/>
                  </a:lnTo>
                  <a:lnTo>
                    <a:pt x="88" y="193"/>
                  </a:lnTo>
                  <a:lnTo>
                    <a:pt x="79" y="195"/>
                  </a:lnTo>
                  <a:lnTo>
                    <a:pt x="69" y="200"/>
                  </a:lnTo>
                  <a:lnTo>
                    <a:pt x="58" y="205"/>
                  </a:lnTo>
                  <a:lnTo>
                    <a:pt x="51" y="214"/>
                  </a:lnTo>
                  <a:lnTo>
                    <a:pt x="42" y="219"/>
                  </a:lnTo>
                  <a:lnTo>
                    <a:pt x="37" y="228"/>
                  </a:lnTo>
                  <a:lnTo>
                    <a:pt x="35" y="235"/>
                  </a:lnTo>
                  <a:lnTo>
                    <a:pt x="35" y="244"/>
                  </a:lnTo>
                  <a:lnTo>
                    <a:pt x="35" y="249"/>
                  </a:lnTo>
                  <a:lnTo>
                    <a:pt x="35" y="256"/>
                  </a:lnTo>
                  <a:lnTo>
                    <a:pt x="32" y="260"/>
                  </a:lnTo>
                  <a:lnTo>
                    <a:pt x="28" y="265"/>
                  </a:lnTo>
                  <a:lnTo>
                    <a:pt x="21" y="270"/>
                  </a:lnTo>
                  <a:lnTo>
                    <a:pt x="16" y="274"/>
                  </a:lnTo>
                  <a:lnTo>
                    <a:pt x="9" y="281"/>
                  </a:lnTo>
                  <a:lnTo>
                    <a:pt x="2" y="288"/>
                  </a:lnTo>
                  <a:lnTo>
                    <a:pt x="0" y="293"/>
                  </a:lnTo>
                  <a:lnTo>
                    <a:pt x="0" y="300"/>
                  </a:lnTo>
                  <a:lnTo>
                    <a:pt x="0" y="309"/>
                  </a:lnTo>
                  <a:lnTo>
                    <a:pt x="2" y="321"/>
                  </a:lnTo>
                  <a:lnTo>
                    <a:pt x="2" y="328"/>
                  </a:lnTo>
                  <a:lnTo>
                    <a:pt x="7" y="337"/>
                  </a:lnTo>
                  <a:lnTo>
                    <a:pt x="11" y="347"/>
                  </a:lnTo>
                  <a:lnTo>
                    <a:pt x="14" y="354"/>
                  </a:lnTo>
                  <a:lnTo>
                    <a:pt x="16" y="358"/>
                  </a:lnTo>
                  <a:lnTo>
                    <a:pt x="14" y="367"/>
                  </a:lnTo>
                  <a:lnTo>
                    <a:pt x="11" y="374"/>
                  </a:lnTo>
                  <a:lnTo>
                    <a:pt x="11" y="381"/>
                  </a:lnTo>
                  <a:lnTo>
                    <a:pt x="7" y="391"/>
                  </a:lnTo>
                  <a:lnTo>
                    <a:pt x="4" y="400"/>
                  </a:lnTo>
                  <a:lnTo>
                    <a:pt x="4" y="409"/>
                  </a:lnTo>
                  <a:lnTo>
                    <a:pt x="4" y="419"/>
                  </a:lnTo>
                  <a:lnTo>
                    <a:pt x="4" y="428"/>
                  </a:lnTo>
                  <a:lnTo>
                    <a:pt x="7" y="435"/>
                  </a:lnTo>
                  <a:lnTo>
                    <a:pt x="9" y="440"/>
                  </a:lnTo>
                  <a:lnTo>
                    <a:pt x="14" y="444"/>
                  </a:lnTo>
                  <a:lnTo>
                    <a:pt x="21" y="447"/>
                  </a:lnTo>
                  <a:lnTo>
                    <a:pt x="25" y="449"/>
                  </a:lnTo>
                  <a:lnTo>
                    <a:pt x="32" y="454"/>
                  </a:lnTo>
                  <a:lnTo>
                    <a:pt x="37" y="461"/>
                  </a:lnTo>
                  <a:lnTo>
                    <a:pt x="42" y="465"/>
                  </a:lnTo>
                  <a:lnTo>
                    <a:pt x="44" y="472"/>
                  </a:lnTo>
                  <a:lnTo>
                    <a:pt x="44" y="477"/>
                  </a:lnTo>
                  <a:lnTo>
                    <a:pt x="46" y="484"/>
                  </a:lnTo>
                  <a:lnTo>
                    <a:pt x="44" y="491"/>
                  </a:lnTo>
                  <a:lnTo>
                    <a:pt x="44" y="498"/>
                  </a:lnTo>
                  <a:lnTo>
                    <a:pt x="46" y="507"/>
                  </a:lnTo>
                  <a:lnTo>
                    <a:pt x="51" y="514"/>
                  </a:lnTo>
                  <a:lnTo>
                    <a:pt x="55" y="519"/>
                  </a:lnTo>
                  <a:lnTo>
                    <a:pt x="60" y="526"/>
                  </a:lnTo>
                  <a:lnTo>
                    <a:pt x="67" y="528"/>
                  </a:lnTo>
                  <a:lnTo>
                    <a:pt x="74" y="530"/>
                  </a:lnTo>
                  <a:lnTo>
                    <a:pt x="83" y="530"/>
                  </a:lnTo>
                  <a:lnTo>
                    <a:pt x="90" y="533"/>
                  </a:lnTo>
                  <a:lnTo>
                    <a:pt x="93" y="537"/>
                  </a:lnTo>
                  <a:lnTo>
                    <a:pt x="95" y="542"/>
                  </a:lnTo>
                  <a:lnTo>
                    <a:pt x="95" y="544"/>
                  </a:lnTo>
                  <a:lnTo>
                    <a:pt x="95" y="549"/>
                  </a:lnTo>
                  <a:lnTo>
                    <a:pt x="97" y="554"/>
                  </a:lnTo>
                  <a:lnTo>
                    <a:pt x="97" y="561"/>
                  </a:lnTo>
                  <a:lnTo>
                    <a:pt x="100" y="570"/>
                  </a:lnTo>
                  <a:lnTo>
                    <a:pt x="104" y="577"/>
                  </a:lnTo>
                  <a:lnTo>
                    <a:pt x="111" y="579"/>
                  </a:lnTo>
                  <a:lnTo>
                    <a:pt x="121" y="581"/>
                  </a:lnTo>
                  <a:lnTo>
                    <a:pt x="128" y="579"/>
                  </a:lnTo>
                  <a:lnTo>
                    <a:pt x="137" y="577"/>
                  </a:lnTo>
                  <a:lnTo>
                    <a:pt x="144" y="570"/>
                  </a:lnTo>
                  <a:lnTo>
                    <a:pt x="146" y="563"/>
                  </a:lnTo>
                  <a:lnTo>
                    <a:pt x="149" y="554"/>
                  </a:lnTo>
                  <a:lnTo>
                    <a:pt x="153" y="547"/>
                  </a:lnTo>
                  <a:lnTo>
                    <a:pt x="158" y="540"/>
                  </a:lnTo>
                  <a:lnTo>
                    <a:pt x="160" y="535"/>
                  </a:lnTo>
                  <a:lnTo>
                    <a:pt x="162" y="526"/>
                  </a:lnTo>
                  <a:lnTo>
                    <a:pt x="165" y="519"/>
                  </a:lnTo>
                  <a:lnTo>
                    <a:pt x="165" y="514"/>
                  </a:lnTo>
                  <a:lnTo>
                    <a:pt x="165" y="507"/>
                  </a:lnTo>
                  <a:lnTo>
                    <a:pt x="162" y="502"/>
                  </a:lnTo>
                  <a:lnTo>
                    <a:pt x="160" y="498"/>
                  </a:lnTo>
                  <a:lnTo>
                    <a:pt x="158" y="488"/>
                  </a:lnTo>
                  <a:lnTo>
                    <a:pt x="155" y="481"/>
                  </a:lnTo>
                  <a:lnTo>
                    <a:pt x="155" y="472"/>
                  </a:lnTo>
                  <a:lnTo>
                    <a:pt x="155" y="463"/>
                  </a:lnTo>
                  <a:lnTo>
                    <a:pt x="158" y="454"/>
                  </a:lnTo>
                  <a:lnTo>
                    <a:pt x="160" y="444"/>
                  </a:lnTo>
                  <a:lnTo>
                    <a:pt x="162" y="435"/>
                  </a:lnTo>
                  <a:lnTo>
                    <a:pt x="167" y="428"/>
                  </a:lnTo>
                  <a:lnTo>
                    <a:pt x="169" y="416"/>
                  </a:lnTo>
                  <a:lnTo>
                    <a:pt x="176" y="412"/>
                  </a:lnTo>
                  <a:lnTo>
                    <a:pt x="181" y="405"/>
                  </a:lnTo>
                  <a:lnTo>
                    <a:pt x="186" y="400"/>
                  </a:lnTo>
                  <a:lnTo>
                    <a:pt x="195" y="395"/>
                  </a:lnTo>
                  <a:lnTo>
                    <a:pt x="207" y="402"/>
                  </a:lnTo>
                  <a:lnTo>
                    <a:pt x="216" y="407"/>
                  </a:lnTo>
                  <a:lnTo>
                    <a:pt x="225" y="412"/>
                  </a:lnTo>
                  <a:lnTo>
                    <a:pt x="235" y="412"/>
                  </a:lnTo>
                  <a:lnTo>
                    <a:pt x="244" y="409"/>
                  </a:lnTo>
                  <a:lnTo>
                    <a:pt x="249" y="402"/>
                  </a:lnTo>
                  <a:lnTo>
                    <a:pt x="253" y="395"/>
                  </a:lnTo>
                  <a:lnTo>
                    <a:pt x="255" y="391"/>
                  </a:lnTo>
                  <a:lnTo>
                    <a:pt x="255" y="386"/>
                  </a:lnTo>
                  <a:lnTo>
                    <a:pt x="255" y="379"/>
                  </a:lnTo>
                  <a:lnTo>
                    <a:pt x="255" y="374"/>
                  </a:lnTo>
                  <a:lnTo>
                    <a:pt x="253" y="367"/>
                  </a:lnTo>
                  <a:lnTo>
                    <a:pt x="253" y="361"/>
                  </a:lnTo>
                  <a:lnTo>
                    <a:pt x="253" y="356"/>
                  </a:lnTo>
                  <a:lnTo>
                    <a:pt x="253" y="351"/>
                  </a:lnTo>
                  <a:lnTo>
                    <a:pt x="255" y="342"/>
                  </a:lnTo>
                  <a:lnTo>
                    <a:pt x="260" y="337"/>
                  </a:lnTo>
                  <a:lnTo>
                    <a:pt x="267" y="335"/>
                  </a:lnTo>
                  <a:lnTo>
                    <a:pt x="274" y="335"/>
                  </a:lnTo>
                  <a:lnTo>
                    <a:pt x="283" y="335"/>
                  </a:lnTo>
                  <a:lnTo>
                    <a:pt x="293" y="340"/>
                  </a:lnTo>
                  <a:lnTo>
                    <a:pt x="300" y="340"/>
                  </a:lnTo>
                  <a:lnTo>
                    <a:pt x="304" y="335"/>
                  </a:lnTo>
                  <a:lnTo>
                    <a:pt x="304" y="328"/>
                  </a:lnTo>
                  <a:lnTo>
                    <a:pt x="304" y="323"/>
                  </a:lnTo>
                  <a:lnTo>
                    <a:pt x="304" y="314"/>
                  </a:lnTo>
                  <a:lnTo>
                    <a:pt x="307" y="309"/>
                  </a:lnTo>
                  <a:lnTo>
                    <a:pt x="307" y="300"/>
                  </a:lnTo>
                  <a:lnTo>
                    <a:pt x="307" y="293"/>
                  </a:lnTo>
                  <a:lnTo>
                    <a:pt x="307" y="286"/>
                  </a:lnTo>
                  <a:lnTo>
                    <a:pt x="309" y="281"/>
                  </a:lnTo>
                  <a:lnTo>
                    <a:pt x="311" y="274"/>
                  </a:lnTo>
                  <a:lnTo>
                    <a:pt x="314" y="272"/>
                  </a:lnTo>
                  <a:lnTo>
                    <a:pt x="318" y="270"/>
                  </a:lnTo>
                  <a:lnTo>
                    <a:pt x="325" y="272"/>
                  </a:lnTo>
                  <a:lnTo>
                    <a:pt x="335" y="274"/>
                  </a:lnTo>
                  <a:lnTo>
                    <a:pt x="344" y="279"/>
                  </a:lnTo>
                  <a:lnTo>
                    <a:pt x="351" y="286"/>
                  </a:lnTo>
                  <a:lnTo>
                    <a:pt x="358" y="291"/>
                  </a:lnTo>
                  <a:lnTo>
                    <a:pt x="365" y="295"/>
                  </a:lnTo>
                  <a:lnTo>
                    <a:pt x="372" y="298"/>
                  </a:lnTo>
                  <a:lnTo>
                    <a:pt x="376" y="295"/>
                  </a:lnTo>
                  <a:lnTo>
                    <a:pt x="386" y="291"/>
                  </a:lnTo>
                  <a:lnTo>
                    <a:pt x="393" y="279"/>
                  </a:lnTo>
                  <a:lnTo>
                    <a:pt x="400" y="267"/>
                  </a:lnTo>
                  <a:lnTo>
                    <a:pt x="407" y="258"/>
                  </a:lnTo>
                  <a:lnTo>
                    <a:pt x="416" y="251"/>
                  </a:lnTo>
                  <a:lnTo>
                    <a:pt x="421" y="244"/>
                  </a:lnTo>
                  <a:lnTo>
                    <a:pt x="428" y="242"/>
                  </a:lnTo>
                  <a:lnTo>
                    <a:pt x="435" y="242"/>
                  </a:lnTo>
                  <a:lnTo>
                    <a:pt x="444" y="247"/>
                  </a:lnTo>
                  <a:lnTo>
                    <a:pt x="451" y="254"/>
                  </a:lnTo>
                  <a:lnTo>
                    <a:pt x="458" y="260"/>
                  </a:lnTo>
                  <a:lnTo>
                    <a:pt x="465" y="267"/>
                  </a:lnTo>
                  <a:lnTo>
                    <a:pt x="469" y="272"/>
                  </a:lnTo>
                  <a:lnTo>
                    <a:pt x="474" y="277"/>
                  </a:lnTo>
                  <a:lnTo>
                    <a:pt x="481" y="277"/>
                  </a:lnTo>
                  <a:lnTo>
                    <a:pt x="488" y="272"/>
                  </a:lnTo>
                  <a:lnTo>
                    <a:pt x="497" y="267"/>
                  </a:lnTo>
                  <a:lnTo>
                    <a:pt x="504" y="256"/>
                  </a:lnTo>
                  <a:lnTo>
                    <a:pt x="511" y="247"/>
                  </a:lnTo>
                  <a:lnTo>
                    <a:pt x="518" y="240"/>
                  </a:lnTo>
                  <a:lnTo>
                    <a:pt x="525" y="233"/>
                  </a:lnTo>
                  <a:lnTo>
                    <a:pt x="530" y="230"/>
                  </a:lnTo>
                  <a:lnTo>
                    <a:pt x="535" y="230"/>
                  </a:lnTo>
                  <a:lnTo>
                    <a:pt x="539" y="233"/>
                  </a:lnTo>
                  <a:lnTo>
                    <a:pt x="546" y="242"/>
                  </a:lnTo>
                  <a:lnTo>
                    <a:pt x="551" y="251"/>
                  </a:lnTo>
                  <a:lnTo>
                    <a:pt x="553" y="258"/>
                  </a:lnTo>
                  <a:lnTo>
                    <a:pt x="553" y="263"/>
                  </a:lnTo>
                  <a:lnTo>
                    <a:pt x="553" y="267"/>
                  </a:lnTo>
                  <a:lnTo>
                    <a:pt x="553" y="270"/>
                  </a:lnTo>
                  <a:lnTo>
                    <a:pt x="553" y="272"/>
                  </a:lnTo>
                  <a:lnTo>
                    <a:pt x="555" y="277"/>
                  </a:lnTo>
                  <a:lnTo>
                    <a:pt x="562" y="281"/>
                  </a:lnTo>
                  <a:lnTo>
                    <a:pt x="567" y="284"/>
                  </a:lnTo>
                  <a:lnTo>
                    <a:pt x="572" y="286"/>
                  </a:lnTo>
                  <a:lnTo>
                    <a:pt x="574" y="286"/>
                  </a:lnTo>
                  <a:lnTo>
                    <a:pt x="579" y="286"/>
                  </a:lnTo>
                  <a:lnTo>
                    <a:pt x="581" y="281"/>
                  </a:lnTo>
                  <a:lnTo>
                    <a:pt x="583" y="281"/>
                  </a:lnTo>
                  <a:lnTo>
                    <a:pt x="583" y="281"/>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20" name="Freeform 22"/>
            <p:cNvSpPr>
              <a:spLocks/>
            </p:cNvSpPr>
            <p:nvPr/>
          </p:nvSpPr>
          <p:spPr bwMode="auto">
            <a:xfrm>
              <a:off x="2541588" y="1962151"/>
              <a:ext cx="568325" cy="338138"/>
            </a:xfrm>
            <a:custGeom>
              <a:avLst/>
              <a:gdLst>
                <a:gd name="T0" fmla="*/ 175 w 358"/>
                <a:gd name="T1" fmla="*/ 32 h 213"/>
                <a:gd name="T2" fmla="*/ 170 w 358"/>
                <a:gd name="T3" fmla="*/ 81 h 213"/>
                <a:gd name="T4" fmla="*/ 184 w 358"/>
                <a:gd name="T5" fmla="*/ 53 h 213"/>
                <a:gd name="T6" fmla="*/ 221 w 358"/>
                <a:gd name="T7" fmla="*/ 34 h 213"/>
                <a:gd name="T8" fmla="*/ 265 w 358"/>
                <a:gd name="T9" fmla="*/ 67 h 213"/>
                <a:gd name="T10" fmla="*/ 240 w 358"/>
                <a:gd name="T11" fmla="*/ 111 h 213"/>
                <a:gd name="T12" fmla="*/ 247 w 358"/>
                <a:gd name="T13" fmla="*/ 125 h 213"/>
                <a:gd name="T14" fmla="*/ 302 w 358"/>
                <a:gd name="T15" fmla="*/ 107 h 213"/>
                <a:gd name="T16" fmla="*/ 354 w 358"/>
                <a:gd name="T17" fmla="*/ 144 h 213"/>
                <a:gd name="T18" fmla="*/ 342 w 358"/>
                <a:gd name="T19" fmla="*/ 195 h 213"/>
                <a:gd name="T20" fmla="*/ 291 w 358"/>
                <a:gd name="T21" fmla="*/ 195 h 213"/>
                <a:gd name="T22" fmla="*/ 295 w 358"/>
                <a:gd name="T23" fmla="*/ 151 h 213"/>
                <a:gd name="T24" fmla="*/ 312 w 358"/>
                <a:gd name="T25" fmla="*/ 181 h 213"/>
                <a:gd name="T26" fmla="*/ 335 w 358"/>
                <a:gd name="T27" fmla="*/ 155 h 213"/>
                <a:gd name="T28" fmla="*/ 295 w 358"/>
                <a:gd name="T29" fmla="*/ 125 h 213"/>
                <a:gd name="T30" fmla="*/ 251 w 358"/>
                <a:gd name="T31" fmla="*/ 153 h 213"/>
                <a:gd name="T32" fmla="*/ 209 w 358"/>
                <a:gd name="T33" fmla="*/ 127 h 213"/>
                <a:gd name="T34" fmla="*/ 233 w 358"/>
                <a:gd name="T35" fmla="*/ 90 h 213"/>
                <a:gd name="T36" fmla="*/ 209 w 358"/>
                <a:gd name="T37" fmla="*/ 62 h 213"/>
                <a:gd name="T38" fmla="*/ 200 w 358"/>
                <a:gd name="T39" fmla="*/ 109 h 213"/>
                <a:gd name="T40" fmla="*/ 151 w 358"/>
                <a:gd name="T41" fmla="*/ 100 h 213"/>
                <a:gd name="T42" fmla="*/ 142 w 358"/>
                <a:gd name="T43" fmla="*/ 60 h 213"/>
                <a:gd name="T44" fmla="*/ 151 w 358"/>
                <a:gd name="T45" fmla="*/ 20 h 213"/>
                <a:gd name="T46" fmla="*/ 112 w 358"/>
                <a:gd name="T47" fmla="*/ 20 h 213"/>
                <a:gd name="T48" fmla="*/ 119 w 358"/>
                <a:gd name="T49" fmla="*/ 67 h 213"/>
                <a:gd name="T50" fmla="*/ 79 w 358"/>
                <a:gd name="T51" fmla="*/ 81 h 213"/>
                <a:gd name="T52" fmla="*/ 56 w 358"/>
                <a:gd name="T53" fmla="*/ 41 h 213"/>
                <a:gd name="T54" fmla="*/ 28 w 358"/>
                <a:gd name="T55" fmla="*/ 39 h 213"/>
                <a:gd name="T56" fmla="*/ 51 w 358"/>
                <a:gd name="T57" fmla="*/ 79 h 213"/>
                <a:gd name="T58" fmla="*/ 54 w 358"/>
                <a:gd name="T59" fmla="*/ 132 h 213"/>
                <a:gd name="T60" fmla="*/ 98 w 358"/>
                <a:gd name="T61" fmla="*/ 151 h 213"/>
                <a:gd name="T62" fmla="*/ 93 w 358"/>
                <a:gd name="T63" fmla="*/ 109 h 213"/>
                <a:gd name="T64" fmla="*/ 135 w 358"/>
                <a:gd name="T65" fmla="*/ 104 h 213"/>
                <a:gd name="T66" fmla="*/ 156 w 358"/>
                <a:gd name="T67" fmla="*/ 151 h 213"/>
                <a:gd name="T68" fmla="*/ 182 w 358"/>
                <a:gd name="T69" fmla="*/ 141 h 213"/>
                <a:gd name="T70" fmla="*/ 228 w 358"/>
                <a:gd name="T71" fmla="*/ 179 h 213"/>
                <a:gd name="T72" fmla="*/ 221 w 358"/>
                <a:gd name="T73" fmla="*/ 209 h 213"/>
                <a:gd name="T74" fmla="*/ 202 w 358"/>
                <a:gd name="T75" fmla="*/ 169 h 213"/>
                <a:gd name="T76" fmla="*/ 158 w 358"/>
                <a:gd name="T77" fmla="*/ 195 h 213"/>
                <a:gd name="T78" fmla="*/ 135 w 358"/>
                <a:gd name="T79" fmla="*/ 158 h 213"/>
                <a:gd name="T80" fmla="*/ 112 w 358"/>
                <a:gd name="T81" fmla="*/ 120 h 213"/>
                <a:gd name="T82" fmla="*/ 121 w 358"/>
                <a:gd name="T83" fmla="*/ 165 h 213"/>
                <a:gd name="T84" fmla="*/ 86 w 358"/>
                <a:gd name="T85" fmla="*/ 211 h 213"/>
                <a:gd name="T86" fmla="*/ 75 w 358"/>
                <a:gd name="T87" fmla="*/ 169 h 213"/>
                <a:gd name="T88" fmla="*/ 49 w 358"/>
                <a:gd name="T89" fmla="*/ 151 h 213"/>
                <a:gd name="T90" fmla="*/ 58 w 358"/>
                <a:gd name="T91" fmla="*/ 195 h 213"/>
                <a:gd name="T92" fmla="*/ 26 w 358"/>
                <a:gd name="T93" fmla="*/ 172 h 213"/>
                <a:gd name="T94" fmla="*/ 16 w 358"/>
                <a:gd name="T95" fmla="*/ 132 h 213"/>
                <a:gd name="T96" fmla="*/ 26 w 358"/>
                <a:gd name="T97" fmla="*/ 97 h 213"/>
                <a:gd name="T98" fmla="*/ 9 w 358"/>
                <a:gd name="T99" fmla="*/ 60 h 213"/>
                <a:gd name="T100" fmla="*/ 23 w 358"/>
                <a:gd name="T101" fmla="*/ 13 h 213"/>
                <a:gd name="T102" fmla="*/ 72 w 358"/>
                <a:gd name="T103" fmla="*/ 16 h 213"/>
                <a:gd name="T104" fmla="*/ 98 w 358"/>
                <a:gd name="T105" fmla="*/ 69 h 213"/>
                <a:gd name="T106" fmla="*/ 86 w 358"/>
                <a:gd name="T107" fmla="*/ 13 h 213"/>
                <a:gd name="T108" fmla="*/ 121 w 358"/>
                <a:gd name="T109" fmla="*/ 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213">
                  <a:moveTo>
                    <a:pt x="142" y="2"/>
                  </a:moveTo>
                  <a:lnTo>
                    <a:pt x="151" y="0"/>
                  </a:lnTo>
                  <a:lnTo>
                    <a:pt x="161" y="2"/>
                  </a:lnTo>
                  <a:lnTo>
                    <a:pt x="165" y="6"/>
                  </a:lnTo>
                  <a:lnTo>
                    <a:pt x="172" y="13"/>
                  </a:lnTo>
                  <a:lnTo>
                    <a:pt x="175" y="23"/>
                  </a:lnTo>
                  <a:lnTo>
                    <a:pt x="175" y="32"/>
                  </a:lnTo>
                  <a:lnTo>
                    <a:pt x="172" y="41"/>
                  </a:lnTo>
                  <a:lnTo>
                    <a:pt x="168" y="51"/>
                  </a:lnTo>
                  <a:lnTo>
                    <a:pt x="165" y="58"/>
                  </a:lnTo>
                  <a:lnTo>
                    <a:pt x="165" y="62"/>
                  </a:lnTo>
                  <a:lnTo>
                    <a:pt x="165" y="69"/>
                  </a:lnTo>
                  <a:lnTo>
                    <a:pt x="165" y="76"/>
                  </a:lnTo>
                  <a:lnTo>
                    <a:pt x="170" y="81"/>
                  </a:lnTo>
                  <a:lnTo>
                    <a:pt x="177" y="90"/>
                  </a:lnTo>
                  <a:lnTo>
                    <a:pt x="184" y="86"/>
                  </a:lnTo>
                  <a:lnTo>
                    <a:pt x="189" y="81"/>
                  </a:lnTo>
                  <a:lnTo>
                    <a:pt x="186" y="72"/>
                  </a:lnTo>
                  <a:lnTo>
                    <a:pt x="186" y="67"/>
                  </a:lnTo>
                  <a:lnTo>
                    <a:pt x="184" y="60"/>
                  </a:lnTo>
                  <a:lnTo>
                    <a:pt x="184" y="53"/>
                  </a:lnTo>
                  <a:lnTo>
                    <a:pt x="186" y="48"/>
                  </a:lnTo>
                  <a:lnTo>
                    <a:pt x="189" y="46"/>
                  </a:lnTo>
                  <a:lnTo>
                    <a:pt x="193" y="44"/>
                  </a:lnTo>
                  <a:lnTo>
                    <a:pt x="200" y="44"/>
                  </a:lnTo>
                  <a:lnTo>
                    <a:pt x="207" y="37"/>
                  </a:lnTo>
                  <a:lnTo>
                    <a:pt x="214" y="37"/>
                  </a:lnTo>
                  <a:lnTo>
                    <a:pt x="221" y="34"/>
                  </a:lnTo>
                  <a:lnTo>
                    <a:pt x="230" y="37"/>
                  </a:lnTo>
                  <a:lnTo>
                    <a:pt x="237" y="37"/>
                  </a:lnTo>
                  <a:lnTo>
                    <a:pt x="244" y="41"/>
                  </a:lnTo>
                  <a:lnTo>
                    <a:pt x="251" y="48"/>
                  </a:lnTo>
                  <a:lnTo>
                    <a:pt x="258" y="53"/>
                  </a:lnTo>
                  <a:lnTo>
                    <a:pt x="263" y="60"/>
                  </a:lnTo>
                  <a:lnTo>
                    <a:pt x="265" y="67"/>
                  </a:lnTo>
                  <a:lnTo>
                    <a:pt x="268" y="72"/>
                  </a:lnTo>
                  <a:lnTo>
                    <a:pt x="268" y="81"/>
                  </a:lnTo>
                  <a:lnTo>
                    <a:pt x="265" y="88"/>
                  </a:lnTo>
                  <a:lnTo>
                    <a:pt x="265" y="95"/>
                  </a:lnTo>
                  <a:lnTo>
                    <a:pt x="258" y="100"/>
                  </a:lnTo>
                  <a:lnTo>
                    <a:pt x="251" y="107"/>
                  </a:lnTo>
                  <a:lnTo>
                    <a:pt x="240" y="111"/>
                  </a:lnTo>
                  <a:lnTo>
                    <a:pt x="230" y="120"/>
                  </a:lnTo>
                  <a:lnTo>
                    <a:pt x="228" y="125"/>
                  </a:lnTo>
                  <a:lnTo>
                    <a:pt x="228" y="130"/>
                  </a:lnTo>
                  <a:lnTo>
                    <a:pt x="230" y="134"/>
                  </a:lnTo>
                  <a:lnTo>
                    <a:pt x="237" y="139"/>
                  </a:lnTo>
                  <a:lnTo>
                    <a:pt x="242" y="130"/>
                  </a:lnTo>
                  <a:lnTo>
                    <a:pt x="247" y="125"/>
                  </a:lnTo>
                  <a:lnTo>
                    <a:pt x="254" y="118"/>
                  </a:lnTo>
                  <a:lnTo>
                    <a:pt x="263" y="113"/>
                  </a:lnTo>
                  <a:lnTo>
                    <a:pt x="270" y="109"/>
                  </a:lnTo>
                  <a:lnTo>
                    <a:pt x="277" y="107"/>
                  </a:lnTo>
                  <a:lnTo>
                    <a:pt x="286" y="107"/>
                  </a:lnTo>
                  <a:lnTo>
                    <a:pt x="295" y="107"/>
                  </a:lnTo>
                  <a:lnTo>
                    <a:pt x="302" y="107"/>
                  </a:lnTo>
                  <a:lnTo>
                    <a:pt x="312" y="109"/>
                  </a:lnTo>
                  <a:lnTo>
                    <a:pt x="321" y="111"/>
                  </a:lnTo>
                  <a:lnTo>
                    <a:pt x="328" y="116"/>
                  </a:lnTo>
                  <a:lnTo>
                    <a:pt x="335" y="120"/>
                  </a:lnTo>
                  <a:lnTo>
                    <a:pt x="342" y="127"/>
                  </a:lnTo>
                  <a:lnTo>
                    <a:pt x="347" y="134"/>
                  </a:lnTo>
                  <a:lnTo>
                    <a:pt x="354" y="144"/>
                  </a:lnTo>
                  <a:lnTo>
                    <a:pt x="356" y="151"/>
                  </a:lnTo>
                  <a:lnTo>
                    <a:pt x="358" y="160"/>
                  </a:lnTo>
                  <a:lnTo>
                    <a:pt x="358" y="169"/>
                  </a:lnTo>
                  <a:lnTo>
                    <a:pt x="356" y="176"/>
                  </a:lnTo>
                  <a:lnTo>
                    <a:pt x="354" y="183"/>
                  </a:lnTo>
                  <a:lnTo>
                    <a:pt x="347" y="190"/>
                  </a:lnTo>
                  <a:lnTo>
                    <a:pt x="342" y="195"/>
                  </a:lnTo>
                  <a:lnTo>
                    <a:pt x="335" y="202"/>
                  </a:lnTo>
                  <a:lnTo>
                    <a:pt x="326" y="204"/>
                  </a:lnTo>
                  <a:lnTo>
                    <a:pt x="319" y="207"/>
                  </a:lnTo>
                  <a:lnTo>
                    <a:pt x="312" y="207"/>
                  </a:lnTo>
                  <a:lnTo>
                    <a:pt x="305" y="204"/>
                  </a:lnTo>
                  <a:lnTo>
                    <a:pt x="298" y="200"/>
                  </a:lnTo>
                  <a:lnTo>
                    <a:pt x="291" y="195"/>
                  </a:lnTo>
                  <a:lnTo>
                    <a:pt x="289" y="188"/>
                  </a:lnTo>
                  <a:lnTo>
                    <a:pt x="286" y="179"/>
                  </a:lnTo>
                  <a:lnTo>
                    <a:pt x="286" y="172"/>
                  </a:lnTo>
                  <a:lnTo>
                    <a:pt x="286" y="167"/>
                  </a:lnTo>
                  <a:lnTo>
                    <a:pt x="289" y="160"/>
                  </a:lnTo>
                  <a:lnTo>
                    <a:pt x="289" y="153"/>
                  </a:lnTo>
                  <a:lnTo>
                    <a:pt x="295" y="151"/>
                  </a:lnTo>
                  <a:lnTo>
                    <a:pt x="302" y="148"/>
                  </a:lnTo>
                  <a:lnTo>
                    <a:pt x="302" y="151"/>
                  </a:lnTo>
                  <a:lnTo>
                    <a:pt x="305" y="155"/>
                  </a:lnTo>
                  <a:lnTo>
                    <a:pt x="305" y="162"/>
                  </a:lnTo>
                  <a:lnTo>
                    <a:pt x="309" y="169"/>
                  </a:lnTo>
                  <a:lnTo>
                    <a:pt x="309" y="174"/>
                  </a:lnTo>
                  <a:lnTo>
                    <a:pt x="312" y="181"/>
                  </a:lnTo>
                  <a:lnTo>
                    <a:pt x="314" y="186"/>
                  </a:lnTo>
                  <a:lnTo>
                    <a:pt x="316" y="190"/>
                  </a:lnTo>
                  <a:lnTo>
                    <a:pt x="323" y="183"/>
                  </a:lnTo>
                  <a:lnTo>
                    <a:pt x="333" y="181"/>
                  </a:lnTo>
                  <a:lnTo>
                    <a:pt x="335" y="172"/>
                  </a:lnTo>
                  <a:lnTo>
                    <a:pt x="335" y="162"/>
                  </a:lnTo>
                  <a:lnTo>
                    <a:pt x="335" y="155"/>
                  </a:lnTo>
                  <a:lnTo>
                    <a:pt x="333" y="148"/>
                  </a:lnTo>
                  <a:lnTo>
                    <a:pt x="328" y="141"/>
                  </a:lnTo>
                  <a:lnTo>
                    <a:pt x="323" y="137"/>
                  </a:lnTo>
                  <a:lnTo>
                    <a:pt x="316" y="132"/>
                  </a:lnTo>
                  <a:lnTo>
                    <a:pt x="312" y="130"/>
                  </a:lnTo>
                  <a:lnTo>
                    <a:pt x="302" y="127"/>
                  </a:lnTo>
                  <a:lnTo>
                    <a:pt x="295" y="125"/>
                  </a:lnTo>
                  <a:lnTo>
                    <a:pt x="286" y="125"/>
                  </a:lnTo>
                  <a:lnTo>
                    <a:pt x="279" y="127"/>
                  </a:lnTo>
                  <a:lnTo>
                    <a:pt x="272" y="130"/>
                  </a:lnTo>
                  <a:lnTo>
                    <a:pt x="265" y="134"/>
                  </a:lnTo>
                  <a:lnTo>
                    <a:pt x="261" y="141"/>
                  </a:lnTo>
                  <a:lnTo>
                    <a:pt x="258" y="151"/>
                  </a:lnTo>
                  <a:lnTo>
                    <a:pt x="251" y="153"/>
                  </a:lnTo>
                  <a:lnTo>
                    <a:pt x="244" y="158"/>
                  </a:lnTo>
                  <a:lnTo>
                    <a:pt x="237" y="158"/>
                  </a:lnTo>
                  <a:lnTo>
                    <a:pt x="230" y="158"/>
                  </a:lnTo>
                  <a:lnTo>
                    <a:pt x="221" y="151"/>
                  </a:lnTo>
                  <a:lnTo>
                    <a:pt x="214" y="141"/>
                  </a:lnTo>
                  <a:lnTo>
                    <a:pt x="212" y="134"/>
                  </a:lnTo>
                  <a:lnTo>
                    <a:pt x="209" y="127"/>
                  </a:lnTo>
                  <a:lnTo>
                    <a:pt x="209" y="123"/>
                  </a:lnTo>
                  <a:lnTo>
                    <a:pt x="212" y="116"/>
                  </a:lnTo>
                  <a:lnTo>
                    <a:pt x="212" y="109"/>
                  </a:lnTo>
                  <a:lnTo>
                    <a:pt x="216" y="104"/>
                  </a:lnTo>
                  <a:lnTo>
                    <a:pt x="221" y="100"/>
                  </a:lnTo>
                  <a:lnTo>
                    <a:pt x="230" y="95"/>
                  </a:lnTo>
                  <a:lnTo>
                    <a:pt x="233" y="90"/>
                  </a:lnTo>
                  <a:lnTo>
                    <a:pt x="240" y="81"/>
                  </a:lnTo>
                  <a:lnTo>
                    <a:pt x="242" y="72"/>
                  </a:lnTo>
                  <a:lnTo>
                    <a:pt x="244" y="67"/>
                  </a:lnTo>
                  <a:lnTo>
                    <a:pt x="235" y="60"/>
                  </a:lnTo>
                  <a:lnTo>
                    <a:pt x="228" y="55"/>
                  </a:lnTo>
                  <a:lnTo>
                    <a:pt x="219" y="58"/>
                  </a:lnTo>
                  <a:lnTo>
                    <a:pt x="209" y="62"/>
                  </a:lnTo>
                  <a:lnTo>
                    <a:pt x="207" y="69"/>
                  </a:lnTo>
                  <a:lnTo>
                    <a:pt x="207" y="79"/>
                  </a:lnTo>
                  <a:lnTo>
                    <a:pt x="209" y="88"/>
                  </a:lnTo>
                  <a:lnTo>
                    <a:pt x="209" y="97"/>
                  </a:lnTo>
                  <a:lnTo>
                    <a:pt x="209" y="104"/>
                  </a:lnTo>
                  <a:lnTo>
                    <a:pt x="205" y="109"/>
                  </a:lnTo>
                  <a:lnTo>
                    <a:pt x="200" y="109"/>
                  </a:lnTo>
                  <a:lnTo>
                    <a:pt x="198" y="111"/>
                  </a:lnTo>
                  <a:lnTo>
                    <a:pt x="191" y="109"/>
                  </a:lnTo>
                  <a:lnTo>
                    <a:pt x="186" y="109"/>
                  </a:lnTo>
                  <a:lnTo>
                    <a:pt x="175" y="109"/>
                  </a:lnTo>
                  <a:lnTo>
                    <a:pt x="165" y="109"/>
                  </a:lnTo>
                  <a:lnTo>
                    <a:pt x="158" y="104"/>
                  </a:lnTo>
                  <a:lnTo>
                    <a:pt x="151" y="100"/>
                  </a:lnTo>
                  <a:lnTo>
                    <a:pt x="149" y="95"/>
                  </a:lnTo>
                  <a:lnTo>
                    <a:pt x="147" y="90"/>
                  </a:lnTo>
                  <a:lnTo>
                    <a:pt x="142" y="83"/>
                  </a:lnTo>
                  <a:lnTo>
                    <a:pt x="142" y="79"/>
                  </a:lnTo>
                  <a:lnTo>
                    <a:pt x="142" y="72"/>
                  </a:lnTo>
                  <a:lnTo>
                    <a:pt x="142" y="67"/>
                  </a:lnTo>
                  <a:lnTo>
                    <a:pt x="142" y="60"/>
                  </a:lnTo>
                  <a:lnTo>
                    <a:pt x="144" y="55"/>
                  </a:lnTo>
                  <a:lnTo>
                    <a:pt x="144" y="48"/>
                  </a:lnTo>
                  <a:lnTo>
                    <a:pt x="147" y="41"/>
                  </a:lnTo>
                  <a:lnTo>
                    <a:pt x="149" y="37"/>
                  </a:lnTo>
                  <a:lnTo>
                    <a:pt x="149" y="30"/>
                  </a:lnTo>
                  <a:lnTo>
                    <a:pt x="151" y="23"/>
                  </a:lnTo>
                  <a:lnTo>
                    <a:pt x="151" y="20"/>
                  </a:lnTo>
                  <a:lnTo>
                    <a:pt x="147" y="20"/>
                  </a:lnTo>
                  <a:lnTo>
                    <a:pt x="142" y="20"/>
                  </a:lnTo>
                  <a:lnTo>
                    <a:pt x="135" y="20"/>
                  </a:lnTo>
                  <a:lnTo>
                    <a:pt x="128" y="18"/>
                  </a:lnTo>
                  <a:lnTo>
                    <a:pt x="121" y="18"/>
                  </a:lnTo>
                  <a:lnTo>
                    <a:pt x="116" y="18"/>
                  </a:lnTo>
                  <a:lnTo>
                    <a:pt x="112" y="20"/>
                  </a:lnTo>
                  <a:lnTo>
                    <a:pt x="109" y="25"/>
                  </a:lnTo>
                  <a:lnTo>
                    <a:pt x="114" y="32"/>
                  </a:lnTo>
                  <a:lnTo>
                    <a:pt x="121" y="39"/>
                  </a:lnTo>
                  <a:lnTo>
                    <a:pt x="121" y="46"/>
                  </a:lnTo>
                  <a:lnTo>
                    <a:pt x="123" y="53"/>
                  </a:lnTo>
                  <a:lnTo>
                    <a:pt x="121" y="60"/>
                  </a:lnTo>
                  <a:lnTo>
                    <a:pt x="119" y="67"/>
                  </a:lnTo>
                  <a:lnTo>
                    <a:pt x="114" y="72"/>
                  </a:lnTo>
                  <a:lnTo>
                    <a:pt x="109" y="79"/>
                  </a:lnTo>
                  <a:lnTo>
                    <a:pt x="105" y="81"/>
                  </a:lnTo>
                  <a:lnTo>
                    <a:pt x="98" y="83"/>
                  </a:lnTo>
                  <a:lnTo>
                    <a:pt x="91" y="83"/>
                  </a:lnTo>
                  <a:lnTo>
                    <a:pt x="86" y="83"/>
                  </a:lnTo>
                  <a:lnTo>
                    <a:pt x="79" y="81"/>
                  </a:lnTo>
                  <a:lnTo>
                    <a:pt x="72" y="76"/>
                  </a:lnTo>
                  <a:lnTo>
                    <a:pt x="68" y="72"/>
                  </a:lnTo>
                  <a:lnTo>
                    <a:pt x="63" y="62"/>
                  </a:lnTo>
                  <a:lnTo>
                    <a:pt x="63" y="58"/>
                  </a:lnTo>
                  <a:lnTo>
                    <a:pt x="61" y="53"/>
                  </a:lnTo>
                  <a:lnTo>
                    <a:pt x="58" y="48"/>
                  </a:lnTo>
                  <a:lnTo>
                    <a:pt x="56" y="41"/>
                  </a:lnTo>
                  <a:lnTo>
                    <a:pt x="54" y="37"/>
                  </a:lnTo>
                  <a:lnTo>
                    <a:pt x="51" y="30"/>
                  </a:lnTo>
                  <a:lnTo>
                    <a:pt x="49" y="25"/>
                  </a:lnTo>
                  <a:lnTo>
                    <a:pt x="49" y="23"/>
                  </a:lnTo>
                  <a:lnTo>
                    <a:pt x="42" y="27"/>
                  </a:lnTo>
                  <a:lnTo>
                    <a:pt x="35" y="32"/>
                  </a:lnTo>
                  <a:lnTo>
                    <a:pt x="28" y="39"/>
                  </a:lnTo>
                  <a:lnTo>
                    <a:pt x="26" y="48"/>
                  </a:lnTo>
                  <a:lnTo>
                    <a:pt x="30" y="48"/>
                  </a:lnTo>
                  <a:lnTo>
                    <a:pt x="37" y="51"/>
                  </a:lnTo>
                  <a:lnTo>
                    <a:pt x="42" y="53"/>
                  </a:lnTo>
                  <a:lnTo>
                    <a:pt x="47" y="58"/>
                  </a:lnTo>
                  <a:lnTo>
                    <a:pt x="51" y="67"/>
                  </a:lnTo>
                  <a:lnTo>
                    <a:pt x="51" y="79"/>
                  </a:lnTo>
                  <a:lnTo>
                    <a:pt x="49" y="90"/>
                  </a:lnTo>
                  <a:lnTo>
                    <a:pt x="44" y="102"/>
                  </a:lnTo>
                  <a:lnTo>
                    <a:pt x="37" y="111"/>
                  </a:lnTo>
                  <a:lnTo>
                    <a:pt x="30" y="120"/>
                  </a:lnTo>
                  <a:lnTo>
                    <a:pt x="37" y="125"/>
                  </a:lnTo>
                  <a:lnTo>
                    <a:pt x="44" y="130"/>
                  </a:lnTo>
                  <a:lnTo>
                    <a:pt x="54" y="132"/>
                  </a:lnTo>
                  <a:lnTo>
                    <a:pt x="63" y="137"/>
                  </a:lnTo>
                  <a:lnTo>
                    <a:pt x="72" y="139"/>
                  </a:lnTo>
                  <a:lnTo>
                    <a:pt x="79" y="141"/>
                  </a:lnTo>
                  <a:lnTo>
                    <a:pt x="86" y="144"/>
                  </a:lnTo>
                  <a:lnTo>
                    <a:pt x="96" y="151"/>
                  </a:lnTo>
                  <a:lnTo>
                    <a:pt x="98" y="151"/>
                  </a:lnTo>
                  <a:lnTo>
                    <a:pt x="98" y="151"/>
                  </a:lnTo>
                  <a:lnTo>
                    <a:pt x="93" y="144"/>
                  </a:lnTo>
                  <a:lnTo>
                    <a:pt x="86" y="139"/>
                  </a:lnTo>
                  <a:lnTo>
                    <a:pt x="77" y="134"/>
                  </a:lnTo>
                  <a:lnTo>
                    <a:pt x="72" y="130"/>
                  </a:lnTo>
                  <a:lnTo>
                    <a:pt x="77" y="120"/>
                  </a:lnTo>
                  <a:lnTo>
                    <a:pt x="86" y="113"/>
                  </a:lnTo>
                  <a:lnTo>
                    <a:pt x="93" y="109"/>
                  </a:lnTo>
                  <a:lnTo>
                    <a:pt x="98" y="104"/>
                  </a:lnTo>
                  <a:lnTo>
                    <a:pt x="105" y="102"/>
                  </a:lnTo>
                  <a:lnTo>
                    <a:pt x="112" y="102"/>
                  </a:lnTo>
                  <a:lnTo>
                    <a:pt x="119" y="100"/>
                  </a:lnTo>
                  <a:lnTo>
                    <a:pt x="123" y="100"/>
                  </a:lnTo>
                  <a:lnTo>
                    <a:pt x="130" y="102"/>
                  </a:lnTo>
                  <a:lnTo>
                    <a:pt x="135" y="104"/>
                  </a:lnTo>
                  <a:lnTo>
                    <a:pt x="140" y="107"/>
                  </a:lnTo>
                  <a:lnTo>
                    <a:pt x="142" y="113"/>
                  </a:lnTo>
                  <a:lnTo>
                    <a:pt x="144" y="118"/>
                  </a:lnTo>
                  <a:lnTo>
                    <a:pt x="147" y="127"/>
                  </a:lnTo>
                  <a:lnTo>
                    <a:pt x="147" y="139"/>
                  </a:lnTo>
                  <a:lnTo>
                    <a:pt x="154" y="148"/>
                  </a:lnTo>
                  <a:lnTo>
                    <a:pt x="156" y="151"/>
                  </a:lnTo>
                  <a:lnTo>
                    <a:pt x="163" y="153"/>
                  </a:lnTo>
                  <a:lnTo>
                    <a:pt x="168" y="155"/>
                  </a:lnTo>
                  <a:lnTo>
                    <a:pt x="175" y="158"/>
                  </a:lnTo>
                  <a:lnTo>
                    <a:pt x="175" y="151"/>
                  </a:lnTo>
                  <a:lnTo>
                    <a:pt x="177" y="148"/>
                  </a:lnTo>
                  <a:lnTo>
                    <a:pt x="177" y="144"/>
                  </a:lnTo>
                  <a:lnTo>
                    <a:pt x="182" y="141"/>
                  </a:lnTo>
                  <a:lnTo>
                    <a:pt x="189" y="141"/>
                  </a:lnTo>
                  <a:lnTo>
                    <a:pt x="200" y="144"/>
                  </a:lnTo>
                  <a:lnTo>
                    <a:pt x="209" y="146"/>
                  </a:lnTo>
                  <a:lnTo>
                    <a:pt x="216" y="153"/>
                  </a:lnTo>
                  <a:lnTo>
                    <a:pt x="223" y="162"/>
                  </a:lnTo>
                  <a:lnTo>
                    <a:pt x="226" y="172"/>
                  </a:lnTo>
                  <a:lnTo>
                    <a:pt x="228" y="179"/>
                  </a:lnTo>
                  <a:lnTo>
                    <a:pt x="235" y="188"/>
                  </a:lnTo>
                  <a:lnTo>
                    <a:pt x="240" y="195"/>
                  </a:lnTo>
                  <a:lnTo>
                    <a:pt x="247" y="202"/>
                  </a:lnTo>
                  <a:lnTo>
                    <a:pt x="242" y="207"/>
                  </a:lnTo>
                  <a:lnTo>
                    <a:pt x="237" y="213"/>
                  </a:lnTo>
                  <a:lnTo>
                    <a:pt x="228" y="213"/>
                  </a:lnTo>
                  <a:lnTo>
                    <a:pt x="221" y="209"/>
                  </a:lnTo>
                  <a:lnTo>
                    <a:pt x="216" y="207"/>
                  </a:lnTo>
                  <a:lnTo>
                    <a:pt x="212" y="200"/>
                  </a:lnTo>
                  <a:lnTo>
                    <a:pt x="205" y="193"/>
                  </a:lnTo>
                  <a:lnTo>
                    <a:pt x="202" y="186"/>
                  </a:lnTo>
                  <a:lnTo>
                    <a:pt x="202" y="179"/>
                  </a:lnTo>
                  <a:lnTo>
                    <a:pt x="207" y="172"/>
                  </a:lnTo>
                  <a:lnTo>
                    <a:pt x="202" y="169"/>
                  </a:lnTo>
                  <a:lnTo>
                    <a:pt x="200" y="165"/>
                  </a:lnTo>
                  <a:lnTo>
                    <a:pt x="193" y="172"/>
                  </a:lnTo>
                  <a:lnTo>
                    <a:pt x="186" y="179"/>
                  </a:lnTo>
                  <a:lnTo>
                    <a:pt x="179" y="186"/>
                  </a:lnTo>
                  <a:lnTo>
                    <a:pt x="172" y="193"/>
                  </a:lnTo>
                  <a:lnTo>
                    <a:pt x="165" y="195"/>
                  </a:lnTo>
                  <a:lnTo>
                    <a:pt x="158" y="195"/>
                  </a:lnTo>
                  <a:lnTo>
                    <a:pt x="156" y="190"/>
                  </a:lnTo>
                  <a:lnTo>
                    <a:pt x="154" y="188"/>
                  </a:lnTo>
                  <a:lnTo>
                    <a:pt x="151" y="183"/>
                  </a:lnTo>
                  <a:lnTo>
                    <a:pt x="151" y="176"/>
                  </a:lnTo>
                  <a:lnTo>
                    <a:pt x="147" y="169"/>
                  </a:lnTo>
                  <a:lnTo>
                    <a:pt x="142" y="162"/>
                  </a:lnTo>
                  <a:lnTo>
                    <a:pt x="135" y="158"/>
                  </a:lnTo>
                  <a:lnTo>
                    <a:pt x="133" y="151"/>
                  </a:lnTo>
                  <a:lnTo>
                    <a:pt x="128" y="144"/>
                  </a:lnTo>
                  <a:lnTo>
                    <a:pt x="126" y="137"/>
                  </a:lnTo>
                  <a:lnTo>
                    <a:pt x="123" y="127"/>
                  </a:lnTo>
                  <a:lnTo>
                    <a:pt x="126" y="120"/>
                  </a:lnTo>
                  <a:lnTo>
                    <a:pt x="119" y="118"/>
                  </a:lnTo>
                  <a:lnTo>
                    <a:pt x="112" y="120"/>
                  </a:lnTo>
                  <a:lnTo>
                    <a:pt x="109" y="120"/>
                  </a:lnTo>
                  <a:lnTo>
                    <a:pt x="109" y="125"/>
                  </a:lnTo>
                  <a:lnTo>
                    <a:pt x="109" y="130"/>
                  </a:lnTo>
                  <a:lnTo>
                    <a:pt x="114" y="139"/>
                  </a:lnTo>
                  <a:lnTo>
                    <a:pt x="116" y="146"/>
                  </a:lnTo>
                  <a:lnTo>
                    <a:pt x="121" y="155"/>
                  </a:lnTo>
                  <a:lnTo>
                    <a:pt x="121" y="165"/>
                  </a:lnTo>
                  <a:lnTo>
                    <a:pt x="119" y="172"/>
                  </a:lnTo>
                  <a:lnTo>
                    <a:pt x="112" y="179"/>
                  </a:lnTo>
                  <a:lnTo>
                    <a:pt x="107" y="186"/>
                  </a:lnTo>
                  <a:lnTo>
                    <a:pt x="102" y="193"/>
                  </a:lnTo>
                  <a:lnTo>
                    <a:pt x="98" y="200"/>
                  </a:lnTo>
                  <a:lnTo>
                    <a:pt x="91" y="207"/>
                  </a:lnTo>
                  <a:lnTo>
                    <a:pt x="86" y="211"/>
                  </a:lnTo>
                  <a:lnTo>
                    <a:pt x="77" y="213"/>
                  </a:lnTo>
                  <a:lnTo>
                    <a:pt x="70" y="213"/>
                  </a:lnTo>
                  <a:lnTo>
                    <a:pt x="65" y="207"/>
                  </a:lnTo>
                  <a:lnTo>
                    <a:pt x="65" y="197"/>
                  </a:lnTo>
                  <a:lnTo>
                    <a:pt x="68" y="188"/>
                  </a:lnTo>
                  <a:lnTo>
                    <a:pt x="75" y="179"/>
                  </a:lnTo>
                  <a:lnTo>
                    <a:pt x="75" y="169"/>
                  </a:lnTo>
                  <a:lnTo>
                    <a:pt x="75" y="162"/>
                  </a:lnTo>
                  <a:lnTo>
                    <a:pt x="72" y="160"/>
                  </a:lnTo>
                  <a:lnTo>
                    <a:pt x="70" y="158"/>
                  </a:lnTo>
                  <a:lnTo>
                    <a:pt x="65" y="155"/>
                  </a:lnTo>
                  <a:lnTo>
                    <a:pt x="58" y="155"/>
                  </a:lnTo>
                  <a:lnTo>
                    <a:pt x="54" y="153"/>
                  </a:lnTo>
                  <a:lnTo>
                    <a:pt x="49" y="151"/>
                  </a:lnTo>
                  <a:lnTo>
                    <a:pt x="47" y="155"/>
                  </a:lnTo>
                  <a:lnTo>
                    <a:pt x="47" y="162"/>
                  </a:lnTo>
                  <a:lnTo>
                    <a:pt x="49" y="169"/>
                  </a:lnTo>
                  <a:lnTo>
                    <a:pt x="51" y="176"/>
                  </a:lnTo>
                  <a:lnTo>
                    <a:pt x="56" y="186"/>
                  </a:lnTo>
                  <a:lnTo>
                    <a:pt x="61" y="195"/>
                  </a:lnTo>
                  <a:lnTo>
                    <a:pt x="58" y="195"/>
                  </a:lnTo>
                  <a:lnTo>
                    <a:pt x="54" y="195"/>
                  </a:lnTo>
                  <a:lnTo>
                    <a:pt x="49" y="195"/>
                  </a:lnTo>
                  <a:lnTo>
                    <a:pt x="40" y="195"/>
                  </a:lnTo>
                  <a:lnTo>
                    <a:pt x="33" y="190"/>
                  </a:lnTo>
                  <a:lnTo>
                    <a:pt x="28" y="183"/>
                  </a:lnTo>
                  <a:lnTo>
                    <a:pt x="26" y="176"/>
                  </a:lnTo>
                  <a:lnTo>
                    <a:pt x="26" y="172"/>
                  </a:lnTo>
                  <a:lnTo>
                    <a:pt x="26" y="162"/>
                  </a:lnTo>
                  <a:lnTo>
                    <a:pt x="28" y="158"/>
                  </a:lnTo>
                  <a:lnTo>
                    <a:pt x="33" y="151"/>
                  </a:lnTo>
                  <a:lnTo>
                    <a:pt x="40" y="148"/>
                  </a:lnTo>
                  <a:lnTo>
                    <a:pt x="30" y="144"/>
                  </a:lnTo>
                  <a:lnTo>
                    <a:pt x="23" y="139"/>
                  </a:lnTo>
                  <a:lnTo>
                    <a:pt x="16" y="132"/>
                  </a:lnTo>
                  <a:lnTo>
                    <a:pt x="12" y="125"/>
                  </a:lnTo>
                  <a:lnTo>
                    <a:pt x="9" y="116"/>
                  </a:lnTo>
                  <a:lnTo>
                    <a:pt x="9" y="111"/>
                  </a:lnTo>
                  <a:lnTo>
                    <a:pt x="12" y="107"/>
                  </a:lnTo>
                  <a:lnTo>
                    <a:pt x="14" y="104"/>
                  </a:lnTo>
                  <a:lnTo>
                    <a:pt x="19" y="100"/>
                  </a:lnTo>
                  <a:lnTo>
                    <a:pt x="26" y="97"/>
                  </a:lnTo>
                  <a:lnTo>
                    <a:pt x="30" y="93"/>
                  </a:lnTo>
                  <a:lnTo>
                    <a:pt x="33" y="86"/>
                  </a:lnTo>
                  <a:lnTo>
                    <a:pt x="33" y="81"/>
                  </a:lnTo>
                  <a:lnTo>
                    <a:pt x="33" y="79"/>
                  </a:lnTo>
                  <a:lnTo>
                    <a:pt x="28" y="72"/>
                  </a:lnTo>
                  <a:lnTo>
                    <a:pt x="19" y="67"/>
                  </a:lnTo>
                  <a:lnTo>
                    <a:pt x="9" y="60"/>
                  </a:lnTo>
                  <a:lnTo>
                    <a:pt x="2" y="55"/>
                  </a:lnTo>
                  <a:lnTo>
                    <a:pt x="0" y="46"/>
                  </a:lnTo>
                  <a:lnTo>
                    <a:pt x="7" y="37"/>
                  </a:lnTo>
                  <a:lnTo>
                    <a:pt x="9" y="30"/>
                  </a:lnTo>
                  <a:lnTo>
                    <a:pt x="14" y="23"/>
                  </a:lnTo>
                  <a:lnTo>
                    <a:pt x="19" y="16"/>
                  </a:lnTo>
                  <a:lnTo>
                    <a:pt x="23" y="13"/>
                  </a:lnTo>
                  <a:lnTo>
                    <a:pt x="30" y="9"/>
                  </a:lnTo>
                  <a:lnTo>
                    <a:pt x="35" y="6"/>
                  </a:lnTo>
                  <a:lnTo>
                    <a:pt x="42" y="4"/>
                  </a:lnTo>
                  <a:lnTo>
                    <a:pt x="49" y="4"/>
                  </a:lnTo>
                  <a:lnTo>
                    <a:pt x="61" y="6"/>
                  </a:lnTo>
                  <a:lnTo>
                    <a:pt x="70" y="11"/>
                  </a:lnTo>
                  <a:lnTo>
                    <a:pt x="72" y="16"/>
                  </a:lnTo>
                  <a:lnTo>
                    <a:pt x="75" y="23"/>
                  </a:lnTo>
                  <a:lnTo>
                    <a:pt x="77" y="30"/>
                  </a:lnTo>
                  <a:lnTo>
                    <a:pt x="79" y="39"/>
                  </a:lnTo>
                  <a:lnTo>
                    <a:pt x="82" y="46"/>
                  </a:lnTo>
                  <a:lnTo>
                    <a:pt x="89" y="55"/>
                  </a:lnTo>
                  <a:lnTo>
                    <a:pt x="93" y="62"/>
                  </a:lnTo>
                  <a:lnTo>
                    <a:pt x="98" y="69"/>
                  </a:lnTo>
                  <a:lnTo>
                    <a:pt x="100" y="60"/>
                  </a:lnTo>
                  <a:lnTo>
                    <a:pt x="100" y="51"/>
                  </a:lnTo>
                  <a:lnTo>
                    <a:pt x="96" y="41"/>
                  </a:lnTo>
                  <a:lnTo>
                    <a:pt x="91" y="34"/>
                  </a:lnTo>
                  <a:lnTo>
                    <a:pt x="86" y="23"/>
                  </a:lnTo>
                  <a:lnTo>
                    <a:pt x="84" y="18"/>
                  </a:lnTo>
                  <a:lnTo>
                    <a:pt x="86" y="13"/>
                  </a:lnTo>
                  <a:lnTo>
                    <a:pt x="89" y="11"/>
                  </a:lnTo>
                  <a:lnTo>
                    <a:pt x="93" y="6"/>
                  </a:lnTo>
                  <a:lnTo>
                    <a:pt x="100" y="4"/>
                  </a:lnTo>
                  <a:lnTo>
                    <a:pt x="105" y="2"/>
                  </a:lnTo>
                  <a:lnTo>
                    <a:pt x="109" y="2"/>
                  </a:lnTo>
                  <a:lnTo>
                    <a:pt x="114" y="2"/>
                  </a:lnTo>
                  <a:lnTo>
                    <a:pt x="121" y="4"/>
                  </a:lnTo>
                  <a:lnTo>
                    <a:pt x="126" y="4"/>
                  </a:lnTo>
                  <a:lnTo>
                    <a:pt x="130" y="4"/>
                  </a:lnTo>
                  <a:lnTo>
                    <a:pt x="137" y="4"/>
                  </a:lnTo>
                  <a:lnTo>
                    <a:pt x="142" y="2"/>
                  </a:lnTo>
                  <a:lnTo>
                    <a:pt x="142" y="2"/>
                  </a:lnTo>
                  <a:close/>
                </a:path>
              </a:pathLst>
            </a:custGeom>
            <a:solidFill>
              <a:srgbClr val="F59600"/>
            </a:solidFill>
            <a:ln>
              <a:noFill/>
            </a:ln>
            <a:extLst/>
          </p:spPr>
          <p:txBody>
            <a:bodyPr/>
            <a:lstStyle/>
            <a:p>
              <a:pPr fontAlgn="auto">
                <a:spcBef>
                  <a:spcPts val="0"/>
                </a:spcBef>
                <a:spcAft>
                  <a:spcPts val="0"/>
                </a:spcAft>
                <a:defRPr/>
              </a:pPr>
              <a:endParaRPr lang="en-US">
                <a:latin typeface="+mn-lt"/>
              </a:endParaRPr>
            </a:p>
          </p:txBody>
        </p:sp>
        <p:sp>
          <p:nvSpPr>
            <p:cNvPr id="21" name="Freeform 23"/>
            <p:cNvSpPr>
              <a:spLocks/>
            </p:cNvSpPr>
            <p:nvPr/>
          </p:nvSpPr>
          <p:spPr bwMode="auto">
            <a:xfrm>
              <a:off x="2474913" y="1982788"/>
              <a:ext cx="74613" cy="174625"/>
            </a:xfrm>
            <a:custGeom>
              <a:avLst/>
              <a:gdLst>
                <a:gd name="T0" fmla="*/ 14 w 47"/>
                <a:gd name="T1" fmla="*/ 0 h 110"/>
                <a:gd name="T2" fmla="*/ 19 w 47"/>
                <a:gd name="T3" fmla="*/ 5 h 110"/>
                <a:gd name="T4" fmla="*/ 24 w 47"/>
                <a:gd name="T5" fmla="*/ 10 h 110"/>
                <a:gd name="T6" fmla="*/ 26 w 47"/>
                <a:gd name="T7" fmla="*/ 19 h 110"/>
                <a:gd name="T8" fmla="*/ 26 w 47"/>
                <a:gd name="T9" fmla="*/ 26 h 110"/>
                <a:gd name="T10" fmla="*/ 26 w 47"/>
                <a:gd name="T11" fmla="*/ 35 h 110"/>
                <a:gd name="T12" fmla="*/ 31 w 47"/>
                <a:gd name="T13" fmla="*/ 42 h 110"/>
                <a:gd name="T14" fmla="*/ 35 w 47"/>
                <a:gd name="T15" fmla="*/ 47 h 110"/>
                <a:gd name="T16" fmla="*/ 44 w 47"/>
                <a:gd name="T17" fmla="*/ 56 h 110"/>
                <a:gd name="T18" fmla="*/ 47 w 47"/>
                <a:gd name="T19" fmla="*/ 61 h 110"/>
                <a:gd name="T20" fmla="*/ 47 w 47"/>
                <a:gd name="T21" fmla="*/ 68 h 110"/>
                <a:gd name="T22" fmla="*/ 47 w 47"/>
                <a:gd name="T23" fmla="*/ 77 h 110"/>
                <a:gd name="T24" fmla="*/ 44 w 47"/>
                <a:gd name="T25" fmla="*/ 84 h 110"/>
                <a:gd name="T26" fmla="*/ 40 w 47"/>
                <a:gd name="T27" fmla="*/ 91 h 110"/>
                <a:gd name="T28" fmla="*/ 38 w 47"/>
                <a:gd name="T29" fmla="*/ 96 h 110"/>
                <a:gd name="T30" fmla="*/ 33 w 47"/>
                <a:gd name="T31" fmla="*/ 103 h 110"/>
                <a:gd name="T32" fmla="*/ 31 w 47"/>
                <a:gd name="T33" fmla="*/ 110 h 110"/>
                <a:gd name="T34" fmla="*/ 24 w 47"/>
                <a:gd name="T35" fmla="*/ 103 h 110"/>
                <a:gd name="T36" fmla="*/ 14 w 47"/>
                <a:gd name="T37" fmla="*/ 98 h 110"/>
                <a:gd name="T38" fmla="*/ 17 w 47"/>
                <a:gd name="T39" fmla="*/ 91 h 110"/>
                <a:gd name="T40" fmla="*/ 19 w 47"/>
                <a:gd name="T41" fmla="*/ 84 h 110"/>
                <a:gd name="T42" fmla="*/ 21 w 47"/>
                <a:gd name="T43" fmla="*/ 77 h 110"/>
                <a:gd name="T44" fmla="*/ 24 w 47"/>
                <a:gd name="T45" fmla="*/ 70 h 110"/>
                <a:gd name="T46" fmla="*/ 24 w 47"/>
                <a:gd name="T47" fmla="*/ 66 h 110"/>
                <a:gd name="T48" fmla="*/ 24 w 47"/>
                <a:gd name="T49" fmla="*/ 59 h 110"/>
                <a:gd name="T50" fmla="*/ 19 w 47"/>
                <a:gd name="T51" fmla="*/ 52 h 110"/>
                <a:gd name="T52" fmla="*/ 12 w 47"/>
                <a:gd name="T53" fmla="*/ 47 h 110"/>
                <a:gd name="T54" fmla="*/ 5 w 47"/>
                <a:gd name="T55" fmla="*/ 42 h 110"/>
                <a:gd name="T56" fmla="*/ 3 w 47"/>
                <a:gd name="T57" fmla="*/ 35 h 110"/>
                <a:gd name="T58" fmla="*/ 0 w 47"/>
                <a:gd name="T59" fmla="*/ 31 h 110"/>
                <a:gd name="T60" fmla="*/ 3 w 47"/>
                <a:gd name="T61" fmla="*/ 24 h 110"/>
                <a:gd name="T62" fmla="*/ 3 w 47"/>
                <a:gd name="T63" fmla="*/ 17 h 110"/>
                <a:gd name="T64" fmla="*/ 5 w 47"/>
                <a:gd name="T65" fmla="*/ 10 h 110"/>
                <a:gd name="T66" fmla="*/ 10 w 47"/>
                <a:gd name="T67" fmla="*/ 5 h 110"/>
                <a:gd name="T68" fmla="*/ 14 w 47"/>
                <a:gd name="T69" fmla="*/ 0 h 110"/>
                <a:gd name="T70" fmla="*/ 14 w 47"/>
                <a:gd name="T7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110">
                  <a:moveTo>
                    <a:pt x="14" y="0"/>
                  </a:moveTo>
                  <a:lnTo>
                    <a:pt x="19" y="5"/>
                  </a:lnTo>
                  <a:lnTo>
                    <a:pt x="24" y="10"/>
                  </a:lnTo>
                  <a:lnTo>
                    <a:pt x="26" y="19"/>
                  </a:lnTo>
                  <a:lnTo>
                    <a:pt x="26" y="26"/>
                  </a:lnTo>
                  <a:lnTo>
                    <a:pt x="26" y="35"/>
                  </a:lnTo>
                  <a:lnTo>
                    <a:pt x="31" y="42"/>
                  </a:lnTo>
                  <a:lnTo>
                    <a:pt x="35" y="47"/>
                  </a:lnTo>
                  <a:lnTo>
                    <a:pt x="44" y="56"/>
                  </a:lnTo>
                  <a:lnTo>
                    <a:pt x="47" y="61"/>
                  </a:lnTo>
                  <a:lnTo>
                    <a:pt x="47" y="68"/>
                  </a:lnTo>
                  <a:lnTo>
                    <a:pt x="47" y="77"/>
                  </a:lnTo>
                  <a:lnTo>
                    <a:pt x="44" y="84"/>
                  </a:lnTo>
                  <a:lnTo>
                    <a:pt x="40" y="91"/>
                  </a:lnTo>
                  <a:lnTo>
                    <a:pt x="38" y="96"/>
                  </a:lnTo>
                  <a:lnTo>
                    <a:pt x="33" y="103"/>
                  </a:lnTo>
                  <a:lnTo>
                    <a:pt x="31" y="110"/>
                  </a:lnTo>
                  <a:lnTo>
                    <a:pt x="24" y="103"/>
                  </a:lnTo>
                  <a:lnTo>
                    <a:pt x="14" y="98"/>
                  </a:lnTo>
                  <a:lnTo>
                    <a:pt x="17" y="91"/>
                  </a:lnTo>
                  <a:lnTo>
                    <a:pt x="19" y="84"/>
                  </a:lnTo>
                  <a:lnTo>
                    <a:pt x="21" y="77"/>
                  </a:lnTo>
                  <a:lnTo>
                    <a:pt x="24" y="70"/>
                  </a:lnTo>
                  <a:lnTo>
                    <a:pt x="24" y="66"/>
                  </a:lnTo>
                  <a:lnTo>
                    <a:pt x="24" y="59"/>
                  </a:lnTo>
                  <a:lnTo>
                    <a:pt x="19" y="52"/>
                  </a:lnTo>
                  <a:lnTo>
                    <a:pt x="12" y="47"/>
                  </a:lnTo>
                  <a:lnTo>
                    <a:pt x="5" y="42"/>
                  </a:lnTo>
                  <a:lnTo>
                    <a:pt x="3" y="35"/>
                  </a:lnTo>
                  <a:lnTo>
                    <a:pt x="0" y="31"/>
                  </a:lnTo>
                  <a:lnTo>
                    <a:pt x="3" y="24"/>
                  </a:lnTo>
                  <a:lnTo>
                    <a:pt x="3" y="17"/>
                  </a:lnTo>
                  <a:lnTo>
                    <a:pt x="5" y="10"/>
                  </a:lnTo>
                  <a:lnTo>
                    <a:pt x="10" y="5"/>
                  </a:lnTo>
                  <a:lnTo>
                    <a:pt x="14" y="0"/>
                  </a:lnTo>
                  <a:lnTo>
                    <a:pt x="14" y="0"/>
                  </a:lnTo>
                  <a:close/>
                </a:path>
              </a:pathLst>
            </a:custGeom>
            <a:solidFill>
              <a:srgbClr val="F59600"/>
            </a:solidFill>
            <a:ln>
              <a:noFill/>
            </a:ln>
            <a:extLst/>
          </p:spPr>
          <p:txBody>
            <a:bodyPr/>
            <a:lstStyle/>
            <a:p>
              <a:pPr fontAlgn="auto">
                <a:spcBef>
                  <a:spcPts val="0"/>
                </a:spcBef>
                <a:spcAft>
                  <a:spcPts val="0"/>
                </a:spcAft>
                <a:defRPr/>
              </a:pPr>
              <a:endParaRPr lang="en-US">
                <a:latin typeface="+mn-lt"/>
              </a:endParaRPr>
            </a:p>
          </p:txBody>
        </p:sp>
        <p:sp>
          <p:nvSpPr>
            <p:cNvPr id="22" name="Freeform 24"/>
            <p:cNvSpPr>
              <a:spLocks/>
            </p:cNvSpPr>
            <p:nvPr/>
          </p:nvSpPr>
          <p:spPr bwMode="auto">
            <a:xfrm>
              <a:off x="2195513" y="2038351"/>
              <a:ext cx="427038" cy="590550"/>
            </a:xfrm>
            <a:custGeom>
              <a:avLst/>
              <a:gdLst>
                <a:gd name="T0" fmla="*/ 181 w 269"/>
                <a:gd name="T1" fmla="*/ 28 h 372"/>
                <a:gd name="T2" fmla="*/ 158 w 269"/>
                <a:gd name="T3" fmla="*/ 47 h 372"/>
                <a:gd name="T4" fmla="*/ 139 w 269"/>
                <a:gd name="T5" fmla="*/ 35 h 372"/>
                <a:gd name="T6" fmla="*/ 165 w 269"/>
                <a:gd name="T7" fmla="*/ 75 h 372"/>
                <a:gd name="T8" fmla="*/ 130 w 269"/>
                <a:gd name="T9" fmla="*/ 98 h 372"/>
                <a:gd name="T10" fmla="*/ 95 w 269"/>
                <a:gd name="T11" fmla="*/ 96 h 372"/>
                <a:gd name="T12" fmla="*/ 118 w 269"/>
                <a:gd name="T13" fmla="*/ 140 h 372"/>
                <a:gd name="T14" fmla="*/ 79 w 269"/>
                <a:gd name="T15" fmla="*/ 163 h 372"/>
                <a:gd name="T16" fmla="*/ 46 w 269"/>
                <a:gd name="T17" fmla="*/ 198 h 372"/>
                <a:gd name="T18" fmla="*/ 83 w 269"/>
                <a:gd name="T19" fmla="*/ 217 h 372"/>
                <a:gd name="T20" fmla="*/ 79 w 269"/>
                <a:gd name="T21" fmla="*/ 252 h 372"/>
                <a:gd name="T22" fmla="*/ 107 w 269"/>
                <a:gd name="T23" fmla="*/ 266 h 372"/>
                <a:gd name="T24" fmla="*/ 107 w 269"/>
                <a:gd name="T25" fmla="*/ 217 h 372"/>
                <a:gd name="T26" fmla="*/ 88 w 269"/>
                <a:gd name="T27" fmla="*/ 191 h 372"/>
                <a:gd name="T28" fmla="*/ 132 w 269"/>
                <a:gd name="T29" fmla="*/ 163 h 372"/>
                <a:gd name="T30" fmla="*/ 127 w 269"/>
                <a:gd name="T31" fmla="*/ 133 h 372"/>
                <a:gd name="T32" fmla="*/ 162 w 269"/>
                <a:gd name="T33" fmla="*/ 117 h 372"/>
                <a:gd name="T34" fmla="*/ 179 w 269"/>
                <a:gd name="T35" fmla="*/ 89 h 372"/>
                <a:gd name="T36" fmla="*/ 216 w 269"/>
                <a:gd name="T37" fmla="*/ 98 h 372"/>
                <a:gd name="T38" fmla="*/ 218 w 269"/>
                <a:gd name="T39" fmla="*/ 138 h 372"/>
                <a:gd name="T40" fmla="*/ 230 w 269"/>
                <a:gd name="T41" fmla="*/ 154 h 372"/>
                <a:gd name="T42" fmla="*/ 262 w 269"/>
                <a:gd name="T43" fmla="*/ 161 h 372"/>
                <a:gd name="T44" fmla="*/ 265 w 269"/>
                <a:gd name="T45" fmla="*/ 196 h 372"/>
                <a:gd name="T46" fmla="*/ 225 w 269"/>
                <a:gd name="T47" fmla="*/ 207 h 372"/>
                <a:gd name="T48" fmla="*/ 195 w 269"/>
                <a:gd name="T49" fmla="*/ 221 h 372"/>
                <a:gd name="T50" fmla="*/ 214 w 269"/>
                <a:gd name="T51" fmla="*/ 268 h 372"/>
                <a:gd name="T52" fmla="*/ 186 w 269"/>
                <a:gd name="T53" fmla="*/ 284 h 372"/>
                <a:gd name="T54" fmla="*/ 148 w 269"/>
                <a:gd name="T55" fmla="*/ 289 h 372"/>
                <a:gd name="T56" fmla="*/ 132 w 269"/>
                <a:gd name="T57" fmla="*/ 312 h 372"/>
                <a:gd name="T58" fmla="*/ 116 w 269"/>
                <a:gd name="T59" fmla="*/ 340 h 372"/>
                <a:gd name="T60" fmla="*/ 79 w 269"/>
                <a:gd name="T61" fmla="*/ 340 h 372"/>
                <a:gd name="T62" fmla="*/ 65 w 269"/>
                <a:gd name="T63" fmla="*/ 366 h 372"/>
                <a:gd name="T64" fmla="*/ 34 w 269"/>
                <a:gd name="T65" fmla="*/ 349 h 372"/>
                <a:gd name="T66" fmla="*/ 25 w 269"/>
                <a:gd name="T67" fmla="*/ 298 h 372"/>
                <a:gd name="T68" fmla="*/ 11 w 269"/>
                <a:gd name="T69" fmla="*/ 317 h 372"/>
                <a:gd name="T70" fmla="*/ 7 w 269"/>
                <a:gd name="T71" fmla="*/ 284 h 372"/>
                <a:gd name="T72" fmla="*/ 41 w 269"/>
                <a:gd name="T73" fmla="*/ 282 h 372"/>
                <a:gd name="T74" fmla="*/ 55 w 269"/>
                <a:gd name="T75" fmla="*/ 321 h 372"/>
                <a:gd name="T76" fmla="*/ 90 w 269"/>
                <a:gd name="T77" fmla="*/ 321 h 372"/>
                <a:gd name="T78" fmla="*/ 116 w 269"/>
                <a:gd name="T79" fmla="*/ 300 h 372"/>
                <a:gd name="T80" fmla="*/ 139 w 269"/>
                <a:gd name="T81" fmla="*/ 270 h 372"/>
                <a:gd name="T82" fmla="*/ 190 w 269"/>
                <a:gd name="T83" fmla="*/ 256 h 372"/>
                <a:gd name="T84" fmla="*/ 169 w 269"/>
                <a:gd name="T85" fmla="*/ 219 h 372"/>
                <a:gd name="T86" fmla="*/ 141 w 269"/>
                <a:gd name="T87" fmla="*/ 238 h 372"/>
                <a:gd name="T88" fmla="*/ 114 w 269"/>
                <a:gd name="T89" fmla="*/ 279 h 372"/>
                <a:gd name="T90" fmla="*/ 67 w 269"/>
                <a:gd name="T91" fmla="*/ 282 h 372"/>
                <a:gd name="T92" fmla="*/ 55 w 269"/>
                <a:gd name="T93" fmla="*/ 228 h 372"/>
                <a:gd name="T94" fmla="*/ 18 w 269"/>
                <a:gd name="T95" fmla="*/ 196 h 372"/>
                <a:gd name="T96" fmla="*/ 34 w 269"/>
                <a:gd name="T97" fmla="*/ 165 h 372"/>
                <a:gd name="T98" fmla="*/ 88 w 269"/>
                <a:gd name="T99" fmla="*/ 138 h 372"/>
                <a:gd name="T100" fmla="*/ 72 w 269"/>
                <a:gd name="T101" fmla="*/ 100 h 372"/>
                <a:gd name="T102" fmla="*/ 83 w 269"/>
                <a:gd name="T103" fmla="*/ 68 h 372"/>
                <a:gd name="T104" fmla="*/ 134 w 269"/>
                <a:gd name="T105" fmla="*/ 79 h 372"/>
                <a:gd name="T106" fmla="*/ 123 w 269"/>
                <a:gd name="T107" fmla="*/ 49 h 372"/>
                <a:gd name="T108" fmla="*/ 120 w 269"/>
                <a:gd name="T109" fmla="*/ 1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 h="372">
                  <a:moveTo>
                    <a:pt x="139" y="0"/>
                  </a:moveTo>
                  <a:lnTo>
                    <a:pt x="151" y="0"/>
                  </a:lnTo>
                  <a:lnTo>
                    <a:pt x="160" y="3"/>
                  </a:lnTo>
                  <a:lnTo>
                    <a:pt x="169" y="10"/>
                  </a:lnTo>
                  <a:lnTo>
                    <a:pt x="176" y="19"/>
                  </a:lnTo>
                  <a:lnTo>
                    <a:pt x="181" y="28"/>
                  </a:lnTo>
                  <a:lnTo>
                    <a:pt x="181" y="40"/>
                  </a:lnTo>
                  <a:lnTo>
                    <a:pt x="179" y="49"/>
                  </a:lnTo>
                  <a:lnTo>
                    <a:pt x="169" y="59"/>
                  </a:lnTo>
                  <a:lnTo>
                    <a:pt x="165" y="56"/>
                  </a:lnTo>
                  <a:lnTo>
                    <a:pt x="158" y="56"/>
                  </a:lnTo>
                  <a:lnTo>
                    <a:pt x="158" y="47"/>
                  </a:lnTo>
                  <a:lnTo>
                    <a:pt x="158" y="38"/>
                  </a:lnTo>
                  <a:lnTo>
                    <a:pt x="155" y="28"/>
                  </a:lnTo>
                  <a:lnTo>
                    <a:pt x="155" y="21"/>
                  </a:lnTo>
                  <a:lnTo>
                    <a:pt x="146" y="24"/>
                  </a:lnTo>
                  <a:lnTo>
                    <a:pt x="137" y="28"/>
                  </a:lnTo>
                  <a:lnTo>
                    <a:pt x="139" y="35"/>
                  </a:lnTo>
                  <a:lnTo>
                    <a:pt x="141" y="42"/>
                  </a:lnTo>
                  <a:lnTo>
                    <a:pt x="146" y="49"/>
                  </a:lnTo>
                  <a:lnTo>
                    <a:pt x="153" y="56"/>
                  </a:lnTo>
                  <a:lnTo>
                    <a:pt x="158" y="61"/>
                  </a:lnTo>
                  <a:lnTo>
                    <a:pt x="162" y="68"/>
                  </a:lnTo>
                  <a:lnTo>
                    <a:pt x="165" y="75"/>
                  </a:lnTo>
                  <a:lnTo>
                    <a:pt x="167" y="84"/>
                  </a:lnTo>
                  <a:lnTo>
                    <a:pt x="160" y="91"/>
                  </a:lnTo>
                  <a:lnTo>
                    <a:pt x="155" y="100"/>
                  </a:lnTo>
                  <a:lnTo>
                    <a:pt x="146" y="98"/>
                  </a:lnTo>
                  <a:lnTo>
                    <a:pt x="137" y="98"/>
                  </a:lnTo>
                  <a:lnTo>
                    <a:pt x="130" y="98"/>
                  </a:lnTo>
                  <a:lnTo>
                    <a:pt x="123" y="96"/>
                  </a:lnTo>
                  <a:lnTo>
                    <a:pt x="116" y="93"/>
                  </a:lnTo>
                  <a:lnTo>
                    <a:pt x="109" y="91"/>
                  </a:lnTo>
                  <a:lnTo>
                    <a:pt x="100" y="89"/>
                  </a:lnTo>
                  <a:lnTo>
                    <a:pt x="93" y="89"/>
                  </a:lnTo>
                  <a:lnTo>
                    <a:pt x="95" y="96"/>
                  </a:lnTo>
                  <a:lnTo>
                    <a:pt x="100" y="103"/>
                  </a:lnTo>
                  <a:lnTo>
                    <a:pt x="104" y="112"/>
                  </a:lnTo>
                  <a:lnTo>
                    <a:pt x="111" y="121"/>
                  </a:lnTo>
                  <a:lnTo>
                    <a:pt x="118" y="128"/>
                  </a:lnTo>
                  <a:lnTo>
                    <a:pt x="120" y="138"/>
                  </a:lnTo>
                  <a:lnTo>
                    <a:pt x="118" y="140"/>
                  </a:lnTo>
                  <a:lnTo>
                    <a:pt x="116" y="145"/>
                  </a:lnTo>
                  <a:lnTo>
                    <a:pt x="111" y="149"/>
                  </a:lnTo>
                  <a:lnTo>
                    <a:pt x="109" y="154"/>
                  </a:lnTo>
                  <a:lnTo>
                    <a:pt x="100" y="159"/>
                  </a:lnTo>
                  <a:lnTo>
                    <a:pt x="90" y="161"/>
                  </a:lnTo>
                  <a:lnTo>
                    <a:pt x="79" y="163"/>
                  </a:lnTo>
                  <a:lnTo>
                    <a:pt x="69" y="168"/>
                  </a:lnTo>
                  <a:lnTo>
                    <a:pt x="60" y="170"/>
                  </a:lnTo>
                  <a:lnTo>
                    <a:pt x="51" y="177"/>
                  </a:lnTo>
                  <a:lnTo>
                    <a:pt x="44" y="184"/>
                  </a:lnTo>
                  <a:lnTo>
                    <a:pt x="41" y="193"/>
                  </a:lnTo>
                  <a:lnTo>
                    <a:pt x="46" y="198"/>
                  </a:lnTo>
                  <a:lnTo>
                    <a:pt x="53" y="203"/>
                  </a:lnTo>
                  <a:lnTo>
                    <a:pt x="58" y="205"/>
                  </a:lnTo>
                  <a:lnTo>
                    <a:pt x="67" y="205"/>
                  </a:lnTo>
                  <a:lnTo>
                    <a:pt x="74" y="207"/>
                  </a:lnTo>
                  <a:lnTo>
                    <a:pt x="79" y="212"/>
                  </a:lnTo>
                  <a:lnTo>
                    <a:pt x="83" y="217"/>
                  </a:lnTo>
                  <a:lnTo>
                    <a:pt x="86" y="228"/>
                  </a:lnTo>
                  <a:lnTo>
                    <a:pt x="83" y="228"/>
                  </a:lnTo>
                  <a:lnTo>
                    <a:pt x="81" y="233"/>
                  </a:lnTo>
                  <a:lnTo>
                    <a:pt x="79" y="240"/>
                  </a:lnTo>
                  <a:lnTo>
                    <a:pt x="79" y="247"/>
                  </a:lnTo>
                  <a:lnTo>
                    <a:pt x="79" y="252"/>
                  </a:lnTo>
                  <a:lnTo>
                    <a:pt x="79" y="259"/>
                  </a:lnTo>
                  <a:lnTo>
                    <a:pt x="79" y="263"/>
                  </a:lnTo>
                  <a:lnTo>
                    <a:pt x="79" y="270"/>
                  </a:lnTo>
                  <a:lnTo>
                    <a:pt x="88" y="270"/>
                  </a:lnTo>
                  <a:lnTo>
                    <a:pt x="97" y="272"/>
                  </a:lnTo>
                  <a:lnTo>
                    <a:pt x="107" y="266"/>
                  </a:lnTo>
                  <a:lnTo>
                    <a:pt x="111" y="256"/>
                  </a:lnTo>
                  <a:lnTo>
                    <a:pt x="116" y="247"/>
                  </a:lnTo>
                  <a:lnTo>
                    <a:pt x="118" y="238"/>
                  </a:lnTo>
                  <a:lnTo>
                    <a:pt x="116" y="228"/>
                  </a:lnTo>
                  <a:lnTo>
                    <a:pt x="111" y="219"/>
                  </a:lnTo>
                  <a:lnTo>
                    <a:pt x="107" y="217"/>
                  </a:lnTo>
                  <a:lnTo>
                    <a:pt x="104" y="214"/>
                  </a:lnTo>
                  <a:lnTo>
                    <a:pt x="100" y="212"/>
                  </a:lnTo>
                  <a:lnTo>
                    <a:pt x="93" y="212"/>
                  </a:lnTo>
                  <a:lnTo>
                    <a:pt x="88" y="205"/>
                  </a:lnTo>
                  <a:lnTo>
                    <a:pt x="83" y="198"/>
                  </a:lnTo>
                  <a:lnTo>
                    <a:pt x="88" y="191"/>
                  </a:lnTo>
                  <a:lnTo>
                    <a:pt x="97" y="189"/>
                  </a:lnTo>
                  <a:lnTo>
                    <a:pt x="107" y="184"/>
                  </a:lnTo>
                  <a:lnTo>
                    <a:pt x="116" y="182"/>
                  </a:lnTo>
                  <a:lnTo>
                    <a:pt x="125" y="175"/>
                  </a:lnTo>
                  <a:lnTo>
                    <a:pt x="132" y="170"/>
                  </a:lnTo>
                  <a:lnTo>
                    <a:pt x="132" y="163"/>
                  </a:lnTo>
                  <a:lnTo>
                    <a:pt x="134" y="161"/>
                  </a:lnTo>
                  <a:lnTo>
                    <a:pt x="134" y="154"/>
                  </a:lnTo>
                  <a:lnTo>
                    <a:pt x="132" y="149"/>
                  </a:lnTo>
                  <a:lnTo>
                    <a:pt x="130" y="142"/>
                  </a:lnTo>
                  <a:lnTo>
                    <a:pt x="130" y="138"/>
                  </a:lnTo>
                  <a:lnTo>
                    <a:pt x="127" y="133"/>
                  </a:lnTo>
                  <a:lnTo>
                    <a:pt x="130" y="131"/>
                  </a:lnTo>
                  <a:lnTo>
                    <a:pt x="132" y="124"/>
                  </a:lnTo>
                  <a:lnTo>
                    <a:pt x="139" y="121"/>
                  </a:lnTo>
                  <a:lnTo>
                    <a:pt x="146" y="117"/>
                  </a:lnTo>
                  <a:lnTo>
                    <a:pt x="155" y="117"/>
                  </a:lnTo>
                  <a:lnTo>
                    <a:pt x="162" y="117"/>
                  </a:lnTo>
                  <a:lnTo>
                    <a:pt x="169" y="117"/>
                  </a:lnTo>
                  <a:lnTo>
                    <a:pt x="167" y="107"/>
                  </a:lnTo>
                  <a:lnTo>
                    <a:pt x="169" y="100"/>
                  </a:lnTo>
                  <a:lnTo>
                    <a:pt x="169" y="93"/>
                  </a:lnTo>
                  <a:lnTo>
                    <a:pt x="174" y="91"/>
                  </a:lnTo>
                  <a:lnTo>
                    <a:pt x="179" y="89"/>
                  </a:lnTo>
                  <a:lnTo>
                    <a:pt x="186" y="86"/>
                  </a:lnTo>
                  <a:lnTo>
                    <a:pt x="190" y="86"/>
                  </a:lnTo>
                  <a:lnTo>
                    <a:pt x="200" y="91"/>
                  </a:lnTo>
                  <a:lnTo>
                    <a:pt x="204" y="91"/>
                  </a:lnTo>
                  <a:lnTo>
                    <a:pt x="211" y="96"/>
                  </a:lnTo>
                  <a:lnTo>
                    <a:pt x="216" y="98"/>
                  </a:lnTo>
                  <a:lnTo>
                    <a:pt x="220" y="105"/>
                  </a:lnTo>
                  <a:lnTo>
                    <a:pt x="223" y="110"/>
                  </a:lnTo>
                  <a:lnTo>
                    <a:pt x="225" y="117"/>
                  </a:lnTo>
                  <a:lnTo>
                    <a:pt x="225" y="124"/>
                  </a:lnTo>
                  <a:lnTo>
                    <a:pt x="223" y="131"/>
                  </a:lnTo>
                  <a:lnTo>
                    <a:pt x="218" y="138"/>
                  </a:lnTo>
                  <a:lnTo>
                    <a:pt x="216" y="142"/>
                  </a:lnTo>
                  <a:lnTo>
                    <a:pt x="216" y="147"/>
                  </a:lnTo>
                  <a:lnTo>
                    <a:pt x="218" y="149"/>
                  </a:lnTo>
                  <a:lnTo>
                    <a:pt x="220" y="152"/>
                  </a:lnTo>
                  <a:lnTo>
                    <a:pt x="225" y="154"/>
                  </a:lnTo>
                  <a:lnTo>
                    <a:pt x="230" y="154"/>
                  </a:lnTo>
                  <a:lnTo>
                    <a:pt x="237" y="156"/>
                  </a:lnTo>
                  <a:lnTo>
                    <a:pt x="241" y="156"/>
                  </a:lnTo>
                  <a:lnTo>
                    <a:pt x="248" y="156"/>
                  </a:lnTo>
                  <a:lnTo>
                    <a:pt x="253" y="156"/>
                  </a:lnTo>
                  <a:lnTo>
                    <a:pt x="260" y="161"/>
                  </a:lnTo>
                  <a:lnTo>
                    <a:pt x="262" y="161"/>
                  </a:lnTo>
                  <a:lnTo>
                    <a:pt x="267" y="165"/>
                  </a:lnTo>
                  <a:lnTo>
                    <a:pt x="269" y="172"/>
                  </a:lnTo>
                  <a:lnTo>
                    <a:pt x="269" y="179"/>
                  </a:lnTo>
                  <a:lnTo>
                    <a:pt x="269" y="184"/>
                  </a:lnTo>
                  <a:lnTo>
                    <a:pt x="267" y="191"/>
                  </a:lnTo>
                  <a:lnTo>
                    <a:pt x="265" y="196"/>
                  </a:lnTo>
                  <a:lnTo>
                    <a:pt x="262" y="200"/>
                  </a:lnTo>
                  <a:lnTo>
                    <a:pt x="253" y="205"/>
                  </a:lnTo>
                  <a:lnTo>
                    <a:pt x="244" y="207"/>
                  </a:lnTo>
                  <a:lnTo>
                    <a:pt x="237" y="207"/>
                  </a:lnTo>
                  <a:lnTo>
                    <a:pt x="230" y="207"/>
                  </a:lnTo>
                  <a:lnTo>
                    <a:pt x="225" y="207"/>
                  </a:lnTo>
                  <a:lnTo>
                    <a:pt x="218" y="210"/>
                  </a:lnTo>
                  <a:lnTo>
                    <a:pt x="211" y="210"/>
                  </a:lnTo>
                  <a:lnTo>
                    <a:pt x="204" y="210"/>
                  </a:lnTo>
                  <a:lnTo>
                    <a:pt x="200" y="210"/>
                  </a:lnTo>
                  <a:lnTo>
                    <a:pt x="197" y="212"/>
                  </a:lnTo>
                  <a:lnTo>
                    <a:pt x="195" y="221"/>
                  </a:lnTo>
                  <a:lnTo>
                    <a:pt x="200" y="231"/>
                  </a:lnTo>
                  <a:lnTo>
                    <a:pt x="204" y="240"/>
                  </a:lnTo>
                  <a:lnTo>
                    <a:pt x="211" y="249"/>
                  </a:lnTo>
                  <a:lnTo>
                    <a:pt x="214" y="256"/>
                  </a:lnTo>
                  <a:lnTo>
                    <a:pt x="216" y="263"/>
                  </a:lnTo>
                  <a:lnTo>
                    <a:pt x="214" y="268"/>
                  </a:lnTo>
                  <a:lnTo>
                    <a:pt x="214" y="272"/>
                  </a:lnTo>
                  <a:lnTo>
                    <a:pt x="209" y="277"/>
                  </a:lnTo>
                  <a:lnTo>
                    <a:pt x="202" y="282"/>
                  </a:lnTo>
                  <a:lnTo>
                    <a:pt x="197" y="284"/>
                  </a:lnTo>
                  <a:lnTo>
                    <a:pt x="193" y="284"/>
                  </a:lnTo>
                  <a:lnTo>
                    <a:pt x="186" y="284"/>
                  </a:lnTo>
                  <a:lnTo>
                    <a:pt x="181" y="286"/>
                  </a:lnTo>
                  <a:lnTo>
                    <a:pt x="174" y="286"/>
                  </a:lnTo>
                  <a:lnTo>
                    <a:pt x="167" y="286"/>
                  </a:lnTo>
                  <a:lnTo>
                    <a:pt x="160" y="286"/>
                  </a:lnTo>
                  <a:lnTo>
                    <a:pt x="155" y="289"/>
                  </a:lnTo>
                  <a:lnTo>
                    <a:pt x="148" y="289"/>
                  </a:lnTo>
                  <a:lnTo>
                    <a:pt x="144" y="291"/>
                  </a:lnTo>
                  <a:lnTo>
                    <a:pt x="139" y="293"/>
                  </a:lnTo>
                  <a:lnTo>
                    <a:pt x="137" y="296"/>
                  </a:lnTo>
                  <a:lnTo>
                    <a:pt x="134" y="298"/>
                  </a:lnTo>
                  <a:lnTo>
                    <a:pt x="132" y="305"/>
                  </a:lnTo>
                  <a:lnTo>
                    <a:pt x="132" y="312"/>
                  </a:lnTo>
                  <a:lnTo>
                    <a:pt x="134" y="321"/>
                  </a:lnTo>
                  <a:lnTo>
                    <a:pt x="132" y="328"/>
                  </a:lnTo>
                  <a:lnTo>
                    <a:pt x="130" y="333"/>
                  </a:lnTo>
                  <a:lnTo>
                    <a:pt x="125" y="335"/>
                  </a:lnTo>
                  <a:lnTo>
                    <a:pt x="123" y="338"/>
                  </a:lnTo>
                  <a:lnTo>
                    <a:pt x="116" y="340"/>
                  </a:lnTo>
                  <a:lnTo>
                    <a:pt x="111" y="340"/>
                  </a:lnTo>
                  <a:lnTo>
                    <a:pt x="104" y="340"/>
                  </a:lnTo>
                  <a:lnTo>
                    <a:pt x="100" y="340"/>
                  </a:lnTo>
                  <a:lnTo>
                    <a:pt x="93" y="340"/>
                  </a:lnTo>
                  <a:lnTo>
                    <a:pt x="86" y="340"/>
                  </a:lnTo>
                  <a:lnTo>
                    <a:pt x="79" y="340"/>
                  </a:lnTo>
                  <a:lnTo>
                    <a:pt x="76" y="342"/>
                  </a:lnTo>
                  <a:lnTo>
                    <a:pt x="72" y="345"/>
                  </a:lnTo>
                  <a:lnTo>
                    <a:pt x="69" y="349"/>
                  </a:lnTo>
                  <a:lnTo>
                    <a:pt x="69" y="354"/>
                  </a:lnTo>
                  <a:lnTo>
                    <a:pt x="72" y="363"/>
                  </a:lnTo>
                  <a:lnTo>
                    <a:pt x="65" y="366"/>
                  </a:lnTo>
                  <a:lnTo>
                    <a:pt x="58" y="372"/>
                  </a:lnTo>
                  <a:lnTo>
                    <a:pt x="51" y="370"/>
                  </a:lnTo>
                  <a:lnTo>
                    <a:pt x="46" y="366"/>
                  </a:lnTo>
                  <a:lnTo>
                    <a:pt x="41" y="363"/>
                  </a:lnTo>
                  <a:lnTo>
                    <a:pt x="39" y="359"/>
                  </a:lnTo>
                  <a:lnTo>
                    <a:pt x="34" y="349"/>
                  </a:lnTo>
                  <a:lnTo>
                    <a:pt x="32" y="340"/>
                  </a:lnTo>
                  <a:lnTo>
                    <a:pt x="30" y="328"/>
                  </a:lnTo>
                  <a:lnTo>
                    <a:pt x="30" y="319"/>
                  </a:lnTo>
                  <a:lnTo>
                    <a:pt x="30" y="307"/>
                  </a:lnTo>
                  <a:lnTo>
                    <a:pt x="30" y="298"/>
                  </a:lnTo>
                  <a:lnTo>
                    <a:pt x="25" y="298"/>
                  </a:lnTo>
                  <a:lnTo>
                    <a:pt x="20" y="298"/>
                  </a:lnTo>
                  <a:lnTo>
                    <a:pt x="25" y="305"/>
                  </a:lnTo>
                  <a:lnTo>
                    <a:pt x="25" y="310"/>
                  </a:lnTo>
                  <a:lnTo>
                    <a:pt x="23" y="312"/>
                  </a:lnTo>
                  <a:lnTo>
                    <a:pt x="18" y="317"/>
                  </a:lnTo>
                  <a:lnTo>
                    <a:pt x="11" y="317"/>
                  </a:lnTo>
                  <a:lnTo>
                    <a:pt x="7" y="317"/>
                  </a:lnTo>
                  <a:lnTo>
                    <a:pt x="2" y="310"/>
                  </a:lnTo>
                  <a:lnTo>
                    <a:pt x="2" y="303"/>
                  </a:lnTo>
                  <a:lnTo>
                    <a:pt x="0" y="293"/>
                  </a:lnTo>
                  <a:lnTo>
                    <a:pt x="2" y="289"/>
                  </a:lnTo>
                  <a:lnTo>
                    <a:pt x="7" y="284"/>
                  </a:lnTo>
                  <a:lnTo>
                    <a:pt x="9" y="282"/>
                  </a:lnTo>
                  <a:lnTo>
                    <a:pt x="14" y="277"/>
                  </a:lnTo>
                  <a:lnTo>
                    <a:pt x="20" y="277"/>
                  </a:lnTo>
                  <a:lnTo>
                    <a:pt x="25" y="277"/>
                  </a:lnTo>
                  <a:lnTo>
                    <a:pt x="32" y="279"/>
                  </a:lnTo>
                  <a:lnTo>
                    <a:pt x="41" y="282"/>
                  </a:lnTo>
                  <a:lnTo>
                    <a:pt x="51" y="291"/>
                  </a:lnTo>
                  <a:lnTo>
                    <a:pt x="53" y="296"/>
                  </a:lnTo>
                  <a:lnTo>
                    <a:pt x="55" y="300"/>
                  </a:lnTo>
                  <a:lnTo>
                    <a:pt x="53" y="307"/>
                  </a:lnTo>
                  <a:lnTo>
                    <a:pt x="53" y="314"/>
                  </a:lnTo>
                  <a:lnTo>
                    <a:pt x="55" y="321"/>
                  </a:lnTo>
                  <a:lnTo>
                    <a:pt x="55" y="333"/>
                  </a:lnTo>
                  <a:lnTo>
                    <a:pt x="62" y="326"/>
                  </a:lnTo>
                  <a:lnTo>
                    <a:pt x="74" y="324"/>
                  </a:lnTo>
                  <a:lnTo>
                    <a:pt x="79" y="321"/>
                  </a:lnTo>
                  <a:lnTo>
                    <a:pt x="86" y="321"/>
                  </a:lnTo>
                  <a:lnTo>
                    <a:pt x="90" y="321"/>
                  </a:lnTo>
                  <a:lnTo>
                    <a:pt x="97" y="321"/>
                  </a:lnTo>
                  <a:lnTo>
                    <a:pt x="104" y="321"/>
                  </a:lnTo>
                  <a:lnTo>
                    <a:pt x="111" y="317"/>
                  </a:lnTo>
                  <a:lnTo>
                    <a:pt x="114" y="312"/>
                  </a:lnTo>
                  <a:lnTo>
                    <a:pt x="116" y="307"/>
                  </a:lnTo>
                  <a:lnTo>
                    <a:pt x="116" y="300"/>
                  </a:lnTo>
                  <a:lnTo>
                    <a:pt x="116" y="293"/>
                  </a:lnTo>
                  <a:lnTo>
                    <a:pt x="118" y="286"/>
                  </a:lnTo>
                  <a:lnTo>
                    <a:pt x="120" y="282"/>
                  </a:lnTo>
                  <a:lnTo>
                    <a:pt x="123" y="277"/>
                  </a:lnTo>
                  <a:lnTo>
                    <a:pt x="130" y="275"/>
                  </a:lnTo>
                  <a:lnTo>
                    <a:pt x="139" y="270"/>
                  </a:lnTo>
                  <a:lnTo>
                    <a:pt x="151" y="270"/>
                  </a:lnTo>
                  <a:lnTo>
                    <a:pt x="160" y="268"/>
                  </a:lnTo>
                  <a:lnTo>
                    <a:pt x="172" y="268"/>
                  </a:lnTo>
                  <a:lnTo>
                    <a:pt x="183" y="268"/>
                  </a:lnTo>
                  <a:lnTo>
                    <a:pt x="193" y="263"/>
                  </a:lnTo>
                  <a:lnTo>
                    <a:pt x="190" y="256"/>
                  </a:lnTo>
                  <a:lnTo>
                    <a:pt x="186" y="249"/>
                  </a:lnTo>
                  <a:lnTo>
                    <a:pt x="181" y="242"/>
                  </a:lnTo>
                  <a:lnTo>
                    <a:pt x="179" y="238"/>
                  </a:lnTo>
                  <a:lnTo>
                    <a:pt x="174" y="231"/>
                  </a:lnTo>
                  <a:lnTo>
                    <a:pt x="172" y="226"/>
                  </a:lnTo>
                  <a:lnTo>
                    <a:pt x="169" y="219"/>
                  </a:lnTo>
                  <a:lnTo>
                    <a:pt x="174" y="212"/>
                  </a:lnTo>
                  <a:lnTo>
                    <a:pt x="165" y="214"/>
                  </a:lnTo>
                  <a:lnTo>
                    <a:pt x="158" y="219"/>
                  </a:lnTo>
                  <a:lnTo>
                    <a:pt x="151" y="226"/>
                  </a:lnTo>
                  <a:lnTo>
                    <a:pt x="146" y="231"/>
                  </a:lnTo>
                  <a:lnTo>
                    <a:pt x="141" y="238"/>
                  </a:lnTo>
                  <a:lnTo>
                    <a:pt x="137" y="247"/>
                  </a:lnTo>
                  <a:lnTo>
                    <a:pt x="132" y="252"/>
                  </a:lnTo>
                  <a:lnTo>
                    <a:pt x="130" y="261"/>
                  </a:lnTo>
                  <a:lnTo>
                    <a:pt x="123" y="268"/>
                  </a:lnTo>
                  <a:lnTo>
                    <a:pt x="118" y="275"/>
                  </a:lnTo>
                  <a:lnTo>
                    <a:pt x="114" y="279"/>
                  </a:lnTo>
                  <a:lnTo>
                    <a:pt x="109" y="284"/>
                  </a:lnTo>
                  <a:lnTo>
                    <a:pt x="102" y="286"/>
                  </a:lnTo>
                  <a:lnTo>
                    <a:pt x="95" y="289"/>
                  </a:lnTo>
                  <a:lnTo>
                    <a:pt x="86" y="289"/>
                  </a:lnTo>
                  <a:lnTo>
                    <a:pt x="79" y="289"/>
                  </a:lnTo>
                  <a:lnTo>
                    <a:pt x="67" y="282"/>
                  </a:lnTo>
                  <a:lnTo>
                    <a:pt x="60" y="275"/>
                  </a:lnTo>
                  <a:lnTo>
                    <a:pt x="55" y="266"/>
                  </a:lnTo>
                  <a:lnTo>
                    <a:pt x="55" y="259"/>
                  </a:lnTo>
                  <a:lnTo>
                    <a:pt x="53" y="249"/>
                  </a:lnTo>
                  <a:lnTo>
                    <a:pt x="55" y="240"/>
                  </a:lnTo>
                  <a:lnTo>
                    <a:pt x="55" y="228"/>
                  </a:lnTo>
                  <a:lnTo>
                    <a:pt x="60" y="221"/>
                  </a:lnTo>
                  <a:lnTo>
                    <a:pt x="51" y="219"/>
                  </a:lnTo>
                  <a:lnTo>
                    <a:pt x="41" y="217"/>
                  </a:lnTo>
                  <a:lnTo>
                    <a:pt x="32" y="210"/>
                  </a:lnTo>
                  <a:lnTo>
                    <a:pt x="23" y="205"/>
                  </a:lnTo>
                  <a:lnTo>
                    <a:pt x="18" y="196"/>
                  </a:lnTo>
                  <a:lnTo>
                    <a:pt x="16" y="189"/>
                  </a:lnTo>
                  <a:lnTo>
                    <a:pt x="16" y="184"/>
                  </a:lnTo>
                  <a:lnTo>
                    <a:pt x="20" y="179"/>
                  </a:lnTo>
                  <a:lnTo>
                    <a:pt x="23" y="177"/>
                  </a:lnTo>
                  <a:lnTo>
                    <a:pt x="30" y="172"/>
                  </a:lnTo>
                  <a:lnTo>
                    <a:pt x="34" y="165"/>
                  </a:lnTo>
                  <a:lnTo>
                    <a:pt x="44" y="161"/>
                  </a:lnTo>
                  <a:lnTo>
                    <a:pt x="53" y="156"/>
                  </a:lnTo>
                  <a:lnTo>
                    <a:pt x="62" y="152"/>
                  </a:lnTo>
                  <a:lnTo>
                    <a:pt x="69" y="147"/>
                  </a:lnTo>
                  <a:lnTo>
                    <a:pt x="79" y="145"/>
                  </a:lnTo>
                  <a:lnTo>
                    <a:pt x="88" y="138"/>
                  </a:lnTo>
                  <a:lnTo>
                    <a:pt x="95" y="133"/>
                  </a:lnTo>
                  <a:lnTo>
                    <a:pt x="93" y="124"/>
                  </a:lnTo>
                  <a:lnTo>
                    <a:pt x="88" y="119"/>
                  </a:lnTo>
                  <a:lnTo>
                    <a:pt x="81" y="112"/>
                  </a:lnTo>
                  <a:lnTo>
                    <a:pt x="79" y="107"/>
                  </a:lnTo>
                  <a:lnTo>
                    <a:pt x="72" y="100"/>
                  </a:lnTo>
                  <a:lnTo>
                    <a:pt x="69" y="93"/>
                  </a:lnTo>
                  <a:lnTo>
                    <a:pt x="69" y="86"/>
                  </a:lnTo>
                  <a:lnTo>
                    <a:pt x="74" y="79"/>
                  </a:lnTo>
                  <a:lnTo>
                    <a:pt x="76" y="72"/>
                  </a:lnTo>
                  <a:lnTo>
                    <a:pt x="79" y="70"/>
                  </a:lnTo>
                  <a:lnTo>
                    <a:pt x="83" y="68"/>
                  </a:lnTo>
                  <a:lnTo>
                    <a:pt x="90" y="68"/>
                  </a:lnTo>
                  <a:lnTo>
                    <a:pt x="97" y="68"/>
                  </a:lnTo>
                  <a:lnTo>
                    <a:pt x="107" y="70"/>
                  </a:lnTo>
                  <a:lnTo>
                    <a:pt x="116" y="72"/>
                  </a:lnTo>
                  <a:lnTo>
                    <a:pt x="125" y="77"/>
                  </a:lnTo>
                  <a:lnTo>
                    <a:pt x="134" y="79"/>
                  </a:lnTo>
                  <a:lnTo>
                    <a:pt x="146" y="82"/>
                  </a:lnTo>
                  <a:lnTo>
                    <a:pt x="141" y="77"/>
                  </a:lnTo>
                  <a:lnTo>
                    <a:pt x="137" y="72"/>
                  </a:lnTo>
                  <a:lnTo>
                    <a:pt x="134" y="65"/>
                  </a:lnTo>
                  <a:lnTo>
                    <a:pt x="130" y="61"/>
                  </a:lnTo>
                  <a:lnTo>
                    <a:pt x="123" y="49"/>
                  </a:lnTo>
                  <a:lnTo>
                    <a:pt x="118" y="38"/>
                  </a:lnTo>
                  <a:lnTo>
                    <a:pt x="116" y="33"/>
                  </a:lnTo>
                  <a:lnTo>
                    <a:pt x="116" y="26"/>
                  </a:lnTo>
                  <a:lnTo>
                    <a:pt x="116" y="21"/>
                  </a:lnTo>
                  <a:lnTo>
                    <a:pt x="118" y="17"/>
                  </a:lnTo>
                  <a:lnTo>
                    <a:pt x="120" y="12"/>
                  </a:lnTo>
                  <a:lnTo>
                    <a:pt x="125" y="7"/>
                  </a:lnTo>
                  <a:lnTo>
                    <a:pt x="132" y="3"/>
                  </a:lnTo>
                  <a:lnTo>
                    <a:pt x="139" y="0"/>
                  </a:lnTo>
                  <a:lnTo>
                    <a:pt x="139" y="0"/>
                  </a:lnTo>
                  <a:close/>
                </a:path>
              </a:pathLst>
            </a:custGeom>
            <a:solidFill>
              <a:srgbClr val="F59600"/>
            </a:solidFill>
            <a:ln>
              <a:noFill/>
            </a:ln>
            <a:extLst/>
          </p:spPr>
          <p:txBody>
            <a:bodyPr/>
            <a:lstStyle/>
            <a:p>
              <a:pPr fontAlgn="auto">
                <a:spcBef>
                  <a:spcPts val="0"/>
                </a:spcBef>
                <a:spcAft>
                  <a:spcPts val="0"/>
                </a:spcAft>
                <a:defRPr/>
              </a:pPr>
              <a:endParaRPr lang="en-US">
                <a:latin typeface="+mn-lt"/>
              </a:endParaRPr>
            </a:p>
          </p:txBody>
        </p:sp>
        <p:sp>
          <p:nvSpPr>
            <p:cNvPr id="23" name="Freeform 25"/>
            <p:cNvSpPr>
              <a:spLocks/>
            </p:cNvSpPr>
            <p:nvPr/>
          </p:nvSpPr>
          <p:spPr bwMode="auto">
            <a:xfrm>
              <a:off x="2190750" y="2382838"/>
              <a:ext cx="63500" cy="73025"/>
            </a:xfrm>
            <a:custGeom>
              <a:avLst/>
              <a:gdLst>
                <a:gd name="T0" fmla="*/ 10 w 40"/>
                <a:gd name="T1" fmla="*/ 0 h 46"/>
                <a:gd name="T2" fmla="*/ 14 w 40"/>
                <a:gd name="T3" fmla="*/ 2 h 46"/>
                <a:gd name="T4" fmla="*/ 19 w 40"/>
                <a:gd name="T5" fmla="*/ 7 h 46"/>
                <a:gd name="T6" fmla="*/ 21 w 40"/>
                <a:gd name="T7" fmla="*/ 11 h 46"/>
                <a:gd name="T8" fmla="*/ 23 w 40"/>
                <a:gd name="T9" fmla="*/ 18 h 46"/>
                <a:gd name="T10" fmla="*/ 23 w 40"/>
                <a:gd name="T11" fmla="*/ 23 h 46"/>
                <a:gd name="T12" fmla="*/ 28 w 40"/>
                <a:gd name="T13" fmla="*/ 28 h 46"/>
                <a:gd name="T14" fmla="*/ 33 w 40"/>
                <a:gd name="T15" fmla="*/ 32 h 46"/>
                <a:gd name="T16" fmla="*/ 40 w 40"/>
                <a:gd name="T17" fmla="*/ 35 h 46"/>
                <a:gd name="T18" fmla="*/ 35 w 40"/>
                <a:gd name="T19" fmla="*/ 44 h 46"/>
                <a:gd name="T20" fmla="*/ 30 w 40"/>
                <a:gd name="T21" fmla="*/ 46 h 46"/>
                <a:gd name="T22" fmla="*/ 23 w 40"/>
                <a:gd name="T23" fmla="*/ 46 h 46"/>
                <a:gd name="T24" fmla="*/ 17 w 40"/>
                <a:gd name="T25" fmla="*/ 44 h 46"/>
                <a:gd name="T26" fmla="*/ 12 w 40"/>
                <a:gd name="T27" fmla="*/ 37 h 46"/>
                <a:gd name="T28" fmla="*/ 7 w 40"/>
                <a:gd name="T29" fmla="*/ 32 h 46"/>
                <a:gd name="T30" fmla="*/ 5 w 40"/>
                <a:gd name="T31" fmla="*/ 25 h 46"/>
                <a:gd name="T32" fmla="*/ 3 w 40"/>
                <a:gd name="T33" fmla="*/ 21 h 46"/>
                <a:gd name="T34" fmla="*/ 0 w 40"/>
                <a:gd name="T35" fmla="*/ 14 h 46"/>
                <a:gd name="T36" fmla="*/ 3 w 40"/>
                <a:gd name="T37" fmla="*/ 9 h 46"/>
                <a:gd name="T38" fmla="*/ 3 w 40"/>
                <a:gd name="T39" fmla="*/ 2 h 46"/>
                <a:gd name="T40" fmla="*/ 10 w 40"/>
                <a:gd name="T41" fmla="*/ 0 h 46"/>
                <a:gd name="T42" fmla="*/ 10 w 40"/>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6">
                  <a:moveTo>
                    <a:pt x="10" y="0"/>
                  </a:moveTo>
                  <a:lnTo>
                    <a:pt x="14" y="2"/>
                  </a:lnTo>
                  <a:lnTo>
                    <a:pt x="19" y="7"/>
                  </a:lnTo>
                  <a:lnTo>
                    <a:pt x="21" y="11"/>
                  </a:lnTo>
                  <a:lnTo>
                    <a:pt x="23" y="18"/>
                  </a:lnTo>
                  <a:lnTo>
                    <a:pt x="23" y="23"/>
                  </a:lnTo>
                  <a:lnTo>
                    <a:pt x="28" y="28"/>
                  </a:lnTo>
                  <a:lnTo>
                    <a:pt x="33" y="32"/>
                  </a:lnTo>
                  <a:lnTo>
                    <a:pt x="40" y="35"/>
                  </a:lnTo>
                  <a:lnTo>
                    <a:pt x="35" y="44"/>
                  </a:lnTo>
                  <a:lnTo>
                    <a:pt x="30" y="46"/>
                  </a:lnTo>
                  <a:lnTo>
                    <a:pt x="23" y="46"/>
                  </a:lnTo>
                  <a:lnTo>
                    <a:pt x="17" y="44"/>
                  </a:lnTo>
                  <a:lnTo>
                    <a:pt x="12" y="37"/>
                  </a:lnTo>
                  <a:lnTo>
                    <a:pt x="7" y="32"/>
                  </a:lnTo>
                  <a:lnTo>
                    <a:pt x="5" y="25"/>
                  </a:lnTo>
                  <a:lnTo>
                    <a:pt x="3" y="21"/>
                  </a:lnTo>
                  <a:lnTo>
                    <a:pt x="0" y="14"/>
                  </a:lnTo>
                  <a:lnTo>
                    <a:pt x="3" y="9"/>
                  </a:lnTo>
                  <a:lnTo>
                    <a:pt x="3" y="2"/>
                  </a:lnTo>
                  <a:lnTo>
                    <a:pt x="10" y="0"/>
                  </a:lnTo>
                  <a:lnTo>
                    <a:pt x="10" y="0"/>
                  </a:lnTo>
                  <a:close/>
                </a:path>
              </a:pathLst>
            </a:custGeom>
            <a:solidFill>
              <a:srgbClr val="F59600"/>
            </a:solidFill>
            <a:ln>
              <a:noFill/>
            </a:ln>
            <a:extLst/>
          </p:spPr>
          <p:txBody>
            <a:bodyPr/>
            <a:lstStyle/>
            <a:p>
              <a:pPr fontAlgn="auto">
                <a:spcBef>
                  <a:spcPts val="0"/>
                </a:spcBef>
                <a:spcAft>
                  <a:spcPts val="0"/>
                </a:spcAft>
                <a:defRPr/>
              </a:pPr>
              <a:endParaRPr lang="en-US">
                <a:latin typeface="+mn-lt"/>
              </a:endParaRPr>
            </a:p>
          </p:txBody>
        </p:sp>
        <p:sp>
          <p:nvSpPr>
            <p:cNvPr id="24" name="Freeform 26"/>
            <p:cNvSpPr>
              <a:spLocks/>
            </p:cNvSpPr>
            <p:nvPr/>
          </p:nvSpPr>
          <p:spPr bwMode="auto">
            <a:xfrm>
              <a:off x="2254250" y="2625726"/>
              <a:ext cx="117475" cy="125413"/>
            </a:xfrm>
            <a:custGeom>
              <a:avLst/>
              <a:gdLst>
                <a:gd name="T0" fmla="*/ 42 w 74"/>
                <a:gd name="T1" fmla="*/ 0 h 79"/>
                <a:gd name="T2" fmla="*/ 46 w 74"/>
                <a:gd name="T3" fmla="*/ 2 h 79"/>
                <a:gd name="T4" fmla="*/ 53 w 74"/>
                <a:gd name="T5" fmla="*/ 9 h 79"/>
                <a:gd name="T6" fmla="*/ 56 w 74"/>
                <a:gd name="T7" fmla="*/ 16 h 79"/>
                <a:gd name="T8" fmla="*/ 60 w 74"/>
                <a:gd name="T9" fmla="*/ 23 h 79"/>
                <a:gd name="T10" fmla="*/ 63 w 74"/>
                <a:gd name="T11" fmla="*/ 33 h 79"/>
                <a:gd name="T12" fmla="*/ 65 w 74"/>
                <a:gd name="T13" fmla="*/ 42 h 79"/>
                <a:gd name="T14" fmla="*/ 67 w 74"/>
                <a:gd name="T15" fmla="*/ 47 h 79"/>
                <a:gd name="T16" fmla="*/ 74 w 74"/>
                <a:gd name="T17" fmla="*/ 54 h 79"/>
                <a:gd name="T18" fmla="*/ 72 w 74"/>
                <a:gd name="T19" fmla="*/ 63 h 79"/>
                <a:gd name="T20" fmla="*/ 70 w 74"/>
                <a:gd name="T21" fmla="*/ 72 h 79"/>
                <a:gd name="T22" fmla="*/ 63 w 74"/>
                <a:gd name="T23" fmla="*/ 75 h 79"/>
                <a:gd name="T24" fmla="*/ 56 w 74"/>
                <a:gd name="T25" fmla="*/ 77 h 79"/>
                <a:gd name="T26" fmla="*/ 51 w 74"/>
                <a:gd name="T27" fmla="*/ 77 h 79"/>
                <a:gd name="T28" fmla="*/ 46 w 74"/>
                <a:gd name="T29" fmla="*/ 79 h 79"/>
                <a:gd name="T30" fmla="*/ 37 w 74"/>
                <a:gd name="T31" fmla="*/ 75 h 79"/>
                <a:gd name="T32" fmla="*/ 28 w 74"/>
                <a:gd name="T33" fmla="*/ 70 h 79"/>
                <a:gd name="T34" fmla="*/ 18 w 74"/>
                <a:gd name="T35" fmla="*/ 58 h 79"/>
                <a:gd name="T36" fmla="*/ 14 w 74"/>
                <a:gd name="T37" fmla="*/ 49 h 79"/>
                <a:gd name="T38" fmla="*/ 7 w 74"/>
                <a:gd name="T39" fmla="*/ 40 h 79"/>
                <a:gd name="T40" fmla="*/ 0 w 74"/>
                <a:gd name="T41" fmla="*/ 30 h 79"/>
                <a:gd name="T42" fmla="*/ 7 w 74"/>
                <a:gd name="T43" fmla="*/ 28 h 79"/>
                <a:gd name="T44" fmla="*/ 18 w 74"/>
                <a:gd name="T45" fmla="*/ 26 h 79"/>
                <a:gd name="T46" fmla="*/ 28 w 74"/>
                <a:gd name="T47" fmla="*/ 23 h 79"/>
                <a:gd name="T48" fmla="*/ 35 w 74"/>
                <a:gd name="T49" fmla="*/ 23 h 79"/>
                <a:gd name="T50" fmla="*/ 35 w 74"/>
                <a:gd name="T51" fmla="*/ 19 h 79"/>
                <a:gd name="T52" fmla="*/ 37 w 74"/>
                <a:gd name="T53" fmla="*/ 12 h 79"/>
                <a:gd name="T54" fmla="*/ 39 w 74"/>
                <a:gd name="T55" fmla="*/ 5 h 79"/>
                <a:gd name="T56" fmla="*/ 42 w 74"/>
                <a:gd name="T57" fmla="*/ 0 h 79"/>
                <a:gd name="T58" fmla="*/ 42 w 74"/>
                <a:gd name="T5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9">
                  <a:moveTo>
                    <a:pt x="42" y="0"/>
                  </a:moveTo>
                  <a:lnTo>
                    <a:pt x="46" y="2"/>
                  </a:lnTo>
                  <a:lnTo>
                    <a:pt x="53" y="9"/>
                  </a:lnTo>
                  <a:lnTo>
                    <a:pt x="56" y="16"/>
                  </a:lnTo>
                  <a:lnTo>
                    <a:pt x="60" y="23"/>
                  </a:lnTo>
                  <a:lnTo>
                    <a:pt x="63" y="33"/>
                  </a:lnTo>
                  <a:lnTo>
                    <a:pt x="65" y="42"/>
                  </a:lnTo>
                  <a:lnTo>
                    <a:pt x="67" y="47"/>
                  </a:lnTo>
                  <a:lnTo>
                    <a:pt x="74" y="54"/>
                  </a:lnTo>
                  <a:lnTo>
                    <a:pt x="72" y="63"/>
                  </a:lnTo>
                  <a:lnTo>
                    <a:pt x="70" y="72"/>
                  </a:lnTo>
                  <a:lnTo>
                    <a:pt x="63" y="75"/>
                  </a:lnTo>
                  <a:lnTo>
                    <a:pt x="56" y="77"/>
                  </a:lnTo>
                  <a:lnTo>
                    <a:pt x="51" y="77"/>
                  </a:lnTo>
                  <a:lnTo>
                    <a:pt x="46" y="79"/>
                  </a:lnTo>
                  <a:lnTo>
                    <a:pt x="37" y="75"/>
                  </a:lnTo>
                  <a:lnTo>
                    <a:pt x="28" y="70"/>
                  </a:lnTo>
                  <a:lnTo>
                    <a:pt x="18" y="58"/>
                  </a:lnTo>
                  <a:lnTo>
                    <a:pt x="14" y="49"/>
                  </a:lnTo>
                  <a:lnTo>
                    <a:pt x="7" y="40"/>
                  </a:lnTo>
                  <a:lnTo>
                    <a:pt x="0" y="30"/>
                  </a:lnTo>
                  <a:lnTo>
                    <a:pt x="7" y="28"/>
                  </a:lnTo>
                  <a:lnTo>
                    <a:pt x="18" y="26"/>
                  </a:lnTo>
                  <a:lnTo>
                    <a:pt x="28" y="23"/>
                  </a:lnTo>
                  <a:lnTo>
                    <a:pt x="35" y="23"/>
                  </a:lnTo>
                  <a:lnTo>
                    <a:pt x="35" y="19"/>
                  </a:lnTo>
                  <a:lnTo>
                    <a:pt x="37" y="12"/>
                  </a:lnTo>
                  <a:lnTo>
                    <a:pt x="39" y="5"/>
                  </a:lnTo>
                  <a:lnTo>
                    <a:pt x="42" y="0"/>
                  </a:lnTo>
                  <a:lnTo>
                    <a:pt x="42" y="0"/>
                  </a:lnTo>
                  <a:close/>
                </a:path>
              </a:pathLst>
            </a:custGeom>
            <a:solidFill>
              <a:srgbClr val="F59600"/>
            </a:solidFill>
            <a:ln>
              <a:noFill/>
            </a:ln>
            <a:extLst/>
          </p:spPr>
          <p:txBody>
            <a:bodyPr/>
            <a:lstStyle/>
            <a:p>
              <a:pPr fontAlgn="auto">
                <a:spcBef>
                  <a:spcPts val="0"/>
                </a:spcBef>
                <a:spcAft>
                  <a:spcPts val="0"/>
                </a:spcAft>
                <a:defRPr/>
              </a:pPr>
              <a:endParaRPr lang="en-US">
                <a:latin typeface="+mn-lt"/>
              </a:endParaRPr>
            </a:p>
          </p:txBody>
        </p:sp>
        <p:sp>
          <p:nvSpPr>
            <p:cNvPr id="25" name="Freeform 27"/>
            <p:cNvSpPr>
              <a:spLocks/>
            </p:cNvSpPr>
            <p:nvPr/>
          </p:nvSpPr>
          <p:spPr bwMode="auto">
            <a:xfrm>
              <a:off x="3309938" y="2541588"/>
              <a:ext cx="1417638" cy="1512888"/>
            </a:xfrm>
            <a:custGeom>
              <a:avLst/>
              <a:gdLst>
                <a:gd name="T0" fmla="*/ 325 w 893"/>
                <a:gd name="T1" fmla="*/ 0 h 953"/>
                <a:gd name="T2" fmla="*/ 302 w 893"/>
                <a:gd name="T3" fmla="*/ 4 h 953"/>
                <a:gd name="T4" fmla="*/ 267 w 893"/>
                <a:gd name="T5" fmla="*/ 9 h 953"/>
                <a:gd name="T6" fmla="*/ 221 w 893"/>
                <a:gd name="T7" fmla="*/ 18 h 953"/>
                <a:gd name="T8" fmla="*/ 172 w 893"/>
                <a:gd name="T9" fmla="*/ 28 h 953"/>
                <a:gd name="T10" fmla="*/ 123 w 893"/>
                <a:gd name="T11" fmla="*/ 37 h 953"/>
                <a:gd name="T12" fmla="*/ 84 w 893"/>
                <a:gd name="T13" fmla="*/ 49 h 953"/>
                <a:gd name="T14" fmla="*/ 53 w 893"/>
                <a:gd name="T15" fmla="*/ 58 h 953"/>
                <a:gd name="T16" fmla="*/ 42 w 893"/>
                <a:gd name="T17" fmla="*/ 72 h 953"/>
                <a:gd name="T18" fmla="*/ 32 w 893"/>
                <a:gd name="T19" fmla="*/ 151 h 953"/>
                <a:gd name="T20" fmla="*/ 23 w 893"/>
                <a:gd name="T21" fmla="*/ 276 h 953"/>
                <a:gd name="T22" fmla="*/ 16 w 893"/>
                <a:gd name="T23" fmla="*/ 430 h 953"/>
                <a:gd name="T24" fmla="*/ 9 w 893"/>
                <a:gd name="T25" fmla="*/ 595 h 953"/>
                <a:gd name="T26" fmla="*/ 4 w 893"/>
                <a:gd name="T27" fmla="*/ 749 h 953"/>
                <a:gd name="T28" fmla="*/ 2 w 893"/>
                <a:gd name="T29" fmla="*/ 872 h 953"/>
                <a:gd name="T30" fmla="*/ 0 w 893"/>
                <a:gd name="T31" fmla="*/ 942 h 953"/>
                <a:gd name="T32" fmla="*/ 800 w 893"/>
                <a:gd name="T33" fmla="*/ 753 h 953"/>
                <a:gd name="T34" fmla="*/ 807 w 893"/>
                <a:gd name="T35" fmla="*/ 749 h 953"/>
                <a:gd name="T36" fmla="*/ 814 w 893"/>
                <a:gd name="T37" fmla="*/ 735 h 953"/>
                <a:gd name="T38" fmla="*/ 823 w 893"/>
                <a:gd name="T39" fmla="*/ 714 h 953"/>
                <a:gd name="T40" fmla="*/ 828 w 893"/>
                <a:gd name="T41" fmla="*/ 679 h 953"/>
                <a:gd name="T42" fmla="*/ 832 w 893"/>
                <a:gd name="T43" fmla="*/ 632 h 953"/>
                <a:gd name="T44" fmla="*/ 830 w 893"/>
                <a:gd name="T45" fmla="*/ 565 h 953"/>
                <a:gd name="T46" fmla="*/ 823 w 893"/>
                <a:gd name="T47" fmla="*/ 476 h 953"/>
                <a:gd name="T48" fmla="*/ 890 w 893"/>
                <a:gd name="T49" fmla="*/ 139 h 953"/>
                <a:gd name="T50" fmla="*/ 874 w 893"/>
                <a:gd name="T51" fmla="*/ 132 h 953"/>
                <a:gd name="T52" fmla="*/ 846 w 893"/>
                <a:gd name="T53" fmla="*/ 123 h 953"/>
                <a:gd name="T54" fmla="*/ 814 w 893"/>
                <a:gd name="T55" fmla="*/ 111 h 953"/>
                <a:gd name="T56" fmla="*/ 779 w 893"/>
                <a:gd name="T57" fmla="*/ 100 h 953"/>
                <a:gd name="T58" fmla="*/ 744 w 893"/>
                <a:gd name="T59" fmla="*/ 86 h 953"/>
                <a:gd name="T60" fmla="*/ 716 w 893"/>
                <a:gd name="T61" fmla="*/ 74 h 953"/>
                <a:gd name="T62" fmla="*/ 695 w 893"/>
                <a:gd name="T63" fmla="*/ 62 h 953"/>
                <a:gd name="T64" fmla="*/ 686 w 893"/>
                <a:gd name="T65" fmla="*/ 53 h 953"/>
                <a:gd name="T66" fmla="*/ 651 w 893"/>
                <a:gd name="T67" fmla="*/ 44 h 953"/>
                <a:gd name="T68" fmla="*/ 600 w 893"/>
                <a:gd name="T69" fmla="*/ 35 h 953"/>
                <a:gd name="T70" fmla="*/ 537 w 893"/>
                <a:gd name="T71" fmla="*/ 25 h 953"/>
                <a:gd name="T72" fmla="*/ 470 w 893"/>
                <a:gd name="T73" fmla="*/ 16 h 953"/>
                <a:gd name="T74" fmla="*/ 407 w 893"/>
                <a:gd name="T75" fmla="*/ 9 h 953"/>
                <a:gd name="T76" fmla="*/ 358 w 893"/>
                <a:gd name="T77" fmla="*/ 2 h 953"/>
                <a:gd name="T78" fmla="*/ 330 w 893"/>
                <a:gd name="T79" fmla="*/ 0 h 953"/>
                <a:gd name="T80" fmla="*/ 328 w 893"/>
                <a:gd name="T81"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3" h="953">
                  <a:moveTo>
                    <a:pt x="328" y="0"/>
                  </a:moveTo>
                  <a:lnTo>
                    <a:pt x="325" y="0"/>
                  </a:lnTo>
                  <a:lnTo>
                    <a:pt x="316" y="2"/>
                  </a:lnTo>
                  <a:lnTo>
                    <a:pt x="302" y="4"/>
                  </a:lnTo>
                  <a:lnTo>
                    <a:pt x="288" y="7"/>
                  </a:lnTo>
                  <a:lnTo>
                    <a:pt x="267" y="9"/>
                  </a:lnTo>
                  <a:lnTo>
                    <a:pt x="246" y="14"/>
                  </a:lnTo>
                  <a:lnTo>
                    <a:pt x="221" y="18"/>
                  </a:lnTo>
                  <a:lnTo>
                    <a:pt x="198" y="25"/>
                  </a:lnTo>
                  <a:lnTo>
                    <a:pt x="172" y="28"/>
                  </a:lnTo>
                  <a:lnTo>
                    <a:pt x="146" y="35"/>
                  </a:lnTo>
                  <a:lnTo>
                    <a:pt x="123" y="37"/>
                  </a:lnTo>
                  <a:lnTo>
                    <a:pt x="102" y="44"/>
                  </a:lnTo>
                  <a:lnTo>
                    <a:pt x="84" y="49"/>
                  </a:lnTo>
                  <a:lnTo>
                    <a:pt x="67" y="53"/>
                  </a:lnTo>
                  <a:lnTo>
                    <a:pt x="53" y="58"/>
                  </a:lnTo>
                  <a:lnTo>
                    <a:pt x="49" y="60"/>
                  </a:lnTo>
                  <a:lnTo>
                    <a:pt x="42" y="72"/>
                  </a:lnTo>
                  <a:lnTo>
                    <a:pt x="37" y="104"/>
                  </a:lnTo>
                  <a:lnTo>
                    <a:pt x="32" y="151"/>
                  </a:lnTo>
                  <a:lnTo>
                    <a:pt x="28" y="209"/>
                  </a:lnTo>
                  <a:lnTo>
                    <a:pt x="23" y="276"/>
                  </a:lnTo>
                  <a:lnTo>
                    <a:pt x="18" y="351"/>
                  </a:lnTo>
                  <a:lnTo>
                    <a:pt x="16" y="430"/>
                  </a:lnTo>
                  <a:lnTo>
                    <a:pt x="14" y="514"/>
                  </a:lnTo>
                  <a:lnTo>
                    <a:pt x="9" y="595"/>
                  </a:lnTo>
                  <a:lnTo>
                    <a:pt x="7" y="674"/>
                  </a:lnTo>
                  <a:lnTo>
                    <a:pt x="4" y="749"/>
                  </a:lnTo>
                  <a:lnTo>
                    <a:pt x="4" y="816"/>
                  </a:lnTo>
                  <a:lnTo>
                    <a:pt x="2" y="872"/>
                  </a:lnTo>
                  <a:lnTo>
                    <a:pt x="0" y="916"/>
                  </a:lnTo>
                  <a:lnTo>
                    <a:pt x="0" y="942"/>
                  </a:lnTo>
                  <a:lnTo>
                    <a:pt x="0" y="953"/>
                  </a:lnTo>
                  <a:lnTo>
                    <a:pt x="800" y="753"/>
                  </a:lnTo>
                  <a:lnTo>
                    <a:pt x="802" y="751"/>
                  </a:lnTo>
                  <a:lnTo>
                    <a:pt x="807" y="749"/>
                  </a:lnTo>
                  <a:lnTo>
                    <a:pt x="809" y="742"/>
                  </a:lnTo>
                  <a:lnTo>
                    <a:pt x="814" y="735"/>
                  </a:lnTo>
                  <a:lnTo>
                    <a:pt x="818" y="725"/>
                  </a:lnTo>
                  <a:lnTo>
                    <a:pt x="823" y="714"/>
                  </a:lnTo>
                  <a:lnTo>
                    <a:pt x="825" y="697"/>
                  </a:lnTo>
                  <a:lnTo>
                    <a:pt x="828" y="679"/>
                  </a:lnTo>
                  <a:lnTo>
                    <a:pt x="830" y="656"/>
                  </a:lnTo>
                  <a:lnTo>
                    <a:pt x="832" y="632"/>
                  </a:lnTo>
                  <a:lnTo>
                    <a:pt x="832" y="600"/>
                  </a:lnTo>
                  <a:lnTo>
                    <a:pt x="830" y="565"/>
                  </a:lnTo>
                  <a:lnTo>
                    <a:pt x="825" y="523"/>
                  </a:lnTo>
                  <a:lnTo>
                    <a:pt x="823" y="476"/>
                  </a:lnTo>
                  <a:lnTo>
                    <a:pt x="893" y="139"/>
                  </a:lnTo>
                  <a:lnTo>
                    <a:pt x="890" y="139"/>
                  </a:lnTo>
                  <a:lnTo>
                    <a:pt x="884" y="137"/>
                  </a:lnTo>
                  <a:lnTo>
                    <a:pt x="874" y="132"/>
                  </a:lnTo>
                  <a:lnTo>
                    <a:pt x="863" y="128"/>
                  </a:lnTo>
                  <a:lnTo>
                    <a:pt x="846" y="123"/>
                  </a:lnTo>
                  <a:lnTo>
                    <a:pt x="832" y="118"/>
                  </a:lnTo>
                  <a:lnTo>
                    <a:pt x="814" y="111"/>
                  </a:lnTo>
                  <a:lnTo>
                    <a:pt x="797" y="107"/>
                  </a:lnTo>
                  <a:lnTo>
                    <a:pt x="779" y="100"/>
                  </a:lnTo>
                  <a:lnTo>
                    <a:pt x="760" y="93"/>
                  </a:lnTo>
                  <a:lnTo>
                    <a:pt x="744" y="86"/>
                  </a:lnTo>
                  <a:lnTo>
                    <a:pt x="730" y="81"/>
                  </a:lnTo>
                  <a:lnTo>
                    <a:pt x="716" y="74"/>
                  </a:lnTo>
                  <a:lnTo>
                    <a:pt x="704" y="67"/>
                  </a:lnTo>
                  <a:lnTo>
                    <a:pt x="695" y="62"/>
                  </a:lnTo>
                  <a:lnTo>
                    <a:pt x="693" y="60"/>
                  </a:lnTo>
                  <a:lnTo>
                    <a:pt x="686" y="53"/>
                  </a:lnTo>
                  <a:lnTo>
                    <a:pt x="672" y="49"/>
                  </a:lnTo>
                  <a:lnTo>
                    <a:pt x="651" y="44"/>
                  </a:lnTo>
                  <a:lnTo>
                    <a:pt x="628" y="39"/>
                  </a:lnTo>
                  <a:lnTo>
                    <a:pt x="600" y="35"/>
                  </a:lnTo>
                  <a:lnTo>
                    <a:pt x="570" y="30"/>
                  </a:lnTo>
                  <a:lnTo>
                    <a:pt x="537" y="25"/>
                  </a:lnTo>
                  <a:lnTo>
                    <a:pt x="504" y="21"/>
                  </a:lnTo>
                  <a:lnTo>
                    <a:pt x="470" y="16"/>
                  </a:lnTo>
                  <a:lnTo>
                    <a:pt x="437" y="11"/>
                  </a:lnTo>
                  <a:lnTo>
                    <a:pt x="407" y="9"/>
                  </a:lnTo>
                  <a:lnTo>
                    <a:pt x="381" y="4"/>
                  </a:lnTo>
                  <a:lnTo>
                    <a:pt x="358" y="2"/>
                  </a:lnTo>
                  <a:lnTo>
                    <a:pt x="342" y="2"/>
                  </a:lnTo>
                  <a:lnTo>
                    <a:pt x="330" y="0"/>
                  </a:lnTo>
                  <a:lnTo>
                    <a:pt x="328" y="0"/>
                  </a:lnTo>
                  <a:lnTo>
                    <a:pt x="328" y="0"/>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26" name="Freeform 28"/>
            <p:cNvSpPr>
              <a:spLocks/>
            </p:cNvSpPr>
            <p:nvPr/>
          </p:nvSpPr>
          <p:spPr bwMode="auto">
            <a:xfrm>
              <a:off x="3889375" y="2947988"/>
              <a:ext cx="368300" cy="635000"/>
            </a:xfrm>
            <a:custGeom>
              <a:avLst/>
              <a:gdLst>
                <a:gd name="T0" fmla="*/ 30 w 232"/>
                <a:gd name="T1" fmla="*/ 0 h 400"/>
                <a:gd name="T2" fmla="*/ 232 w 232"/>
                <a:gd name="T3" fmla="*/ 100 h 400"/>
                <a:gd name="T4" fmla="*/ 84 w 232"/>
                <a:gd name="T5" fmla="*/ 400 h 400"/>
                <a:gd name="T6" fmla="*/ 0 w 232"/>
                <a:gd name="T7" fmla="*/ 362 h 400"/>
                <a:gd name="T8" fmla="*/ 30 w 232"/>
                <a:gd name="T9" fmla="*/ 0 h 400"/>
                <a:gd name="T10" fmla="*/ 30 w 232"/>
                <a:gd name="T11" fmla="*/ 0 h 400"/>
              </a:gdLst>
              <a:ahLst/>
              <a:cxnLst>
                <a:cxn ang="0">
                  <a:pos x="T0" y="T1"/>
                </a:cxn>
                <a:cxn ang="0">
                  <a:pos x="T2" y="T3"/>
                </a:cxn>
                <a:cxn ang="0">
                  <a:pos x="T4" y="T5"/>
                </a:cxn>
                <a:cxn ang="0">
                  <a:pos x="T6" y="T7"/>
                </a:cxn>
                <a:cxn ang="0">
                  <a:pos x="T8" y="T9"/>
                </a:cxn>
                <a:cxn ang="0">
                  <a:pos x="T10" y="T11"/>
                </a:cxn>
              </a:cxnLst>
              <a:rect l="0" t="0" r="r" b="b"/>
              <a:pathLst>
                <a:path w="232" h="400">
                  <a:moveTo>
                    <a:pt x="30" y="0"/>
                  </a:moveTo>
                  <a:lnTo>
                    <a:pt x="232" y="100"/>
                  </a:lnTo>
                  <a:lnTo>
                    <a:pt x="84" y="400"/>
                  </a:lnTo>
                  <a:lnTo>
                    <a:pt x="0" y="362"/>
                  </a:lnTo>
                  <a:lnTo>
                    <a:pt x="30" y="0"/>
                  </a:lnTo>
                  <a:lnTo>
                    <a:pt x="30" y="0"/>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27" name="Freeform 29"/>
            <p:cNvSpPr>
              <a:spLocks/>
            </p:cNvSpPr>
            <p:nvPr/>
          </p:nvSpPr>
          <p:spPr bwMode="auto">
            <a:xfrm>
              <a:off x="3689350" y="2536826"/>
              <a:ext cx="269875" cy="1270000"/>
            </a:xfrm>
            <a:custGeom>
              <a:avLst/>
              <a:gdLst>
                <a:gd name="T0" fmla="*/ 107 w 170"/>
                <a:gd name="T1" fmla="*/ 0 h 800"/>
                <a:gd name="T2" fmla="*/ 105 w 170"/>
                <a:gd name="T3" fmla="*/ 0 h 800"/>
                <a:gd name="T4" fmla="*/ 103 w 170"/>
                <a:gd name="T5" fmla="*/ 7 h 800"/>
                <a:gd name="T6" fmla="*/ 98 w 170"/>
                <a:gd name="T7" fmla="*/ 14 h 800"/>
                <a:gd name="T8" fmla="*/ 91 w 170"/>
                <a:gd name="T9" fmla="*/ 26 h 800"/>
                <a:gd name="T10" fmla="*/ 84 w 170"/>
                <a:gd name="T11" fmla="*/ 38 h 800"/>
                <a:gd name="T12" fmla="*/ 77 w 170"/>
                <a:gd name="T13" fmla="*/ 54 h 800"/>
                <a:gd name="T14" fmla="*/ 68 w 170"/>
                <a:gd name="T15" fmla="*/ 70 h 800"/>
                <a:gd name="T16" fmla="*/ 61 w 170"/>
                <a:gd name="T17" fmla="*/ 86 h 800"/>
                <a:gd name="T18" fmla="*/ 52 w 170"/>
                <a:gd name="T19" fmla="*/ 105 h 800"/>
                <a:gd name="T20" fmla="*/ 42 w 170"/>
                <a:gd name="T21" fmla="*/ 121 h 800"/>
                <a:gd name="T22" fmla="*/ 33 w 170"/>
                <a:gd name="T23" fmla="*/ 138 h 800"/>
                <a:gd name="T24" fmla="*/ 28 w 170"/>
                <a:gd name="T25" fmla="*/ 154 h 800"/>
                <a:gd name="T26" fmla="*/ 21 w 170"/>
                <a:gd name="T27" fmla="*/ 165 h 800"/>
                <a:gd name="T28" fmla="*/ 17 w 170"/>
                <a:gd name="T29" fmla="*/ 177 h 800"/>
                <a:gd name="T30" fmla="*/ 12 w 170"/>
                <a:gd name="T31" fmla="*/ 186 h 800"/>
                <a:gd name="T32" fmla="*/ 12 w 170"/>
                <a:gd name="T33" fmla="*/ 191 h 800"/>
                <a:gd name="T34" fmla="*/ 14 w 170"/>
                <a:gd name="T35" fmla="*/ 200 h 800"/>
                <a:gd name="T36" fmla="*/ 24 w 170"/>
                <a:gd name="T37" fmla="*/ 207 h 800"/>
                <a:gd name="T38" fmla="*/ 31 w 170"/>
                <a:gd name="T39" fmla="*/ 210 h 800"/>
                <a:gd name="T40" fmla="*/ 40 w 170"/>
                <a:gd name="T41" fmla="*/ 214 h 800"/>
                <a:gd name="T42" fmla="*/ 47 w 170"/>
                <a:gd name="T43" fmla="*/ 219 h 800"/>
                <a:gd name="T44" fmla="*/ 56 w 170"/>
                <a:gd name="T45" fmla="*/ 224 h 800"/>
                <a:gd name="T46" fmla="*/ 65 w 170"/>
                <a:gd name="T47" fmla="*/ 228 h 800"/>
                <a:gd name="T48" fmla="*/ 75 w 170"/>
                <a:gd name="T49" fmla="*/ 233 h 800"/>
                <a:gd name="T50" fmla="*/ 84 w 170"/>
                <a:gd name="T51" fmla="*/ 240 h 800"/>
                <a:gd name="T52" fmla="*/ 93 w 170"/>
                <a:gd name="T53" fmla="*/ 247 h 800"/>
                <a:gd name="T54" fmla="*/ 100 w 170"/>
                <a:gd name="T55" fmla="*/ 254 h 800"/>
                <a:gd name="T56" fmla="*/ 110 w 170"/>
                <a:gd name="T57" fmla="*/ 263 h 800"/>
                <a:gd name="T58" fmla="*/ 117 w 170"/>
                <a:gd name="T59" fmla="*/ 272 h 800"/>
                <a:gd name="T60" fmla="*/ 124 w 170"/>
                <a:gd name="T61" fmla="*/ 286 h 800"/>
                <a:gd name="T62" fmla="*/ 0 w 170"/>
                <a:gd name="T63" fmla="*/ 382 h 800"/>
                <a:gd name="T64" fmla="*/ 163 w 170"/>
                <a:gd name="T65" fmla="*/ 800 h 800"/>
                <a:gd name="T66" fmla="*/ 170 w 170"/>
                <a:gd name="T67" fmla="*/ 212 h 800"/>
                <a:gd name="T68" fmla="*/ 107 w 170"/>
                <a:gd name="T69" fmla="*/ 0 h 800"/>
                <a:gd name="T70" fmla="*/ 107 w 170"/>
                <a:gd name="T7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800">
                  <a:moveTo>
                    <a:pt x="107" y="0"/>
                  </a:moveTo>
                  <a:lnTo>
                    <a:pt x="105" y="0"/>
                  </a:lnTo>
                  <a:lnTo>
                    <a:pt x="103" y="7"/>
                  </a:lnTo>
                  <a:lnTo>
                    <a:pt x="98" y="14"/>
                  </a:lnTo>
                  <a:lnTo>
                    <a:pt x="91" y="26"/>
                  </a:lnTo>
                  <a:lnTo>
                    <a:pt x="84" y="38"/>
                  </a:lnTo>
                  <a:lnTo>
                    <a:pt x="77" y="54"/>
                  </a:lnTo>
                  <a:lnTo>
                    <a:pt x="68" y="70"/>
                  </a:lnTo>
                  <a:lnTo>
                    <a:pt x="61" y="86"/>
                  </a:lnTo>
                  <a:lnTo>
                    <a:pt x="52" y="105"/>
                  </a:lnTo>
                  <a:lnTo>
                    <a:pt x="42" y="121"/>
                  </a:lnTo>
                  <a:lnTo>
                    <a:pt x="33" y="138"/>
                  </a:lnTo>
                  <a:lnTo>
                    <a:pt x="28" y="154"/>
                  </a:lnTo>
                  <a:lnTo>
                    <a:pt x="21" y="165"/>
                  </a:lnTo>
                  <a:lnTo>
                    <a:pt x="17" y="177"/>
                  </a:lnTo>
                  <a:lnTo>
                    <a:pt x="12" y="186"/>
                  </a:lnTo>
                  <a:lnTo>
                    <a:pt x="12" y="191"/>
                  </a:lnTo>
                  <a:lnTo>
                    <a:pt x="14" y="200"/>
                  </a:lnTo>
                  <a:lnTo>
                    <a:pt x="24" y="207"/>
                  </a:lnTo>
                  <a:lnTo>
                    <a:pt x="31" y="210"/>
                  </a:lnTo>
                  <a:lnTo>
                    <a:pt x="40" y="214"/>
                  </a:lnTo>
                  <a:lnTo>
                    <a:pt x="47" y="219"/>
                  </a:lnTo>
                  <a:lnTo>
                    <a:pt x="56" y="224"/>
                  </a:lnTo>
                  <a:lnTo>
                    <a:pt x="65" y="228"/>
                  </a:lnTo>
                  <a:lnTo>
                    <a:pt x="75" y="233"/>
                  </a:lnTo>
                  <a:lnTo>
                    <a:pt x="84" y="240"/>
                  </a:lnTo>
                  <a:lnTo>
                    <a:pt x="93" y="247"/>
                  </a:lnTo>
                  <a:lnTo>
                    <a:pt x="100" y="254"/>
                  </a:lnTo>
                  <a:lnTo>
                    <a:pt x="110" y="263"/>
                  </a:lnTo>
                  <a:lnTo>
                    <a:pt x="117" y="272"/>
                  </a:lnTo>
                  <a:lnTo>
                    <a:pt x="124" y="286"/>
                  </a:lnTo>
                  <a:lnTo>
                    <a:pt x="0" y="382"/>
                  </a:lnTo>
                  <a:lnTo>
                    <a:pt x="163" y="800"/>
                  </a:lnTo>
                  <a:lnTo>
                    <a:pt x="170" y="212"/>
                  </a:lnTo>
                  <a:lnTo>
                    <a:pt x="107" y="0"/>
                  </a:lnTo>
                  <a:lnTo>
                    <a:pt x="107" y="0"/>
                  </a:lnTo>
                  <a:close/>
                </a:path>
              </a:pathLst>
            </a:custGeom>
            <a:solidFill>
              <a:srgbClr val="82D1FF"/>
            </a:solidFill>
            <a:ln>
              <a:noFill/>
            </a:ln>
            <a:extLst/>
          </p:spPr>
          <p:txBody>
            <a:bodyPr/>
            <a:lstStyle/>
            <a:p>
              <a:pPr fontAlgn="auto">
                <a:spcBef>
                  <a:spcPts val="0"/>
                </a:spcBef>
                <a:spcAft>
                  <a:spcPts val="0"/>
                </a:spcAft>
                <a:defRPr/>
              </a:pPr>
              <a:endParaRPr lang="en-US">
                <a:latin typeface="+mn-lt"/>
              </a:endParaRPr>
            </a:p>
          </p:txBody>
        </p:sp>
        <p:sp>
          <p:nvSpPr>
            <p:cNvPr id="28" name="Freeform 30"/>
            <p:cNvSpPr>
              <a:spLocks/>
            </p:cNvSpPr>
            <p:nvPr/>
          </p:nvSpPr>
          <p:spPr bwMode="auto">
            <a:xfrm>
              <a:off x="4017963" y="2600326"/>
              <a:ext cx="539750" cy="1074738"/>
            </a:xfrm>
            <a:custGeom>
              <a:avLst/>
              <a:gdLst>
                <a:gd name="T0" fmla="*/ 340 w 340"/>
                <a:gd name="T1" fmla="*/ 0 h 677"/>
                <a:gd name="T2" fmla="*/ 338 w 340"/>
                <a:gd name="T3" fmla="*/ 223 h 677"/>
                <a:gd name="T4" fmla="*/ 207 w 340"/>
                <a:gd name="T5" fmla="*/ 274 h 677"/>
                <a:gd name="T6" fmla="*/ 210 w 340"/>
                <a:gd name="T7" fmla="*/ 274 h 677"/>
                <a:gd name="T8" fmla="*/ 217 w 340"/>
                <a:gd name="T9" fmla="*/ 277 h 677"/>
                <a:gd name="T10" fmla="*/ 224 w 340"/>
                <a:gd name="T11" fmla="*/ 279 h 677"/>
                <a:gd name="T12" fmla="*/ 235 w 340"/>
                <a:gd name="T13" fmla="*/ 284 h 677"/>
                <a:gd name="T14" fmla="*/ 240 w 340"/>
                <a:gd name="T15" fmla="*/ 286 h 677"/>
                <a:gd name="T16" fmla="*/ 247 w 340"/>
                <a:gd name="T17" fmla="*/ 288 h 677"/>
                <a:gd name="T18" fmla="*/ 251 w 340"/>
                <a:gd name="T19" fmla="*/ 291 h 677"/>
                <a:gd name="T20" fmla="*/ 258 w 340"/>
                <a:gd name="T21" fmla="*/ 295 h 677"/>
                <a:gd name="T22" fmla="*/ 268 w 340"/>
                <a:gd name="T23" fmla="*/ 300 h 677"/>
                <a:gd name="T24" fmla="*/ 275 w 340"/>
                <a:gd name="T25" fmla="*/ 309 h 677"/>
                <a:gd name="T26" fmla="*/ 0 w 340"/>
                <a:gd name="T27" fmla="*/ 677 h 677"/>
                <a:gd name="T28" fmla="*/ 0 w 340"/>
                <a:gd name="T29" fmla="*/ 672 h 677"/>
                <a:gd name="T30" fmla="*/ 3 w 340"/>
                <a:gd name="T31" fmla="*/ 660 h 677"/>
                <a:gd name="T32" fmla="*/ 7 w 340"/>
                <a:gd name="T33" fmla="*/ 640 h 677"/>
                <a:gd name="T34" fmla="*/ 14 w 340"/>
                <a:gd name="T35" fmla="*/ 616 h 677"/>
                <a:gd name="T36" fmla="*/ 21 w 340"/>
                <a:gd name="T37" fmla="*/ 584 h 677"/>
                <a:gd name="T38" fmla="*/ 31 w 340"/>
                <a:gd name="T39" fmla="*/ 551 h 677"/>
                <a:gd name="T40" fmla="*/ 40 w 340"/>
                <a:gd name="T41" fmla="*/ 516 h 677"/>
                <a:gd name="T42" fmla="*/ 49 w 340"/>
                <a:gd name="T43" fmla="*/ 479 h 677"/>
                <a:gd name="T44" fmla="*/ 61 w 340"/>
                <a:gd name="T45" fmla="*/ 439 h 677"/>
                <a:gd name="T46" fmla="*/ 70 w 340"/>
                <a:gd name="T47" fmla="*/ 402 h 677"/>
                <a:gd name="T48" fmla="*/ 82 w 340"/>
                <a:gd name="T49" fmla="*/ 367 h 677"/>
                <a:gd name="T50" fmla="*/ 93 w 340"/>
                <a:gd name="T51" fmla="*/ 335 h 677"/>
                <a:gd name="T52" fmla="*/ 103 w 340"/>
                <a:gd name="T53" fmla="*/ 307 h 677"/>
                <a:gd name="T54" fmla="*/ 114 w 340"/>
                <a:gd name="T55" fmla="*/ 284 h 677"/>
                <a:gd name="T56" fmla="*/ 121 w 340"/>
                <a:gd name="T57" fmla="*/ 265 h 677"/>
                <a:gd name="T58" fmla="*/ 131 w 340"/>
                <a:gd name="T59" fmla="*/ 256 h 677"/>
                <a:gd name="T60" fmla="*/ 138 w 340"/>
                <a:gd name="T61" fmla="*/ 246 h 677"/>
                <a:gd name="T62" fmla="*/ 149 w 340"/>
                <a:gd name="T63" fmla="*/ 232 h 677"/>
                <a:gd name="T64" fmla="*/ 163 w 340"/>
                <a:gd name="T65" fmla="*/ 219 h 677"/>
                <a:gd name="T66" fmla="*/ 179 w 340"/>
                <a:gd name="T67" fmla="*/ 200 h 677"/>
                <a:gd name="T68" fmla="*/ 196 w 340"/>
                <a:gd name="T69" fmla="*/ 179 h 677"/>
                <a:gd name="T70" fmla="*/ 212 w 340"/>
                <a:gd name="T71" fmla="*/ 158 h 677"/>
                <a:gd name="T72" fmla="*/ 231 w 340"/>
                <a:gd name="T73" fmla="*/ 137 h 677"/>
                <a:gd name="T74" fmla="*/ 249 w 340"/>
                <a:gd name="T75" fmla="*/ 114 h 677"/>
                <a:gd name="T76" fmla="*/ 265 w 340"/>
                <a:gd name="T77" fmla="*/ 91 h 677"/>
                <a:gd name="T78" fmla="*/ 284 w 340"/>
                <a:gd name="T79" fmla="*/ 70 h 677"/>
                <a:gd name="T80" fmla="*/ 298 w 340"/>
                <a:gd name="T81" fmla="*/ 51 h 677"/>
                <a:gd name="T82" fmla="*/ 312 w 340"/>
                <a:gd name="T83" fmla="*/ 35 h 677"/>
                <a:gd name="T84" fmla="*/ 321 w 340"/>
                <a:gd name="T85" fmla="*/ 21 h 677"/>
                <a:gd name="T86" fmla="*/ 331 w 340"/>
                <a:gd name="T87" fmla="*/ 9 h 677"/>
                <a:gd name="T88" fmla="*/ 338 w 340"/>
                <a:gd name="T89" fmla="*/ 2 h 677"/>
                <a:gd name="T90" fmla="*/ 340 w 340"/>
                <a:gd name="T91" fmla="*/ 0 h 677"/>
                <a:gd name="T92" fmla="*/ 340 w 340"/>
                <a:gd name="T93"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677">
                  <a:moveTo>
                    <a:pt x="340" y="0"/>
                  </a:moveTo>
                  <a:lnTo>
                    <a:pt x="338" y="223"/>
                  </a:lnTo>
                  <a:lnTo>
                    <a:pt x="207" y="274"/>
                  </a:lnTo>
                  <a:lnTo>
                    <a:pt x="210" y="274"/>
                  </a:lnTo>
                  <a:lnTo>
                    <a:pt x="217" y="277"/>
                  </a:lnTo>
                  <a:lnTo>
                    <a:pt x="224" y="279"/>
                  </a:lnTo>
                  <a:lnTo>
                    <a:pt x="235" y="284"/>
                  </a:lnTo>
                  <a:lnTo>
                    <a:pt x="240" y="286"/>
                  </a:lnTo>
                  <a:lnTo>
                    <a:pt x="247" y="288"/>
                  </a:lnTo>
                  <a:lnTo>
                    <a:pt x="251" y="291"/>
                  </a:lnTo>
                  <a:lnTo>
                    <a:pt x="258" y="295"/>
                  </a:lnTo>
                  <a:lnTo>
                    <a:pt x="268" y="300"/>
                  </a:lnTo>
                  <a:lnTo>
                    <a:pt x="275" y="309"/>
                  </a:lnTo>
                  <a:lnTo>
                    <a:pt x="0" y="677"/>
                  </a:lnTo>
                  <a:lnTo>
                    <a:pt x="0" y="672"/>
                  </a:lnTo>
                  <a:lnTo>
                    <a:pt x="3" y="660"/>
                  </a:lnTo>
                  <a:lnTo>
                    <a:pt x="7" y="640"/>
                  </a:lnTo>
                  <a:lnTo>
                    <a:pt x="14" y="616"/>
                  </a:lnTo>
                  <a:lnTo>
                    <a:pt x="21" y="584"/>
                  </a:lnTo>
                  <a:lnTo>
                    <a:pt x="31" y="551"/>
                  </a:lnTo>
                  <a:lnTo>
                    <a:pt x="40" y="516"/>
                  </a:lnTo>
                  <a:lnTo>
                    <a:pt x="49" y="479"/>
                  </a:lnTo>
                  <a:lnTo>
                    <a:pt x="61" y="439"/>
                  </a:lnTo>
                  <a:lnTo>
                    <a:pt x="70" y="402"/>
                  </a:lnTo>
                  <a:lnTo>
                    <a:pt x="82" y="367"/>
                  </a:lnTo>
                  <a:lnTo>
                    <a:pt x="93" y="335"/>
                  </a:lnTo>
                  <a:lnTo>
                    <a:pt x="103" y="307"/>
                  </a:lnTo>
                  <a:lnTo>
                    <a:pt x="114" y="284"/>
                  </a:lnTo>
                  <a:lnTo>
                    <a:pt x="121" y="265"/>
                  </a:lnTo>
                  <a:lnTo>
                    <a:pt x="131" y="256"/>
                  </a:lnTo>
                  <a:lnTo>
                    <a:pt x="138" y="246"/>
                  </a:lnTo>
                  <a:lnTo>
                    <a:pt x="149" y="232"/>
                  </a:lnTo>
                  <a:lnTo>
                    <a:pt x="163" y="219"/>
                  </a:lnTo>
                  <a:lnTo>
                    <a:pt x="179" y="200"/>
                  </a:lnTo>
                  <a:lnTo>
                    <a:pt x="196" y="179"/>
                  </a:lnTo>
                  <a:lnTo>
                    <a:pt x="212" y="158"/>
                  </a:lnTo>
                  <a:lnTo>
                    <a:pt x="231" y="137"/>
                  </a:lnTo>
                  <a:lnTo>
                    <a:pt x="249" y="114"/>
                  </a:lnTo>
                  <a:lnTo>
                    <a:pt x="265" y="91"/>
                  </a:lnTo>
                  <a:lnTo>
                    <a:pt x="284" y="70"/>
                  </a:lnTo>
                  <a:lnTo>
                    <a:pt x="298" y="51"/>
                  </a:lnTo>
                  <a:lnTo>
                    <a:pt x="312" y="35"/>
                  </a:lnTo>
                  <a:lnTo>
                    <a:pt x="321" y="21"/>
                  </a:lnTo>
                  <a:lnTo>
                    <a:pt x="331" y="9"/>
                  </a:lnTo>
                  <a:lnTo>
                    <a:pt x="338" y="2"/>
                  </a:lnTo>
                  <a:lnTo>
                    <a:pt x="340" y="0"/>
                  </a:lnTo>
                  <a:lnTo>
                    <a:pt x="340" y="0"/>
                  </a:lnTo>
                  <a:close/>
                </a:path>
              </a:pathLst>
            </a:custGeom>
            <a:solidFill>
              <a:srgbClr val="82D1FF"/>
            </a:solidFill>
            <a:ln>
              <a:noFill/>
            </a:ln>
            <a:extLst/>
          </p:spPr>
          <p:txBody>
            <a:bodyPr/>
            <a:lstStyle/>
            <a:p>
              <a:pPr fontAlgn="auto">
                <a:spcBef>
                  <a:spcPts val="0"/>
                </a:spcBef>
                <a:spcAft>
                  <a:spcPts val="0"/>
                </a:spcAft>
                <a:defRPr/>
              </a:pPr>
              <a:endParaRPr lang="en-US">
                <a:latin typeface="+mn-lt"/>
              </a:endParaRPr>
            </a:p>
          </p:txBody>
        </p:sp>
        <p:sp>
          <p:nvSpPr>
            <p:cNvPr id="29" name="Freeform 31"/>
            <p:cNvSpPr>
              <a:spLocks/>
            </p:cNvSpPr>
            <p:nvPr/>
          </p:nvSpPr>
          <p:spPr bwMode="auto">
            <a:xfrm>
              <a:off x="3970338" y="2751138"/>
              <a:ext cx="450850" cy="333375"/>
            </a:xfrm>
            <a:custGeom>
              <a:avLst/>
              <a:gdLst>
                <a:gd name="T0" fmla="*/ 284 w 284"/>
                <a:gd name="T1" fmla="*/ 0 h 210"/>
                <a:gd name="T2" fmla="*/ 281 w 284"/>
                <a:gd name="T3" fmla="*/ 3 h 210"/>
                <a:gd name="T4" fmla="*/ 279 w 284"/>
                <a:gd name="T5" fmla="*/ 10 h 210"/>
                <a:gd name="T6" fmla="*/ 275 w 284"/>
                <a:gd name="T7" fmla="*/ 19 h 210"/>
                <a:gd name="T8" fmla="*/ 270 w 284"/>
                <a:gd name="T9" fmla="*/ 33 h 210"/>
                <a:gd name="T10" fmla="*/ 261 w 284"/>
                <a:gd name="T11" fmla="*/ 47 h 210"/>
                <a:gd name="T12" fmla="*/ 254 w 284"/>
                <a:gd name="T13" fmla="*/ 65 h 210"/>
                <a:gd name="T14" fmla="*/ 244 w 284"/>
                <a:gd name="T15" fmla="*/ 84 h 210"/>
                <a:gd name="T16" fmla="*/ 235 w 284"/>
                <a:gd name="T17" fmla="*/ 103 h 210"/>
                <a:gd name="T18" fmla="*/ 226 w 284"/>
                <a:gd name="T19" fmla="*/ 121 h 210"/>
                <a:gd name="T20" fmla="*/ 214 w 284"/>
                <a:gd name="T21" fmla="*/ 140 h 210"/>
                <a:gd name="T22" fmla="*/ 205 w 284"/>
                <a:gd name="T23" fmla="*/ 156 h 210"/>
                <a:gd name="T24" fmla="*/ 195 w 284"/>
                <a:gd name="T25" fmla="*/ 172 h 210"/>
                <a:gd name="T26" fmla="*/ 186 w 284"/>
                <a:gd name="T27" fmla="*/ 184 h 210"/>
                <a:gd name="T28" fmla="*/ 179 w 284"/>
                <a:gd name="T29" fmla="*/ 196 h 210"/>
                <a:gd name="T30" fmla="*/ 170 w 284"/>
                <a:gd name="T31" fmla="*/ 203 h 210"/>
                <a:gd name="T32" fmla="*/ 165 w 284"/>
                <a:gd name="T33" fmla="*/ 205 h 210"/>
                <a:gd name="T34" fmla="*/ 158 w 284"/>
                <a:gd name="T35" fmla="*/ 205 h 210"/>
                <a:gd name="T36" fmla="*/ 151 w 284"/>
                <a:gd name="T37" fmla="*/ 205 h 210"/>
                <a:gd name="T38" fmla="*/ 142 w 284"/>
                <a:gd name="T39" fmla="*/ 207 h 210"/>
                <a:gd name="T40" fmla="*/ 135 w 284"/>
                <a:gd name="T41" fmla="*/ 210 h 210"/>
                <a:gd name="T42" fmla="*/ 123 w 284"/>
                <a:gd name="T43" fmla="*/ 210 h 210"/>
                <a:gd name="T44" fmla="*/ 112 w 284"/>
                <a:gd name="T45" fmla="*/ 210 h 210"/>
                <a:gd name="T46" fmla="*/ 100 w 284"/>
                <a:gd name="T47" fmla="*/ 210 h 210"/>
                <a:gd name="T48" fmla="*/ 91 w 284"/>
                <a:gd name="T49" fmla="*/ 210 h 210"/>
                <a:gd name="T50" fmla="*/ 77 w 284"/>
                <a:gd name="T51" fmla="*/ 205 h 210"/>
                <a:gd name="T52" fmla="*/ 65 w 284"/>
                <a:gd name="T53" fmla="*/ 203 h 210"/>
                <a:gd name="T54" fmla="*/ 54 w 284"/>
                <a:gd name="T55" fmla="*/ 196 h 210"/>
                <a:gd name="T56" fmla="*/ 42 w 284"/>
                <a:gd name="T57" fmla="*/ 189 h 210"/>
                <a:gd name="T58" fmla="*/ 30 w 284"/>
                <a:gd name="T59" fmla="*/ 177 h 210"/>
                <a:gd name="T60" fmla="*/ 19 w 284"/>
                <a:gd name="T61" fmla="*/ 163 h 210"/>
                <a:gd name="T62" fmla="*/ 9 w 284"/>
                <a:gd name="T63" fmla="*/ 147 h 210"/>
                <a:gd name="T64" fmla="*/ 0 w 284"/>
                <a:gd name="T65" fmla="*/ 126 h 210"/>
                <a:gd name="T66" fmla="*/ 284 w 284"/>
                <a:gd name="T67" fmla="*/ 0 h 210"/>
                <a:gd name="T68" fmla="*/ 284 w 284"/>
                <a:gd name="T6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4" h="210">
                  <a:moveTo>
                    <a:pt x="284" y="0"/>
                  </a:moveTo>
                  <a:lnTo>
                    <a:pt x="281" y="3"/>
                  </a:lnTo>
                  <a:lnTo>
                    <a:pt x="279" y="10"/>
                  </a:lnTo>
                  <a:lnTo>
                    <a:pt x="275" y="19"/>
                  </a:lnTo>
                  <a:lnTo>
                    <a:pt x="270" y="33"/>
                  </a:lnTo>
                  <a:lnTo>
                    <a:pt x="261" y="47"/>
                  </a:lnTo>
                  <a:lnTo>
                    <a:pt x="254" y="65"/>
                  </a:lnTo>
                  <a:lnTo>
                    <a:pt x="244" y="84"/>
                  </a:lnTo>
                  <a:lnTo>
                    <a:pt x="235" y="103"/>
                  </a:lnTo>
                  <a:lnTo>
                    <a:pt x="226" y="121"/>
                  </a:lnTo>
                  <a:lnTo>
                    <a:pt x="214" y="140"/>
                  </a:lnTo>
                  <a:lnTo>
                    <a:pt x="205" y="156"/>
                  </a:lnTo>
                  <a:lnTo>
                    <a:pt x="195" y="172"/>
                  </a:lnTo>
                  <a:lnTo>
                    <a:pt x="186" y="184"/>
                  </a:lnTo>
                  <a:lnTo>
                    <a:pt x="179" y="196"/>
                  </a:lnTo>
                  <a:lnTo>
                    <a:pt x="170" y="203"/>
                  </a:lnTo>
                  <a:lnTo>
                    <a:pt x="165" y="205"/>
                  </a:lnTo>
                  <a:lnTo>
                    <a:pt x="158" y="205"/>
                  </a:lnTo>
                  <a:lnTo>
                    <a:pt x="151" y="205"/>
                  </a:lnTo>
                  <a:lnTo>
                    <a:pt x="142" y="207"/>
                  </a:lnTo>
                  <a:lnTo>
                    <a:pt x="135" y="210"/>
                  </a:lnTo>
                  <a:lnTo>
                    <a:pt x="123" y="210"/>
                  </a:lnTo>
                  <a:lnTo>
                    <a:pt x="112" y="210"/>
                  </a:lnTo>
                  <a:lnTo>
                    <a:pt x="100" y="210"/>
                  </a:lnTo>
                  <a:lnTo>
                    <a:pt x="91" y="210"/>
                  </a:lnTo>
                  <a:lnTo>
                    <a:pt x="77" y="205"/>
                  </a:lnTo>
                  <a:lnTo>
                    <a:pt x="65" y="203"/>
                  </a:lnTo>
                  <a:lnTo>
                    <a:pt x="54" y="196"/>
                  </a:lnTo>
                  <a:lnTo>
                    <a:pt x="42" y="189"/>
                  </a:lnTo>
                  <a:lnTo>
                    <a:pt x="30" y="177"/>
                  </a:lnTo>
                  <a:lnTo>
                    <a:pt x="19" y="163"/>
                  </a:lnTo>
                  <a:lnTo>
                    <a:pt x="9" y="147"/>
                  </a:lnTo>
                  <a:lnTo>
                    <a:pt x="0" y="126"/>
                  </a:lnTo>
                  <a:lnTo>
                    <a:pt x="284" y="0"/>
                  </a:lnTo>
                  <a:lnTo>
                    <a:pt x="284" y="0"/>
                  </a:lnTo>
                  <a:close/>
                </a:path>
              </a:pathLst>
            </a:custGeom>
            <a:solidFill>
              <a:srgbClr val="FFCCAD"/>
            </a:solidFill>
            <a:ln>
              <a:noFill/>
            </a:ln>
            <a:extLst/>
          </p:spPr>
          <p:txBody>
            <a:bodyPr/>
            <a:lstStyle/>
            <a:p>
              <a:pPr fontAlgn="auto">
                <a:spcBef>
                  <a:spcPts val="0"/>
                </a:spcBef>
                <a:spcAft>
                  <a:spcPts val="0"/>
                </a:spcAft>
                <a:defRPr/>
              </a:pPr>
              <a:endParaRPr lang="en-US">
                <a:latin typeface="+mn-lt"/>
              </a:endParaRPr>
            </a:p>
          </p:txBody>
        </p:sp>
        <p:sp>
          <p:nvSpPr>
            <p:cNvPr id="30" name="Freeform 32"/>
            <p:cNvSpPr>
              <a:spLocks/>
            </p:cNvSpPr>
            <p:nvPr/>
          </p:nvSpPr>
          <p:spPr bwMode="auto">
            <a:xfrm>
              <a:off x="3808413" y="1747838"/>
              <a:ext cx="1014413" cy="914400"/>
            </a:xfrm>
            <a:custGeom>
              <a:avLst/>
              <a:gdLst>
                <a:gd name="T0" fmla="*/ 21 w 639"/>
                <a:gd name="T1" fmla="*/ 267 h 576"/>
                <a:gd name="T2" fmla="*/ 0 w 639"/>
                <a:gd name="T3" fmla="*/ 239 h 576"/>
                <a:gd name="T4" fmla="*/ 7 w 639"/>
                <a:gd name="T5" fmla="*/ 197 h 576"/>
                <a:gd name="T6" fmla="*/ 4 w 639"/>
                <a:gd name="T7" fmla="*/ 169 h 576"/>
                <a:gd name="T8" fmla="*/ 37 w 639"/>
                <a:gd name="T9" fmla="*/ 144 h 576"/>
                <a:gd name="T10" fmla="*/ 49 w 639"/>
                <a:gd name="T11" fmla="*/ 116 h 576"/>
                <a:gd name="T12" fmla="*/ 53 w 639"/>
                <a:gd name="T13" fmla="*/ 90 h 576"/>
                <a:gd name="T14" fmla="*/ 77 w 639"/>
                <a:gd name="T15" fmla="*/ 74 h 576"/>
                <a:gd name="T16" fmla="*/ 100 w 639"/>
                <a:gd name="T17" fmla="*/ 72 h 576"/>
                <a:gd name="T18" fmla="*/ 121 w 639"/>
                <a:gd name="T19" fmla="*/ 51 h 576"/>
                <a:gd name="T20" fmla="*/ 132 w 639"/>
                <a:gd name="T21" fmla="*/ 25 h 576"/>
                <a:gd name="T22" fmla="*/ 163 w 639"/>
                <a:gd name="T23" fmla="*/ 18 h 576"/>
                <a:gd name="T24" fmla="*/ 181 w 639"/>
                <a:gd name="T25" fmla="*/ 25 h 576"/>
                <a:gd name="T26" fmla="*/ 209 w 639"/>
                <a:gd name="T27" fmla="*/ 21 h 576"/>
                <a:gd name="T28" fmla="*/ 235 w 639"/>
                <a:gd name="T29" fmla="*/ 2 h 576"/>
                <a:gd name="T30" fmla="*/ 265 w 639"/>
                <a:gd name="T31" fmla="*/ 2 h 576"/>
                <a:gd name="T32" fmla="*/ 279 w 639"/>
                <a:gd name="T33" fmla="*/ 18 h 576"/>
                <a:gd name="T34" fmla="*/ 304 w 639"/>
                <a:gd name="T35" fmla="*/ 23 h 576"/>
                <a:gd name="T36" fmla="*/ 328 w 639"/>
                <a:gd name="T37" fmla="*/ 7 h 576"/>
                <a:gd name="T38" fmla="*/ 351 w 639"/>
                <a:gd name="T39" fmla="*/ 7 h 576"/>
                <a:gd name="T40" fmla="*/ 363 w 639"/>
                <a:gd name="T41" fmla="*/ 28 h 576"/>
                <a:gd name="T42" fmla="*/ 386 w 639"/>
                <a:gd name="T43" fmla="*/ 34 h 576"/>
                <a:gd name="T44" fmla="*/ 418 w 639"/>
                <a:gd name="T45" fmla="*/ 18 h 576"/>
                <a:gd name="T46" fmla="*/ 444 w 639"/>
                <a:gd name="T47" fmla="*/ 28 h 576"/>
                <a:gd name="T48" fmla="*/ 453 w 639"/>
                <a:gd name="T49" fmla="*/ 48 h 576"/>
                <a:gd name="T50" fmla="*/ 476 w 639"/>
                <a:gd name="T51" fmla="*/ 62 h 576"/>
                <a:gd name="T52" fmla="*/ 507 w 639"/>
                <a:gd name="T53" fmla="*/ 67 h 576"/>
                <a:gd name="T54" fmla="*/ 525 w 639"/>
                <a:gd name="T55" fmla="*/ 86 h 576"/>
                <a:gd name="T56" fmla="*/ 532 w 639"/>
                <a:gd name="T57" fmla="*/ 114 h 576"/>
                <a:gd name="T58" fmla="*/ 556 w 639"/>
                <a:gd name="T59" fmla="*/ 121 h 576"/>
                <a:gd name="T60" fmla="*/ 579 w 639"/>
                <a:gd name="T61" fmla="*/ 125 h 576"/>
                <a:gd name="T62" fmla="*/ 574 w 639"/>
                <a:gd name="T63" fmla="*/ 146 h 576"/>
                <a:gd name="T64" fmla="*/ 586 w 639"/>
                <a:gd name="T65" fmla="*/ 172 h 576"/>
                <a:gd name="T66" fmla="*/ 616 w 639"/>
                <a:gd name="T67" fmla="*/ 200 h 576"/>
                <a:gd name="T68" fmla="*/ 616 w 639"/>
                <a:gd name="T69" fmla="*/ 228 h 576"/>
                <a:gd name="T70" fmla="*/ 618 w 639"/>
                <a:gd name="T71" fmla="*/ 255 h 576"/>
                <a:gd name="T72" fmla="*/ 632 w 639"/>
                <a:gd name="T73" fmla="*/ 281 h 576"/>
                <a:gd name="T74" fmla="*/ 637 w 639"/>
                <a:gd name="T75" fmla="*/ 304 h 576"/>
                <a:gd name="T76" fmla="*/ 621 w 639"/>
                <a:gd name="T77" fmla="*/ 330 h 576"/>
                <a:gd name="T78" fmla="*/ 621 w 639"/>
                <a:gd name="T79" fmla="*/ 358 h 576"/>
                <a:gd name="T80" fmla="*/ 621 w 639"/>
                <a:gd name="T81" fmla="*/ 376 h 576"/>
                <a:gd name="T82" fmla="*/ 607 w 639"/>
                <a:gd name="T83" fmla="*/ 407 h 576"/>
                <a:gd name="T84" fmla="*/ 581 w 639"/>
                <a:gd name="T85" fmla="*/ 425 h 576"/>
                <a:gd name="T86" fmla="*/ 579 w 639"/>
                <a:gd name="T87" fmla="*/ 460 h 576"/>
                <a:gd name="T88" fmla="*/ 572 w 639"/>
                <a:gd name="T89" fmla="*/ 486 h 576"/>
                <a:gd name="T90" fmla="*/ 539 w 639"/>
                <a:gd name="T91" fmla="*/ 493 h 576"/>
                <a:gd name="T92" fmla="*/ 521 w 639"/>
                <a:gd name="T93" fmla="*/ 507 h 576"/>
                <a:gd name="T94" fmla="*/ 525 w 639"/>
                <a:gd name="T95" fmla="*/ 532 h 576"/>
                <a:gd name="T96" fmla="*/ 518 w 639"/>
                <a:gd name="T97" fmla="*/ 551 h 576"/>
                <a:gd name="T98" fmla="*/ 493 w 639"/>
                <a:gd name="T99" fmla="*/ 555 h 576"/>
                <a:gd name="T100" fmla="*/ 479 w 639"/>
                <a:gd name="T101"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9" h="576">
                  <a:moveTo>
                    <a:pt x="37" y="274"/>
                  </a:moveTo>
                  <a:lnTo>
                    <a:pt x="32" y="274"/>
                  </a:lnTo>
                  <a:lnTo>
                    <a:pt x="28" y="272"/>
                  </a:lnTo>
                  <a:lnTo>
                    <a:pt x="21" y="267"/>
                  </a:lnTo>
                  <a:lnTo>
                    <a:pt x="11" y="262"/>
                  </a:lnTo>
                  <a:lnTo>
                    <a:pt x="4" y="255"/>
                  </a:lnTo>
                  <a:lnTo>
                    <a:pt x="0" y="248"/>
                  </a:lnTo>
                  <a:lnTo>
                    <a:pt x="0" y="239"/>
                  </a:lnTo>
                  <a:lnTo>
                    <a:pt x="4" y="228"/>
                  </a:lnTo>
                  <a:lnTo>
                    <a:pt x="7" y="216"/>
                  </a:lnTo>
                  <a:lnTo>
                    <a:pt x="9" y="207"/>
                  </a:lnTo>
                  <a:lnTo>
                    <a:pt x="7" y="197"/>
                  </a:lnTo>
                  <a:lnTo>
                    <a:pt x="4" y="190"/>
                  </a:lnTo>
                  <a:lnTo>
                    <a:pt x="0" y="183"/>
                  </a:lnTo>
                  <a:lnTo>
                    <a:pt x="2" y="176"/>
                  </a:lnTo>
                  <a:lnTo>
                    <a:pt x="4" y="169"/>
                  </a:lnTo>
                  <a:lnTo>
                    <a:pt x="14" y="165"/>
                  </a:lnTo>
                  <a:lnTo>
                    <a:pt x="23" y="158"/>
                  </a:lnTo>
                  <a:lnTo>
                    <a:pt x="30" y="151"/>
                  </a:lnTo>
                  <a:lnTo>
                    <a:pt x="37" y="144"/>
                  </a:lnTo>
                  <a:lnTo>
                    <a:pt x="44" y="137"/>
                  </a:lnTo>
                  <a:lnTo>
                    <a:pt x="46" y="130"/>
                  </a:lnTo>
                  <a:lnTo>
                    <a:pt x="49" y="125"/>
                  </a:lnTo>
                  <a:lnTo>
                    <a:pt x="49" y="116"/>
                  </a:lnTo>
                  <a:lnTo>
                    <a:pt x="51" y="111"/>
                  </a:lnTo>
                  <a:lnTo>
                    <a:pt x="49" y="102"/>
                  </a:lnTo>
                  <a:lnTo>
                    <a:pt x="51" y="95"/>
                  </a:lnTo>
                  <a:lnTo>
                    <a:pt x="53" y="90"/>
                  </a:lnTo>
                  <a:lnTo>
                    <a:pt x="60" y="83"/>
                  </a:lnTo>
                  <a:lnTo>
                    <a:pt x="65" y="79"/>
                  </a:lnTo>
                  <a:lnTo>
                    <a:pt x="70" y="76"/>
                  </a:lnTo>
                  <a:lnTo>
                    <a:pt x="77" y="74"/>
                  </a:lnTo>
                  <a:lnTo>
                    <a:pt x="81" y="76"/>
                  </a:lnTo>
                  <a:lnTo>
                    <a:pt x="86" y="76"/>
                  </a:lnTo>
                  <a:lnTo>
                    <a:pt x="93" y="74"/>
                  </a:lnTo>
                  <a:lnTo>
                    <a:pt x="100" y="72"/>
                  </a:lnTo>
                  <a:lnTo>
                    <a:pt x="107" y="69"/>
                  </a:lnTo>
                  <a:lnTo>
                    <a:pt x="111" y="62"/>
                  </a:lnTo>
                  <a:lnTo>
                    <a:pt x="116" y="58"/>
                  </a:lnTo>
                  <a:lnTo>
                    <a:pt x="121" y="51"/>
                  </a:lnTo>
                  <a:lnTo>
                    <a:pt x="123" y="46"/>
                  </a:lnTo>
                  <a:lnTo>
                    <a:pt x="123" y="37"/>
                  </a:lnTo>
                  <a:lnTo>
                    <a:pt x="128" y="32"/>
                  </a:lnTo>
                  <a:lnTo>
                    <a:pt x="132" y="25"/>
                  </a:lnTo>
                  <a:lnTo>
                    <a:pt x="142" y="23"/>
                  </a:lnTo>
                  <a:lnTo>
                    <a:pt x="149" y="21"/>
                  </a:lnTo>
                  <a:lnTo>
                    <a:pt x="156" y="18"/>
                  </a:lnTo>
                  <a:lnTo>
                    <a:pt x="163" y="18"/>
                  </a:lnTo>
                  <a:lnTo>
                    <a:pt x="170" y="23"/>
                  </a:lnTo>
                  <a:lnTo>
                    <a:pt x="170" y="23"/>
                  </a:lnTo>
                  <a:lnTo>
                    <a:pt x="177" y="25"/>
                  </a:lnTo>
                  <a:lnTo>
                    <a:pt x="181" y="25"/>
                  </a:lnTo>
                  <a:lnTo>
                    <a:pt x="190" y="28"/>
                  </a:lnTo>
                  <a:lnTo>
                    <a:pt x="195" y="25"/>
                  </a:lnTo>
                  <a:lnTo>
                    <a:pt x="202" y="23"/>
                  </a:lnTo>
                  <a:lnTo>
                    <a:pt x="209" y="21"/>
                  </a:lnTo>
                  <a:lnTo>
                    <a:pt x="214" y="16"/>
                  </a:lnTo>
                  <a:lnTo>
                    <a:pt x="218" y="11"/>
                  </a:lnTo>
                  <a:lnTo>
                    <a:pt x="225" y="7"/>
                  </a:lnTo>
                  <a:lnTo>
                    <a:pt x="235" y="2"/>
                  </a:lnTo>
                  <a:lnTo>
                    <a:pt x="244" y="2"/>
                  </a:lnTo>
                  <a:lnTo>
                    <a:pt x="251" y="0"/>
                  </a:lnTo>
                  <a:lnTo>
                    <a:pt x="258" y="0"/>
                  </a:lnTo>
                  <a:lnTo>
                    <a:pt x="265" y="2"/>
                  </a:lnTo>
                  <a:lnTo>
                    <a:pt x="267" y="7"/>
                  </a:lnTo>
                  <a:lnTo>
                    <a:pt x="270" y="11"/>
                  </a:lnTo>
                  <a:lnTo>
                    <a:pt x="274" y="16"/>
                  </a:lnTo>
                  <a:lnTo>
                    <a:pt x="279" y="18"/>
                  </a:lnTo>
                  <a:lnTo>
                    <a:pt x="286" y="23"/>
                  </a:lnTo>
                  <a:lnTo>
                    <a:pt x="293" y="23"/>
                  </a:lnTo>
                  <a:lnTo>
                    <a:pt x="300" y="25"/>
                  </a:lnTo>
                  <a:lnTo>
                    <a:pt x="304" y="23"/>
                  </a:lnTo>
                  <a:lnTo>
                    <a:pt x="309" y="21"/>
                  </a:lnTo>
                  <a:lnTo>
                    <a:pt x="314" y="14"/>
                  </a:lnTo>
                  <a:lnTo>
                    <a:pt x="321" y="11"/>
                  </a:lnTo>
                  <a:lnTo>
                    <a:pt x="328" y="7"/>
                  </a:lnTo>
                  <a:lnTo>
                    <a:pt x="335" y="4"/>
                  </a:lnTo>
                  <a:lnTo>
                    <a:pt x="339" y="4"/>
                  </a:lnTo>
                  <a:lnTo>
                    <a:pt x="346" y="4"/>
                  </a:lnTo>
                  <a:lnTo>
                    <a:pt x="351" y="7"/>
                  </a:lnTo>
                  <a:lnTo>
                    <a:pt x="353" y="11"/>
                  </a:lnTo>
                  <a:lnTo>
                    <a:pt x="356" y="16"/>
                  </a:lnTo>
                  <a:lnTo>
                    <a:pt x="358" y="23"/>
                  </a:lnTo>
                  <a:lnTo>
                    <a:pt x="363" y="28"/>
                  </a:lnTo>
                  <a:lnTo>
                    <a:pt x="367" y="32"/>
                  </a:lnTo>
                  <a:lnTo>
                    <a:pt x="372" y="34"/>
                  </a:lnTo>
                  <a:lnTo>
                    <a:pt x="379" y="34"/>
                  </a:lnTo>
                  <a:lnTo>
                    <a:pt x="386" y="34"/>
                  </a:lnTo>
                  <a:lnTo>
                    <a:pt x="393" y="30"/>
                  </a:lnTo>
                  <a:lnTo>
                    <a:pt x="400" y="23"/>
                  </a:lnTo>
                  <a:lnTo>
                    <a:pt x="409" y="21"/>
                  </a:lnTo>
                  <a:lnTo>
                    <a:pt x="418" y="18"/>
                  </a:lnTo>
                  <a:lnTo>
                    <a:pt x="428" y="21"/>
                  </a:lnTo>
                  <a:lnTo>
                    <a:pt x="435" y="21"/>
                  </a:lnTo>
                  <a:lnTo>
                    <a:pt x="442" y="23"/>
                  </a:lnTo>
                  <a:lnTo>
                    <a:pt x="444" y="28"/>
                  </a:lnTo>
                  <a:lnTo>
                    <a:pt x="446" y="34"/>
                  </a:lnTo>
                  <a:lnTo>
                    <a:pt x="446" y="39"/>
                  </a:lnTo>
                  <a:lnTo>
                    <a:pt x="449" y="44"/>
                  </a:lnTo>
                  <a:lnTo>
                    <a:pt x="453" y="48"/>
                  </a:lnTo>
                  <a:lnTo>
                    <a:pt x="458" y="53"/>
                  </a:lnTo>
                  <a:lnTo>
                    <a:pt x="463" y="55"/>
                  </a:lnTo>
                  <a:lnTo>
                    <a:pt x="472" y="60"/>
                  </a:lnTo>
                  <a:lnTo>
                    <a:pt x="476" y="62"/>
                  </a:lnTo>
                  <a:lnTo>
                    <a:pt x="486" y="62"/>
                  </a:lnTo>
                  <a:lnTo>
                    <a:pt x="493" y="62"/>
                  </a:lnTo>
                  <a:lnTo>
                    <a:pt x="500" y="65"/>
                  </a:lnTo>
                  <a:lnTo>
                    <a:pt x="507" y="67"/>
                  </a:lnTo>
                  <a:lnTo>
                    <a:pt x="514" y="72"/>
                  </a:lnTo>
                  <a:lnTo>
                    <a:pt x="518" y="76"/>
                  </a:lnTo>
                  <a:lnTo>
                    <a:pt x="523" y="81"/>
                  </a:lnTo>
                  <a:lnTo>
                    <a:pt x="525" y="86"/>
                  </a:lnTo>
                  <a:lnTo>
                    <a:pt x="525" y="93"/>
                  </a:lnTo>
                  <a:lnTo>
                    <a:pt x="525" y="102"/>
                  </a:lnTo>
                  <a:lnTo>
                    <a:pt x="530" y="111"/>
                  </a:lnTo>
                  <a:lnTo>
                    <a:pt x="532" y="114"/>
                  </a:lnTo>
                  <a:lnTo>
                    <a:pt x="537" y="116"/>
                  </a:lnTo>
                  <a:lnTo>
                    <a:pt x="544" y="118"/>
                  </a:lnTo>
                  <a:lnTo>
                    <a:pt x="551" y="121"/>
                  </a:lnTo>
                  <a:lnTo>
                    <a:pt x="556" y="121"/>
                  </a:lnTo>
                  <a:lnTo>
                    <a:pt x="563" y="121"/>
                  </a:lnTo>
                  <a:lnTo>
                    <a:pt x="570" y="121"/>
                  </a:lnTo>
                  <a:lnTo>
                    <a:pt x="574" y="125"/>
                  </a:lnTo>
                  <a:lnTo>
                    <a:pt x="579" y="125"/>
                  </a:lnTo>
                  <a:lnTo>
                    <a:pt x="581" y="130"/>
                  </a:lnTo>
                  <a:lnTo>
                    <a:pt x="581" y="137"/>
                  </a:lnTo>
                  <a:lnTo>
                    <a:pt x="579" y="141"/>
                  </a:lnTo>
                  <a:lnTo>
                    <a:pt x="574" y="146"/>
                  </a:lnTo>
                  <a:lnTo>
                    <a:pt x="574" y="153"/>
                  </a:lnTo>
                  <a:lnTo>
                    <a:pt x="574" y="158"/>
                  </a:lnTo>
                  <a:lnTo>
                    <a:pt x="579" y="165"/>
                  </a:lnTo>
                  <a:lnTo>
                    <a:pt x="586" y="172"/>
                  </a:lnTo>
                  <a:lnTo>
                    <a:pt x="597" y="179"/>
                  </a:lnTo>
                  <a:lnTo>
                    <a:pt x="604" y="183"/>
                  </a:lnTo>
                  <a:lnTo>
                    <a:pt x="614" y="195"/>
                  </a:lnTo>
                  <a:lnTo>
                    <a:pt x="616" y="200"/>
                  </a:lnTo>
                  <a:lnTo>
                    <a:pt x="618" y="207"/>
                  </a:lnTo>
                  <a:lnTo>
                    <a:pt x="618" y="211"/>
                  </a:lnTo>
                  <a:lnTo>
                    <a:pt x="618" y="221"/>
                  </a:lnTo>
                  <a:lnTo>
                    <a:pt x="616" y="228"/>
                  </a:lnTo>
                  <a:lnTo>
                    <a:pt x="616" y="235"/>
                  </a:lnTo>
                  <a:lnTo>
                    <a:pt x="616" y="242"/>
                  </a:lnTo>
                  <a:lnTo>
                    <a:pt x="616" y="251"/>
                  </a:lnTo>
                  <a:lnTo>
                    <a:pt x="618" y="255"/>
                  </a:lnTo>
                  <a:lnTo>
                    <a:pt x="621" y="262"/>
                  </a:lnTo>
                  <a:lnTo>
                    <a:pt x="623" y="267"/>
                  </a:lnTo>
                  <a:lnTo>
                    <a:pt x="625" y="274"/>
                  </a:lnTo>
                  <a:lnTo>
                    <a:pt x="632" y="281"/>
                  </a:lnTo>
                  <a:lnTo>
                    <a:pt x="639" y="290"/>
                  </a:lnTo>
                  <a:lnTo>
                    <a:pt x="639" y="295"/>
                  </a:lnTo>
                  <a:lnTo>
                    <a:pt x="639" y="300"/>
                  </a:lnTo>
                  <a:lnTo>
                    <a:pt x="637" y="304"/>
                  </a:lnTo>
                  <a:lnTo>
                    <a:pt x="632" y="309"/>
                  </a:lnTo>
                  <a:lnTo>
                    <a:pt x="628" y="314"/>
                  </a:lnTo>
                  <a:lnTo>
                    <a:pt x="623" y="321"/>
                  </a:lnTo>
                  <a:lnTo>
                    <a:pt x="621" y="330"/>
                  </a:lnTo>
                  <a:lnTo>
                    <a:pt x="621" y="339"/>
                  </a:lnTo>
                  <a:lnTo>
                    <a:pt x="621" y="346"/>
                  </a:lnTo>
                  <a:lnTo>
                    <a:pt x="621" y="353"/>
                  </a:lnTo>
                  <a:lnTo>
                    <a:pt x="621" y="358"/>
                  </a:lnTo>
                  <a:lnTo>
                    <a:pt x="621" y="360"/>
                  </a:lnTo>
                  <a:lnTo>
                    <a:pt x="621" y="365"/>
                  </a:lnTo>
                  <a:lnTo>
                    <a:pt x="621" y="369"/>
                  </a:lnTo>
                  <a:lnTo>
                    <a:pt x="621" y="376"/>
                  </a:lnTo>
                  <a:lnTo>
                    <a:pt x="618" y="383"/>
                  </a:lnTo>
                  <a:lnTo>
                    <a:pt x="616" y="390"/>
                  </a:lnTo>
                  <a:lnTo>
                    <a:pt x="611" y="400"/>
                  </a:lnTo>
                  <a:lnTo>
                    <a:pt x="607" y="407"/>
                  </a:lnTo>
                  <a:lnTo>
                    <a:pt x="600" y="411"/>
                  </a:lnTo>
                  <a:lnTo>
                    <a:pt x="593" y="416"/>
                  </a:lnTo>
                  <a:lnTo>
                    <a:pt x="586" y="421"/>
                  </a:lnTo>
                  <a:lnTo>
                    <a:pt x="581" y="425"/>
                  </a:lnTo>
                  <a:lnTo>
                    <a:pt x="574" y="437"/>
                  </a:lnTo>
                  <a:lnTo>
                    <a:pt x="574" y="446"/>
                  </a:lnTo>
                  <a:lnTo>
                    <a:pt x="576" y="453"/>
                  </a:lnTo>
                  <a:lnTo>
                    <a:pt x="579" y="460"/>
                  </a:lnTo>
                  <a:lnTo>
                    <a:pt x="579" y="467"/>
                  </a:lnTo>
                  <a:lnTo>
                    <a:pt x="579" y="474"/>
                  </a:lnTo>
                  <a:lnTo>
                    <a:pt x="574" y="479"/>
                  </a:lnTo>
                  <a:lnTo>
                    <a:pt x="572" y="486"/>
                  </a:lnTo>
                  <a:lnTo>
                    <a:pt x="565" y="488"/>
                  </a:lnTo>
                  <a:lnTo>
                    <a:pt x="558" y="490"/>
                  </a:lnTo>
                  <a:lnTo>
                    <a:pt x="546" y="490"/>
                  </a:lnTo>
                  <a:lnTo>
                    <a:pt x="539" y="493"/>
                  </a:lnTo>
                  <a:lnTo>
                    <a:pt x="532" y="495"/>
                  </a:lnTo>
                  <a:lnTo>
                    <a:pt x="528" y="497"/>
                  </a:lnTo>
                  <a:lnTo>
                    <a:pt x="523" y="502"/>
                  </a:lnTo>
                  <a:lnTo>
                    <a:pt x="521" y="507"/>
                  </a:lnTo>
                  <a:lnTo>
                    <a:pt x="521" y="511"/>
                  </a:lnTo>
                  <a:lnTo>
                    <a:pt x="523" y="518"/>
                  </a:lnTo>
                  <a:lnTo>
                    <a:pt x="525" y="525"/>
                  </a:lnTo>
                  <a:lnTo>
                    <a:pt x="525" y="532"/>
                  </a:lnTo>
                  <a:lnTo>
                    <a:pt x="525" y="537"/>
                  </a:lnTo>
                  <a:lnTo>
                    <a:pt x="525" y="544"/>
                  </a:lnTo>
                  <a:lnTo>
                    <a:pt x="521" y="549"/>
                  </a:lnTo>
                  <a:lnTo>
                    <a:pt x="518" y="551"/>
                  </a:lnTo>
                  <a:lnTo>
                    <a:pt x="511" y="553"/>
                  </a:lnTo>
                  <a:lnTo>
                    <a:pt x="507" y="553"/>
                  </a:lnTo>
                  <a:lnTo>
                    <a:pt x="497" y="553"/>
                  </a:lnTo>
                  <a:lnTo>
                    <a:pt x="493" y="555"/>
                  </a:lnTo>
                  <a:lnTo>
                    <a:pt x="488" y="558"/>
                  </a:lnTo>
                  <a:lnTo>
                    <a:pt x="483" y="562"/>
                  </a:lnTo>
                  <a:lnTo>
                    <a:pt x="479" y="572"/>
                  </a:lnTo>
                  <a:lnTo>
                    <a:pt x="479" y="576"/>
                  </a:lnTo>
                  <a:lnTo>
                    <a:pt x="449" y="551"/>
                  </a:lnTo>
                  <a:lnTo>
                    <a:pt x="37" y="274"/>
                  </a:lnTo>
                  <a:lnTo>
                    <a:pt x="37" y="274"/>
                  </a:lnTo>
                  <a:close/>
                </a:path>
              </a:pathLst>
            </a:custGeom>
            <a:solidFill>
              <a:srgbClr val="FFB300"/>
            </a:solidFill>
            <a:ln>
              <a:noFill/>
            </a:ln>
            <a:extLst/>
          </p:spPr>
          <p:txBody>
            <a:bodyPr/>
            <a:lstStyle/>
            <a:p>
              <a:pPr fontAlgn="auto">
                <a:spcBef>
                  <a:spcPts val="0"/>
                </a:spcBef>
                <a:spcAft>
                  <a:spcPts val="0"/>
                </a:spcAft>
                <a:defRPr/>
              </a:pPr>
              <a:endParaRPr lang="en-US">
                <a:latin typeface="+mn-lt"/>
              </a:endParaRPr>
            </a:p>
          </p:txBody>
        </p:sp>
        <p:sp>
          <p:nvSpPr>
            <p:cNvPr id="31" name="Freeform 33"/>
            <p:cNvSpPr>
              <a:spLocks/>
            </p:cNvSpPr>
            <p:nvPr/>
          </p:nvSpPr>
          <p:spPr bwMode="auto">
            <a:xfrm>
              <a:off x="2678113" y="2466976"/>
              <a:ext cx="347663" cy="217488"/>
            </a:xfrm>
            <a:custGeom>
              <a:avLst/>
              <a:gdLst>
                <a:gd name="T0" fmla="*/ 0 w 219"/>
                <a:gd name="T1" fmla="*/ 2 h 137"/>
                <a:gd name="T2" fmla="*/ 0 w 219"/>
                <a:gd name="T3" fmla="*/ 2 h 137"/>
                <a:gd name="T4" fmla="*/ 5 w 219"/>
                <a:gd name="T5" fmla="*/ 2 h 137"/>
                <a:gd name="T6" fmla="*/ 12 w 219"/>
                <a:gd name="T7" fmla="*/ 0 h 137"/>
                <a:gd name="T8" fmla="*/ 23 w 219"/>
                <a:gd name="T9" fmla="*/ 2 h 137"/>
                <a:gd name="T10" fmla="*/ 35 w 219"/>
                <a:gd name="T11" fmla="*/ 2 h 137"/>
                <a:gd name="T12" fmla="*/ 49 w 219"/>
                <a:gd name="T13" fmla="*/ 5 h 137"/>
                <a:gd name="T14" fmla="*/ 65 w 219"/>
                <a:gd name="T15" fmla="*/ 7 h 137"/>
                <a:gd name="T16" fmla="*/ 82 w 219"/>
                <a:gd name="T17" fmla="*/ 12 h 137"/>
                <a:gd name="T18" fmla="*/ 100 w 219"/>
                <a:gd name="T19" fmla="*/ 16 h 137"/>
                <a:gd name="T20" fmla="*/ 119 w 219"/>
                <a:gd name="T21" fmla="*/ 26 h 137"/>
                <a:gd name="T22" fmla="*/ 135 w 219"/>
                <a:gd name="T23" fmla="*/ 37 h 137"/>
                <a:gd name="T24" fmla="*/ 154 w 219"/>
                <a:gd name="T25" fmla="*/ 51 h 137"/>
                <a:gd name="T26" fmla="*/ 170 w 219"/>
                <a:gd name="T27" fmla="*/ 65 h 137"/>
                <a:gd name="T28" fmla="*/ 189 w 219"/>
                <a:gd name="T29" fmla="*/ 86 h 137"/>
                <a:gd name="T30" fmla="*/ 205 w 219"/>
                <a:gd name="T31" fmla="*/ 107 h 137"/>
                <a:gd name="T32" fmla="*/ 219 w 219"/>
                <a:gd name="T33" fmla="*/ 135 h 137"/>
                <a:gd name="T34" fmla="*/ 216 w 219"/>
                <a:gd name="T35" fmla="*/ 135 h 137"/>
                <a:gd name="T36" fmla="*/ 212 w 219"/>
                <a:gd name="T37" fmla="*/ 135 h 137"/>
                <a:gd name="T38" fmla="*/ 205 w 219"/>
                <a:gd name="T39" fmla="*/ 137 h 137"/>
                <a:gd name="T40" fmla="*/ 193 w 219"/>
                <a:gd name="T41" fmla="*/ 137 h 137"/>
                <a:gd name="T42" fmla="*/ 179 w 219"/>
                <a:gd name="T43" fmla="*/ 137 h 137"/>
                <a:gd name="T44" fmla="*/ 168 w 219"/>
                <a:gd name="T45" fmla="*/ 137 h 137"/>
                <a:gd name="T46" fmla="*/ 151 w 219"/>
                <a:gd name="T47" fmla="*/ 135 h 137"/>
                <a:gd name="T48" fmla="*/ 135 w 219"/>
                <a:gd name="T49" fmla="*/ 133 h 137"/>
                <a:gd name="T50" fmla="*/ 116 w 219"/>
                <a:gd name="T51" fmla="*/ 128 h 137"/>
                <a:gd name="T52" fmla="*/ 100 w 219"/>
                <a:gd name="T53" fmla="*/ 121 h 137"/>
                <a:gd name="T54" fmla="*/ 82 w 219"/>
                <a:gd name="T55" fmla="*/ 112 h 137"/>
                <a:gd name="T56" fmla="*/ 65 w 219"/>
                <a:gd name="T57" fmla="*/ 100 h 137"/>
                <a:gd name="T58" fmla="*/ 49 w 219"/>
                <a:gd name="T59" fmla="*/ 86 h 137"/>
                <a:gd name="T60" fmla="*/ 35 w 219"/>
                <a:gd name="T61" fmla="*/ 70 h 137"/>
                <a:gd name="T62" fmla="*/ 21 w 219"/>
                <a:gd name="T63" fmla="*/ 49 h 137"/>
                <a:gd name="T64" fmla="*/ 10 w 219"/>
                <a:gd name="T65" fmla="*/ 26 h 137"/>
                <a:gd name="T66" fmla="*/ 0 w 219"/>
                <a:gd name="T67" fmla="*/ 2 h 137"/>
                <a:gd name="T68" fmla="*/ 0 w 219"/>
                <a:gd name="T69"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137">
                  <a:moveTo>
                    <a:pt x="0" y="2"/>
                  </a:moveTo>
                  <a:lnTo>
                    <a:pt x="0" y="2"/>
                  </a:lnTo>
                  <a:lnTo>
                    <a:pt x="5" y="2"/>
                  </a:lnTo>
                  <a:lnTo>
                    <a:pt x="12" y="0"/>
                  </a:lnTo>
                  <a:lnTo>
                    <a:pt x="23" y="2"/>
                  </a:lnTo>
                  <a:lnTo>
                    <a:pt x="35" y="2"/>
                  </a:lnTo>
                  <a:lnTo>
                    <a:pt x="49" y="5"/>
                  </a:lnTo>
                  <a:lnTo>
                    <a:pt x="65" y="7"/>
                  </a:lnTo>
                  <a:lnTo>
                    <a:pt x="82" y="12"/>
                  </a:lnTo>
                  <a:lnTo>
                    <a:pt x="100" y="16"/>
                  </a:lnTo>
                  <a:lnTo>
                    <a:pt x="119" y="26"/>
                  </a:lnTo>
                  <a:lnTo>
                    <a:pt x="135" y="37"/>
                  </a:lnTo>
                  <a:lnTo>
                    <a:pt x="154" y="51"/>
                  </a:lnTo>
                  <a:lnTo>
                    <a:pt x="170" y="65"/>
                  </a:lnTo>
                  <a:lnTo>
                    <a:pt x="189" y="86"/>
                  </a:lnTo>
                  <a:lnTo>
                    <a:pt x="205" y="107"/>
                  </a:lnTo>
                  <a:lnTo>
                    <a:pt x="219" y="135"/>
                  </a:lnTo>
                  <a:lnTo>
                    <a:pt x="216" y="135"/>
                  </a:lnTo>
                  <a:lnTo>
                    <a:pt x="212" y="135"/>
                  </a:lnTo>
                  <a:lnTo>
                    <a:pt x="205" y="137"/>
                  </a:lnTo>
                  <a:lnTo>
                    <a:pt x="193" y="137"/>
                  </a:lnTo>
                  <a:lnTo>
                    <a:pt x="179" y="137"/>
                  </a:lnTo>
                  <a:lnTo>
                    <a:pt x="168" y="137"/>
                  </a:lnTo>
                  <a:lnTo>
                    <a:pt x="151" y="135"/>
                  </a:lnTo>
                  <a:lnTo>
                    <a:pt x="135" y="133"/>
                  </a:lnTo>
                  <a:lnTo>
                    <a:pt x="116" y="128"/>
                  </a:lnTo>
                  <a:lnTo>
                    <a:pt x="100" y="121"/>
                  </a:lnTo>
                  <a:lnTo>
                    <a:pt x="82" y="112"/>
                  </a:lnTo>
                  <a:lnTo>
                    <a:pt x="65" y="100"/>
                  </a:lnTo>
                  <a:lnTo>
                    <a:pt x="49" y="86"/>
                  </a:lnTo>
                  <a:lnTo>
                    <a:pt x="35" y="70"/>
                  </a:lnTo>
                  <a:lnTo>
                    <a:pt x="21" y="49"/>
                  </a:lnTo>
                  <a:lnTo>
                    <a:pt x="10" y="26"/>
                  </a:lnTo>
                  <a:lnTo>
                    <a:pt x="0" y="2"/>
                  </a:lnTo>
                  <a:lnTo>
                    <a:pt x="0" y="2"/>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32" name="Freeform 35"/>
            <p:cNvSpPr>
              <a:spLocks/>
            </p:cNvSpPr>
            <p:nvPr/>
          </p:nvSpPr>
          <p:spPr bwMode="auto">
            <a:xfrm>
              <a:off x="2741613" y="2508251"/>
              <a:ext cx="231775" cy="147638"/>
            </a:xfrm>
            <a:custGeom>
              <a:avLst/>
              <a:gdLst>
                <a:gd name="T0" fmla="*/ 0 w 146"/>
                <a:gd name="T1" fmla="*/ 0 h 93"/>
                <a:gd name="T2" fmla="*/ 0 w 146"/>
                <a:gd name="T3" fmla="*/ 4 h 93"/>
                <a:gd name="T4" fmla="*/ 0 w 146"/>
                <a:gd name="T5" fmla="*/ 7 h 93"/>
                <a:gd name="T6" fmla="*/ 2 w 146"/>
                <a:gd name="T7" fmla="*/ 14 h 93"/>
                <a:gd name="T8" fmla="*/ 4 w 146"/>
                <a:gd name="T9" fmla="*/ 18 h 93"/>
                <a:gd name="T10" fmla="*/ 7 w 146"/>
                <a:gd name="T11" fmla="*/ 25 h 93"/>
                <a:gd name="T12" fmla="*/ 11 w 146"/>
                <a:gd name="T13" fmla="*/ 35 h 93"/>
                <a:gd name="T14" fmla="*/ 18 w 146"/>
                <a:gd name="T15" fmla="*/ 44 h 93"/>
                <a:gd name="T16" fmla="*/ 25 w 146"/>
                <a:gd name="T17" fmla="*/ 51 h 93"/>
                <a:gd name="T18" fmla="*/ 35 w 146"/>
                <a:gd name="T19" fmla="*/ 58 h 93"/>
                <a:gd name="T20" fmla="*/ 46 w 146"/>
                <a:gd name="T21" fmla="*/ 67 h 93"/>
                <a:gd name="T22" fmla="*/ 60 w 146"/>
                <a:gd name="T23" fmla="*/ 74 h 93"/>
                <a:gd name="T24" fmla="*/ 74 w 146"/>
                <a:gd name="T25" fmla="*/ 81 h 93"/>
                <a:gd name="T26" fmla="*/ 93 w 146"/>
                <a:gd name="T27" fmla="*/ 86 h 93"/>
                <a:gd name="T28" fmla="*/ 114 w 146"/>
                <a:gd name="T29" fmla="*/ 90 h 93"/>
                <a:gd name="T30" fmla="*/ 137 w 146"/>
                <a:gd name="T31" fmla="*/ 93 h 93"/>
                <a:gd name="T32" fmla="*/ 142 w 146"/>
                <a:gd name="T33" fmla="*/ 90 h 93"/>
                <a:gd name="T34" fmla="*/ 146 w 146"/>
                <a:gd name="T35" fmla="*/ 83 h 93"/>
                <a:gd name="T36" fmla="*/ 144 w 146"/>
                <a:gd name="T37" fmla="*/ 79 h 93"/>
                <a:gd name="T38" fmla="*/ 144 w 146"/>
                <a:gd name="T39" fmla="*/ 72 h 93"/>
                <a:gd name="T40" fmla="*/ 142 w 146"/>
                <a:gd name="T41" fmla="*/ 67 h 93"/>
                <a:gd name="T42" fmla="*/ 139 w 146"/>
                <a:gd name="T43" fmla="*/ 60 h 93"/>
                <a:gd name="T44" fmla="*/ 130 w 146"/>
                <a:gd name="T45" fmla="*/ 51 h 93"/>
                <a:gd name="T46" fmla="*/ 123 w 146"/>
                <a:gd name="T47" fmla="*/ 44 h 93"/>
                <a:gd name="T48" fmla="*/ 114 w 146"/>
                <a:gd name="T49" fmla="*/ 37 h 93"/>
                <a:gd name="T50" fmla="*/ 102 w 146"/>
                <a:gd name="T51" fmla="*/ 28 h 93"/>
                <a:gd name="T52" fmla="*/ 86 w 146"/>
                <a:gd name="T53" fmla="*/ 21 h 93"/>
                <a:gd name="T54" fmla="*/ 69 w 146"/>
                <a:gd name="T55" fmla="*/ 11 h 93"/>
                <a:gd name="T56" fmla="*/ 51 w 146"/>
                <a:gd name="T57" fmla="*/ 4 h 93"/>
                <a:gd name="T58" fmla="*/ 28 w 146"/>
                <a:gd name="T59" fmla="*/ 0 h 93"/>
                <a:gd name="T60" fmla="*/ 0 w 146"/>
                <a:gd name="T61" fmla="*/ 0 h 93"/>
                <a:gd name="T62" fmla="*/ 0 w 146"/>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93">
                  <a:moveTo>
                    <a:pt x="0" y="0"/>
                  </a:moveTo>
                  <a:lnTo>
                    <a:pt x="0" y="4"/>
                  </a:lnTo>
                  <a:lnTo>
                    <a:pt x="0" y="7"/>
                  </a:lnTo>
                  <a:lnTo>
                    <a:pt x="2" y="14"/>
                  </a:lnTo>
                  <a:lnTo>
                    <a:pt x="4" y="18"/>
                  </a:lnTo>
                  <a:lnTo>
                    <a:pt x="7" y="25"/>
                  </a:lnTo>
                  <a:lnTo>
                    <a:pt x="11" y="35"/>
                  </a:lnTo>
                  <a:lnTo>
                    <a:pt x="18" y="44"/>
                  </a:lnTo>
                  <a:lnTo>
                    <a:pt x="25" y="51"/>
                  </a:lnTo>
                  <a:lnTo>
                    <a:pt x="35" y="58"/>
                  </a:lnTo>
                  <a:lnTo>
                    <a:pt x="46" y="67"/>
                  </a:lnTo>
                  <a:lnTo>
                    <a:pt x="60" y="74"/>
                  </a:lnTo>
                  <a:lnTo>
                    <a:pt x="74" y="81"/>
                  </a:lnTo>
                  <a:lnTo>
                    <a:pt x="93" y="86"/>
                  </a:lnTo>
                  <a:lnTo>
                    <a:pt x="114" y="90"/>
                  </a:lnTo>
                  <a:lnTo>
                    <a:pt x="137" y="93"/>
                  </a:lnTo>
                  <a:lnTo>
                    <a:pt x="142" y="90"/>
                  </a:lnTo>
                  <a:lnTo>
                    <a:pt x="146" y="83"/>
                  </a:lnTo>
                  <a:lnTo>
                    <a:pt x="144" y="79"/>
                  </a:lnTo>
                  <a:lnTo>
                    <a:pt x="144" y="72"/>
                  </a:lnTo>
                  <a:lnTo>
                    <a:pt x="142" y="67"/>
                  </a:lnTo>
                  <a:lnTo>
                    <a:pt x="139" y="60"/>
                  </a:lnTo>
                  <a:lnTo>
                    <a:pt x="130" y="51"/>
                  </a:lnTo>
                  <a:lnTo>
                    <a:pt x="123" y="44"/>
                  </a:lnTo>
                  <a:lnTo>
                    <a:pt x="114" y="37"/>
                  </a:lnTo>
                  <a:lnTo>
                    <a:pt x="102" y="28"/>
                  </a:lnTo>
                  <a:lnTo>
                    <a:pt x="86" y="21"/>
                  </a:lnTo>
                  <a:lnTo>
                    <a:pt x="69" y="11"/>
                  </a:lnTo>
                  <a:lnTo>
                    <a:pt x="51" y="4"/>
                  </a:lnTo>
                  <a:lnTo>
                    <a:pt x="28" y="0"/>
                  </a:lnTo>
                  <a:lnTo>
                    <a:pt x="0" y="0"/>
                  </a:lnTo>
                  <a:lnTo>
                    <a:pt x="0" y="0"/>
                  </a:lnTo>
                  <a:close/>
                </a:path>
              </a:pathLst>
            </a:custGeom>
            <a:solidFill>
              <a:srgbClr val="E09CF2"/>
            </a:solidFill>
            <a:ln>
              <a:noFill/>
            </a:ln>
            <a:extLst/>
          </p:spPr>
          <p:txBody>
            <a:bodyPr/>
            <a:lstStyle/>
            <a:p>
              <a:pPr fontAlgn="auto">
                <a:spcBef>
                  <a:spcPts val="0"/>
                </a:spcBef>
                <a:spcAft>
                  <a:spcPts val="0"/>
                </a:spcAft>
                <a:defRPr/>
              </a:pPr>
              <a:endParaRPr lang="en-US">
                <a:latin typeface="+mn-lt"/>
              </a:endParaRPr>
            </a:p>
          </p:txBody>
        </p:sp>
        <p:sp>
          <p:nvSpPr>
            <p:cNvPr id="33" name="Freeform 38"/>
            <p:cNvSpPr>
              <a:spLocks/>
            </p:cNvSpPr>
            <p:nvPr/>
          </p:nvSpPr>
          <p:spPr bwMode="auto">
            <a:xfrm>
              <a:off x="1655763" y="3146426"/>
              <a:ext cx="1033463" cy="1314450"/>
            </a:xfrm>
            <a:custGeom>
              <a:avLst/>
              <a:gdLst>
                <a:gd name="T0" fmla="*/ 81 w 651"/>
                <a:gd name="T1" fmla="*/ 21 h 828"/>
                <a:gd name="T2" fmla="*/ 54 w 651"/>
                <a:gd name="T3" fmla="*/ 121 h 828"/>
                <a:gd name="T4" fmla="*/ 21 w 651"/>
                <a:gd name="T5" fmla="*/ 275 h 828"/>
                <a:gd name="T6" fmla="*/ 0 w 651"/>
                <a:gd name="T7" fmla="*/ 454 h 828"/>
                <a:gd name="T8" fmla="*/ 14 w 651"/>
                <a:gd name="T9" fmla="*/ 623 h 828"/>
                <a:gd name="T10" fmla="*/ 51 w 651"/>
                <a:gd name="T11" fmla="*/ 721 h 828"/>
                <a:gd name="T12" fmla="*/ 79 w 651"/>
                <a:gd name="T13" fmla="*/ 735 h 828"/>
                <a:gd name="T14" fmla="*/ 144 w 651"/>
                <a:gd name="T15" fmla="*/ 758 h 828"/>
                <a:gd name="T16" fmla="*/ 254 w 651"/>
                <a:gd name="T17" fmla="*/ 786 h 828"/>
                <a:gd name="T18" fmla="*/ 412 w 651"/>
                <a:gd name="T19" fmla="*/ 812 h 828"/>
                <a:gd name="T20" fmla="*/ 623 w 651"/>
                <a:gd name="T21" fmla="*/ 828 h 828"/>
                <a:gd name="T22" fmla="*/ 621 w 651"/>
                <a:gd name="T23" fmla="*/ 814 h 828"/>
                <a:gd name="T24" fmla="*/ 614 w 651"/>
                <a:gd name="T25" fmla="*/ 782 h 828"/>
                <a:gd name="T26" fmla="*/ 612 w 651"/>
                <a:gd name="T27" fmla="*/ 737 h 828"/>
                <a:gd name="T28" fmla="*/ 621 w 651"/>
                <a:gd name="T29" fmla="*/ 689 h 828"/>
                <a:gd name="T30" fmla="*/ 640 w 651"/>
                <a:gd name="T31" fmla="*/ 642 h 828"/>
                <a:gd name="T32" fmla="*/ 635 w 651"/>
                <a:gd name="T33" fmla="*/ 628 h 828"/>
                <a:gd name="T34" fmla="*/ 570 w 651"/>
                <a:gd name="T35" fmla="*/ 616 h 828"/>
                <a:gd name="T36" fmla="*/ 474 w 651"/>
                <a:gd name="T37" fmla="*/ 598 h 828"/>
                <a:gd name="T38" fmla="*/ 374 w 651"/>
                <a:gd name="T39" fmla="*/ 579 h 828"/>
                <a:gd name="T40" fmla="*/ 300 w 651"/>
                <a:gd name="T41" fmla="*/ 565 h 828"/>
                <a:gd name="T42" fmla="*/ 270 w 651"/>
                <a:gd name="T43" fmla="*/ 558 h 828"/>
                <a:gd name="T44" fmla="*/ 249 w 651"/>
                <a:gd name="T45" fmla="*/ 563 h 828"/>
                <a:gd name="T46" fmla="*/ 230 w 651"/>
                <a:gd name="T47" fmla="*/ 575 h 828"/>
                <a:gd name="T48" fmla="*/ 200 w 651"/>
                <a:gd name="T49" fmla="*/ 610 h 828"/>
                <a:gd name="T50" fmla="*/ 156 w 651"/>
                <a:gd name="T51" fmla="*/ 556 h 828"/>
                <a:gd name="T52" fmla="*/ 170 w 651"/>
                <a:gd name="T53" fmla="*/ 540 h 828"/>
                <a:gd name="T54" fmla="*/ 188 w 651"/>
                <a:gd name="T55" fmla="*/ 526 h 828"/>
                <a:gd name="T56" fmla="*/ 209 w 651"/>
                <a:gd name="T57" fmla="*/ 510 h 828"/>
                <a:gd name="T58" fmla="*/ 230 w 651"/>
                <a:gd name="T59" fmla="*/ 498 h 828"/>
                <a:gd name="T60" fmla="*/ 240 w 651"/>
                <a:gd name="T61" fmla="*/ 493 h 828"/>
                <a:gd name="T62" fmla="*/ 249 w 651"/>
                <a:gd name="T63" fmla="*/ 472 h 828"/>
                <a:gd name="T64" fmla="*/ 265 w 651"/>
                <a:gd name="T65" fmla="*/ 442 h 828"/>
                <a:gd name="T66" fmla="*/ 279 w 651"/>
                <a:gd name="T67" fmla="*/ 407 h 828"/>
                <a:gd name="T68" fmla="*/ 291 w 651"/>
                <a:gd name="T69" fmla="*/ 375 h 828"/>
                <a:gd name="T70" fmla="*/ 293 w 651"/>
                <a:gd name="T71" fmla="*/ 349 h 828"/>
                <a:gd name="T72" fmla="*/ 288 w 651"/>
                <a:gd name="T73" fmla="*/ 307 h 828"/>
                <a:gd name="T74" fmla="*/ 279 w 651"/>
                <a:gd name="T75" fmla="*/ 256 h 828"/>
                <a:gd name="T76" fmla="*/ 267 w 651"/>
                <a:gd name="T77" fmla="*/ 202 h 828"/>
                <a:gd name="T78" fmla="*/ 258 w 651"/>
                <a:gd name="T79" fmla="*/ 151 h 828"/>
                <a:gd name="T80" fmla="*/ 251 w 651"/>
                <a:gd name="T81" fmla="*/ 119 h 828"/>
                <a:gd name="T82" fmla="*/ 230 w 651"/>
                <a:gd name="T83" fmla="*/ 89 h 828"/>
                <a:gd name="T84" fmla="*/ 195 w 651"/>
                <a:gd name="T85" fmla="*/ 58 h 828"/>
                <a:gd name="T86" fmla="*/ 151 w 651"/>
                <a:gd name="T87" fmla="*/ 30 h 828"/>
                <a:gd name="T88" fmla="*/ 114 w 651"/>
                <a:gd name="T89" fmla="*/ 12 h 828"/>
                <a:gd name="T90" fmla="*/ 91 w 651"/>
                <a:gd name="T9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1" h="828">
                  <a:moveTo>
                    <a:pt x="91" y="0"/>
                  </a:moveTo>
                  <a:lnTo>
                    <a:pt x="88" y="5"/>
                  </a:lnTo>
                  <a:lnTo>
                    <a:pt x="81" y="21"/>
                  </a:lnTo>
                  <a:lnTo>
                    <a:pt x="74" y="47"/>
                  </a:lnTo>
                  <a:lnTo>
                    <a:pt x="65" y="79"/>
                  </a:lnTo>
                  <a:lnTo>
                    <a:pt x="54" y="121"/>
                  </a:lnTo>
                  <a:lnTo>
                    <a:pt x="42" y="168"/>
                  </a:lnTo>
                  <a:lnTo>
                    <a:pt x="30" y="219"/>
                  </a:lnTo>
                  <a:lnTo>
                    <a:pt x="21" y="275"/>
                  </a:lnTo>
                  <a:lnTo>
                    <a:pt x="9" y="333"/>
                  </a:lnTo>
                  <a:lnTo>
                    <a:pt x="5" y="393"/>
                  </a:lnTo>
                  <a:lnTo>
                    <a:pt x="0" y="454"/>
                  </a:lnTo>
                  <a:lnTo>
                    <a:pt x="0" y="514"/>
                  </a:lnTo>
                  <a:lnTo>
                    <a:pt x="5" y="570"/>
                  </a:lnTo>
                  <a:lnTo>
                    <a:pt x="14" y="623"/>
                  </a:lnTo>
                  <a:lnTo>
                    <a:pt x="28" y="675"/>
                  </a:lnTo>
                  <a:lnTo>
                    <a:pt x="49" y="721"/>
                  </a:lnTo>
                  <a:lnTo>
                    <a:pt x="51" y="721"/>
                  </a:lnTo>
                  <a:lnTo>
                    <a:pt x="56" y="723"/>
                  </a:lnTo>
                  <a:lnTo>
                    <a:pt x="65" y="728"/>
                  </a:lnTo>
                  <a:lnTo>
                    <a:pt x="79" y="735"/>
                  </a:lnTo>
                  <a:lnTo>
                    <a:pt x="95" y="742"/>
                  </a:lnTo>
                  <a:lnTo>
                    <a:pt x="116" y="749"/>
                  </a:lnTo>
                  <a:lnTo>
                    <a:pt x="144" y="758"/>
                  </a:lnTo>
                  <a:lnTo>
                    <a:pt x="177" y="768"/>
                  </a:lnTo>
                  <a:lnTo>
                    <a:pt x="212" y="777"/>
                  </a:lnTo>
                  <a:lnTo>
                    <a:pt x="254" y="786"/>
                  </a:lnTo>
                  <a:lnTo>
                    <a:pt x="300" y="796"/>
                  </a:lnTo>
                  <a:lnTo>
                    <a:pt x="354" y="805"/>
                  </a:lnTo>
                  <a:lnTo>
                    <a:pt x="412" y="812"/>
                  </a:lnTo>
                  <a:lnTo>
                    <a:pt x="474" y="819"/>
                  </a:lnTo>
                  <a:lnTo>
                    <a:pt x="547" y="823"/>
                  </a:lnTo>
                  <a:lnTo>
                    <a:pt x="623" y="828"/>
                  </a:lnTo>
                  <a:lnTo>
                    <a:pt x="623" y="826"/>
                  </a:lnTo>
                  <a:lnTo>
                    <a:pt x="621" y="821"/>
                  </a:lnTo>
                  <a:lnTo>
                    <a:pt x="621" y="814"/>
                  </a:lnTo>
                  <a:lnTo>
                    <a:pt x="619" y="805"/>
                  </a:lnTo>
                  <a:lnTo>
                    <a:pt x="616" y="793"/>
                  </a:lnTo>
                  <a:lnTo>
                    <a:pt x="614" y="782"/>
                  </a:lnTo>
                  <a:lnTo>
                    <a:pt x="614" y="768"/>
                  </a:lnTo>
                  <a:lnTo>
                    <a:pt x="614" y="754"/>
                  </a:lnTo>
                  <a:lnTo>
                    <a:pt x="612" y="737"/>
                  </a:lnTo>
                  <a:lnTo>
                    <a:pt x="614" y="721"/>
                  </a:lnTo>
                  <a:lnTo>
                    <a:pt x="616" y="705"/>
                  </a:lnTo>
                  <a:lnTo>
                    <a:pt x="621" y="689"/>
                  </a:lnTo>
                  <a:lnTo>
                    <a:pt x="623" y="672"/>
                  </a:lnTo>
                  <a:lnTo>
                    <a:pt x="633" y="656"/>
                  </a:lnTo>
                  <a:lnTo>
                    <a:pt x="640" y="642"/>
                  </a:lnTo>
                  <a:lnTo>
                    <a:pt x="651" y="630"/>
                  </a:lnTo>
                  <a:lnTo>
                    <a:pt x="647" y="628"/>
                  </a:lnTo>
                  <a:lnTo>
                    <a:pt x="635" y="628"/>
                  </a:lnTo>
                  <a:lnTo>
                    <a:pt x="619" y="623"/>
                  </a:lnTo>
                  <a:lnTo>
                    <a:pt x="598" y="621"/>
                  </a:lnTo>
                  <a:lnTo>
                    <a:pt x="570" y="616"/>
                  </a:lnTo>
                  <a:lnTo>
                    <a:pt x="540" y="610"/>
                  </a:lnTo>
                  <a:lnTo>
                    <a:pt x="507" y="605"/>
                  </a:lnTo>
                  <a:lnTo>
                    <a:pt x="474" y="598"/>
                  </a:lnTo>
                  <a:lnTo>
                    <a:pt x="440" y="593"/>
                  </a:lnTo>
                  <a:lnTo>
                    <a:pt x="407" y="586"/>
                  </a:lnTo>
                  <a:lnTo>
                    <a:pt x="374" y="579"/>
                  </a:lnTo>
                  <a:lnTo>
                    <a:pt x="347" y="575"/>
                  </a:lnTo>
                  <a:lnTo>
                    <a:pt x="321" y="570"/>
                  </a:lnTo>
                  <a:lnTo>
                    <a:pt x="300" y="565"/>
                  </a:lnTo>
                  <a:lnTo>
                    <a:pt x="284" y="561"/>
                  </a:lnTo>
                  <a:lnTo>
                    <a:pt x="274" y="561"/>
                  </a:lnTo>
                  <a:lnTo>
                    <a:pt x="270" y="558"/>
                  </a:lnTo>
                  <a:lnTo>
                    <a:pt x="263" y="558"/>
                  </a:lnTo>
                  <a:lnTo>
                    <a:pt x="256" y="561"/>
                  </a:lnTo>
                  <a:lnTo>
                    <a:pt x="249" y="563"/>
                  </a:lnTo>
                  <a:lnTo>
                    <a:pt x="242" y="565"/>
                  </a:lnTo>
                  <a:lnTo>
                    <a:pt x="237" y="570"/>
                  </a:lnTo>
                  <a:lnTo>
                    <a:pt x="230" y="575"/>
                  </a:lnTo>
                  <a:lnTo>
                    <a:pt x="226" y="582"/>
                  </a:lnTo>
                  <a:lnTo>
                    <a:pt x="214" y="591"/>
                  </a:lnTo>
                  <a:lnTo>
                    <a:pt x="200" y="610"/>
                  </a:lnTo>
                  <a:lnTo>
                    <a:pt x="230" y="528"/>
                  </a:lnTo>
                  <a:lnTo>
                    <a:pt x="154" y="561"/>
                  </a:lnTo>
                  <a:lnTo>
                    <a:pt x="156" y="556"/>
                  </a:lnTo>
                  <a:lnTo>
                    <a:pt x="161" y="549"/>
                  </a:lnTo>
                  <a:lnTo>
                    <a:pt x="165" y="544"/>
                  </a:lnTo>
                  <a:lnTo>
                    <a:pt x="170" y="540"/>
                  </a:lnTo>
                  <a:lnTo>
                    <a:pt x="177" y="535"/>
                  </a:lnTo>
                  <a:lnTo>
                    <a:pt x="181" y="530"/>
                  </a:lnTo>
                  <a:lnTo>
                    <a:pt x="188" y="526"/>
                  </a:lnTo>
                  <a:lnTo>
                    <a:pt x="195" y="519"/>
                  </a:lnTo>
                  <a:lnTo>
                    <a:pt x="202" y="514"/>
                  </a:lnTo>
                  <a:lnTo>
                    <a:pt x="209" y="510"/>
                  </a:lnTo>
                  <a:lnTo>
                    <a:pt x="216" y="505"/>
                  </a:lnTo>
                  <a:lnTo>
                    <a:pt x="223" y="503"/>
                  </a:lnTo>
                  <a:lnTo>
                    <a:pt x="230" y="498"/>
                  </a:lnTo>
                  <a:lnTo>
                    <a:pt x="237" y="498"/>
                  </a:lnTo>
                  <a:lnTo>
                    <a:pt x="237" y="496"/>
                  </a:lnTo>
                  <a:lnTo>
                    <a:pt x="240" y="493"/>
                  </a:lnTo>
                  <a:lnTo>
                    <a:pt x="242" y="486"/>
                  </a:lnTo>
                  <a:lnTo>
                    <a:pt x="247" y="482"/>
                  </a:lnTo>
                  <a:lnTo>
                    <a:pt x="249" y="472"/>
                  </a:lnTo>
                  <a:lnTo>
                    <a:pt x="256" y="463"/>
                  </a:lnTo>
                  <a:lnTo>
                    <a:pt x="261" y="451"/>
                  </a:lnTo>
                  <a:lnTo>
                    <a:pt x="265" y="442"/>
                  </a:lnTo>
                  <a:lnTo>
                    <a:pt x="270" y="430"/>
                  </a:lnTo>
                  <a:lnTo>
                    <a:pt x="274" y="419"/>
                  </a:lnTo>
                  <a:lnTo>
                    <a:pt x="279" y="407"/>
                  </a:lnTo>
                  <a:lnTo>
                    <a:pt x="284" y="396"/>
                  </a:lnTo>
                  <a:lnTo>
                    <a:pt x="286" y="384"/>
                  </a:lnTo>
                  <a:lnTo>
                    <a:pt x="291" y="375"/>
                  </a:lnTo>
                  <a:lnTo>
                    <a:pt x="293" y="365"/>
                  </a:lnTo>
                  <a:lnTo>
                    <a:pt x="293" y="358"/>
                  </a:lnTo>
                  <a:lnTo>
                    <a:pt x="293" y="349"/>
                  </a:lnTo>
                  <a:lnTo>
                    <a:pt x="291" y="337"/>
                  </a:lnTo>
                  <a:lnTo>
                    <a:pt x="288" y="323"/>
                  </a:lnTo>
                  <a:lnTo>
                    <a:pt x="288" y="307"/>
                  </a:lnTo>
                  <a:lnTo>
                    <a:pt x="284" y="291"/>
                  </a:lnTo>
                  <a:lnTo>
                    <a:pt x="281" y="275"/>
                  </a:lnTo>
                  <a:lnTo>
                    <a:pt x="279" y="256"/>
                  </a:lnTo>
                  <a:lnTo>
                    <a:pt x="277" y="240"/>
                  </a:lnTo>
                  <a:lnTo>
                    <a:pt x="272" y="219"/>
                  </a:lnTo>
                  <a:lnTo>
                    <a:pt x="267" y="202"/>
                  </a:lnTo>
                  <a:lnTo>
                    <a:pt x="265" y="184"/>
                  </a:lnTo>
                  <a:lnTo>
                    <a:pt x="261" y="168"/>
                  </a:lnTo>
                  <a:lnTo>
                    <a:pt x="258" y="151"/>
                  </a:lnTo>
                  <a:lnTo>
                    <a:pt x="256" y="137"/>
                  </a:lnTo>
                  <a:lnTo>
                    <a:pt x="251" y="126"/>
                  </a:lnTo>
                  <a:lnTo>
                    <a:pt x="251" y="119"/>
                  </a:lnTo>
                  <a:lnTo>
                    <a:pt x="247" y="109"/>
                  </a:lnTo>
                  <a:lnTo>
                    <a:pt x="240" y="100"/>
                  </a:lnTo>
                  <a:lnTo>
                    <a:pt x="230" y="89"/>
                  </a:lnTo>
                  <a:lnTo>
                    <a:pt x="221" y="79"/>
                  </a:lnTo>
                  <a:lnTo>
                    <a:pt x="207" y="68"/>
                  </a:lnTo>
                  <a:lnTo>
                    <a:pt x="195" y="58"/>
                  </a:lnTo>
                  <a:lnTo>
                    <a:pt x="181" y="49"/>
                  </a:lnTo>
                  <a:lnTo>
                    <a:pt x="167" y="40"/>
                  </a:lnTo>
                  <a:lnTo>
                    <a:pt x="151" y="30"/>
                  </a:lnTo>
                  <a:lnTo>
                    <a:pt x="137" y="23"/>
                  </a:lnTo>
                  <a:lnTo>
                    <a:pt x="126" y="16"/>
                  </a:lnTo>
                  <a:lnTo>
                    <a:pt x="114" y="12"/>
                  </a:lnTo>
                  <a:lnTo>
                    <a:pt x="105" y="5"/>
                  </a:lnTo>
                  <a:lnTo>
                    <a:pt x="98" y="2"/>
                  </a:lnTo>
                  <a:lnTo>
                    <a:pt x="91" y="0"/>
                  </a:lnTo>
                  <a:lnTo>
                    <a:pt x="91" y="0"/>
                  </a:lnTo>
                  <a:lnTo>
                    <a:pt x="91" y="0"/>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34" name="Freeform 40"/>
            <p:cNvSpPr>
              <a:spLocks/>
            </p:cNvSpPr>
            <p:nvPr/>
          </p:nvSpPr>
          <p:spPr bwMode="auto">
            <a:xfrm>
              <a:off x="2354263" y="4405313"/>
              <a:ext cx="431800" cy="373063"/>
            </a:xfrm>
            <a:custGeom>
              <a:avLst/>
              <a:gdLst>
                <a:gd name="T0" fmla="*/ 151 w 272"/>
                <a:gd name="T1" fmla="*/ 0 h 235"/>
                <a:gd name="T2" fmla="*/ 141 w 272"/>
                <a:gd name="T3" fmla="*/ 7 h 235"/>
                <a:gd name="T4" fmla="*/ 127 w 272"/>
                <a:gd name="T5" fmla="*/ 21 h 235"/>
                <a:gd name="T6" fmla="*/ 109 w 272"/>
                <a:gd name="T7" fmla="*/ 37 h 235"/>
                <a:gd name="T8" fmla="*/ 90 w 272"/>
                <a:gd name="T9" fmla="*/ 54 h 235"/>
                <a:gd name="T10" fmla="*/ 72 w 272"/>
                <a:gd name="T11" fmla="*/ 72 h 235"/>
                <a:gd name="T12" fmla="*/ 58 w 272"/>
                <a:gd name="T13" fmla="*/ 89 h 235"/>
                <a:gd name="T14" fmla="*/ 53 w 272"/>
                <a:gd name="T15" fmla="*/ 103 h 235"/>
                <a:gd name="T16" fmla="*/ 58 w 272"/>
                <a:gd name="T17" fmla="*/ 112 h 235"/>
                <a:gd name="T18" fmla="*/ 69 w 272"/>
                <a:gd name="T19" fmla="*/ 110 h 235"/>
                <a:gd name="T20" fmla="*/ 81 w 272"/>
                <a:gd name="T21" fmla="*/ 105 h 235"/>
                <a:gd name="T22" fmla="*/ 100 w 272"/>
                <a:gd name="T23" fmla="*/ 96 h 235"/>
                <a:gd name="T24" fmla="*/ 114 w 272"/>
                <a:gd name="T25" fmla="*/ 86 h 235"/>
                <a:gd name="T26" fmla="*/ 114 w 272"/>
                <a:gd name="T27" fmla="*/ 89 h 235"/>
                <a:gd name="T28" fmla="*/ 104 w 272"/>
                <a:gd name="T29" fmla="*/ 100 h 235"/>
                <a:gd name="T30" fmla="*/ 90 w 272"/>
                <a:gd name="T31" fmla="*/ 119 h 235"/>
                <a:gd name="T32" fmla="*/ 76 w 272"/>
                <a:gd name="T33" fmla="*/ 142 h 235"/>
                <a:gd name="T34" fmla="*/ 58 w 272"/>
                <a:gd name="T35" fmla="*/ 163 h 235"/>
                <a:gd name="T36" fmla="*/ 41 w 272"/>
                <a:gd name="T37" fmla="*/ 184 h 235"/>
                <a:gd name="T38" fmla="*/ 25 w 272"/>
                <a:gd name="T39" fmla="*/ 200 h 235"/>
                <a:gd name="T40" fmla="*/ 11 w 272"/>
                <a:gd name="T41" fmla="*/ 210 h 235"/>
                <a:gd name="T42" fmla="*/ 2 w 272"/>
                <a:gd name="T43" fmla="*/ 214 h 235"/>
                <a:gd name="T44" fmla="*/ 0 w 272"/>
                <a:gd name="T45" fmla="*/ 217 h 235"/>
                <a:gd name="T46" fmla="*/ 9 w 272"/>
                <a:gd name="T47" fmla="*/ 226 h 235"/>
                <a:gd name="T48" fmla="*/ 23 w 272"/>
                <a:gd name="T49" fmla="*/ 228 h 235"/>
                <a:gd name="T50" fmla="*/ 30 w 272"/>
                <a:gd name="T51" fmla="*/ 231 h 235"/>
                <a:gd name="T52" fmla="*/ 58 w 272"/>
                <a:gd name="T53" fmla="*/ 226 h 235"/>
                <a:gd name="T54" fmla="*/ 97 w 272"/>
                <a:gd name="T55" fmla="*/ 235 h 235"/>
                <a:gd name="T56" fmla="*/ 130 w 272"/>
                <a:gd name="T57" fmla="*/ 231 h 235"/>
                <a:gd name="T58" fmla="*/ 137 w 272"/>
                <a:gd name="T59" fmla="*/ 226 h 235"/>
                <a:gd name="T60" fmla="*/ 148 w 272"/>
                <a:gd name="T61" fmla="*/ 221 h 235"/>
                <a:gd name="T62" fmla="*/ 167 w 272"/>
                <a:gd name="T63" fmla="*/ 214 h 235"/>
                <a:gd name="T64" fmla="*/ 186 w 272"/>
                <a:gd name="T65" fmla="*/ 200 h 235"/>
                <a:gd name="T66" fmla="*/ 209 w 272"/>
                <a:gd name="T67" fmla="*/ 179 h 235"/>
                <a:gd name="T68" fmla="*/ 232 w 272"/>
                <a:gd name="T69" fmla="*/ 149 h 235"/>
                <a:gd name="T70" fmla="*/ 258 w 272"/>
                <a:gd name="T71" fmla="*/ 112 h 235"/>
                <a:gd name="T72" fmla="*/ 272 w 272"/>
                <a:gd name="T73" fmla="*/ 0 h 235"/>
                <a:gd name="T74" fmla="*/ 153 w 272"/>
                <a:gd name="T7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235">
                  <a:moveTo>
                    <a:pt x="153" y="0"/>
                  </a:moveTo>
                  <a:lnTo>
                    <a:pt x="151" y="0"/>
                  </a:lnTo>
                  <a:lnTo>
                    <a:pt x="148" y="3"/>
                  </a:lnTo>
                  <a:lnTo>
                    <a:pt x="141" y="7"/>
                  </a:lnTo>
                  <a:lnTo>
                    <a:pt x="137" y="14"/>
                  </a:lnTo>
                  <a:lnTo>
                    <a:pt x="127" y="21"/>
                  </a:lnTo>
                  <a:lnTo>
                    <a:pt x="118" y="28"/>
                  </a:lnTo>
                  <a:lnTo>
                    <a:pt x="109" y="37"/>
                  </a:lnTo>
                  <a:lnTo>
                    <a:pt x="100" y="47"/>
                  </a:lnTo>
                  <a:lnTo>
                    <a:pt x="90" y="54"/>
                  </a:lnTo>
                  <a:lnTo>
                    <a:pt x="81" y="65"/>
                  </a:lnTo>
                  <a:lnTo>
                    <a:pt x="72" y="72"/>
                  </a:lnTo>
                  <a:lnTo>
                    <a:pt x="67" y="82"/>
                  </a:lnTo>
                  <a:lnTo>
                    <a:pt x="58" y="89"/>
                  </a:lnTo>
                  <a:lnTo>
                    <a:pt x="55" y="98"/>
                  </a:lnTo>
                  <a:lnTo>
                    <a:pt x="53" y="103"/>
                  </a:lnTo>
                  <a:lnTo>
                    <a:pt x="55" y="110"/>
                  </a:lnTo>
                  <a:lnTo>
                    <a:pt x="58" y="112"/>
                  </a:lnTo>
                  <a:lnTo>
                    <a:pt x="67" y="112"/>
                  </a:lnTo>
                  <a:lnTo>
                    <a:pt x="69" y="110"/>
                  </a:lnTo>
                  <a:lnTo>
                    <a:pt x="76" y="110"/>
                  </a:lnTo>
                  <a:lnTo>
                    <a:pt x="81" y="105"/>
                  </a:lnTo>
                  <a:lnTo>
                    <a:pt x="88" y="103"/>
                  </a:lnTo>
                  <a:lnTo>
                    <a:pt x="100" y="96"/>
                  </a:lnTo>
                  <a:lnTo>
                    <a:pt x="109" y="91"/>
                  </a:lnTo>
                  <a:lnTo>
                    <a:pt x="114" y="86"/>
                  </a:lnTo>
                  <a:lnTo>
                    <a:pt x="118" y="84"/>
                  </a:lnTo>
                  <a:lnTo>
                    <a:pt x="114" y="89"/>
                  </a:lnTo>
                  <a:lnTo>
                    <a:pt x="109" y="93"/>
                  </a:lnTo>
                  <a:lnTo>
                    <a:pt x="104" y="100"/>
                  </a:lnTo>
                  <a:lnTo>
                    <a:pt x="97" y="110"/>
                  </a:lnTo>
                  <a:lnTo>
                    <a:pt x="90" y="119"/>
                  </a:lnTo>
                  <a:lnTo>
                    <a:pt x="83" y="131"/>
                  </a:lnTo>
                  <a:lnTo>
                    <a:pt x="76" y="142"/>
                  </a:lnTo>
                  <a:lnTo>
                    <a:pt x="67" y="151"/>
                  </a:lnTo>
                  <a:lnTo>
                    <a:pt x="58" y="163"/>
                  </a:lnTo>
                  <a:lnTo>
                    <a:pt x="51" y="172"/>
                  </a:lnTo>
                  <a:lnTo>
                    <a:pt x="41" y="184"/>
                  </a:lnTo>
                  <a:lnTo>
                    <a:pt x="32" y="193"/>
                  </a:lnTo>
                  <a:lnTo>
                    <a:pt x="25" y="200"/>
                  </a:lnTo>
                  <a:lnTo>
                    <a:pt x="18" y="205"/>
                  </a:lnTo>
                  <a:lnTo>
                    <a:pt x="11" y="210"/>
                  </a:lnTo>
                  <a:lnTo>
                    <a:pt x="7" y="212"/>
                  </a:lnTo>
                  <a:lnTo>
                    <a:pt x="2" y="214"/>
                  </a:lnTo>
                  <a:lnTo>
                    <a:pt x="0" y="214"/>
                  </a:lnTo>
                  <a:lnTo>
                    <a:pt x="0" y="217"/>
                  </a:lnTo>
                  <a:lnTo>
                    <a:pt x="2" y="221"/>
                  </a:lnTo>
                  <a:lnTo>
                    <a:pt x="9" y="226"/>
                  </a:lnTo>
                  <a:lnTo>
                    <a:pt x="16" y="226"/>
                  </a:lnTo>
                  <a:lnTo>
                    <a:pt x="23" y="228"/>
                  </a:lnTo>
                  <a:lnTo>
                    <a:pt x="27" y="228"/>
                  </a:lnTo>
                  <a:lnTo>
                    <a:pt x="30" y="231"/>
                  </a:lnTo>
                  <a:lnTo>
                    <a:pt x="81" y="193"/>
                  </a:lnTo>
                  <a:lnTo>
                    <a:pt x="58" y="226"/>
                  </a:lnTo>
                  <a:lnTo>
                    <a:pt x="114" y="200"/>
                  </a:lnTo>
                  <a:lnTo>
                    <a:pt x="97" y="235"/>
                  </a:lnTo>
                  <a:lnTo>
                    <a:pt x="141" y="200"/>
                  </a:lnTo>
                  <a:lnTo>
                    <a:pt x="130" y="231"/>
                  </a:lnTo>
                  <a:lnTo>
                    <a:pt x="134" y="228"/>
                  </a:lnTo>
                  <a:lnTo>
                    <a:pt x="137" y="226"/>
                  </a:lnTo>
                  <a:lnTo>
                    <a:pt x="144" y="226"/>
                  </a:lnTo>
                  <a:lnTo>
                    <a:pt x="148" y="221"/>
                  </a:lnTo>
                  <a:lnTo>
                    <a:pt x="158" y="219"/>
                  </a:lnTo>
                  <a:lnTo>
                    <a:pt x="167" y="214"/>
                  </a:lnTo>
                  <a:lnTo>
                    <a:pt x="176" y="207"/>
                  </a:lnTo>
                  <a:lnTo>
                    <a:pt x="186" y="200"/>
                  </a:lnTo>
                  <a:lnTo>
                    <a:pt x="197" y="191"/>
                  </a:lnTo>
                  <a:lnTo>
                    <a:pt x="209" y="179"/>
                  </a:lnTo>
                  <a:lnTo>
                    <a:pt x="220" y="165"/>
                  </a:lnTo>
                  <a:lnTo>
                    <a:pt x="232" y="149"/>
                  </a:lnTo>
                  <a:lnTo>
                    <a:pt x="246" y="133"/>
                  </a:lnTo>
                  <a:lnTo>
                    <a:pt x="258" y="112"/>
                  </a:lnTo>
                  <a:lnTo>
                    <a:pt x="269" y="89"/>
                  </a:lnTo>
                  <a:lnTo>
                    <a:pt x="272" y="0"/>
                  </a:lnTo>
                  <a:lnTo>
                    <a:pt x="153" y="0"/>
                  </a:lnTo>
                  <a:lnTo>
                    <a:pt x="153"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35" name="Freeform 42"/>
            <p:cNvSpPr>
              <a:spLocks/>
            </p:cNvSpPr>
            <p:nvPr/>
          </p:nvSpPr>
          <p:spPr bwMode="auto">
            <a:xfrm>
              <a:off x="3730625" y="4059238"/>
              <a:ext cx="177800" cy="295275"/>
            </a:xfrm>
            <a:custGeom>
              <a:avLst/>
              <a:gdLst>
                <a:gd name="T0" fmla="*/ 19 w 112"/>
                <a:gd name="T1" fmla="*/ 186 h 186"/>
                <a:gd name="T2" fmla="*/ 19 w 112"/>
                <a:gd name="T3" fmla="*/ 186 h 186"/>
                <a:gd name="T4" fmla="*/ 23 w 112"/>
                <a:gd name="T5" fmla="*/ 186 h 186"/>
                <a:gd name="T6" fmla="*/ 26 w 112"/>
                <a:gd name="T7" fmla="*/ 183 h 186"/>
                <a:gd name="T8" fmla="*/ 33 w 112"/>
                <a:gd name="T9" fmla="*/ 181 h 186"/>
                <a:gd name="T10" fmla="*/ 39 w 112"/>
                <a:gd name="T11" fmla="*/ 179 h 186"/>
                <a:gd name="T12" fmla="*/ 46 w 112"/>
                <a:gd name="T13" fmla="*/ 174 h 186"/>
                <a:gd name="T14" fmla="*/ 56 w 112"/>
                <a:gd name="T15" fmla="*/ 169 h 186"/>
                <a:gd name="T16" fmla="*/ 65 w 112"/>
                <a:gd name="T17" fmla="*/ 162 h 186"/>
                <a:gd name="T18" fmla="*/ 72 w 112"/>
                <a:gd name="T19" fmla="*/ 151 h 186"/>
                <a:gd name="T20" fmla="*/ 81 w 112"/>
                <a:gd name="T21" fmla="*/ 142 h 186"/>
                <a:gd name="T22" fmla="*/ 88 w 112"/>
                <a:gd name="T23" fmla="*/ 128 h 186"/>
                <a:gd name="T24" fmla="*/ 95 w 112"/>
                <a:gd name="T25" fmla="*/ 111 h 186"/>
                <a:gd name="T26" fmla="*/ 102 w 112"/>
                <a:gd name="T27" fmla="*/ 93 h 186"/>
                <a:gd name="T28" fmla="*/ 107 w 112"/>
                <a:gd name="T29" fmla="*/ 72 h 186"/>
                <a:gd name="T30" fmla="*/ 109 w 112"/>
                <a:gd name="T31" fmla="*/ 46 h 186"/>
                <a:gd name="T32" fmla="*/ 112 w 112"/>
                <a:gd name="T33" fmla="*/ 18 h 186"/>
                <a:gd name="T34" fmla="*/ 95 w 112"/>
                <a:gd name="T35" fmla="*/ 0 h 186"/>
                <a:gd name="T36" fmla="*/ 0 w 112"/>
                <a:gd name="T37" fmla="*/ 109 h 186"/>
                <a:gd name="T38" fmla="*/ 19 w 112"/>
                <a:gd name="T39" fmla="*/ 186 h 186"/>
                <a:gd name="T40" fmla="*/ 19 w 112"/>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86">
                  <a:moveTo>
                    <a:pt x="19" y="186"/>
                  </a:moveTo>
                  <a:lnTo>
                    <a:pt x="19" y="186"/>
                  </a:lnTo>
                  <a:lnTo>
                    <a:pt x="23" y="186"/>
                  </a:lnTo>
                  <a:lnTo>
                    <a:pt x="26" y="183"/>
                  </a:lnTo>
                  <a:lnTo>
                    <a:pt x="33" y="181"/>
                  </a:lnTo>
                  <a:lnTo>
                    <a:pt x="39" y="179"/>
                  </a:lnTo>
                  <a:lnTo>
                    <a:pt x="46" y="174"/>
                  </a:lnTo>
                  <a:lnTo>
                    <a:pt x="56" y="169"/>
                  </a:lnTo>
                  <a:lnTo>
                    <a:pt x="65" y="162"/>
                  </a:lnTo>
                  <a:lnTo>
                    <a:pt x="72" y="151"/>
                  </a:lnTo>
                  <a:lnTo>
                    <a:pt x="81" y="142"/>
                  </a:lnTo>
                  <a:lnTo>
                    <a:pt x="88" y="128"/>
                  </a:lnTo>
                  <a:lnTo>
                    <a:pt x="95" y="111"/>
                  </a:lnTo>
                  <a:lnTo>
                    <a:pt x="102" y="93"/>
                  </a:lnTo>
                  <a:lnTo>
                    <a:pt x="107" y="72"/>
                  </a:lnTo>
                  <a:lnTo>
                    <a:pt x="109" y="46"/>
                  </a:lnTo>
                  <a:lnTo>
                    <a:pt x="112" y="18"/>
                  </a:lnTo>
                  <a:lnTo>
                    <a:pt x="95" y="0"/>
                  </a:lnTo>
                  <a:lnTo>
                    <a:pt x="0" y="109"/>
                  </a:lnTo>
                  <a:lnTo>
                    <a:pt x="19" y="186"/>
                  </a:lnTo>
                  <a:lnTo>
                    <a:pt x="19" y="186"/>
                  </a:lnTo>
                  <a:close/>
                </a:path>
              </a:pathLst>
            </a:custGeom>
            <a:solidFill>
              <a:srgbClr val="0F596B"/>
            </a:solidFill>
            <a:ln>
              <a:noFill/>
            </a:ln>
            <a:extLst/>
          </p:spPr>
          <p:txBody>
            <a:bodyPr/>
            <a:lstStyle/>
            <a:p>
              <a:pPr fontAlgn="auto">
                <a:spcBef>
                  <a:spcPts val="0"/>
                </a:spcBef>
                <a:spcAft>
                  <a:spcPts val="0"/>
                </a:spcAft>
                <a:defRPr/>
              </a:pPr>
              <a:endParaRPr lang="en-US">
                <a:latin typeface="+mn-lt"/>
              </a:endParaRPr>
            </a:p>
          </p:txBody>
        </p:sp>
        <p:sp>
          <p:nvSpPr>
            <p:cNvPr id="36" name="Freeform 43"/>
            <p:cNvSpPr>
              <a:spLocks/>
            </p:cNvSpPr>
            <p:nvPr/>
          </p:nvSpPr>
          <p:spPr bwMode="auto">
            <a:xfrm>
              <a:off x="3032125" y="2636838"/>
              <a:ext cx="857250" cy="1717675"/>
            </a:xfrm>
            <a:custGeom>
              <a:avLst/>
              <a:gdLst>
                <a:gd name="T0" fmla="*/ 235 w 540"/>
                <a:gd name="T1" fmla="*/ 7 h 1082"/>
                <a:gd name="T2" fmla="*/ 254 w 540"/>
                <a:gd name="T3" fmla="*/ 16 h 1082"/>
                <a:gd name="T4" fmla="*/ 279 w 540"/>
                <a:gd name="T5" fmla="*/ 35 h 1082"/>
                <a:gd name="T6" fmla="*/ 303 w 540"/>
                <a:gd name="T7" fmla="*/ 56 h 1082"/>
                <a:gd name="T8" fmla="*/ 321 w 540"/>
                <a:gd name="T9" fmla="*/ 86 h 1082"/>
                <a:gd name="T10" fmla="*/ 328 w 540"/>
                <a:gd name="T11" fmla="*/ 119 h 1082"/>
                <a:gd name="T12" fmla="*/ 333 w 540"/>
                <a:gd name="T13" fmla="*/ 161 h 1082"/>
                <a:gd name="T14" fmla="*/ 333 w 540"/>
                <a:gd name="T15" fmla="*/ 203 h 1082"/>
                <a:gd name="T16" fmla="*/ 333 w 540"/>
                <a:gd name="T17" fmla="*/ 237 h 1082"/>
                <a:gd name="T18" fmla="*/ 333 w 540"/>
                <a:gd name="T19" fmla="*/ 261 h 1082"/>
                <a:gd name="T20" fmla="*/ 326 w 540"/>
                <a:gd name="T21" fmla="*/ 286 h 1082"/>
                <a:gd name="T22" fmla="*/ 300 w 540"/>
                <a:gd name="T23" fmla="*/ 349 h 1082"/>
                <a:gd name="T24" fmla="*/ 268 w 540"/>
                <a:gd name="T25" fmla="*/ 440 h 1082"/>
                <a:gd name="T26" fmla="*/ 233 w 540"/>
                <a:gd name="T27" fmla="*/ 533 h 1082"/>
                <a:gd name="T28" fmla="*/ 210 w 540"/>
                <a:gd name="T29" fmla="*/ 607 h 1082"/>
                <a:gd name="T30" fmla="*/ 210 w 540"/>
                <a:gd name="T31" fmla="*/ 642 h 1082"/>
                <a:gd name="T32" fmla="*/ 256 w 540"/>
                <a:gd name="T33" fmla="*/ 675 h 1082"/>
                <a:gd name="T34" fmla="*/ 333 w 540"/>
                <a:gd name="T35" fmla="*/ 730 h 1082"/>
                <a:gd name="T36" fmla="*/ 424 w 540"/>
                <a:gd name="T37" fmla="*/ 798 h 1082"/>
                <a:gd name="T38" fmla="*/ 500 w 540"/>
                <a:gd name="T39" fmla="*/ 858 h 1082"/>
                <a:gd name="T40" fmla="*/ 540 w 540"/>
                <a:gd name="T41" fmla="*/ 900 h 1082"/>
                <a:gd name="T42" fmla="*/ 531 w 540"/>
                <a:gd name="T43" fmla="*/ 912 h 1082"/>
                <a:gd name="T44" fmla="*/ 510 w 540"/>
                <a:gd name="T45" fmla="*/ 944 h 1082"/>
                <a:gd name="T46" fmla="*/ 484 w 540"/>
                <a:gd name="T47" fmla="*/ 986 h 1082"/>
                <a:gd name="T48" fmla="*/ 466 w 540"/>
                <a:gd name="T49" fmla="*/ 1031 h 1082"/>
                <a:gd name="T50" fmla="*/ 456 w 540"/>
                <a:gd name="T51" fmla="*/ 1070 h 1082"/>
                <a:gd name="T52" fmla="*/ 445 w 540"/>
                <a:gd name="T53" fmla="*/ 1075 h 1082"/>
                <a:gd name="T54" fmla="*/ 384 w 540"/>
                <a:gd name="T55" fmla="*/ 1040 h 1082"/>
                <a:gd name="T56" fmla="*/ 296 w 540"/>
                <a:gd name="T57" fmla="*/ 989 h 1082"/>
                <a:gd name="T58" fmla="*/ 200 w 540"/>
                <a:gd name="T59" fmla="*/ 933 h 1082"/>
                <a:gd name="T60" fmla="*/ 126 w 540"/>
                <a:gd name="T61" fmla="*/ 884 h 1082"/>
                <a:gd name="T62" fmla="*/ 89 w 540"/>
                <a:gd name="T63" fmla="*/ 849 h 1082"/>
                <a:gd name="T64" fmla="*/ 61 w 540"/>
                <a:gd name="T65" fmla="*/ 779 h 1082"/>
                <a:gd name="T66" fmla="*/ 33 w 540"/>
                <a:gd name="T67" fmla="*/ 679 h 1082"/>
                <a:gd name="T68" fmla="*/ 12 w 540"/>
                <a:gd name="T69" fmla="*/ 572 h 1082"/>
                <a:gd name="T70" fmla="*/ 0 w 540"/>
                <a:gd name="T71" fmla="*/ 482 h 1082"/>
                <a:gd name="T72" fmla="*/ 3 w 540"/>
                <a:gd name="T73" fmla="*/ 430 h 1082"/>
                <a:gd name="T74" fmla="*/ 28 w 540"/>
                <a:gd name="T75" fmla="*/ 372 h 1082"/>
                <a:gd name="T76" fmla="*/ 73 w 540"/>
                <a:gd name="T77" fmla="*/ 270 h 1082"/>
                <a:gd name="T78" fmla="*/ 126 w 540"/>
                <a:gd name="T79" fmla="*/ 154 h 1082"/>
                <a:gd name="T80" fmla="*/ 177 w 540"/>
                <a:gd name="T81" fmla="*/ 56 h 1082"/>
                <a:gd name="T82" fmla="*/ 214 w 540"/>
                <a:gd name="T83" fmla="*/ 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1082">
                  <a:moveTo>
                    <a:pt x="224" y="0"/>
                  </a:moveTo>
                  <a:lnTo>
                    <a:pt x="226" y="2"/>
                  </a:lnTo>
                  <a:lnTo>
                    <a:pt x="235" y="7"/>
                  </a:lnTo>
                  <a:lnTo>
                    <a:pt x="240" y="9"/>
                  </a:lnTo>
                  <a:lnTo>
                    <a:pt x="247" y="12"/>
                  </a:lnTo>
                  <a:lnTo>
                    <a:pt x="254" y="16"/>
                  </a:lnTo>
                  <a:lnTo>
                    <a:pt x="263" y="23"/>
                  </a:lnTo>
                  <a:lnTo>
                    <a:pt x="273" y="28"/>
                  </a:lnTo>
                  <a:lnTo>
                    <a:pt x="279" y="35"/>
                  </a:lnTo>
                  <a:lnTo>
                    <a:pt x="289" y="42"/>
                  </a:lnTo>
                  <a:lnTo>
                    <a:pt x="296" y="49"/>
                  </a:lnTo>
                  <a:lnTo>
                    <a:pt x="303" y="56"/>
                  </a:lnTo>
                  <a:lnTo>
                    <a:pt x="310" y="68"/>
                  </a:lnTo>
                  <a:lnTo>
                    <a:pt x="317" y="77"/>
                  </a:lnTo>
                  <a:lnTo>
                    <a:pt x="321" y="86"/>
                  </a:lnTo>
                  <a:lnTo>
                    <a:pt x="324" y="96"/>
                  </a:lnTo>
                  <a:lnTo>
                    <a:pt x="326" y="107"/>
                  </a:lnTo>
                  <a:lnTo>
                    <a:pt x="328" y="119"/>
                  </a:lnTo>
                  <a:lnTo>
                    <a:pt x="331" y="133"/>
                  </a:lnTo>
                  <a:lnTo>
                    <a:pt x="331" y="147"/>
                  </a:lnTo>
                  <a:lnTo>
                    <a:pt x="333" y="161"/>
                  </a:lnTo>
                  <a:lnTo>
                    <a:pt x="333" y="175"/>
                  </a:lnTo>
                  <a:lnTo>
                    <a:pt x="333" y="189"/>
                  </a:lnTo>
                  <a:lnTo>
                    <a:pt x="333" y="203"/>
                  </a:lnTo>
                  <a:lnTo>
                    <a:pt x="333" y="214"/>
                  </a:lnTo>
                  <a:lnTo>
                    <a:pt x="333" y="226"/>
                  </a:lnTo>
                  <a:lnTo>
                    <a:pt x="333" y="237"/>
                  </a:lnTo>
                  <a:lnTo>
                    <a:pt x="333" y="247"/>
                  </a:lnTo>
                  <a:lnTo>
                    <a:pt x="333" y="256"/>
                  </a:lnTo>
                  <a:lnTo>
                    <a:pt x="333" y="261"/>
                  </a:lnTo>
                  <a:lnTo>
                    <a:pt x="333" y="268"/>
                  </a:lnTo>
                  <a:lnTo>
                    <a:pt x="331" y="272"/>
                  </a:lnTo>
                  <a:lnTo>
                    <a:pt x="326" y="286"/>
                  </a:lnTo>
                  <a:lnTo>
                    <a:pt x="319" y="303"/>
                  </a:lnTo>
                  <a:lnTo>
                    <a:pt x="312" y="326"/>
                  </a:lnTo>
                  <a:lnTo>
                    <a:pt x="300" y="349"/>
                  </a:lnTo>
                  <a:lnTo>
                    <a:pt x="291" y="377"/>
                  </a:lnTo>
                  <a:lnTo>
                    <a:pt x="279" y="410"/>
                  </a:lnTo>
                  <a:lnTo>
                    <a:pt x="268" y="440"/>
                  </a:lnTo>
                  <a:lnTo>
                    <a:pt x="256" y="470"/>
                  </a:lnTo>
                  <a:lnTo>
                    <a:pt x="245" y="503"/>
                  </a:lnTo>
                  <a:lnTo>
                    <a:pt x="233" y="533"/>
                  </a:lnTo>
                  <a:lnTo>
                    <a:pt x="224" y="561"/>
                  </a:lnTo>
                  <a:lnTo>
                    <a:pt x="217" y="586"/>
                  </a:lnTo>
                  <a:lnTo>
                    <a:pt x="210" y="607"/>
                  </a:lnTo>
                  <a:lnTo>
                    <a:pt x="207" y="626"/>
                  </a:lnTo>
                  <a:lnTo>
                    <a:pt x="207" y="640"/>
                  </a:lnTo>
                  <a:lnTo>
                    <a:pt x="210" y="642"/>
                  </a:lnTo>
                  <a:lnTo>
                    <a:pt x="219" y="649"/>
                  </a:lnTo>
                  <a:lnTo>
                    <a:pt x="235" y="658"/>
                  </a:lnTo>
                  <a:lnTo>
                    <a:pt x="256" y="675"/>
                  </a:lnTo>
                  <a:lnTo>
                    <a:pt x="277" y="689"/>
                  </a:lnTo>
                  <a:lnTo>
                    <a:pt x="305" y="710"/>
                  </a:lnTo>
                  <a:lnTo>
                    <a:pt x="333" y="730"/>
                  </a:lnTo>
                  <a:lnTo>
                    <a:pt x="363" y="754"/>
                  </a:lnTo>
                  <a:lnTo>
                    <a:pt x="393" y="777"/>
                  </a:lnTo>
                  <a:lnTo>
                    <a:pt x="424" y="798"/>
                  </a:lnTo>
                  <a:lnTo>
                    <a:pt x="452" y="819"/>
                  </a:lnTo>
                  <a:lnTo>
                    <a:pt x="477" y="842"/>
                  </a:lnTo>
                  <a:lnTo>
                    <a:pt x="500" y="858"/>
                  </a:lnTo>
                  <a:lnTo>
                    <a:pt x="519" y="877"/>
                  </a:lnTo>
                  <a:lnTo>
                    <a:pt x="533" y="891"/>
                  </a:lnTo>
                  <a:lnTo>
                    <a:pt x="540" y="900"/>
                  </a:lnTo>
                  <a:lnTo>
                    <a:pt x="538" y="903"/>
                  </a:lnTo>
                  <a:lnTo>
                    <a:pt x="535" y="905"/>
                  </a:lnTo>
                  <a:lnTo>
                    <a:pt x="531" y="912"/>
                  </a:lnTo>
                  <a:lnTo>
                    <a:pt x="524" y="921"/>
                  </a:lnTo>
                  <a:lnTo>
                    <a:pt x="517" y="931"/>
                  </a:lnTo>
                  <a:lnTo>
                    <a:pt x="510" y="944"/>
                  </a:lnTo>
                  <a:lnTo>
                    <a:pt x="500" y="956"/>
                  </a:lnTo>
                  <a:lnTo>
                    <a:pt x="493" y="972"/>
                  </a:lnTo>
                  <a:lnTo>
                    <a:pt x="484" y="986"/>
                  </a:lnTo>
                  <a:lnTo>
                    <a:pt x="477" y="1003"/>
                  </a:lnTo>
                  <a:lnTo>
                    <a:pt x="470" y="1017"/>
                  </a:lnTo>
                  <a:lnTo>
                    <a:pt x="466" y="1031"/>
                  </a:lnTo>
                  <a:lnTo>
                    <a:pt x="459" y="1044"/>
                  </a:lnTo>
                  <a:lnTo>
                    <a:pt x="456" y="1058"/>
                  </a:lnTo>
                  <a:lnTo>
                    <a:pt x="456" y="1070"/>
                  </a:lnTo>
                  <a:lnTo>
                    <a:pt x="459" y="1082"/>
                  </a:lnTo>
                  <a:lnTo>
                    <a:pt x="454" y="1079"/>
                  </a:lnTo>
                  <a:lnTo>
                    <a:pt x="445" y="1075"/>
                  </a:lnTo>
                  <a:lnTo>
                    <a:pt x="428" y="1065"/>
                  </a:lnTo>
                  <a:lnTo>
                    <a:pt x="410" y="1054"/>
                  </a:lnTo>
                  <a:lnTo>
                    <a:pt x="384" y="1040"/>
                  </a:lnTo>
                  <a:lnTo>
                    <a:pt x="356" y="1024"/>
                  </a:lnTo>
                  <a:lnTo>
                    <a:pt x="326" y="1007"/>
                  </a:lnTo>
                  <a:lnTo>
                    <a:pt x="296" y="989"/>
                  </a:lnTo>
                  <a:lnTo>
                    <a:pt x="263" y="970"/>
                  </a:lnTo>
                  <a:lnTo>
                    <a:pt x="231" y="951"/>
                  </a:lnTo>
                  <a:lnTo>
                    <a:pt x="200" y="933"/>
                  </a:lnTo>
                  <a:lnTo>
                    <a:pt x="173" y="917"/>
                  </a:lnTo>
                  <a:lnTo>
                    <a:pt x="147" y="900"/>
                  </a:lnTo>
                  <a:lnTo>
                    <a:pt x="126" y="884"/>
                  </a:lnTo>
                  <a:lnTo>
                    <a:pt x="107" y="872"/>
                  </a:lnTo>
                  <a:lnTo>
                    <a:pt x="98" y="863"/>
                  </a:lnTo>
                  <a:lnTo>
                    <a:pt x="89" y="849"/>
                  </a:lnTo>
                  <a:lnTo>
                    <a:pt x="80" y="831"/>
                  </a:lnTo>
                  <a:lnTo>
                    <a:pt x="70" y="807"/>
                  </a:lnTo>
                  <a:lnTo>
                    <a:pt x="61" y="779"/>
                  </a:lnTo>
                  <a:lnTo>
                    <a:pt x="52" y="747"/>
                  </a:lnTo>
                  <a:lnTo>
                    <a:pt x="42" y="714"/>
                  </a:lnTo>
                  <a:lnTo>
                    <a:pt x="33" y="679"/>
                  </a:lnTo>
                  <a:lnTo>
                    <a:pt x="26" y="644"/>
                  </a:lnTo>
                  <a:lnTo>
                    <a:pt x="17" y="607"/>
                  </a:lnTo>
                  <a:lnTo>
                    <a:pt x="12" y="572"/>
                  </a:lnTo>
                  <a:lnTo>
                    <a:pt x="5" y="537"/>
                  </a:lnTo>
                  <a:lnTo>
                    <a:pt x="3" y="510"/>
                  </a:lnTo>
                  <a:lnTo>
                    <a:pt x="0" y="482"/>
                  </a:lnTo>
                  <a:lnTo>
                    <a:pt x="0" y="458"/>
                  </a:lnTo>
                  <a:lnTo>
                    <a:pt x="0" y="442"/>
                  </a:lnTo>
                  <a:lnTo>
                    <a:pt x="3" y="430"/>
                  </a:lnTo>
                  <a:lnTo>
                    <a:pt x="10" y="416"/>
                  </a:lnTo>
                  <a:lnTo>
                    <a:pt x="17" y="398"/>
                  </a:lnTo>
                  <a:lnTo>
                    <a:pt x="28" y="372"/>
                  </a:lnTo>
                  <a:lnTo>
                    <a:pt x="42" y="342"/>
                  </a:lnTo>
                  <a:lnTo>
                    <a:pt x="56" y="307"/>
                  </a:lnTo>
                  <a:lnTo>
                    <a:pt x="73" y="270"/>
                  </a:lnTo>
                  <a:lnTo>
                    <a:pt x="91" y="230"/>
                  </a:lnTo>
                  <a:lnTo>
                    <a:pt x="110" y="193"/>
                  </a:lnTo>
                  <a:lnTo>
                    <a:pt x="126" y="154"/>
                  </a:lnTo>
                  <a:lnTo>
                    <a:pt x="145" y="119"/>
                  </a:lnTo>
                  <a:lnTo>
                    <a:pt x="161" y="84"/>
                  </a:lnTo>
                  <a:lnTo>
                    <a:pt x="177" y="56"/>
                  </a:lnTo>
                  <a:lnTo>
                    <a:pt x="191" y="33"/>
                  </a:lnTo>
                  <a:lnTo>
                    <a:pt x="205" y="14"/>
                  </a:lnTo>
                  <a:lnTo>
                    <a:pt x="214" y="2"/>
                  </a:lnTo>
                  <a:lnTo>
                    <a:pt x="224" y="0"/>
                  </a:lnTo>
                  <a:lnTo>
                    <a:pt x="224" y="0"/>
                  </a:lnTo>
                  <a:close/>
                </a:path>
              </a:pathLst>
            </a:custGeom>
            <a:solidFill>
              <a:srgbClr val="267AA1"/>
            </a:solidFill>
            <a:ln>
              <a:noFill/>
            </a:ln>
            <a:extLst/>
          </p:spPr>
          <p:txBody>
            <a:bodyPr/>
            <a:lstStyle/>
            <a:p>
              <a:pPr fontAlgn="auto">
                <a:spcBef>
                  <a:spcPts val="0"/>
                </a:spcBef>
                <a:spcAft>
                  <a:spcPts val="0"/>
                </a:spcAft>
                <a:defRPr/>
              </a:pPr>
              <a:endParaRPr lang="en-US">
                <a:latin typeface="+mn-lt"/>
              </a:endParaRPr>
            </a:p>
          </p:txBody>
        </p:sp>
        <p:sp>
          <p:nvSpPr>
            <p:cNvPr id="37" name="Freeform 44"/>
            <p:cNvSpPr>
              <a:spLocks/>
            </p:cNvSpPr>
            <p:nvPr/>
          </p:nvSpPr>
          <p:spPr bwMode="auto">
            <a:xfrm>
              <a:off x="2560638" y="3160713"/>
              <a:ext cx="760413" cy="1385888"/>
            </a:xfrm>
            <a:custGeom>
              <a:avLst/>
              <a:gdLst>
                <a:gd name="T0" fmla="*/ 295 w 479"/>
                <a:gd name="T1" fmla="*/ 0 h 873"/>
                <a:gd name="T2" fmla="*/ 286 w 479"/>
                <a:gd name="T3" fmla="*/ 5 h 873"/>
                <a:gd name="T4" fmla="*/ 272 w 479"/>
                <a:gd name="T5" fmla="*/ 17 h 873"/>
                <a:gd name="T6" fmla="*/ 256 w 479"/>
                <a:gd name="T7" fmla="*/ 31 h 873"/>
                <a:gd name="T8" fmla="*/ 237 w 479"/>
                <a:gd name="T9" fmla="*/ 49 h 873"/>
                <a:gd name="T10" fmla="*/ 218 w 479"/>
                <a:gd name="T11" fmla="*/ 68 h 873"/>
                <a:gd name="T12" fmla="*/ 207 w 479"/>
                <a:gd name="T13" fmla="*/ 89 h 873"/>
                <a:gd name="T14" fmla="*/ 200 w 479"/>
                <a:gd name="T15" fmla="*/ 110 h 873"/>
                <a:gd name="T16" fmla="*/ 200 w 479"/>
                <a:gd name="T17" fmla="*/ 131 h 873"/>
                <a:gd name="T18" fmla="*/ 200 w 479"/>
                <a:gd name="T19" fmla="*/ 149 h 873"/>
                <a:gd name="T20" fmla="*/ 202 w 479"/>
                <a:gd name="T21" fmla="*/ 163 h 873"/>
                <a:gd name="T22" fmla="*/ 202 w 479"/>
                <a:gd name="T23" fmla="*/ 175 h 873"/>
                <a:gd name="T24" fmla="*/ 204 w 479"/>
                <a:gd name="T25" fmla="*/ 189 h 873"/>
                <a:gd name="T26" fmla="*/ 207 w 479"/>
                <a:gd name="T27" fmla="*/ 198 h 873"/>
                <a:gd name="T28" fmla="*/ 186 w 479"/>
                <a:gd name="T29" fmla="*/ 270 h 873"/>
                <a:gd name="T30" fmla="*/ 225 w 479"/>
                <a:gd name="T31" fmla="*/ 245 h 873"/>
                <a:gd name="T32" fmla="*/ 221 w 479"/>
                <a:gd name="T33" fmla="*/ 254 h 873"/>
                <a:gd name="T34" fmla="*/ 216 w 479"/>
                <a:gd name="T35" fmla="*/ 266 h 873"/>
                <a:gd name="T36" fmla="*/ 211 w 479"/>
                <a:gd name="T37" fmla="*/ 280 h 873"/>
                <a:gd name="T38" fmla="*/ 209 w 479"/>
                <a:gd name="T39" fmla="*/ 293 h 873"/>
                <a:gd name="T40" fmla="*/ 207 w 479"/>
                <a:gd name="T41" fmla="*/ 310 h 873"/>
                <a:gd name="T42" fmla="*/ 207 w 479"/>
                <a:gd name="T43" fmla="*/ 324 h 873"/>
                <a:gd name="T44" fmla="*/ 209 w 479"/>
                <a:gd name="T45" fmla="*/ 340 h 873"/>
                <a:gd name="T46" fmla="*/ 216 w 479"/>
                <a:gd name="T47" fmla="*/ 361 h 873"/>
                <a:gd name="T48" fmla="*/ 221 w 479"/>
                <a:gd name="T49" fmla="*/ 384 h 873"/>
                <a:gd name="T50" fmla="*/ 230 w 479"/>
                <a:gd name="T51" fmla="*/ 412 h 873"/>
                <a:gd name="T52" fmla="*/ 237 w 479"/>
                <a:gd name="T53" fmla="*/ 438 h 873"/>
                <a:gd name="T54" fmla="*/ 244 w 479"/>
                <a:gd name="T55" fmla="*/ 461 h 873"/>
                <a:gd name="T56" fmla="*/ 251 w 479"/>
                <a:gd name="T57" fmla="*/ 480 h 873"/>
                <a:gd name="T58" fmla="*/ 253 w 479"/>
                <a:gd name="T59" fmla="*/ 489 h 873"/>
                <a:gd name="T60" fmla="*/ 0 w 479"/>
                <a:gd name="T61" fmla="*/ 798 h 873"/>
                <a:gd name="T62" fmla="*/ 7 w 479"/>
                <a:gd name="T63" fmla="*/ 796 h 873"/>
                <a:gd name="T64" fmla="*/ 21 w 479"/>
                <a:gd name="T65" fmla="*/ 794 h 873"/>
                <a:gd name="T66" fmla="*/ 39 w 479"/>
                <a:gd name="T67" fmla="*/ 791 h 873"/>
                <a:gd name="T68" fmla="*/ 65 w 479"/>
                <a:gd name="T69" fmla="*/ 791 h 873"/>
                <a:gd name="T70" fmla="*/ 90 w 479"/>
                <a:gd name="T71" fmla="*/ 796 h 873"/>
                <a:gd name="T72" fmla="*/ 114 w 479"/>
                <a:gd name="T73" fmla="*/ 810 h 873"/>
                <a:gd name="T74" fmla="*/ 130 w 479"/>
                <a:gd name="T75" fmla="*/ 835 h 873"/>
                <a:gd name="T76" fmla="*/ 139 w 479"/>
                <a:gd name="T77" fmla="*/ 873 h 873"/>
                <a:gd name="T78" fmla="*/ 153 w 479"/>
                <a:gd name="T79" fmla="*/ 859 h 873"/>
                <a:gd name="T80" fmla="*/ 193 w 479"/>
                <a:gd name="T81" fmla="*/ 826 h 873"/>
                <a:gd name="T82" fmla="*/ 244 w 479"/>
                <a:gd name="T83" fmla="*/ 775 h 873"/>
                <a:gd name="T84" fmla="*/ 307 w 479"/>
                <a:gd name="T85" fmla="*/ 717 h 873"/>
                <a:gd name="T86" fmla="*/ 367 w 479"/>
                <a:gd name="T87" fmla="*/ 656 h 873"/>
                <a:gd name="T88" fmla="*/ 423 w 479"/>
                <a:gd name="T89" fmla="*/ 598 h 873"/>
                <a:gd name="T90" fmla="*/ 460 w 479"/>
                <a:gd name="T91" fmla="*/ 549 h 873"/>
                <a:gd name="T92" fmla="*/ 479 w 479"/>
                <a:gd name="T93" fmla="*/ 517 h 873"/>
                <a:gd name="T94" fmla="*/ 470 w 479"/>
                <a:gd name="T95" fmla="*/ 475 h 873"/>
                <a:gd name="T96" fmla="*/ 451 w 479"/>
                <a:gd name="T97" fmla="*/ 407 h 873"/>
                <a:gd name="T98" fmla="*/ 421 w 479"/>
                <a:gd name="T99" fmla="*/ 324 h 873"/>
                <a:gd name="T100" fmla="*/ 388 w 479"/>
                <a:gd name="T101" fmla="*/ 233 h 873"/>
                <a:gd name="T102" fmla="*/ 356 w 479"/>
                <a:gd name="T103" fmla="*/ 145 h 873"/>
                <a:gd name="T104" fmla="*/ 325 w 479"/>
                <a:gd name="T105" fmla="*/ 70 h 873"/>
                <a:gd name="T106" fmla="*/ 304 w 479"/>
                <a:gd name="T107" fmla="*/ 19 h 873"/>
                <a:gd name="T108" fmla="*/ 297 w 479"/>
                <a:gd name="T109"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9" h="873">
                  <a:moveTo>
                    <a:pt x="297" y="0"/>
                  </a:moveTo>
                  <a:lnTo>
                    <a:pt x="295" y="0"/>
                  </a:lnTo>
                  <a:lnTo>
                    <a:pt x="293" y="3"/>
                  </a:lnTo>
                  <a:lnTo>
                    <a:pt x="286" y="5"/>
                  </a:lnTo>
                  <a:lnTo>
                    <a:pt x="281" y="12"/>
                  </a:lnTo>
                  <a:lnTo>
                    <a:pt x="272" y="17"/>
                  </a:lnTo>
                  <a:lnTo>
                    <a:pt x="265" y="24"/>
                  </a:lnTo>
                  <a:lnTo>
                    <a:pt x="256" y="31"/>
                  </a:lnTo>
                  <a:lnTo>
                    <a:pt x="246" y="40"/>
                  </a:lnTo>
                  <a:lnTo>
                    <a:pt x="237" y="49"/>
                  </a:lnTo>
                  <a:lnTo>
                    <a:pt x="228" y="59"/>
                  </a:lnTo>
                  <a:lnTo>
                    <a:pt x="218" y="68"/>
                  </a:lnTo>
                  <a:lnTo>
                    <a:pt x="211" y="80"/>
                  </a:lnTo>
                  <a:lnTo>
                    <a:pt x="207" y="89"/>
                  </a:lnTo>
                  <a:lnTo>
                    <a:pt x="202" y="100"/>
                  </a:lnTo>
                  <a:lnTo>
                    <a:pt x="200" y="110"/>
                  </a:lnTo>
                  <a:lnTo>
                    <a:pt x="200" y="121"/>
                  </a:lnTo>
                  <a:lnTo>
                    <a:pt x="200" y="131"/>
                  </a:lnTo>
                  <a:lnTo>
                    <a:pt x="200" y="140"/>
                  </a:lnTo>
                  <a:lnTo>
                    <a:pt x="200" y="149"/>
                  </a:lnTo>
                  <a:lnTo>
                    <a:pt x="202" y="159"/>
                  </a:lnTo>
                  <a:lnTo>
                    <a:pt x="202" y="163"/>
                  </a:lnTo>
                  <a:lnTo>
                    <a:pt x="202" y="170"/>
                  </a:lnTo>
                  <a:lnTo>
                    <a:pt x="202" y="175"/>
                  </a:lnTo>
                  <a:lnTo>
                    <a:pt x="204" y="182"/>
                  </a:lnTo>
                  <a:lnTo>
                    <a:pt x="204" y="189"/>
                  </a:lnTo>
                  <a:lnTo>
                    <a:pt x="207" y="196"/>
                  </a:lnTo>
                  <a:lnTo>
                    <a:pt x="207" y="198"/>
                  </a:lnTo>
                  <a:lnTo>
                    <a:pt x="207" y="200"/>
                  </a:lnTo>
                  <a:lnTo>
                    <a:pt x="186" y="270"/>
                  </a:lnTo>
                  <a:lnTo>
                    <a:pt x="228" y="242"/>
                  </a:lnTo>
                  <a:lnTo>
                    <a:pt x="225" y="245"/>
                  </a:lnTo>
                  <a:lnTo>
                    <a:pt x="223" y="252"/>
                  </a:lnTo>
                  <a:lnTo>
                    <a:pt x="221" y="254"/>
                  </a:lnTo>
                  <a:lnTo>
                    <a:pt x="218" y="261"/>
                  </a:lnTo>
                  <a:lnTo>
                    <a:pt x="216" y="266"/>
                  </a:lnTo>
                  <a:lnTo>
                    <a:pt x="216" y="273"/>
                  </a:lnTo>
                  <a:lnTo>
                    <a:pt x="211" y="280"/>
                  </a:lnTo>
                  <a:lnTo>
                    <a:pt x="211" y="287"/>
                  </a:lnTo>
                  <a:lnTo>
                    <a:pt x="209" y="293"/>
                  </a:lnTo>
                  <a:lnTo>
                    <a:pt x="209" y="300"/>
                  </a:lnTo>
                  <a:lnTo>
                    <a:pt x="207" y="310"/>
                  </a:lnTo>
                  <a:lnTo>
                    <a:pt x="207" y="317"/>
                  </a:lnTo>
                  <a:lnTo>
                    <a:pt x="207" y="324"/>
                  </a:lnTo>
                  <a:lnTo>
                    <a:pt x="209" y="333"/>
                  </a:lnTo>
                  <a:lnTo>
                    <a:pt x="209" y="340"/>
                  </a:lnTo>
                  <a:lnTo>
                    <a:pt x="211" y="349"/>
                  </a:lnTo>
                  <a:lnTo>
                    <a:pt x="216" y="361"/>
                  </a:lnTo>
                  <a:lnTo>
                    <a:pt x="218" y="373"/>
                  </a:lnTo>
                  <a:lnTo>
                    <a:pt x="221" y="384"/>
                  </a:lnTo>
                  <a:lnTo>
                    <a:pt x="225" y="398"/>
                  </a:lnTo>
                  <a:lnTo>
                    <a:pt x="230" y="412"/>
                  </a:lnTo>
                  <a:lnTo>
                    <a:pt x="235" y="426"/>
                  </a:lnTo>
                  <a:lnTo>
                    <a:pt x="237" y="438"/>
                  </a:lnTo>
                  <a:lnTo>
                    <a:pt x="242" y="449"/>
                  </a:lnTo>
                  <a:lnTo>
                    <a:pt x="244" y="461"/>
                  </a:lnTo>
                  <a:lnTo>
                    <a:pt x="249" y="473"/>
                  </a:lnTo>
                  <a:lnTo>
                    <a:pt x="251" y="480"/>
                  </a:lnTo>
                  <a:lnTo>
                    <a:pt x="253" y="484"/>
                  </a:lnTo>
                  <a:lnTo>
                    <a:pt x="253" y="489"/>
                  </a:lnTo>
                  <a:lnTo>
                    <a:pt x="253" y="491"/>
                  </a:lnTo>
                  <a:lnTo>
                    <a:pt x="0" y="798"/>
                  </a:lnTo>
                  <a:lnTo>
                    <a:pt x="2" y="798"/>
                  </a:lnTo>
                  <a:lnTo>
                    <a:pt x="7" y="796"/>
                  </a:lnTo>
                  <a:lnTo>
                    <a:pt x="11" y="794"/>
                  </a:lnTo>
                  <a:lnTo>
                    <a:pt x="21" y="794"/>
                  </a:lnTo>
                  <a:lnTo>
                    <a:pt x="30" y="791"/>
                  </a:lnTo>
                  <a:lnTo>
                    <a:pt x="39" y="791"/>
                  </a:lnTo>
                  <a:lnTo>
                    <a:pt x="53" y="789"/>
                  </a:lnTo>
                  <a:lnTo>
                    <a:pt x="65" y="791"/>
                  </a:lnTo>
                  <a:lnTo>
                    <a:pt x="77" y="791"/>
                  </a:lnTo>
                  <a:lnTo>
                    <a:pt x="90" y="796"/>
                  </a:lnTo>
                  <a:lnTo>
                    <a:pt x="102" y="801"/>
                  </a:lnTo>
                  <a:lnTo>
                    <a:pt x="114" y="810"/>
                  </a:lnTo>
                  <a:lnTo>
                    <a:pt x="121" y="821"/>
                  </a:lnTo>
                  <a:lnTo>
                    <a:pt x="130" y="835"/>
                  </a:lnTo>
                  <a:lnTo>
                    <a:pt x="137" y="852"/>
                  </a:lnTo>
                  <a:lnTo>
                    <a:pt x="139" y="873"/>
                  </a:lnTo>
                  <a:lnTo>
                    <a:pt x="144" y="868"/>
                  </a:lnTo>
                  <a:lnTo>
                    <a:pt x="153" y="859"/>
                  </a:lnTo>
                  <a:lnTo>
                    <a:pt x="170" y="842"/>
                  </a:lnTo>
                  <a:lnTo>
                    <a:pt x="193" y="826"/>
                  </a:lnTo>
                  <a:lnTo>
                    <a:pt x="216" y="801"/>
                  </a:lnTo>
                  <a:lnTo>
                    <a:pt x="244" y="775"/>
                  </a:lnTo>
                  <a:lnTo>
                    <a:pt x="277" y="747"/>
                  </a:lnTo>
                  <a:lnTo>
                    <a:pt x="307" y="717"/>
                  </a:lnTo>
                  <a:lnTo>
                    <a:pt x="337" y="687"/>
                  </a:lnTo>
                  <a:lnTo>
                    <a:pt x="367" y="656"/>
                  </a:lnTo>
                  <a:lnTo>
                    <a:pt x="397" y="624"/>
                  </a:lnTo>
                  <a:lnTo>
                    <a:pt x="423" y="598"/>
                  </a:lnTo>
                  <a:lnTo>
                    <a:pt x="444" y="570"/>
                  </a:lnTo>
                  <a:lnTo>
                    <a:pt x="460" y="549"/>
                  </a:lnTo>
                  <a:lnTo>
                    <a:pt x="472" y="528"/>
                  </a:lnTo>
                  <a:lnTo>
                    <a:pt x="479" y="517"/>
                  </a:lnTo>
                  <a:lnTo>
                    <a:pt x="476" y="498"/>
                  </a:lnTo>
                  <a:lnTo>
                    <a:pt x="470" y="475"/>
                  </a:lnTo>
                  <a:lnTo>
                    <a:pt x="460" y="442"/>
                  </a:lnTo>
                  <a:lnTo>
                    <a:pt x="451" y="407"/>
                  </a:lnTo>
                  <a:lnTo>
                    <a:pt x="435" y="366"/>
                  </a:lnTo>
                  <a:lnTo>
                    <a:pt x="421" y="324"/>
                  </a:lnTo>
                  <a:lnTo>
                    <a:pt x="404" y="277"/>
                  </a:lnTo>
                  <a:lnTo>
                    <a:pt x="388" y="233"/>
                  </a:lnTo>
                  <a:lnTo>
                    <a:pt x="370" y="187"/>
                  </a:lnTo>
                  <a:lnTo>
                    <a:pt x="356" y="145"/>
                  </a:lnTo>
                  <a:lnTo>
                    <a:pt x="339" y="105"/>
                  </a:lnTo>
                  <a:lnTo>
                    <a:pt x="325" y="70"/>
                  </a:lnTo>
                  <a:lnTo>
                    <a:pt x="314" y="40"/>
                  </a:lnTo>
                  <a:lnTo>
                    <a:pt x="304" y="19"/>
                  </a:lnTo>
                  <a:lnTo>
                    <a:pt x="300" y="5"/>
                  </a:lnTo>
                  <a:lnTo>
                    <a:pt x="297" y="0"/>
                  </a:lnTo>
                  <a:lnTo>
                    <a:pt x="297" y="0"/>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38" name="Freeform 46"/>
            <p:cNvSpPr>
              <a:spLocks/>
            </p:cNvSpPr>
            <p:nvPr/>
          </p:nvSpPr>
          <p:spPr bwMode="auto">
            <a:xfrm>
              <a:off x="2825750" y="2559051"/>
              <a:ext cx="77788" cy="77788"/>
            </a:xfrm>
            <a:custGeom>
              <a:avLst/>
              <a:gdLst>
                <a:gd name="T0" fmla="*/ 26 w 49"/>
                <a:gd name="T1" fmla="*/ 49 h 49"/>
                <a:gd name="T2" fmla="*/ 33 w 49"/>
                <a:gd name="T3" fmla="*/ 47 h 49"/>
                <a:gd name="T4" fmla="*/ 42 w 49"/>
                <a:gd name="T5" fmla="*/ 40 h 49"/>
                <a:gd name="T6" fmla="*/ 47 w 49"/>
                <a:gd name="T7" fmla="*/ 33 h 49"/>
                <a:gd name="T8" fmla="*/ 49 w 49"/>
                <a:gd name="T9" fmla="*/ 26 h 49"/>
                <a:gd name="T10" fmla="*/ 47 w 49"/>
                <a:gd name="T11" fmla="*/ 14 h 49"/>
                <a:gd name="T12" fmla="*/ 42 w 49"/>
                <a:gd name="T13" fmla="*/ 7 h 49"/>
                <a:gd name="T14" fmla="*/ 33 w 49"/>
                <a:gd name="T15" fmla="*/ 3 h 49"/>
                <a:gd name="T16" fmla="*/ 26 w 49"/>
                <a:gd name="T17" fmla="*/ 0 h 49"/>
                <a:gd name="T18" fmla="*/ 16 w 49"/>
                <a:gd name="T19" fmla="*/ 3 h 49"/>
                <a:gd name="T20" fmla="*/ 10 w 49"/>
                <a:gd name="T21" fmla="*/ 7 h 49"/>
                <a:gd name="T22" fmla="*/ 3 w 49"/>
                <a:gd name="T23" fmla="*/ 14 h 49"/>
                <a:gd name="T24" fmla="*/ 0 w 49"/>
                <a:gd name="T25" fmla="*/ 26 h 49"/>
                <a:gd name="T26" fmla="*/ 3 w 49"/>
                <a:gd name="T27" fmla="*/ 33 h 49"/>
                <a:gd name="T28" fmla="*/ 10 w 49"/>
                <a:gd name="T29" fmla="*/ 40 h 49"/>
                <a:gd name="T30" fmla="*/ 16 w 49"/>
                <a:gd name="T31" fmla="*/ 47 h 49"/>
                <a:gd name="T32" fmla="*/ 26 w 49"/>
                <a:gd name="T33" fmla="*/ 49 h 49"/>
                <a:gd name="T34" fmla="*/ 26 w 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9">
                  <a:moveTo>
                    <a:pt x="26" y="49"/>
                  </a:moveTo>
                  <a:lnTo>
                    <a:pt x="33" y="47"/>
                  </a:lnTo>
                  <a:lnTo>
                    <a:pt x="42" y="40"/>
                  </a:lnTo>
                  <a:lnTo>
                    <a:pt x="47" y="33"/>
                  </a:lnTo>
                  <a:lnTo>
                    <a:pt x="49" y="26"/>
                  </a:lnTo>
                  <a:lnTo>
                    <a:pt x="47" y="14"/>
                  </a:lnTo>
                  <a:lnTo>
                    <a:pt x="42" y="7"/>
                  </a:lnTo>
                  <a:lnTo>
                    <a:pt x="33" y="3"/>
                  </a:lnTo>
                  <a:lnTo>
                    <a:pt x="26" y="0"/>
                  </a:lnTo>
                  <a:lnTo>
                    <a:pt x="16" y="3"/>
                  </a:lnTo>
                  <a:lnTo>
                    <a:pt x="10" y="7"/>
                  </a:lnTo>
                  <a:lnTo>
                    <a:pt x="3" y="14"/>
                  </a:lnTo>
                  <a:lnTo>
                    <a:pt x="0" y="26"/>
                  </a:lnTo>
                  <a:lnTo>
                    <a:pt x="3" y="33"/>
                  </a:lnTo>
                  <a:lnTo>
                    <a:pt x="10" y="40"/>
                  </a:lnTo>
                  <a:lnTo>
                    <a:pt x="16" y="47"/>
                  </a:lnTo>
                  <a:lnTo>
                    <a:pt x="26" y="49"/>
                  </a:lnTo>
                  <a:lnTo>
                    <a:pt x="26" y="49"/>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39" name="Freeform 47"/>
            <p:cNvSpPr>
              <a:spLocks/>
            </p:cNvSpPr>
            <p:nvPr/>
          </p:nvSpPr>
          <p:spPr bwMode="auto">
            <a:xfrm>
              <a:off x="3814763" y="1990726"/>
              <a:ext cx="831850" cy="989013"/>
            </a:xfrm>
            <a:custGeom>
              <a:avLst/>
              <a:gdLst>
                <a:gd name="T0" fmla="*/ 28 w 524"/>
                <a:gd name="T1" fmla="*/ 133 h 623"/>
                <a:gd name="T2" fmla="*/ 19 w 524"/>
                <a:gd name="T3" fmla="*/ 179 h 623"/>
                <a:gd name="T4" fmla="*/ 7 w 524"/>
                <a:gd name="T5" fmla="*/ 261 h 623"/>
                <a:gd name="T6" fmla="*/ 0 w 524"/>
                <a:gd name="T7" fmla="*/ 356 h 623"/>
                <a:gd name="T8" fmla="*/ 7 w 524"/>
                <a:gd name="T9" fmla="*/ 461 h 623"/>
                <a:gd name="T10" fmla="*/ 31 w 524"/>
                <a:gd name="T11" fmla="*/ 554 h 623"/>
                <a:gd name="T12" fmla="*/ 82 w 524"/>
                <a:gd name="T13" fmla="*/ 610 h 623"/>
                <a:gd name="T14" fmla="*/ 149 w 524"/>
                <a:gd name="T15" fmla="*/ 623 h 623"/>
                <a:gd name="T16" fmla="*/ 221 w 524"/>
                <a:gd name="T17" fmla="*/ 607 h 623"/>
                <a:gd name="T18" fmla="*/ 291 w 524"/>
                <a:gd name="T19" fmla="*/ 568 h 623"/>
                <a:gd name="T20" fmla="*/ 349 w 524"/>
                <a:gd name="T21" fmla="*/ 512 h 623"/>
                <a:gd name="T22" fmla="*/ 363 w 524"/>
                <a:gd name="T23" fmla="*/ 519 h 623"/>
                <a:gd name="T24" fmla="*/ 375 w 524"/>
                <a:gd name="T25" fmla="*/ 523 h 623"/>
                <a:gd name="T26" fmla="*/ 396 w 524"/>
                <a:gd name="T27" fmla="*/ 509 h 623"/>
                <a:gd name="T28" fmla="*/ 426 w 524"/>
                <a:gd name="T29" fmla="*/ 491 h 623"/>
                <a:gd name="T30" fmla="*/ 454 w 524"/>
                <a:gd name="T31" fmla="*/ 465 h 623"/>
                <a:gd name="T32" fmla="*/ 472 w 524"/>
                <a:gd name="T33" fmla="*/ 444 h 623"/>
                <a:gd name="T34" fmla="*/ 470 w 524"/>
                <a:gd name="T35" fmla="*/ 423 h 623"/>
                <a:gd name="T36" fmla="*/ 461 w 524"/>
                <a:gd name="T37" fmla="*/ 407 h 623"/>
                <a:gd name="T38" fmla="*/ 452 w 524"/>
                <a:gd name="T39" fmla="*/ 396 h 623"/>
                <a:gd name="T40" fmla="*/ 466 w 524"/>
                <a:gd name="T41" fmla="*/ 382 h 623"/>
                <a:gd name="T42" fmla="*/ 479 w 524"/>
                <a:gd name="T43" fmla="*/ 354 h 623"/>
                <a:gd name="T44" fmla="*/ 484 w 524"/>
                <a:gd name="T45" fmla="*/ 323 h 623"/>
                <a:gd name="T46" fmla="*/ 489 w 524"/>
                <a:gd name="T47" fmla="*/ 293 h 623"/>
                <a:gd name="T48" fmla="*/ 503 w 524"/>
                <a:gd name="T49" fmla="*/ 268 h 623"/>
                <a:gd name="T50" fmla="*/ 519 w 524"/>
                <a:gd name="T51" fmla="*/ 242 h 623"/>
                <a:gd name="T52" fmla="*/ 524 w 524"/>
                <a:gd name="T53" fmla="*/ 214 h 623"/>
                <a:gd name="T54" fmla="*/ 503 w 524"/>
                <a:gd name="T55" fmla="*/ 193 h 623"/>
                <a:gd name="T56" fmla="*/ 489 w 524"/>
                <a:gd name="T57" fmla="*/ 170 h 623"/>
                <a:gd name="T58" fmla="*/ 484 w 524"/>
                <a:gd name="T59" fmla="*/ 144 h 623"/>
                <a:gd name="T60" fmla="*/ 477 w 524"/>
                <a:gd name="T61" fmla="*/ 130 h 623"/>
                <a:gd name="T62" fmla="*/ 456 w 524"/>
                <a:gd name="T63" fmla="*/ 128 h 623"/>
                <a:gd name="T64" fmla="*/ 445 w 524"/>
                <a:gd name="T65" fmla="*/ 109 h 623"/>
                <a:gd name="T66" fmla="*/ 440 w 524"/>
                <a:gd name="T67" fmla="*/ 82 h 623"/>
                <a:gd name="T68" fmla="*/ 435 w 524"/>
                <a:gd name="T69" fmla="*/ 65 h 623"/>
                <a:gd name="T70" fmla="*/ 412 w 524"/>
                <a:gd name="T71" fmla="*/ 65 h 623"/>
                <a:gd name="T72" fmla="*/ 386 w 524"/>
                <a:gd name="T73" fmla="*/ 58 h 623"/>
                <a:gd name="T74" fmla="*/ 377 w 524"/>
                <a:gd name="T75" fmla="*/ 42 h 623"/>
                <a:gd name="T76" fmla="*/ 368 w 524"/>
                <a:gd name="T77" fmla="*/ 35 h 623"/>
                <a:gd name="T78" fmla="*/ 354 w 524"/>
                <a:gd name="T79" fmla="*/ 35 h 623"/>
                <a:gd name="T80" fmla="*/ 340 w 524"/>
                <a:gd name="T81" fmla="*/ 37 h 623"/>
                <a:gd name="T82" fmla="*/ 324 w 524"/>
                <a:gd name="T83" fmla="*/ 33 h 623"/>
                <a:gd name="T84" fmla="*/ 319 w 524"/>
                <a:gd name="T85" fmla="*/ 19 h 623"/>
                <a:gd name="T86" fmla="*/ 310 w 524"/>
                <a:gd name="T87" fmla="*/ 5 h 623"/>
                <a:gd name="T88" fmla="*/ 289 w 524"/>
                <a:gd name="T89" fmla="*/ 9 h 623"/>
                <a:gd name="T90" fmla="*/ 275 w 524"/>
                <a:gd name="T91" fmla="*/ 19 h 623"/>
                <a:gd name="T92" fmla="*/ 261 w 524"/>
                <a:gd name="T93" fmla="*/ 30 h 623"/>
                <a:gd name="T94" fmla="*/ 240 w 524"/>
                <a:gd name="T95" fmla="*/ 9 h 623"/>
                <a:gd name="T96" fmla="*/ 217 w 524"/>
                <a:gd name="T97" fmla="*/ 0 h 623"/>
                <a:gd name="T98" fmla="*/ 193 w 524"/>
                <a:gd name="T99" fmla="*/ 9 h 623"/>
                <a:gd name="T100" fmla="*/ 170 w 524"/>
                <a:gd name="T101" fmla="*/ 23 h 623"/>
                <a:gd name="T102" fmla="*/ 149 w 524"/>
                <a:gd name="T103" fmla="*/ 14 h 623"/>
                <a:gd name="T104" fmla="*/ 124 w 524"/>
                <a:gd name="T105" fmla="*/ 5 h 623"/>
                <a:gd name="T106" fmla="*/ 114 w 524"/>
                <a:gd name="T107" fmla="*/ 28 h 623"/>
                <a:gd name="T108" fmla="*/ 100 w 524"/>
                <a:gd name="T109" fmla="*/ 49 h 623"/>
                <a:gd name="T110" fmla="*/ 77 w 524"/>
                <a:gd name="T111" fmla="*/ 44 h 623"/>
                <a:gd name="T112" fmla="*/ 63 w 524"/>
                <a:gd name="T113" fmla="*/ 44 h 623"/>
                <a:gd name="T114" fmla="*/ 63 w 524"/>
                <a:gd name="T115" fmla="*/ 65 h 623"/>
                <a:gd name="T116" fmla="*/ 61 w 524"/>
                <a:gd name="T117" fmla="*/ 89 h 623"/>
                <a:gd name="T118" fmla="*/ 52 w 524"/>
                <a:gd name="T119" fmla="*/ 100 h 623"/>
                <a:gd name="T120" fmla="*/ 33 w 524"/>
                <a:gd name="T121" fmla="*/ 112 h 623"/>
                <a:gd name="T122" fmla="*/ 33 w 524"/>
                <a:gd name="T123" fmla="*/ 12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623">
                  <a:moveTo>
                    <a:pt x="33" y="121"/>
                  </a:moveTo>
                  <a:lnTo>
                    <a:pt x="31" y="123"/>
                  </a:lnTo>
                  <a:lnTo>
                    <a:pt x="28" y="133"/>
                  </a:lnTo>
                  <a:lnTo>
                    <a:pt x="26" y="144"/>
                  </a:lnTo>
                  <a:lnTo>
                    <a:pt x="24" y="161"/>
                  </a:lnTo>
                  <a:lnTo>
                    <a:pt x="19" y="179"/>
                  </a:lnTo>
                  <a:lnTo>
                    <a:pt x="17" y="205"/>
                  </a:lnTo>
                  <a:lnTo>
                    <a:pt x="12" y="230"/>
                  </a:lnTo>
                  <a:lnTo>
                    <a:pt x="7" y="261"/>
                  </a:lnTo>
                  <a:lnTo>
                    <a:pt x="5" y="291"/>
                  </a:lnTo>
                  <a:lnTo>
                    <a:pt x="3" y="323"/>
                  </a:lnTo>
                  <a:lnTo>
                    <a:pt x="0" y="356"/>
                  </a:lnTo>
                  <a:lnTo>
                    <a:pt x="3" y="391"/>
                  </a:lnTo>
                  <a:lnTo>
                    <a:pt x="3" y="426"/>
                  </a:lnTo>
                  <a:lnTo>
                    <a:pt x="7" y="461"/>
                  </a:lnTo>
                  <a:lnTo>
                    <a:pt x="12" y="493"/>
                  </a:lnTo>
                  <a:lnTo>
                    <a:pt x="21" y="526"/>
                  </a:lnTo>
                  <a:lnTo>
                    <a:pt x="31" y="554"/>
                  </a:lnTo>
                  <a:lnTo>
                    <a:pt x="47" y="577"/>
                  </a:lnTo>
                  <a:lnTo>
                    <a:pt x="63" y="596"/>
                  </a:lnTo>
                  <a:lnTo>
                    <a:pt x="82" y="610"/>
                  </a:lnTo>
                  <a:lnTo>
                    <a:pt x="103" y="616"/>
                  </a:lnTo>
                  <a:lnTo>
                    <a:pt x="126" y="623"/>
                  </a:lnTo>
                  <a:lnTo>
                    <a:pt x="149" y="623"/>
                  </a:lnTo>
                  <a:lnTo>
                    <a:pt x="175" y="621"/>
                  </a:lnTo>
                  <a:lnTo>
                    <a:pt x="198" y="614"/>
                  </a:lnTo>
                  <a:lnTo>
                    <a:pt x="221" y="607"/>
                  </a:lnTo>
                  <a:lnTo>
                    <a:pt x="247" y="596"/>
                  </a:lnTo>
                  <a:lnTo>
                    <a:pt x="270" y="582"/>
                  </a:lnTo>
                  <a:lnTo>
                    <a:pt x="291" y="568"/>
                  </a:lnTo>
                  <a:lnTo>
                    <a:pt x="312" y="549"/>
                  </a:lnTo>
                  <a:lnTo>
                    <a:pt x="333" y="530"/>
                  </a:lnTo>
                  <a:lnTo>
                    <a:pt x="349" y="512"/>
                  </a:lnTo>
                  <a:lnTo>
                    <a:pt x="352" y="512"/>
                  </a:lnTo>
                  <a:lnTo>
                    <a:pt x="359" y="514"/>
                  </a:lnTo>
                  <a:lnTo>
                    <a:pt x="363" y="519"/>
                  </a:lnTo>
                  <a:lnTo>
                    <a:pt x="368" y="523"/>
                  </a:lnTo>
                  <a:lnTo>
                    <a:pt x="370" y="523"/>
                  </a:lnTo>
                  <a:lnTo>
                    <a:pt x="375" y="523"/>
                  </a:lnTo>
                  <a:lnTo>
                    <a:pt x="379" y="519"/>
                  </a:lnTo>
                  <a:lnTo>
                    <a:pt x="389" y="516"/>
                  </a:lnTo>
                  <a:lnTo>
                    <a:pt x="396" y="509"/>
                  </a:lnTo>
                  <a:lnTo>
                    <a:pt x="405" y="505"/>
                  </a:lnTo>
                  <a:lnTo>
                    <a:pt x="414" y="498"/>
                  </a:lnTo>
                  <a:lnTo>
                    <a:pt x="426" y="491"/>
                  </a:lnTo>
                  <a:lnTo>
                    <a:pt x="435" y="482"/>
                  </a:lnTo>
                  <a:lnTo>
                    <a:pt x="445" y="475"/>
                  </a:lnTo>
                  <a:lnTo>
                    <a:pt x="454" y="465"/>
                  </a:lnTo>
                  <a:lnTo>
                    <a:pt x="461" y="458"/>
                  </a:lnTo>
                  <a:lnTo>
                    <a:pt x="468" y="451"/>
                  </a:lnTo>
                  <a:lnTo>
                    <a:pt x="472" y="444"/>
                  </a:lnTo>
                  <a:lnTo>
                    <a:pt x="475" y="440"/>
                  </a:lnTo>
                  <a:lnTo>
                    <a:pt x="475" y="435"/>
                  </a:lnTo>
                  <a:lnTo>
                    <a:pt x="470" y="423"/>
                  </a:lnTo>
                  <a:lnTo>
                    <a:pt x="468" y="416"/>
                  </a:lnTo>
                  <a:lnTo>
                    <a:pt x="463" y="409"/>
                  </a:lnTo>
                  <a:lnTo>
                    <a:pt x="461" y="407"/>
                  </a:lnTo>
                  <a:lnTo>
                    <a:pt x="454" y="400"/>
                  </a:lnTo>
                  <a:lnTo>
                    <a:pt x="452" y="398"/>
                  </a:lnTo>
                  <a:lnTo>
                    <a:pt x="452" y="396"/>
                  </a:lnTo>
                  <a:lnTo>
                    <a:pt x="456" y="393"/>
                  </a:lnTo>
                  <a:lnTo>
                    <a:pt x="459" y="386"/>
                  </a:lnTo>
                  <a:lnTo>
                    <a:pt x="466" y="382"/>
                  </a:lnTo>
                  <a:lnTo>
                    <a:pt x="470" y="372"/>
                  </a:lnTo>
                  <a:lnTo>
                    <a:pt x="475" y="363"/>
                  </a:lnTo>
                  <a:lnTo>
                    <a:pt x="479" y="354"/>
                  </a:lnTo>
                  <a:lnTo>
                    <a:pt x="482" y="347"/>
                  </a:lnTo>
                  <a:lnTo>
                    <a:pt x="484" y="335"/>
                  </a:lnTo>
                  <a:lnTo>
                    <a:pt x="484" y="323"/>
                  </a:lnTo>
                  <a:lnTo>
                    <a:pt x="486" y="314"/>
                  </a:lnTo>
                  <a:lnTo>
                    <a:pt x="489" y="305"/>
                  </a:lnTo>
                  <a:lnTo>
                    <a:pt x="489" y="293"/>
                  </a:lnTo>
                  <a:lnTo>
                    <a:pt x="491" y="284"/>
                  </a:lnTo>
                  <a:lnTo>
                    <a:pt x="496" y="275"/>
                  </a:lnTo>
                  <a:lnTo>
                    <a:pt x="503" y="268"/>
                  </a:lnTo>
                  <a:lnTo>
                    <a:pt x="507" y="258"/>
                  </a:lnTo>
                  <a:lnTo>
                    <a:pt x="514" y="249"/>
                  </a:lnTo>
                  <a:lnTo>
                    <a:pt x="519" y="242"/>
                  </a:lnTo>
                  <a:lnTo>
                    <a:pt x="524" y="233"/>
                  </a:lnTo>
                  <a:lnTo>
                    <a:pt x="524" y="223"/>
                  </a:lnTo>
                  <a:lnTo>
                    <a:pt x="524" y="214"/>
                  </a:lnTo>
                  <a:lnTo>
                    <a:pt x="519" y="207"/>
                  </a:lnTo>
                  <a:lnTo>
                    <a:pt x="512" y="202"/>
                  </a:lnTo>
                  <a:lnTo>
                    <a:pt x="503" y="193"/>
                  </a:lnTo>
                  <a:lnTo>
                    <a:pt x="496" y="186"/>
                  </a:lnTo>
                  <a:lnTo>
                    <a:pt x="491" y="177"/>
                  </a:lnTo>
                  <a:lnTo>
                    <a:pt x="489" y="170"/>
                  </a:lnTo>
                  <a:lnTo>
                    <a:pt x="486" y="161"/>
                  </a:lnTo>
                  <a:lnTo>
                    <a:pt x="484" y="151"/>
                  </a:lnTo>
                  <a:lnTo>
                    <a:pt x="484" y="144"/>
                  </a:lnTo>
                  <a:lnTo>
                    <a:pt x="484" y="137"/>
                  </a:lnTo>
                  <a:lnTo>
                    <a:pt x="482" y="133"/>
                  </a:lnTo>
                  <a:lnTo>
                    <a:pt x="477" y="130"/>
                  </a:lnTo>
                  <a:lnTo>
                    <a:pt x="470" y="130"/>
                  </a:lnTo>
                  <a:lnTo>
                    <a:pt x="466" y="130"/>
                  </a:lnTo>
                  <a:lnTo>
                    <a:pt x="456" y="128"/>
                  </a:lnTo>
                  <a:lnTo>
                    <a:pt x="449" y="121"/>
                  </a:lnTo>
                  <a:lnTo>
                    <a:pt x="447" y="116"/>
                  </a:lnTo>
                  <a:lnTo>
                    <a:pt x="445" y="109"/>
                  </a:lnTo>
                  <a:lnTo>
                    <a:pt x="442" y="102"/>
                  </a:lnTo>
                  <a:lnTo>
                    <a:pt x="442" y="93"/>
                  </a:lnTo>
                  <a:lnTo>
                    <a:pt x="440" y="82"/>
                  </a:lnTo>
                  <a:lnTo>
                    <a:pt x="440" y="75"/>
                  </a:lnTo>
                  <a:lnTo>
                    <a:pt x="438" y="68"/>
                  </a:lnTo>
                  <a:lnTo>
                    <a:pt x="435" y="65"/>
                  </a:lnTo>
                  <a:lnTo>
                    <a:pt x="428" y="63"/>
                  </a:lnTo>
                  <a:lnTo>
                    <a:pt x="421" y="63"/>
                  </a:lnTo>
                  <a:lnTo>
                    <a:pt x="412" y="65"/>
                  </a:lnTo>
                  <a:lnTo>
                    <a:pt x="403" y="68"/>
                  </a:lnTo>
                  <a:lnTo>
                    <a:pt x="393" y="65"/>
                  </a:lnTo>
                  <a:lnTo>
                    <a:pt x="386" y="58"/>
                  </a:lnTo>
                  <a:lnTo>
                    <a:pt x="382" y="51"/>
                  </a:lnTo>
                  <a:lnTo>
                    <a:pt x="379" y="47"/>
                  </a:lnTo>
                  <a:lnTo>
                    <a:pt x="377" y="42"/>
                  </a:lnTo>
                  <a:lnTo>
                    <a:pt x="375" y="42"/>
                  </a:lnTo>
                  <a:lnTo>
                    <a:pt x="370" y="35"/>
                  </a:lnTo>
                  <a:lnTo>
                    <a:pt x="368" y="35"/>
                  </a:lnTo>
                  <a:lnTo>
                    <a:pt x="363" y="33"/>
                  </a:lnTo>
                  <a:lnTo>
                    <a:pt x="359" y="35"/>
                  </a:lnTo>
                  <a:lnTo>
                    <a:pt x="354" y="35"/>
                  </a:lnTo>
                  <a:lnTo>
                    <a:pt x="349" y="35"/>
                  </a:lnTo>
                  <a:lnTo>
                    <a:pt x="345" y="35"/>
                  </a:lnTo>
                  <a:lnTo>
                    <a:pt x="340" y="37"/>
                  </a:lnTo>
                  <a:lnTo>
                    <a:pt x="333" y="35"/>
                  </a:lnTo>
                  <a:lnTo>
                    <a:pt x="328" y="35"/>
                  </a:lnTo>
                  <a:lnTo>
                    <a:pt x="324" y="33"/>
                  </a:lnTo>
                  <a:lnTo>
                    <a:pt x="324" y="30"/>
                  </a:lnTo>
                  <a:lnTo>
                    <a:pt x="319" y="23"/>
                  </a:lnTo>
                  <a:lnTo>
                    <a:pt x="319" y="19"/>
                  </a:lnTo>
                  <a:lnTo>
                    <a:pt x="317" y="12"/>
                  </a:lnTo>
                  <a:lnTo>
                    <a:pt x="314" y="7"/>
                  </a:lnTo>
                  <a:lnTo>
                    <a:pt x="310" y="5"/>
                  </a:lnTo>
                  <a:lnTo>
                    <a:pt x="300" y="7"/>
                  </a:lnTo>
                  <a:lnTo>
                    <a:pt x="293" y="7"/>
                  </a:lnTo>
                  <a:lnTo>
                    <a:pt x="289" y="9"/>
                  </a:lnTo>
                  <a:lnTo>
                    <a:pt x="284" y="12"/>
                  </a:lnTo>
                  <a:lnTo>
                    <a:pt x="282" y="14"/>
                  </a:lnTo>
                  <a:lnTo>
                    <a:pt x="275" y="19"/>
                  </a:lnTo>
                  <a:lnTo>
                    <a:pt x="270" y="26"/>
                  </a:lnTo>
                  <a:lnTo>
                    <a:pt x="266" y="28"/>
                  </a:lnTo>
                  <a:lnTo>
                    <a:pt x="261" y="30"/>
                  </a:lnTo>
                  <a:lnTo>
                    <a:pt x="254" y="26"/>
                  </a:lnTo>
                  <a:lnTo>
                    <a:pt x="249" y="19"/>
                  </a:lnTo>
                  <a:lnTo>
                    <a:pt x="240" y="9"/>
                  </a:lnTo>
                  <a:lnTo>
                    <a:pt x="233" y="5"/>
                  </a:lnTo>
                  <a:lnTo>
                    <a:pt x="224" y="0"/>
                  </a:lnTo>
                  <a:lnTo>
                    <a:pt x="217" y="0"/>
                  </a:lnTo>
                  <a:lnTo>
                    <a:pt x="207" y="2"/>
                  </a:lnTo>
                  <a:lnTo>
                    <a:pt x="200" y="5"/>
                  </a:lnTo>
                  <a:lnTo>
                    <a:pt x="193" y="9"/>
                  </a:lnTo>
                  <a:lnTo>
                    <a:pt x="189" y="16"/>
                  </a:lnTo>
                  <a:lnTo>
                    <a:pt x="179" y="23"/>
                  </a:lnTo>
                  <a:lnTo>
                    <a:pt x="170" y="23"/>
                  </a:lnTo>
                  <a:lnTo>
                    <a:pt x="166" y="21"/>
                  </a:lnTo>
                  <a:lnTo>
                    <a:pt x="159" y="19"/>
                  </a:lnTo>
                  <a:lnTo>
                    <a:pt x="149" y="14"/>
                  </a:lnTo>
                  <a:lnTo>
                    <a:pt x="140" y="9"/>
                  </a:lnTo>
                  <a:lnTo>
                    <a:pt x="131" y="5"/>
                  </a:lnTo>
                  <a:lnTo>
                    <a:pt x="124" y="5"/>
                  </a:lnTo>
                  <a:lnTo>
                    <a:pt x="119" y="12"/>
                  </a:lnTo>
                  <a:lnTo>
                    <a:pt x="117" y="19"/>
                  </a:lnTo>
                  <a:lnTo>
                    <a:pt x="114" y="28"/>
                  </a:lnTo>
                  <a:lnTo>
                    <a:pt x="110" y="37"/>
                  </a:lnTo>
                  <a:lnTo>
                    <a:pt x="107" y="44"/>
                  </a:lnTo>
                  <a:lnTo>
                    <a:pt x="100" y="49"/>
                  </a:lnTo>
                  <a:lnTo>
                    <a:pt x="91" y="47"/>
                  </a:lnTo>
                  <a:lnTo>
                    <a:pt x="84" y="47"/>
                  </a:lnTo>
                  <a:lnTo>
                    <a:pt x="77" y="44"/>
                  </a:lnTo>
                  <a:lnTo>
                    <a:pt x="73" y="42"/>
                  </a:lnTo>
                  <a:lnTo>
                    <a:pt x="66" y="42"/>
                  </a:lnTo>
                  <a:lnTo>
                    <a:pt x="63" y="44"/>
                  </a:lnTo>
                  <a:lnTo>
                    <a:pt x="63" y="49"/>
                  </a:lnTo>
                  <a:lnTo>
                    <a:pt x="63" y="58"/>
                  </a:lnTo>
                  <a:lnTo>
                    <a:pt x="63" y="65"/>
                  </a:lnTo>
                  <a:lnTo>
                    <a:pt x="63" y="75"/>
                  </a:lnTo>
                  <a:lnTo>
                    <a:pt x="63" y="82"/>
                  </a:lnTo>
                  <a:lnTo>
                    <a:pt x="61" y="89"/>
                  </a:lnTo>
                  <a:lnTo>
                    <a:pt x="59" y="95"/>
                  </a:lnTo>
                  <a:lnTo>
                    <a:pt x="54" y="98"/>
                  </a:lnTo>
                  <a:lnTo>
                    <a:pt x="52" y="100"/>
                  </a:lnTo>
                  <a:lnTo>
                    <a:pt x="47" y="102"/>
                  </a:lnTo>
                  <a:lnTo>
                    <a:pt x="38" y="105"/>
                  </a:lnTo>
                  <a:lnTo>
                    <a:pt x="33" y="112"/>
                  </a:lnTo>
                  <a:lnTo>
                    <a:pt x="31" y="119"/>
                  </a:lnTo>
                  <a:lnTo>
                    <a:pt x="33" y="121"/>
                  </a:lnTo>
                  <a:lnTo>
                    <a:pt x="33" y="121"/>
                  </a:lnTo>
                  <a:close/>
                </a:path>
              </a:pathLst>
            </a:custGeom>
            <a:solidFill>
              <a:srgbClr val="FFD6B0"/>
            </a:solidFill>
            <a:ln>
              <a:noFill/>
            </a:ln>
            <a:extLst/>
          </p:spPr>
          <p:txBody>
            <a:bodyPr/>
            <a:lstStyle/>
            <a:p>
              <a:pPr fontAlgn="auto">
                <a:spcBef>
                  <a:spcPts val="0"/>
                </a:spcBef>
                <a:spcAft>
                  <a:spcPts val="0"/>
                </a:spcAft>
                <a:defRPr/>
              </a:pPr>
              <a:endParaRPr lang="en-US">
                <a:latin typeface="+mn-lt"/>
              </a:endParaRPr>
            </a:p>
          </p:txBody>
        </p:sp>
        <p:sp>
          <p:nvSpPr>
            <p:cNvPr id="40" name="Freeform 48"/>
            <p:cNvSpPr>
              <a:spLocks/>
            </p:cNvSpPr>
            <p:nvPr/>
          </p:nvSpPr>
          <p:spPr bwMode="auto">
            <a:xfrm>
              <a:off x="4140200" y="2349501"/>
              <a:ext cx="420688" cy="180975"/>
            </a:xfrm>
            <a:custGeom>
              <a:avLst/>
              <a:gdLst>
                <a:gd name="T0" fmla="*/ 0 w 265"/>
                <a:gd name="T1" fmla="*/ 25 h 114"/>
                <a:gd name="T2" fmla="*/ 0 w 265"/>
                <a:gd name="T3" fmla="*/ 23 h 114"/>
                <a:gd name="T4" fmla="*/ 5 w 265"/>
                <a:gd name="T5" fmla="*/ 21 h 114"/>
                <a:gd name="T6" fmla="*/ 14 w 265"/>
                <a:gd name="T7" fmla="*/ 16 h 114"/>
                <a:gd name="T8" fmla="*/ 26 w 265"/>
                <a:gd name="T9" fmla="*/ 14 h 114"/>
                <a:gd name="T10" fmla="*/ 40 w 265"/>
                <a:gd name="T11" fmla="*/ 9 h 114"/>
                <a:gd name="T12" fmla="*/ 56 w 265"/>
                <a:gd name="T13" fmla="*/ 4 h 114"/>
                <a:gd name="T14" fmla="*/ 74 w 265"/>
                <a:gd name="T15" fmla="*/ 2 h 114"/>
                <a:gd name="T16" fmla="*/ 95 w 265"/>
                <a:gd name="T17" fmla="*/ 2 h 114"/>
                <a:gd name="T18" fmla="*/ 114 w 265"/>
                <a:gd name="T19" fmla="*/ 0 h 114"/>
                <a:gd name="T20" fmla="*/ 137 w 265"/>
                <a:gd name="T21" fmla="*/ 4 h 114"/>
                <a:gd name="T22" fmla="*/ 158 w 265"/>
                <a:gd name="T23" fmla="*/ 9 h 114"/>
                <a:gd name="T24" fmla="*/ 181 w 265"/>
                <a:gd name="T25" fmla="*/ 18 h 114"/>
                <a:gd name="T26" fmla="*/ 202 w 265"/>
                <a:gd name="T27" fmla="*/ 32 h 114"/>
                <a:gd name="T28" fmla="*/ 223 w 265"/>
                <a:gd name="T29" fmla="*/ 49 h 114"/>
                <a:gd name="T30" fmla="*/ 244 w 265"/>
                <a:gd name="T31" fmla="*/ 70 h 114"/>
                <a:gd name="T32" fmla="*/ 265 w 265"/>
                <a:gd name="T33" fmla="*/ 100 h 114"/>
                <a:gd name="T34" fmla="*/ 263 w 265"/>
                <a:gd name="T35" fmla="*/ 100 h 114"/>
                <a:gd name="T36" fmla="*/ 261 w 265"/>
                <a:gd name="T37" fmla="*/ 100 h 114"/>
                <a:gd name="T38" fmla="*/ 254 w 265"/>
                <a:gd name="T39" fmla="*/ 102 h 114"/>
                <a:gd name="T40" fmla="*/ 244 w 265"/>
                <a:gd name="T41" fmla="*/ 107 h 114"/>
                <a:gd name="T42" fmla="*/ 233 w 265"/>
                <a:gd name="T43" fmla="*/ 109 h 114"/>
                <a:gd name="T44" fmla="*/ 221 w 265"/>
                <a:gd name="T45" fmla="*/ 111 h 114"/>
                <a:gd name="T46" fmla="*/ 207 w 265"/>
                <a:gd name="T47" fmla="*/ 111 h 114"/>
                <a:gd name="T48" fmla="*/ 191 w 265"/>
                <a:gd name="T49" fmla="*/ 114 h 114"/>
                <a:gd name="T50" fmla="*/ 172 w 265"/>
                <a:gd name="T51" fmla="*/ 111 h 114"/>
                <a:gd name="T52" fmla="*/ 154 w 265"/>
                <a:gd name="T53" fmla="*/ 109 h 114"/>
                <a:gd name="T54" fmla="*/ 133 w 265"/>
                <a:gd name="T55" fmla="*/ 104 h 114"/>
                <a:gd name="T56" fmla="*/ 112 w 265"/>
                <a:gd name="T57" fmla="*/ 100 h 114"/>
                <a:gd name="T58" fmla="*/ 86 w 265"/>
                <a:gd name="T59" fmla="*/ 88 h 114"/>
                <a:gd name="T60" fmla="*/ 63 w 265"/>
                <a:gd name="T61" fmla="*/ 76 h 114"/>
                <a:gd name="T62" fmla="*/ 40 w 265"/>
                <a:gd name="T63" fmla="*/ 58 h 114"/>
                <a:gd name="T64" fmla="*/ 14 w 265"/>
                <a:gd name="T65" fmla="*/ 39 h 114"/>
                <a:gd name="T66" fmla="*/ 0 w 265"/>
                <a:gd name="T67" fmla="*/ 25 h 114"/>
                <a:gd name="T68" fmla="*/ 0 w 265"/>
                <a:gd name="T69" fmla="*/ 2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 h="114">
                  <a:moveTo>
                    <a:pt x="0" y="25"/>
                  </a:moveTo>
                  <a:lnTo>
                    <a:pt x="0" y="23"/>
                  </a:lnTo>
                  <a:lnTo>
                    <a:pt x="5" y="21"/>
                  </a:lnTo>
                  <a:lnTo>
                    <a:pt x="14" y="16"/>
                  </a:lnTo>
                  <a:lnTo>
                    <a:pt x="26" y="14"/>
                  </a:lnTo>
                  <a:lnTo>
                    <a:pt x="40" y="9"/>
                  </a:lnTo>
                  <a:lnTo>
                    <a:pt x="56" y="4"/>
                  </a:lnTo>
                  <a:lnTo>
                    <a:pt x="74" y="2"/>
                  </a:lnTo>
                  <a:lnTo>
                    <a:pt x="95" y="2"/>
                  </a:lnTo>
                  <a:lnTo>
                    <a:pt x="114" y="0"/>
                  </a:lnTo>
                  <a:lnTo>
                    <a:pt x="137" y="4"/>
                  </a:lnTo>
                  <a:lnTo>
                    <a:pt x="158" y="9"/>
                  </a:lnTo>
                  <a:lnTo>
                    <a:pt x="181" y="18"/>
                  </a:lnTo>
                  <a:lnTo>
                    <a:pt x="202" y="32"/>
                  </a:lnTo>
                  <a:lnTo>
                    <a:pt x="223" y="49"/>
                  </a:lnTo>
                  <a:lnTo>
                    <a:pt x="244" y="70"/>
                  </a:lnTo>
                  <a:lnTo>
                    <a:pt x="265" y="100"/>
                  </a:lnTo>
                  <a:lnTo>
                    <a:pt x="263" y="100"/>
                  </a:lnTo>
                  <a:lnTo>
                    <a:pt x="261" y="100"/>
                  </a:lnTo>
                  <a:lnTo>
                    <a:pt x="254" y="102"/>
                  </a:lnTo>
                  <a:lnTo>
                    <a:pt x="244" y="107"/>
                  </a:lnTo>
                  <a:lnTo>
                    <a:pt x="233" y="109"/>
                  </a:lnTo>
                  <a:lnTo>
                    <a:pt x="221" y="111"/>
                  </a:lnTo>
                  <a:lnTo>
                    <a:pt x="207" y="111"/>
                  </a:lnTo>
                  <a:lnTo>
                    <a:pt x="191" y="114"/>
                  </a:lnTo>
                  <a:lnTo>
                    <a:pt x="172" y="111"/>
                  </a:lnTo>
                  <a:lnTo>
                    <a:pt x="154" y="109"/>
                  </a:lnTo>
                  <a:lnTo>
                    <a:pt x="133" y="104"/>
                  </a:lnTo>
                  <a:lnTo>
                    <a:pt x="112" y="100"/>
                  </a:lnTo>
                  <a:lnTo>
                    <a:pt x="86" y="88"/>
                  </a:lnTo>
                  <a:lnTo>
                    <a:pt x="63" y="76"/>
                  </a:lnTo>
                  <a:lnTo>
                    <a:pt x="40" y="58"/>
                  </a:lnTo>
                  <a:lnTo>
                    <a:pt x="14" y="39"/>
                  </a:lnTo>
                  <a:lnTo>
                    <a:pt x="0" y="25"/>
                  </a:lnTo>
                  <a:lnTo>
                    <a:pt x="0" y="25"/>
                  </a:lnTo>
                  <a:close/>
                </a:path>
              </a:pathLst>
            </a:custGeom>
            <a:solidFill>
              <a:srgbClr val="7DB819"/>
            </a:solidFill>
            <a:ln>
              <a:noFill/>
            </a:ln>
            <a:extLst/>
          </p:spPr>
          <p:txBody>
            <a:bodyPr/>
            <a:lstStyle/>
            <a:p>
              <a:pPr fontAlgn="auto">
                <a:spcBef>
                  <a:spcPts val="0"/>
                </a:spcBef>
                <a:spcAft>
                  <a:spcPts val="0"/>
                </a:spcAft>
                <a:defRPr/>
              </a:pPr>
              <a:endParaRPr lang="en-US">
                <a:latin typeface="+mn-lt"/>
              </a:endParaRPr>
            </a:p>
          </p:txBody>
        </p:sp>
        <p:sp>
          <p:nvSpPr>
            <p:cNvPr id="41" name="Freeform 49"/>
            <p:cNvSpPr>
              <a:spLocks/>
            </p:cNvSpPr>
            <p:nvPr/>
          </p:nvSpPr>
          <p:spPr bwMode="auto">
            <a:xfrm>
              <a:off x="4198938" y="2378076"/>
              <a:ext cx="288925" cy="114300"/>
            </a:xfrm>
            <a:custGeom>
              <a:avLst/>
              <a:gdLst>
                <a:gd name="T0" fmla="*/ 0 w 182"/>
                <a:gd name="T1" fmla="*/ 14 h 72"/>
                <a:gd name="T2" fmla="*/ 0 w 182"/>
                <a:gd name="T3" fmla="*/ 12 h 72"/>
                <a:gd name="T4" fmla="*/ 5 w 182"/>
                <a:gd name="T5" fmla="*/ 12 h 72"/>
                <a:gd name="T6" fmla="*/ 10 w 182"/>
                <a:gd name="T7" fmla="*/ 10 h 72"/>
                <a:gd name="T8" fmla="*/ 19 w 182"/>
                <a:gd name="T9" fmla="*/ 7 h 72"/>
                <a:gd name="T10" fmla="*/ 28 w 182"/>
                <a:gd name="T11" fmla="*/ 3 h 72"/>
                <a:gd name="T12" fmla="*/ 40 w 182"/>
                <a:gd name="T13" fmla="*/ 3 h 72"/>
                <a:gd name="T14" fmla="*/ 54 w 182"/>
                <a:gd name="T15" fmla="*/ 0 h 72"/>
                <a:gd name="T16" fmla="*/ 68 w 182"/>
                <a:gd name="T17" fmla="*/ 0 h 72"/>
                <a:gd name="T18" fmla="*/ 82 w 182"/>
                <a:gd name="T19" fmla="*/ 0 h 72"/>
                <a:gd name="T20" fmla="*/ 98 w 182"/>
                <a:gd name="T21" fmla="*/ 3 h 72"/>
                <a:gd name="T22" fmla="*/ 112 w 182"/>
                <a:gd name="T23" fmla="*/ 5 h 72"/>
                <a:gd name="T24" fmla="*/ 128 w 182"/>
                <a:gd name="T25" fmla="*/ 14 h 72"/>
                <a:gd name="T26" fmla="*/ 142 w 182"/>
                <a:gd name="T27" fmla="*/ 21 h 72"/>
                <a:gd name="T28" fmla="*/ 156 w 182"/>
                <a:gd name="T29" fmla="*/ 33 h 72"/>
                <a:gd name="T30" fmla="*/ 170 w 182"/>
                <a:gd name="T31" fmla="*/ 47 h 72"/>
                <a:gd name="T32" fmla="*/ 182 w 182"/>
                <a:gd name="T33" fmla="*/ 65 h 72"/>
                <a:gd name="T34" fmla="*/ 179 w 182"/>
                <a:gd name="T35" fmla="*/ 65 h 72"/>
                <a:gd name="T36" fmla="*/ 177 w 182"/>
                <a:gd name="T37" fmla="*/ 68 h 72"/>
                <a:gd name="T38" fmla="*/ 172 w 182"/>
                <a:gd name="T39" fmla="*/ 68 h 72"/>
                <a:gd name="T40" fmla="*/ 168 w 182"/>
                <a:gd name="T41" fmla="*/ 70 h 72"/>
                <a:gd name="T42" fmla="*/ 161 w 182"/>
                <a:gd name="T43" fmla="*/ 70 h 72"/>
                <a:gd name="T44" fmla="*/ 151 w 182"/>
                <a:gd name="T45" fmla="*/ 70 h 72"/>
                <a:gd name="T46" fmla="*/ 140 w 182"/>
                <a:gd name="T47" fmla="*/ 72 h 72"/>
                <a:gd name="T48" fmla="*/ 131 w 182"/>
                <a:gd name="T49" fmla="*/ 72 h 72"/>
                <a:gd name="T50" fmla="*/ 117 w 182"/>
                <a:gd name="T51" fmla="*/ 70 h 72"/>
                <a:gd name="T52" fmla="*/ 105 w 182"/>
                <a:gd name="T53" fmla="*/ 70 h 72"/>
                <a:gd name="T54" fmla="*/ 89 w 182"/>
                <a:gd name="T55" fmla="*/ 65 h 72"/>
                <a:gd name="T56" fmla="*/ 75 w 182"/>
                <a:gd name="T57" fmla="*/ 63 h 72"/>
                <a:gd name="T58" fmla="*/ 58 w 182"/>
                <a:gd name="T59" fmla="*/ 56 h 72"/>
                <a:gd name="T60" fmla="*/ 40 w 182"/>
                <a:gd name="T61" fmla="*/ 49 h 72"/>
                <a:gd name="T62" fmla="*/ 24 w 182"/>
                <a:gd name="T63" fmla="*/ 38 h 72"/>
                <a:gd name="T64" fmla="*/ 7 w 182"/>
                <a:gd name="T65" fmla="*/ 26 h 72"/>
                <a:gd name="T66" fmla="*/ 0 w 182"/>
                <a:gd name="T67" fmla="*/ 14 h 72"/>
                <a:gd name="T68" fmla="*/ 0 w 182"/>
                <a:gd name="T69"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72">
                  <a:moveTo>
                    <a:pt x="0" y="14"/>
                  </a:moveTo>
                  <a:lnTo>
                    <a:pt x="0" y="12"/>
                  </a:lnTo>
                  <a:lnTo>
                    <a:pt x="5" y="12"/>
                  </a:lnTo>
                  <a:lnTo>
                    <a:pt x="10" y="10"/>
                  </a:lnTo>
                  <a:lnTo>
                    <a:pt x="19" y="7"/>
                  </a:lnTo>
                  <a:lnTo>
                    <a:pt x="28" y="3"/>
                  </a:lnTo>
                  <a:lnTo>
                    <a:pt x="40" y="3"/>
                  </a:lnTo>
                  <a:lnTo>
                    <a:pt x="54" y="0"/>
                  </a:lnTo>
                  <a:lnTo>
                    <a:pt x="68" y="0"/>
                  </a:lnTo>
                  <a:lnTo>
                    <a:pt x="82" y="0"/>
                  </a:lnTo>
                  <a:lnTo>
                    <a:pt x="98" y="3"/>
                  </a:lnTo>
                  <a:lnTo>
                    <a:pt x="112" y="5"/>
                  </a:lnTo>
                  <a:lnTo>
                    <a:pt x="128" y="14"/>
                  </a:lnTo>
                  <a:lnTo>
                    <a:pt x="142" y="21"/>
                  </a:lnTo>
                  <a:lnTo>
                    <a:pt x="156" y="33"/>
                  </a:lnTo>
                  <a:lnTo>
                    <a:pt x="170" y="47"/>
                  </a:lnTo>
                  <a:lnTo>
                    <a:pt x="182" y="65"/>
                  </a:lnTo>
                  <a:lnTo>
                    <a:pt x="179" y="65"/>
                  </a:lnTo>
                  <a:lnTo>
                    <a:pt x="177" y="68"/>
                  </a:lnTo>
                  <a:lnTo>
                    <a:pt x="172" y="68"/>
                  </a:lnTo>
                  <a:lnTo>
                    <a:pt x="168" y="70"/>
                  </a:lnTo>
                  <a:lnTo>
                    <a:pt x="161" y="70"/>
                  </a:lnTo>
                  <a:lnTo>
                    <a:pt x="151" y="70"/>
                  </a:lnTo>
                  <a:lnTo>
                    <a:pt x="140" y="72"/>
                  </a:lnTo>
                  <a:lnTo>
                    <a:pt x="131" y="72"/>
                  </a:lnTo>
                  <a:lnTo>
                    <a:pt x="117" y="70"/>
                  </a:lnTo>
                  <a:lnTo>
                    <a:pt x="105" y="70"/>
                  </a:lnTo>
                  <a:lnTo>
                    <a:pt x="89" y="65"/>
                  </a:lnTo>
                  <a:lnTo>
                    <a:pt x="75" y="63"/>
                  </a:lnTo>
                  <a:lnTo>
                    <a:pt x="58" y="56"/>
                  </a:lnTo>
                  <a:lnTo>
                    <a:pt x="40" y="49"/>
                  </a:lnTo>
                  <a:lnTo>
                    <a:pt x="24" y="38"/>
                  </a:lnTo>
                  <a:lnTo>
                    <a:pt x="7" y="26"/>
                  </a:lnTo>
                  <a:lnTo>
                    <a:pt x="0" y="14"/>
                  </a:lnTo>
                  <a:lnTo>
                    <a:pt x="0" y="14"/>
                  </a:lnTo>
                  <a:close/>
                </a:path>
              </a:pathLst>
            </a:custGeom>
            <a:solidFill>
              <a:srgbClr val="08F0D6"/>
            </a:solidFill>
            <a:ln>
              <a:noFill/>
            </a:ln>
            <a:extLst/>
          </p:spPr>
          <p:txBody>
            <a:bodyPr/>
            <a:lstStyle/>
            <a:p>
              <a:pPr fontAlgn="auto">
                <a:spcBef>
                  <a:spcPts val="0"/>
                </a:spcBef>
                <a:spcAft>
                  <a:spcPts val="0"/>
                </a:spcAft>
                <a:defRPr/>
              </a:pPr>
              <a:endParaRPr lang="en-US">
                <a:latin typeface="+mn-lt"/>
              </a:endParaRPr>
            </a:p>
          </p:txBody>
        </p:sp>
        <p:sp>
          <p:nvSpPr>
            <p:cNvPr id="42" name="Freeform 50"/>
            <p:cNvSpPr>
              <a:spLocks/>
            </p:cNvSpPr>
            <p:nvPr/>
          </p:nvSpPr>
          <p:spPr bwMode="auto">
            <a:xfrm>
              <a:off x="4564063" y="2740026"/>
              <a:ext cx="623888" cy="1277938"/>
            </a:xfrm>
            <a:custGeom>
              <a:avLst/>
              <a:gdLst>
                <a:gd name="T0" fmla="*/ 103 w 393"/>
                <a:gd name="T1" fmla="*/ 12 h 805"/>
                <a:gd name="T2" fmla="*/ 114 w 393"/>
                <a:gd name="T3" fmla="*/ 21 h 805"/>
                <a:gd name="T4" fmla="*/ 131 w 393"/>
                <a:gd name="T5" fmla="*/ 35 h 805"/>
                <a:gd name="T6" fmla="*/ 142 w 393"/>
                <a:gd name="T7" fmla="*/ 49 h 805"/>
                <a:gd name="T8" fmla="*/ 154 w 393"/>
                <a:gd name="T9" fmla="*/ 68 h 805"/>
                <a:gd name="T10" fmla="*/ 166 w 393"/>
                <a:gd name="T11" fmla="*/ 89 h 805"/>
                <a:gd name="T12" fmla="*/ 177 w 393"/>
                <a:gd name="T13" fmla="*/ 119 h 805"/>
                <a:gd name="T14" fmla="*/ 198 w 393"/>
                <a:gd name="T15" fmla="*/ 161 h 805"/>
                <a:gd name="T16" fmla="*/ 226 w 393"/>
                <a:gd name="T17" fmla="*/ 217 h 805"/>
                <a:gd name="T18" fmla="*/ 261 w 393"/>
                <a:gd name="T19" fmla="*/ 282 h 805"/>
                <a:gd name="T20" fmla="*/ 296 w 393"/>
                <a:gd name="T21" fmla="*/ 347 h 805"/>
                <a:gd name="T22" fmla="*/ 328 w 393"/>
                <a:gd name="T23" fmla="*/ 410 h 805"/>
                <a:gd name="T24" fmla="*/ 359 w 393"/>
                <a:gd name="T25" fmla="*/ 463 h 805"/>
                <a:gd name="T26" fmla="*/ 382 w 393"/>
                <a:gd name="T27" fmla="*/ 500 h 805"/>
                <a:gd name="T28" fmla="*/ 393 w 393"/>
                <a:gd name="T29" fmla="*/ 521 h 805"/>
                <a:gd name="T30" fmla="*/ 393 w 393"/>
                <a:gd name="T31" fmla="*/ 540 h 805"/>
                <a:gd name="T32" fmla="*/ 384 w 393"/>
                <a:gd name="T33" fmla="*/ 561 h 805"/>
                <a:gd name="T34" fmla="*/ 370 w 393"/>
                <a:gd name="T35" fmla="*/ 582 h 805"/>
                <a:gd name="T36" fmla="*/ 352 w 393"/>
                <a:gd name="T37" fmla="*/ 603 h 805"/>
                <a:gd name="T38" fmla="*/ 335 w 393"/>
                <a:gd name="T39" fmla="*/ 628 h 805"/>
                <a:gd name="T40" fmla="*/ 319 w 393"/>
                <a:gd name="T41" fmla="*/ 654 h 805"/>
                <a:gd name="T42" fmla="*/ 310 w 393"/>
                <a:gd name="T43" fmla="*/ 679 h 805"/>
                <a:gd name="T44" fmla="*/ 307 w 393"/>
                <a:gd name="T45" fmla="*/ 707 h 805"/>
                <a:gd name="T46" fmla="*/ 305 w 393"/>
                <a:gd name="T47" fmla="*/ 733 h 805"/>
                <a:gd name="T48" fmla="*/ 303 w 393"/>
                <a:gd name="T49" fmla="*/ 754 h 805"/>
                <a:gd name="T50" fmla="*/ 303 w 393"/>
                <a:gd name="T51" fmla="*/ 770 h 805"/>
                <a:gd name="T52" fmla="*/ 300 w 393"/>
                <a:gd name="T53" fmla="*/ 784 h 805"/>
                <a:gd name="T54" fmla="*/ 298 w 393"/>
                <a:gd name="T55" fmla="*/ 793 h 805"/>
                <a:gd name="T56" fmla="*/ 298 w 393"/>
                <a:gd name="T57" fmla="*/ 805 h 805"/>
                <a:gd name="T58" fmla="*/ 293 w 393"/>
                <a:gd name="T59" fmla="*/ 803 h 805"/>
                <a:gd name="T60" fmla="*/ 282 w 393"/>
                <a:gd name="T61" fmla="*/ 786 h 805"/>
                <a:gd name="T62" fmla="*/ 268 w 393"/>
                <a:gd name="T63" fmla="*/ 772 h 805"/>
                <a:gd name="T64" fmla="*/ 249 w 393"/>
                <a:gd name="T65" fmla="*/ 761 h 805"/>
                <a:gd name="T66" fmla="*/ 221 w 393"/>
                <a:gd name="T67" fmla="*/ 747 h 805"/>
                <a:gd name="T68" fmla="*/ 187 w 393"/>
                <a:gd name="T69" fmla="*/ 735 h 805"/>
                <a:gd name="T70" fmla="*/ 142 w 393"/>
                <a:gd name="T71" fmla="*/ 728 h 805"/>
                <a:gd name="T72" fmla="*/ 117 w 393"/>
                <a:gd name="T73" fmla="*/ 726 h 805"/>
                <a:gd name="T74" fmla="*/ 117 w 393"/>
                <a:gd name="T75" fmla="*/ 719 h 805"/>
                <a:gd name="T76" fmla="*/ 121 w 393"/>
                <a:gd name="T77" fmla="*/ 707 h 805"/>
                <a:gd name="T78" fmla="*/ 126 w 393"/>
                <a:gd name="T79" fmla="*/ 689 h 805"/>
                <a:gd name="T80" fmla="*/ 133 w 393"/>
                <a:gd name="T81" fmla="*/ 665 h 805"/>
                <a:gd name="T82" fmla="*/ 140 w 393"/>
                <a:gd name="T83" fmla="*/ 638 h 805"/>
                <a:gd name="T84" fmla="*/ 147 w 393"/>
                <a:gd name="T85" fmla="*/ 610 h 805"/>
                <a:gd name="T86" fmla="*/ 159 w 393"/>
                <a:gd name="T87" fmla="*/ 577 h 805"/>
                <a:gd name="T88" fmla="*/ 161 w 393"/>
                <a:gd name="T89" fmla="*/ 563 h 805"/>
                <a:gd name="T90" fmla="*/ 149 w 393"/>
                <a:gd name="T91" fmla="*/ 565 h 805"/>
                <a:gd name="T92" fmla="*/ 138 w 393"/>
                <a:gd name="T93" fmla="*/ 563 h 805"/>
                <a:gd name="T94" fmla="*/ 119 w 393"/>
                <a:gd name="T95" fmla="*/ 549 h 805"/>
                <a:gd name="T96" fmla="*/ 94 w 393"/>
                <a:gd name="T97" fmla="*/ 519 h 805"/>
                <a:gd name="T98" fmla="*/ 63 w 393"/>
                <a:gd name="T99" fmla="*/ 472 h 805"/>
                <a:gd name="T100" fmla="*/ 24 w 393"/>
                <a:gd name="T101" fmla="*/ 405 h 805"/>
                <a:gd name="T102" fmla="*/ 0 w 393"/>
                <a:gd name="T103" fmla="*/ 300 h 805"/>
                <a:gd name="T104" fmla="*/ 0 w 393"/>
                <a:gd name="T105" fmla="*/ 289 h 805"/>
                <a:gd name="T106" fmla="*/ 3 w 393"/>
                <a:gd name="T107" fmla="*/ 258 h 805"/>
                <a:gd name="T108" fmla="*/ 7 w 393"/>
                <a:gd name="T109" fmla="*/ 214 h 805"/>
                <a:gd name="T110" fmla="*/ 14 w 393"/>
                <a:gd name="T111" fmla="*/ 163 h 805"/>
                <a:gd name="T112" fmla="*/ 21 w 393"/>
                <a:gd name="T113" fmla="*/ 110 h 805"/>
                <a:gd name="T114" fmla="*/ 33 w 393"/>
                <a:gd name="T115" fmla="*/ 63 h 805"/>
                <a:gd name="T116" fmla="*/ 47 w 393"/>
                <a:gd name="T117" fmla="*/ 24 h 805"/>
                <a:gd name="T118" fmla="*/ 68 w 393"/>
                <a:gd name="T119" fmla="*/ 0 h 805"/>
                <a:gd name="T120" fmla="*/ 100 w 393"/>
                <a:gd name="T121" fmla="*/ 12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 h="805">
                  <a:moveTo>
                    <a:pt x="100" y="12"/>
                  </a:moveTo>
                  <a:lnTo>
                    <a:pt x="103" y="12"/>
                  </a:lnTo>
                  <a:lnTo>
                    <a:pt x="107" y="14"/>
                  </a:lnTo>
                  <a:lnTo>
                    <a:pt x="114" y="21"/>
                  </a:lnTo>
                  <a:lnTo>
                    <a:pt x="126" y="31"/>
                  </a:lnTo>
                  <a:lnTo>
                    <a:pt x="131" y="35"/>
                  </a:lnTo>
                  <a:lnTo>
                    <a:pt x="135" y="42"/>
                  </a:lnTo>
                  <a:lnTo>
                    <a:pt x="142" y="49"/>
                  </a:lnTo>
                  <a:lnTo>
                    <a:pt x="147" y="58"/>
                  </a:lnTo>
                  <a:lnTo>
                    <a:pt x="154" y="68"/>
                  </a:lnTo>
                  <a:lnTo>
                    <a:pt x="159" y="77"/>
                  </a:lnTo>
                  <a:lnTo>
                    <a:pt x="166" y="89"/>
                  </a:lnTo>
                  <a:lnTo>
                    <a:pt x="173" y="103"/>
                  </a:lnTo>
                  <a:lnTo>
                    <a:pt x="177" y="119"/>
                  </a:lnTo>
                  <a:lnTo>
                    <a:pt x="187" y="138"/>
                  </a:lnTo>
                  <a:lnTo>
                    <a:pt x="198" y="161"/>
                  </a:lnTo>
                  <a:lnTo>
                    <a:pt x="212" y="189"/>
                  </a:lnTo>
                  <a:lnTo>
                    <a:pt x="226" y="217"/>
                  </a:lnTo>
                  <a:lnTo>
                    <a:pt x="245" y="249"/>
                  </a:lnTo>
                  <a:lnTo>
                    <a:pt x="261" y="282"/>
                  </a:lnTo>
                  <a:lnTo>
                    <a:pt x="280" y="314"/>
                  </a:lnTo>
                  <a:lnTo>
                    <a:pt x="296" y="347"/>
                  </a:lnTo>
                  <a:lnTo>
                    <a:pt x="314" y="379"/>
                  </a:lnTo>
                  <a:lnTo>
                    <a:pt x="328" y="410"/>
                  </a:lnTo>
                  <a:lnTo>
                    <a:pt x="345" y="438"/>
                  </a:lnTo>
                  <a:lnTo>
                    <a:pt x="359" y="463"/>
                  </a:lnTo>
                  <a:lnTo>
                    <a:pt x="370" y="484"/>
                  </a:lnTo>
                  <a:lnTo>
                    <a:pt x="382" y="500"/>
                  </a:lnTo>
                  <a:lnTo>
                    <a:pt x="389" y="512"/>
                  </a:lnTo>
                  <a:lnTo>
                    <a:pt x="393" y="521"/>
                  </a:lnTo>
                  <a:lnTo>
                    <a:pt x="393" y="531"/>
                  </a:lnTo>
                  <a:lnTo>
                    <a:pt x="393" y="540"/>
                  </a:lnTo>
                  <a:lnTo>
                    <a:pt x="391" y="552"/>
                  </a:lnTo>
                  <a:lnTo>
                    <a:pt x="384" y="561"/>
                  </a:lnTo>
                  <a:lnTo>
                    <a:pt x="377" y="570"/>
                  </a:lnTo>
                  <a:lnTo>
                    <a:pt x="370" y="582"/>
                  </a:lnTo>
                  <a:lnTo>
                    <a:pt x="361" y="593"/>
                  </a:lnTo>
                  <a:lnTo>
                    <a:pt x="352" y="603"/>
                  </a:lnTo>
                  <a:lnTo>
                    <a:pt x="345" y="614"/>
                  </a:lnTo>
                  <a:lnTo>
                    <a:pt x="335" y="628"/>
                  </a:lnTo>
                  <a:lnTo>
                    <a:pt x="326" y="640"/>
                  </a:lnTo>
                  <a:lnTo>
                    <a:pt x="319" y="654"/>
                  </a:lnTo>
                  <a:lnTo>
                    <a:pt x="314" y="665"/>
                  </a:lnTo>
                  <a:lnTo>
                    <a:pt x="310" y="679"/>
                  </a:lnTo>
                  <a:lnTo>
                    <a:pt x="310" y="693"/>
                  </a:lnTo>
                  <a:lnTo>
                    <a:pt x="307" y="707"/>
                  </a:lnTo>
                  <a:lnTo>
                    <a:pt x="307" y="721"/>
                  </a:lnTo>
                  <a:lnTo>
                    <a:pt x="305" y="733"/>
                  </a:lnTo>
                  <a:lnTo>
                    <a:pt x="305" y="745"/>
                  </a:lnTo>
                  <a:lnTo>
                    <a:pt x="303" y="754"/>
                  </a:lnTo>
                  <a:lnTo>
                    <a:pt x="303" y="763"/>
                  </a:lnTo>
                  <a:lnTo>
                    <a:pt x="303" y="770"/>
                  </a:lnTo>
                  <a:lnTo>
                    <a:pt x="303" y="779"/>
                  </a:lnTo>
                  <a:lnTo>
                    <a:pt x="300" y="784"/>
                  </a:lnTo>
                  <a:lnTo>
                    <a:pt x="300" y="791"/>
                  </a:lnTo>
                  <a:lnTo>
                    <a:pt x="298" y="793"/>
                  </a:lnTo>
                  <a:lnTo>
                    <a:pt x="298" y="798"/>
                  </a:lnTo>
                  <a:lnTo>
                    <a:pt x="298" y="805"/>
                  </a:lnTo>
                  <a:lnTo>
                    <a:pt x="298" y="805"/>
                  </a:lnTo>
                  <a:lnTo>
                    <a:pt x="293" y="803"/>
                  </a:lnTo>
                  <a:lnTo>
                    <a:pt x="289" y="793"/>
                  </a:lnTo>
                  <a:lnTo>
                    <a:pt x="282" y="786"/>
                  </a:lnTo>
                  <a:lnTo>
                    <a:pt x="277" y="782"/>
                  </a:lnTo>
                  <a:lnTo>
                    <a:pt x="268" y="772"/>
                  </a:lnTo>
                  <a:lnTo>
                    <a:pt x="261" y="768"/>
                  </a:lnTo>
                  <a:lnTo>
                    <a:pt x="249" y="761"/>
                  </a:lnTo>
                  <a:lnTo>
                    <a:pt x="235" y="752"/>
                  </a:lnTo>
                  <a:lnTo>
                    <a:pt x="221" y="747"/>
                  </a:lnTo>
                  <a:lnTo>
                    <a:pt x="205" y="740"/>
                  </a:lnTo>
                  <a:lnTo>
                    <a:pt x="187" y="735"/>
                  </a:lnTo>
                  <a:lnTo>
                    <a:pt x="166" y="731"/>
                  </a:lnTo>
                  <a:lnTo>
                    <a:pt x="142" y="728"/>
                  </a:lnTo>
                  <a:lnTo>
                    <a:pt x="117" y="728"/>
                  </a:lnTo>
                  <a:lnTo>
                    <a:pt x="117" y="726"/>
                  </a:lnTo>
                  <a:lnTo>
                    <a:pt x="117" y="724"/>
                  </a:lnTo>
                  <a:lnTo>
                    <a:pt x="117" y="719"/>
                  </a:lnTo>
                  <a:lnTo>
                    <a:pt x="119" y="714"/>
                  </a:lnTo>
                  <a:lnTo>
                    <a:pt x="121" y="707"/>
                  </a:lnTo>
                  <a:lnTo>
                    <a:pt x="121" y="698"/>
                  </a:lnTo>
                  <a:lnTo>
                    <a:pt x="126" y="689"/>
                  </a:lnTo>
                  <a:lnTo>
                    <a:pt x="128" y="679"/>
                  </a:lnTo>
                  <a:lnTo>
                    <a:pt x="133" y="665"/>
                  </a:lnTo>
                  <a:lnTo>
                    <a:pt x="135" y="654"/>
                  </a:lnTo>
                  <a:lnTo>
                    <a:pt x="140" y="638"/>
                  </a:lnTo>
                  <a:lnTo>
                    <a:pt x="145" y="624"/>
                  </a:lnTo>
                  <a:lnTo>
                    <a:pt x="147" y="610"/>
                  </a:lnTo>
                  <a:lnTo>
                    <a:pt x="154" y="593"/>
                  </a:lnTo>
                  <a:lnTo>
                    <a:pt x="159" y="577"/>
                  </a:lnTo>
                  <a:lnTo>
                    <a:pt x="166" y="563"/>
                  </a:lnTo>
                  <a:lnTo>
                    <a:pt x="161" y="563"/>
                  </a:lnTo>
                  <a:lnTo>
                    <a:pt x="156" y="565"/>
                  </a:lnTo>
                  <a:lnTo>
                    <a:pt x="149" y="565"/>
                  </a:lnTo>
                  <a:lnTo>
                    <a:pt x="145" y="565"/>
                  </a:lnTo>
                  <a:lnTo>
                    <a:pt x="138" y="563"/>
                  </a:lnTo>
                  <a:lnTo>
                    <a:pt x="131" y="558"/>
                  </a:lnTo>
                  <a:lnTo>
                    <a:pt x="119" y="549"/>
                  </a:lnTo>
                  <a:lnTo>
                    <a:pt x="107" y="538"/>
                  </a:lnTo>
                  <a:lnTo>
                    <a:pt x="94" y="519"/>
                  </a:lnTo>
                  <a:lnTo>
                    <a:pt x="80" y="500"/>
                  </a:lnTo>
                  <a:lnTo>
                    <a:pt x="63" y="472"/>
                  </a:lnTo>
                  <a:lnTo>
                    <a:pt x="45" y="442"/>
                  </a:lnTo>
                  <a:lnTo>
                    <a:pt x="24" y="405"/>
                  </a:lnTo>
                  <a:lnTo>
                    <a:pt x="3" y="358"/>
                  </a:lnTo>
                  <a:lnTo>
                    <a:pt x="0" y="300"/>
                  </a:lnTo>
                  <a:lnTo>
                    <a:pt x="0" y="298"/>
                  </a:lnTo>
                  <a:lnTo>
                    <a:pt x="0" y="289"/>
                  </a:lnTo>
                  <a:lnTo>
                    <a:pt x="0" y="275"/>
                  </a:lnTo>
                  <a:lnTo>
                    <a:pt x="3" y="258"/>
                  </a:lnTo>
                  <a:lnTo>
                    <a:pt x="3" y="238"/>
                  </a:lnTo>
                  <a:lnTo>
                    <a:pt x="7" y="214"/>
                  </a:lnTo>
                  <a:lnTo>
                    <a:pt x="10" y="189"/>
                  </a:lnTo>
                  <a:lnTo>
                    <a:pt x="14" y="163"/>
                  </a:lnTo>
                  <a:lnTo>
                    <a:pt x="17" y="135"/>
                  </a:lnTo>
                  <a:lnTo>
                    <a:pt x="21" y="110"/>
                  </a:lnTo>
                  <a:lnTo>
                    <a:pt x="26" y="84"/>
                  </a:lnTo>
                  <a:lnTo>
                    <a:pt x="33" y="63"/>
                  </a:lnTo>
                  <a:lnTo>
                    <a:pt x="40" y="40"/>
                  </a:lnTo>
                  <a:lnTo>
                    <a:pt x="47" y="24"/>
                  </a:lnTo>
                  <a:lnTo>
                    <a:pt x="56" y="10"/>
                  </a:lnTo>
                  <a:lnTo>
                    <a:pt x="68" y="0"/>
                  </a:lnTo>
                  <a:lnTo>
                    <a:pt x="100" y="12"/>
                  </a:lnTo>
                  <a:lnTo>
                    <a:pt x="100" y="12"/>
                  </a:lnTo>
                  <a:close/>
                </a:path>
              </a:pathLst>
            </a:custGeom>
            <a:solidFill>
              <a:srgbClr val="267AA1"/>
            </a:solidFill>
            <a:ln>
              <a:noFill/>
            </a:ln>
            <a:extLst/>
          </p:spPr>
          <p:txBody>
            <a:bodyPr/>
            <a:lstStyle/>
            <a:p>
              <a:pPr fontAlgn="auto">
                <a:spcBef>
                  <a:spcPts val="0"/>
                </a:spcBef>
                <a:spcAft>
                  <a:spcPts val="0"/>
                </a:spcAft>
                <a:defRPr/>
              </a:pPr>
              <a:endParaRPr lang="en-US">
                <a:latin typeface="+mn-lt"/>
              </a:endParaRPr>
            </a:p>
          </p:txBody>
        </p:sp>
        <p:sp>
          <p:nvSpPr>
            <p:cNvPr id="43" name="Freeform 51"/>
            <p:cNvSpPr>
              <a:spLocks/>
            </p:cNvSpPr>
            <p:nvPr/>
          </p:nvSpPr>
          <p:spPr bwMode="auto">
            <a:xfrm>
              <a:off x="3878263" y="2152651"/>
              <a:ext cx="36513" cy="60325"/>
            </a:xfrm>
            <a:custGeom>
              <a:avLst/>
              <a:gdLst>
                <a:gd name="T0" fmla="*/ 12 w 23"/>
                <a:gd name="T1" fmla="*/ 0 h 38"/>
                <a:gd name="T2" fmla="*/ 19 w 23"/>
                <a:gd name="T3" fmla="*/ 3 h 38"/>
                <a:gd name="T4" fmla="*/ 23 w 23"/>
                <a:gd name="T5" fmla="*/ 10 h 38"/>
                <a:gd name="T6" fmla="*/ 23 w 23"/>
                <a:gd name="T7" fmla="*/ 19 h 38"/>
                <a:gd name="T8" fmla="*/ 21 w 23"/>
                <a:gd name="T9" fmla="*/ 28 h 38"/>
                <a:gd name="T10" fmla="*/ 16 w 23"/>
                <a:gd name="T11" fmla="*/ 33 h 38"/>
                <a:gd name="T12" fmla="*/ 12 w 23"/>
                <a:gd name="T13" fmla="*/ 38 h 38"/>
                <a:gd name="T14" fmla="*/ 7 w 23"/>
                <a:gd name="T15" fmla="*/ 38 h 38"/>
                <a:gd name="T16" fmla="*/ 5 w 23"/>
                <a:gd name="T17" fmla="*/ 35 h 38"/>
                <a:gd name="T18" fmla="*/ 2 w 23"/>
                <a:gd name="T19" fmla="*/ 31 h 38"/>
                <a:gd name="T20" fmla="*/ 0 w 23"/>
                <a:gd name="T21" fmla="*/ 28 h 38"/>
                <a:gd name="T22" fmla="*/ 2 w 23"/>
                <a:gd name="T23" fmla="*/ 19 h 38"/>
                <a:gd name="T24" fmla="*/ 5 w 23"/>
                <a:gd name="T25" fmla="*/ 12 h 38"/>
                <a:gd name="T26" fmla="*/ 9 w 23"/>
                <a:gd name="T27" fmla="*/ 5 h 38"/>
                <a:gd name="T28" fmla="*/ 12 w 23"/>
                <a:gd name="T29" fmla="*/ 0 h 38"/>
                <a:gd name="T30" fmla="*/ 12 w 23"/>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8">
                  <a:moveTo>
                    <a:pt x="12" y="0"/>
                  </a:moveTo>
                  <a:lnTo>
                    <a:pt x="19" y="3"/>
                  </a:lnTo>
                  <a:lnTo>
                    <a:pt x="23" y="10"/>
                  </a:lnTo>
                  <a:lnTo>
                    <a:pt x="23" y="19"/>
                  </a:lnTo>
                  <a:lnTo>
                    <a:pt x="21" y="28"/>
                  </a:lnTo>
                  <a:lnTo>
                    <a:pt x="16" y="33"/>
                  </a:lnTo>
                  <a:lnTo>
                    <a:pt x="12" y="38"/>
                  </a:lnTo>
                  <a:lnTo>
                    <a:pt x="7" y="38"/>
                  </a:lnTo>
                  <a:lnTo>
                    <a:pt x="5" y="35"/>
                  </a:lnTo>
                  <a:lnTo>
                    <a:pt x="2" y="31"/>
                  </a:lnTo>
                  <a:lnTo>
                    <a:pt x="0" y="28"/>
                  </a:lnTo>
                  <a:lnTo>
                    <a:pt x="2" y="19"/>
                  </a:lnTo>
                  <a:lnTo>
                    <a:pt x="5" y="12"/>
                  </a:lnTo>
                  <a:lnTo>
                    <a:pt x="9" y="5"/>
                  </a:lnTo>
                  <a:lnTo>
                    <a:pt x="12" y="0"/>
                  </a:lnTo>
                  <a:lnTo>
                    <a:pt x="12"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44" name="Freeform 52"/>
            <p:cNvSpPr>
              <a:spLocks/>
            </p:cNvSpPr>
            <p:nvPr/>
          </p:nvSpPr>
          <p:spPr bwMode="auto">
            <a:xfrm>
              <a:off x="3925888" y="2171701"/>
              <a:ext cx="41275" cy="58738"/>
            </a:xfrm>
            <a:custGeom>
              <a:avLst/>
              <a:gdLst>
                <a:gd name="T0" fmla="*/ 14 w 26"/>
                <a:gd name="T1" fmla="*/ 0 h 37"/>
                <a:gd name="T2" fmla="*/ 21 w 26"/>
                <a:gd name="T3" fmla="*/ 5 h 37"/>
                <a:gd name="T4" fmla="*/ 26 w 26"/>
                <a:gd name="T5" fmla="*/ 9 h 37"/>
                <a:gd name="T6" fmla="*/ 26 w 26"/>
                <a:gd name="T7" fmla="*/ 19 h 37"/>
                <a:gd name="T8" fmla="*/ 21 w 26"/>
                <a:gd name="T9" fmla="*/ 26 h 37"/>
                <a:gd name="T10" fmla="*/ 16 w 26"/>
                <a:gd name="T11" fmla="*/ 33 h 37"/>
                <a:gd name="T12" fmla="*/ 12 w 26"/>
                <a:gd name="T13" fmla="*/ 37 h 37"/>
                <a:gd name="T14" fmla="*/ 7 w 26"/>
                <a:gd name="T15" fmla="*/ 35 h 37"/>
                <a:gd name="T16" fmla="*/ 5 w 26"/>
                <a:gd name="T17" fmla="*/ 35 h 37"/>
                <a:gd name="T18" fmla="*/ 3 w 26"/>
                <a:gd name="T19" fmla="*/ 30 h 37"/>
                <a:gd name="T20" fmla="*/ 0 w 26"/>
                <a:gd name="T21" fmla="*/ 26 h 37"/>
                <a:gd name="T22" fmla="*/ 3 w 26"/>
                <a:gd name="T23" fmla="*/ 19 h 37"/>
                <a:gd name="T24" fmla="*/ 7 w 26"/>
                <a:gd name="T25" fmla="*/ 12 h 37"/>
                <a:gd name="T26" fmla="*/ 12 w 26"/>
                <a:gd name="T27" fmla="*/ 5 h 37"/>
                <a:gd name="T28" fmla="*/ 14 w 26"/>
                <a:gd name="T29" fmla="*/ 0 h 37"/>
                <a:gd name="T30" fmla="*/ 14 w 26"/>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7">
                  <a:moveTo>
                    <a:pt x="14" y="0"/>
                  </a:moveTo>
                  <a:lnTo>
                    <a:pt x="21" y="5"/>
                  </a:lnTo>
                  <a:lnTo>
                    <a:pt x="26" y="9"/>
                  </a:lnTo>
                  <a:lnTo>
                    <a:pt x="26" y="19"/>
                  </a:lnTo>
                  <a:lnTo>
                    <a:pt x="21" y="26"/>
                  </a:lnTo>
                  <a:lnTo>
                    <a:pt x="16" y="33"/>
                  </a:lnTo>
                  <a:lnTo>
                    <a:pt x="12" y="37"/>
                  </a:lnTo>
                  <a:lnTo>
                    <a:pt x="7" y="35"/>
                  </a:lnTo>
                  <a:lnTo>
                    <a:pt x="5" y="35"/>
                  </a:lnTo>
                  <a:lnTo>
                    <a:pt x="3" y="30"/>
                  </a:lnTo>
                  <a:lnTo>
                    <a:pt x="0" y="26"/>
                  </a:lnTo>
                  <a:lnTo>
                    <a:pt x="3" y="19"/>
                  </a:lnTo>
                  <a:lnTo>
                    <a:pt x="7" y="12"/>
                  </a:lnTo>
                  <a:lnTo>
                    <a:pt x="12" y="5"/>
                  </a:lnTo>
                  <a:lnTo>
                    <a:pt x="14" y="0"/>
                  </a:lnTo>
                  <a:lnTo>
                    <a:pt x="14"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45" name="Freeform 53"/>
            <p:cNvSpPr>
              <a:spLocks/>
            </p:cNvSpPr>
            <p:nvPr/>
          </p:nvSpPr>
          <p:spPr bwMode="auto">
            <a:xfrm>
              <a:off x="3970338" y="2224088"/>
              <a:ext cx="47625" cy="47625"/>
            </a:xfrm>
            <a:custGeom>
              <a:avLst/>
              <a:gdLst>
                <a:gd name="T0" fmla="*/ 23 w 30"/>
                <a:gd name="T1" fmla="*/ 0 h 30"/>
                <a:gd name="T2" fmla="*/ 28 w 30"/>
                <a:gd name="T3" fmla="*/ 4 h 30"/>
                <a:gd name="T4" fmla="*/ 30 w 30"/>
                <a:gd name="T5" fmla="*/ 7 h 30"/>
                <a:gd name="T6" fmla="*/ 30 w 30"/>
                <a:gd name="T7" fmla="*/ 11 h 30"/>
                <a:gd name="T8" fmla="*/ 30 w 30"/>
                <a:gd name="T9" fmla="*/ 18 h 30"/>
                <a:gd name="T10" fmla="*/ 21 w 30"/>
                <a:gd name="T11" fmla="*/ 25 h 30"/>
                <a:gd name="T12" fmla="*/ 14 w 30"/>
                <a:gd name="T13" fmla="*/ 30 h 30"/>
                <a:gd name="T14" fmla="*/ 7 w 30"/>
                <a:gd name="T15" fmla="*/ 30 h 30"/>
                <a:gd name="T16" fmla="*/ 0 w 30"/>
                <a:gd name="T17" fmla="*/ 25 h 30"/>
                <a:gd name="T18" fmla="*/ 5 w 30"/>
                <a:gd name="T19" fmla="*/ 18 h 30"/>
                <a:gd name="T20" fmla="*/ 9 w 30"/>
                <a:gd name="T21" fmla="*/ 11 h 30"/>
                <a:gd name="T22" fmla="*/ 16 w 30"/>
                <a:gd name="T23" fmla="*/ 4 h 30"/>
                <a:gd name="T24" fmla="*/ 23 w 30"/>
                <a:gd name="T25" fmla="*/ 0 h 30"/>
                <a:gd name="T26" fmla="*/ 23 w 30"/>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23" y="0"/>
                  </a:moveTo>
                  <a:lnTo>
                    <a:pt x="28" y="4"/>
                  </a:lnTo>
                  <a:lnTo>
                    <a:pt x="30" y="7"/>
                  </a:lnTo>
                  <a:lnTo>
                    <a:pt x="30" y="11"/>
                  </a:lnTo>
                  <a:lnTo>
                    <a:pt x="30" y="18"/>
                  </a:lnTo>
                  <a:lnTo>
                    <a:pt x="21" y="25"/>
                  </a:lnTo>
                  <a:lnTo>
                    <a:pt x="14" y="30"/>
                  </a:lnTo>
                  <a:lnTo>
                    <a:pt x="7" y="30"/>
                  </a:lnTo>
                  <a:lnTo>
                    <a:pt x="0" y="25"/>
                  </a:lnTo>
                  <a:lnTo>
                    <a:pt x="5" y="18"/>
                  </a:lnTo>
                  <a:lnTo>
                    <a:pt x="9" y="11"/>
                  </a:lnTo>
                  <a:lnTo>
                    <a:pt x="16" y="4"/>
                  </a:lnTo>
                  <a:lnTo>
                    <a:pt x="23" y="0"/>
                  </a:lnTo>
                  <a:lnTo>
                    <a:pt x="23"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46" name="Freeform 54"/>
            <p:cNvSpPr>
              <a:spLocks/>
            </p:cNvSpPr>
            <p:nvPr/>
          </p:nvSpPr>
          <p:spPr bwMode="auto">
            <a:xfrm>
              <a:off x="4017963" y="2263776"/>
              <a:ext cx="38100" cy="41275"/>
            </a:xfrm>
            <a:custGeom>
              <a:avLst/>
              <a:gdLst>
                <a:gd name="T0" fmla="*/ 14 w 24"/>
                <a:gd name="T1" fmla="*/ 0 h 26"/>
                <a:gd name="T2" fmla="*/ 21 w 24"/>
                <a:gd name="T3" fmla="*/ 3 h 26"/>
                <a:gd name="T4" fmla="*/ 24 w 24"/>
                <a:gd name="T5" fmla="*/ 10 h 26"/>
                <a:gd name="T6" fmla="*/ 21 w 24"/>
                <a:gd name="T7" fmla="*/ 14 h 26"/>
                <a:gd name="T8" fmla="*/ 19 w 24"/>
                <a:gd name="T9" fmla="*/ 19 h 26"/>
                <a:gd name="T10" fmla="*/ 12 w 24"/>
                <a:gd name="T11" fmla="*/ 23 h 26"/>
                <a:gd name="T12" fmla="*/ 5 w 24"/>
                <a:gd name="T13" fmla="*/ 26 h 26"/>
                <a:gd name="T14" fmla="*/ 3 w 24"/>
                <a:gd name="T15" fmla="*/ 23 h 26"/>
                <a:gd name="T16" fmla="*/ 0 w 24"/>
                <a:gd name="T17" fmla="*/ 21 h 26"/>
                <a:gd name="T18" fmla="*/ 0 w 24"/>
                <a:gd name="T19" fmla="*/ 17 h 26"/>
                <a:gd name="T20" fmla="*/ 0 w 24"/>
                <a:gd name="T21" fmla="*/ 12 h 26"/>
                <a:gd name="T22" fmla="*/ 3 w 24"/>
                <a:gd name="T23" fmla="*/ 7 h 26"/>
                <a:gd name="T24" fmla="*/ 10 w 24"/>
                <a:gd name="T25" fmla="*/ 5 h 26"/>
                <a:gd name="T26" fmla="*/ 12 w 24"/>
                <a:gd name="T27" fmla="*/ 0 h 26"/>
                <a:gd name="T28" fmla="*/ 14 w 24"/>
                <a:gd name="T29" fmla="*/ 0 h 26"/>
                <a:gd name="T30" fmla="*/ 14 w 24"/>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6">
                  <a:moveTo>
                    <a:pt x="14" y="0"/>
                  </a:moveTo>
                  <a:lnTo>
                    <a:pt x="21" y="3"/>
                  </a:lnTo>
                  <a:lnTo>
                    <a:pt x="24" y="10"/>
                  </a:lnTo>
                  <a:lnTo>
                    <a:pt x="21" y="14"/>
                  </a:lnTo>
                  <a:lnTo>
                    <a:pt x="19" y="19"/>
                  </a:lnTo>
                  <a:lnTo>
                    <a:pt x="12" y="23"/>
                  </a:lnTo>
                  <a:lnTo>
                    <a:pt x="5" y="26"/>
                  </a:lnTo>
                  <a:lnTo>
                    <a:pt x="3" y="23"/>
                  </a:lnTo>
                  <a:lnTo>
                    <a:pt x="0" y="21"/>
                  </a:lnTo>
                  <a:lnTo>
                    <a:pt x="0" y="17"/>
                  </a:lnTo>
                  <a:lnTo>
                    <a:pt x="0" y="12"/>
                  </a:lnTo>
                  <a:lnTo>
                    <a:pt x="3" y="7"/>
                  </a:lnTo>
                  <a:lnTo>
                    <a:pt x="10" y="5"/>
                  </a:lnTo>
                  <a:lnTo>
                    <a:pt x="12" y="0"/>
                  </a:lnTo>
                  <a:lnTo>
                    <a:pt x="14" y="0"/>
                  </a:lnTo>
                  <a:lnTo>
                    <a:pt x="14"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47" name="Freeform 55"/>
            <p:cNvSpPr>
              <a:spLocks/>
            </p:cNvSpPr>
            <p:nvPr/>
          </p:nvSpPr>
          <p:spPr bwMode="auto">
            <a:xfrm>
              <a:off x="4306888" y="2293938"/>
              <a:ext cx="36513" cy="58738"/>
            </a:xfrm>
            <a:custGeom>
              <a:avLst/>
              <a:gdLst>
                <a:gd name="T0" fmla="*/ 9 w 23"/>
                <a:gd name="T1" fmla="*/ 0 h 37"/>
                <a:gd name="T2" fmla="*/ 14 w 23"/>
                <a:gd name="T3" fmla="*/ 0 h 37"/>
                <a:gd name="T4" fmla="*/ 18 w 23"/>
                <a:gd name="T5" fmla="*/ 4 h 37"/>
                <a:gd name="T6" fmla="*/ 21 w 23"/>
                <a:gd name="T7" fmla="*/ 11 h 37"/>
                <a:gd name="T8" fmla="*/ 23 w 23"/>
                <a:gd name="T9" fmla="*/ 18 h 37"/>
                <a:gd name="T10" fmla="*/ 21 w 23"/>
                <a:gd name="T11" fmla="*/ 28 h 37"/>
                <a:gd name="T12" fmla="*/ 14 w 23"/>
                <a:gd name="T13" fmla="*/ 37 h 37"/>
                <a:gd name="T14" fmla="*/ 11 w 23"/>
                <a:gd name="T15" fmla="*/ 37 h 37"/>
                <a:gd name="T16" fmla="*/ 7 w 23"/>
                <a:gd name="T17" fmla="*/ 37 h 37"/>
                <a:gd name="T18" fmla="*/ 2 w 23"/>
                <a:gd name="T19" fmla="*/ 35 h 37"/>
                <a:gd name="T20" fmla="*/ 0 w 23"/>
                <a:gd name="T21" fmla="*/ 30 h 37"/>
                <a:gd name="T22" fmla="*/ 2 w 23"/>
                <a:gd name="T23" fmla="*/ 23 h 37"/>
                <a:gd name="T24" fmla="*/ 4 w 23"/>
                <a:gd name="T25" fmla="*/ 14 h 37"/>
                <a:gd name="T26" fmla="*/ 7 w 23"/>
                <a:gd name="T27" fmla="*/ 4 h 37"/>
                <a:gd name="T28" fmla="*/ 9 w 23"/>
                <a:gd name="T29" fmla="*/ 0 h 37"/>
                <a:gd name="T30" fmla="*/ 9 w 23"/>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7">
                  <a:moveTo>
                    <a:pt x="9" y="0"/>
                  </a:moveTo>
                  <a:lnTo>
                    <a:pt x="14" y="0"/>
                  </a:lnTo>
                  <a:lnTo>
                    <a:pt x="18" y="4"/>
                  </a:lnTo>
                  <a:lnTo>
                    <a:pt x="21" y="11"/>
                  </a:lnTo>
                  <a:lnTo>
                    <a:pt x="23" y="18"/>
                  </a:lnTo>
                  <a:lnTo>
                    <a:pt x="21" y="28"/>
                  </a:lnTo>
                  <a:lnTo>
                    <a:pt x="14" y="37"/>
                  </a:lnTo>
                  <a:lnTo>
                    <a:pt x="11" y="37"/>
                  </a:lnTo>
                  <a:lnTo>
                    <a:pt x="7" y="37"/>
                  </a:lnTo>
                  <a:lnTo>
                    <a:pt x="2" y="35"/>
                  </a:lnTo>
                  <a:lnTo>
                    <a:pt x="0" y="30"/>
                  </a:lnTo>
                  <a:lnTo>
                    <a:pt x="2" y="23"/>
                  </a:lnTo>
                  <a:lnTo>
                    <a:pt x="4" y="14"/>
                  </a:lnTo>
                  <a:lnTo>
                    <a:pt x="7" y="4"/>
                  </a:lnTo>
                  <a:lnTo>
                    <a:pt x="9" y="0"/>
                  </a:lnTo>
                  <a:lnTo>
                    <a:pt x="9"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48" name="Freeform 56"/>
            <p:cNvSpPr>
              <a:spLocks/>
            </p:cNvSpPr>
            <p:nvPr/>
          </p:nvSpPr>
          <p:spPr bwMode="auto">
            <a:xfrm>
              <a:off x="4221163" y="2305051"/>
              <a:ext cx="33338" cy="58738"/>
            </a:xfrm>
            <a:custGeom>
              <a:avLst/>
              <a:gdLst>
                <a:gd name="T0" fmla="*/ 7 w 21"/>
                <a:gd name="T1" fmla="*/ 0 h 37"/>
                <a:gd name="T2" fmla="*/ 14 w 21"/>
                <a:gd name="T3" fmla="*/ 0 h 37"/>
                <a:gd name="T4" fmla="*/ 19 w 21"/>
                <a:gd name="T5" fmla="*/ 4 h 37"/>
                <a:gd name="T6" fmla="*/ 19 w 21"/>
                <a:gd name="T7" fmla="*/ 9 h 37"/>
                <a:gd name="T8" fmla="*/ 21 w 21"/>
                <a:gd name="T9" fmla="*/ 16 h 37"/>
                <a:gd name="T10" fmla="*/ 19 w 21"/>
                <a:gd name="T11" fmla="*/ 21 h 37"/>
                <a:gd name="T12" fmla="*/ 17 w 21"/>
                <a:gd name="T13" fmla="*/ 28 h 37"/>
                <a:gd name="T14" fmla="*/ 14 w 21"/>
                <a:gd name="T15" fmla="*/ 32 h 37"/>
                <a:gd name="T16" fmla="*/ 12 w 21"/>
                <a:gd name="T17" fmla="*/ 37 h 37"/>
                <a:gd name="T18" fmla="*/ 7 w 21"/>
                <a:gd name="T19" fmla="*/ 37 h 37"/>
                <a:gd name="T20" fmla="*/ 5 w 21"/>
                <a:gd name="T21" fmla="*/ 37 h 37"/>
                <a:gd name="T22" fmla="*/ 0 w 21"/>
                <a:gd name="T23" fmla="*/ 30 h 37"/>
                <a:gd name="T24" fmla="*/ 0 w 21"/>
                <a:gd name="T25" fmla="*/ 23 h 37"/>
                <a:gd name="T26" fmla="*/ 0 w 21"/>
                <a:gd name="T27" fmla="*/ 16 h 37"/>
                <a:gd name="T28" fmla="*/ 3 w 21"/>
                <a:gd name="T29" fmla="*/ 9 h 37"/>
                <a:gd name="T30" fmla="*/ 5 w 21"/>
                <a:gd name="T31" fmla="*/ 2 h 37"/>
                <a:gd name="T32" fmla="*/ 7 w 21"/>
                <a:gd name="T33" fmla="*/ 0 h 37"/>
                <a:gd name="T34" fmla="*/ 7 w 21"/>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7">
                  <a:moveTo>
                    <a:pt x="7" y="0"/>
                  </a:moveTo>
                  <a:lnTo>
                    <a:pt x="14" y="0"/>
                  </a:lnTo>
                  <a:lnTo>
                    <a:pt x="19" y="4"/>
                  </a:lnTo>
                  <a:lnTo>
                    <a:pt x="19" y="9"/>
                  </a:lnTo>
                  <a:lnTo>
                    <a:pt x="21" y="16"/>
                  </a:lnTo>
                  <a:lnTo>
                    <a:pt x="19" y="21"/>
                  </a:lnTo>
                  <a:lnTo>
                    <a:pt x="17" y="28"/>
                  </a:lnTo>
                  <a:lnTo>
                    <a:pt x="14" y="32"/>
                  </a:lnTo>
                  <a:lnTo>
                    <a:pt x="12" y="37"/>
                  </a:lnTo>
                  <a:lnTo>
                    <a:pt x="7" y="37"/>
                  </a:lnTo>
                  <a:lnTo>
                    <a:pt x="5" y="37"/>
                  </a:lnTo>
                  <a:lnTo>
                    <a:pt x="0" y="30"/>
                  </a:lnTo>
                  <a:lnTo>
                    <a:pt x="0" y="23"/>
                  </a:lnTo>
                  <a:lnTo>
                    <a:pt x="0" y="16"/>
                  </a:lnTo>
                  <a:lnTo>
                    <a:pt x="3" y="9"/>
                  </a:lnTo>
                  <a:lnTo>
                    <a:pt x="5" y="2"/>
                  </a:lnTo>
                  <a:lnTo>
                    <a:pt x="7" y="0"/>
                  </a:lnTo>
                  <a:lnTo>
                    <a:pt x="7"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49" name="Freeform 57"/>
            <p:cNvSpPr>
              <a:spLocks/>
            </p:cNvSpPr>
            <p:nvPr/>
          </p:nvSpPr>
          <p:spPr bwMode="auto">
            <a:xfrm>
              <a:off x="4373563" y="2308226"/>
              <a:ext cx="39688" cy="58738"/>
            </a:xfrm>
            <a:custGeom>
              <a:avLst/>
              <a:gdLst>
                <a:gd name="T0" fmla="*/ 16 w 25"/>
                <a:gd name="T1" fmla="*/ 0 h 37"/>
                <a:gd name="T2" fmla="*/ 23 w 25"/>
                <a:gd name="T3" fmla="*/ 2 h 37"/>
                <a:gd name="T4" fmla="*/ 25 w 25"/>
                <a:gd name="T5" fmla="*/ 9 h 37"/>
                <a:gd name="T6" fmla="*/ 25 w 25"/>
                <a:gd name="T7" fmla="*/ 16 h 37"/>
                <a:gd name="T8" fmla="*/ 25 w 25"/>
                <a:gd name="T9" fmla="*/ 26 h 37"/>
                <a:gd name="T10" fmla="*/ 21 w 25"/>
                <a:gd name="T11" fmla="*/ 33 h 37"/>
                <a:gd name="T12" fmla="*/ 16 w 25"/>
                <a:gd name="T13" fmla="*/ 37 h 37"/>
                <a:gd name="T14" fmla="*/ 7 w 25"/>
                <a:gd name="T15" fmla="*/ 37 h 37"/>
                <a:gd name="T16" fmla="*/ 0 w 25"/>
                <a:gd name="T17" fmla="*/ 30 h 37"/>
                <a:gd name="T18" fmla="*/ 2 w 25"/>
                <a:gd name="T19" fmla="*/ 23 h 37"/>
                <a:gd name="T20" fmla="*/ 7 w 25"/>
                <a:gd name="T21" fmla="*/ 14 h 37"/>
                <a:gd name="T22" fmla="*/ 11 w 25"/>
                <a:gd name="T23" fmla="*/ 5 h 37"/>
                <a:gd name="T24" fmla="*/ 16 w 25"/>
                <a:gd name="T25" fmla="*/ 0 h 37"/>
                <a:gd name="T26" fmla="*/ 16 w 2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7">
                  <a:moveTo>
                    <a:pt x="16" y="0"/>
                  </a:moveTo>
                  <a:lnTo>
                    <a:pt x="23" y="2"/>
                  </a:lnTo>
                  <a:lnTo>
                    <a:pt x="25" y="9"/>
                  </a:lnTo>
                  <a:lnTo>
                    <a:pt x="25" y="16"/>
                  </a:lnTo>
                  <a:lnTo>
                    <a:pt x="25" y="26"/>
                  </a:lnTo>
                  <a:lnTo>
                    <a:pt x="21" y="33"/>
                  </a:lnTo>
                  <a:lnTo>
                    <a:pt x="16" y="37"/>
                  </a:lnTo>
                  <a:lnTo>
                    <a:pt x="7" y="37"/>
                  </a:lnTo>
                  <a:lnTo>
                    <a:pt x="0" y="30"/>
                  </a:lnTo>
                  <a:lnTo>
                    <a:pt x="2" y="23"/>
                  </a:lnTo>
                  <a:lnTo>
                    <a:pt x="7" y="14"/>
                  </a:lnTo>
                  <a:lnTo>
                    <a:pt x="11" y="5"/>
                  </a:lnTo>
                  <a:lnTo>
                    <a:pt x="16" y="0"/>
                  </a:lnTo>
                  <a:lnTo>
                    <a:pt x="16"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50" name="Freeform 58"/>
            <p:cNvSpPr>
              <a:spLocks/>
            </p:cNvSpPr>
            <p:nvPr/>
          </p:nvSpPr>
          <p:spPr bwMode="auto">
            <a:xfrm>
              <a:off x="4162425" y="2316163"/>
              <a:ext cx="30163" cy="66675"/>
            </a:xfrm>
            <a:custGeom>
              <a:avLst/>
              <a:gdLst>
                <a:gd name="T0" fmla="*/ 5 w 19"/>
                <a:gd name="T1" fmla="*/ 0 h 42"/>
                <a:gd name="T2" fmla="*/ 7 w 19"/>
                <a:gd name="T3" fmla="*/ 0 h 42"/>
                <a:gd name="T4" fmla="*/ 12 w 19"/>
                <a:gd name="T5" fmla="*/ 4 h 42"/>
                <a:gd name="T6" fmla="*/ 14 w 19"/>
                <a:gd name="T7" fmla="*/ 9 h 42"/>
                <a:gd name="T8" fmla="*/ 16 w 19"/>
                <a:gd name="T9" fmla="*/ 16 h 42"/>
                <a:gd name="T10" fmla="*/ 16 w 19"/>
                <a:gd name="T11" fmla="*/ 21 h 42"/>
                <a:gd name="T12" fmla="*/ 19 w 19"/>
                <a:gd name="T13" fmla="*/ 28 h 42"/>
                <a:gd name="T14" fmla="*/ 19 w 19"/>
                <a:gd name="T15" fmla="*/ 32 h 42"/>
                <a:gd name="T16" fmla="*/ 16 w 19"/>
                <a:gd name="T17" fmla="*/ 39 h 42"/>
                <a:gd name="T18" fmla="*/ 14 w 19"/>
                <a:gd name="T19" fmla="*/ 42 h 42"/>
                <a:gd name="T20" fmla="*/ 12 w 19"/>
                <a:gd name="T21" fmla="*/ 42 h 42"/>
                <a:gd name="T22" fmla="*/ 5 w 19"/>
                <a:gd name="T23" fmla="*/ 42 h 42"/>
                <a:gd name="T24" fmla="*/ 0 w 19"/>
                <a:gd name="T25" fmla="*/ 37 h 42"/>
                <a:gd name="T26" fmla="*/ 0 w 19"/>
                <a:gd name="T27" fmla="*/ 32 h 42"/>
                <a:gd name="T28" fmla="*/ 0 w 19"/>
                <a:gd name="T29" fmla="*/ 28 h 42"/>
                <a:gd name="T30" fmla="*/ 0 w 19"/>
                <a:gd name="T31" fmla="*/ 21 h 42"/>
                <a:gd name="T32" fmla="*/ 0 w 19"/>
                <a:gd name="T33" fmla="*/ 16 h 42"/>
                <a:gd name="T34" fmla="*/ 2 w 19"/>
                <a:gd name="T35" fmla="*/ 7 h 42"/>
                <a:gd name="T36" fmla="*/ 5 w 19"/>
                <a:gd name="T37" fmla="*/ 0 h 42"/>
                <a:gd name="T38" fmla="*/ 5 w 19"/>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42">
                  <a:moveTo>
                    <a:pt x="5" y="0"/>
                  </a:moveTo>
                  <a:lnTo>
                    <a:pt x="7" y="0"/>
                  </a:lnTo>
                  <a:lnTo>
                    <a:pt x="12" y="4"/>
                  </a:lnTo>
                  <a:lnTo>
                    <a:pt x="14" y="9"/>
                  </a:lnTo>
                  <a:lnTo>
                    <a:pt x="16" y="16"/>
                  </a:lnTo>
                  <a:lnTo>
                    <a:pt x="16" y="21"/>
                  </a:lnTo>
                  <a:lnTo>
                    <a:pt x="19" y="28"/>
                  </a:lnTo>
                  <a:lnTo>
                    <a:pt x="19" y="32"/>
                  </a:lnTo>
                  <a:lnTo>
                    <a:pt x="16" y="39"/>
                  </a:lnTo>
                  <a:lnTo>
                    <a:pt x="14" y="42"/>
                  </a:lnTo>
                  <a:lnTo>
                    <a:pt x="12" y="42"/>
                  </a:lnTo>
                  <a:lnTo>
                    <a:pt x="5" y="42"/>
                  </a:lnTo>
                  <a:lnTo>
                    <a:pt x="0" y="37"/>
                  </a:lnTo>
                  <a:lnTo>
                    <a:pt x="0" y="32"/>
                  </a:lnTo>
                  <a:lnTo>
                    <a:pt x="0" y="28"/>
                  </a:lnTo>
                  <a:lnTo>
                    <a:pt x="0" y="21"/>
                  </a:lnTo>
                  <a:lnTo>
                    <a:pt x="0" y="16"/>
                  </a:lnTo>
                  <a:lnTo>
                    <a:pt x="2" y="7"/>
                  </a:lnTo>
                  <a:lnTo>
                    <a:pt x="5" y="0"/>
                  </a:lnTo>
                  <a:lnTo>
                    <a:pt x="5"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51" name="Freeform 59"/>
            <p:cNvSpPr>
              <a:spLocks/>
            </p:cNvSpPr>
            <p:nvPr/>
          </p:nvSpPr>
          <p:spPr bwMode="auto">
            <a:xfrm>
              <a:off x="4435475" y="2341563"/>
              <a:ext cx="44450" cy="55563"/>
            </a:xfrm>
            <a:custGeom>
              <a:avLst/>
              <a:gdLst>
                <a:gd name="T0" fmla="*/ 21 w 28"/>
                <a:gd name="T1" fmla="*/ 0 h 35"/>
                <a:gd name="T2" fmla="*/ 26 w 28"/>
                <a:gd name="T3" fmla="*/ 2 h 35"/>
                <a:gd name="T4" fmla="*/ 28 w 28"/>
                <a:gd name="T5" fmla="*/ 7 h 35"/>
                <a:gd name="T6" fmla="*/ 28 w 28"/>
                <a:gd name="T7" fmla="*/ 14 h 35"/>
                <a:gd name="T8" fmla="*/ 26 w 28"/>
                <a:gd name="T9" fmla="*/ 21 h 35"/>
                <a:gd name="T10" fmla="*/ 19 w 28"/>
                <a:gd name="T11" fmla="*/ 26 h 35"/>
                <a:gd name="T12" fmla="*/ 14 w 28"/>
                <a:gd name="T13" fmla="*/ 33 h 35"/>
                <a:gd name="T14" fmla="*/ 7 w 28"/>
                <a:gd name="T15" fmla="*/ 35 h 35"/>
                <a:gd name="T16" fmla="*/ 0 w 28"/>
                <a:gd name="T17" fmla="*/ 33 h 35"/>
                <a:gd name="T18" fmla="*/ 0 w 28"/>
                <a:gd name="T19" fmla="*/ 23 h 35"/>
                <a:gd name="T20" fmla="*/ 7 w 28"/>
                <a:gd name="T21" fmla="*/ 14 h 35"/>
                <a:gd name="T22" fmla="*/ 12 w 28"/>
                <a:gd name="T23" fmla="*/ 5 h 35"/>
                <a:gd name="T24" fmla="*/ 21 w 28"/>
                <a:gd name="T25" fmla="*/ 0 h 35"/>
                <a:gd name="T26" fmla="*/ 21 w 28"/>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5">
                  <a:moveTo>
                    <a:pt x="21" y="0"/>
                  </a:moveTo>
                  <a:lnTo>
                    <a:pt x="26" y="2"/>
                  </a:lnTo>
                  <a:lnTo>
                    <a:pt x="28" y="7"/>
                  </a:lnTo>
                  <a:lnTo>
                    <a:pt x="28" y="14"/>
                  </a:lnTo>
                  <a:lnTo>
                    <a:pt x="26" y="21"/>
                  </a:lnTo>
                  <a:lnTo>
                    <a:pt x="19" y="26"/>
                  </a:lnTo>
                  <a:lnTo>
                    <a:pt x="14" y="33"/>
                  </a:lnTo>
                  <a:lnTo>
                    <a:pt x="7" y="35"/>
                  </a:lnTo>
                  <a:lnTo>
                    <a:pt x="0" y="33"/>
                  </a:lnTo>
                  <a:lnTo>
                    <a:pt x="0" y="23"/>
                  </a:lnTo>
                  <a:lnTo>
                    <a:pt x="7" y="14"/>
                  </a:lnTo>
                  <a:lnTo>
                    <a:pt x="12" y="5"/>
                  </a:lnTo>
                  <a:lnTo>
                    <a:pt x="21" y="0"/>
                  </a:lnTo>
                  <a:lnTo>
                    <a:pt x="21"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52" name="Freeform 60"/>
            <p:cNvSpPr>
              <a:spLocks/>
            </p:cNvSpPr>
            <p:nvPr/>
          </p:nvSpPr>
          <p:spPr bwMode="auto">
            <a:xfrm>
              <a:off x="4505325" y="2393951"/>
              <a:ext cx="41275" cy="44450"/>
            </a:xfrm>
            <a:custGeom>
              <a:avLst/>
              <a:gdLst>
                <a:gd name="T0" fmla="*/ 17 w 26"/>
                <a:gd name="T1" fmla="*/ 0 h 28"/>
                <a:gd name="T2" fmla="*/ 24 w 26"/>
                <a:gd name="T3" fmla="*/ 2 h 28"/>
                <a:gd name="T4" fmla="*/ 26 w 26"/>
                <a:gd name="T5" fmla="*/ 7 h 28"/>
                <a:gd name="T6" fmla="*/ 24 w 26"/>
                <a:gd name="T7" fmla="*/ 16 h 28"/>
                <a:gd name="T8" fmla="*/ 19 w 26"/>
                <a:gd name="T9" fmla="*/ 23 h 28"/>
                <a:gd name="T10" fmla="*/ 12 w 26"/>
                <a:gd name="T11" fmla="*/ 28 h 28"/>
                <a:gd name="T12" fmla="*/ 3 w 26"/>
                <a:gd name="T13" fmla="*/ 28 h 28"/>
                <a:gd name="T14" fmla="*/ 0 w 26"/>
                <a:gd name="T15" fmla="*/ 16 h 28"/>
                <a:gd name="T16" fmla="*/ 3 w 26"/>
                <a:gd name="T17" fmla="*/ 9 h 28"/>
                <a:gd name="T18" fmla="*/ 10 w 26"/>
                <a:gd name="T19" fmla="*/ 4 h 28"/>
                <a:gd name="T20" fmla="*/ 17 w 26"/>
                <a:gd name="T21" fmla="*/ 0 h 28"/>
                <a:gd name="T22" fmla="*/ 17 w 26"/>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8">
                  <a:moveTo>
                    <a:pt x="17" y="0"/>
                  </a:moveTo>
                  <a:lnTo>
                    <a:pt x="24" y="2"/>
                  </a:lnTo>
                  <a:lnTo>
                    <a:pt x="26" y="7"/>
                  </a:lnTo>
                  <a:lnTo>
                    <a:pt x="24" y="16"/>
                  </a:lnTo>
                  <a:lnTo>
                    <a:pt x="19" y="23"/>
                  </a:lnTo>
                  <a:lnTo>
                    <a:pt x="12" y="28"/>
                  </a:lnTo>
                  <a:lnTo>
                    <a:pt x="3" y="28"/>
                  </a:lnTo>
                  <a:lnTo>
                    <a:pt x="0" y="16"/>
                  </a:lnTo>
                  <a:lnTo>
                    <a:pt x="3" y="9"/>
                  </a:lnTo>
                  <a:lnTo>
                    <a:pt x="10" y="4"/>
                  </a:lnTo>
                  <a:lnTo>
                    <a:pt x="17" y="0"/>
                  </a:lnTo>
                  <a:lnTo>
                    <a:pt x="17" y="0"/>
                  </a:lnTo>
                  <a:close/>
                </a:path>
              </a:pathLst>
            </a:custGeom>
            <a:solidFill>
              <a:srgbClr val="A33DA3"/>
            </a:solidFill>
            <a:ln>
              <a:noFill/>
            </a:ln>
            <a:extLst/>
          </p:spPr>
          <p:txBody>
            <a:bodyPr/>
            <a:lstStyle/>
            <a:p>
              <a:pPr fontAlgn="auto">
                <a:spcBef>
                  <a:spcPts val="0"/>
                </a:spcBef>
                <a:spcAft>
                  <a:spcPts val="0"/>
                </a:spcAft>
                <a:defRPr/>
              </a:pPr>
              <a:endParaRPr lang="en-US">
                <a:latin typeface="+mn-lt"/>
              </a:endParaRPr>
            </a:p>
          </p:txBody>
        </p:sp>
        <p:sp>
          <p:nvSpPr>
            <p:cNvPr id="53" name="Freeform 61"/>
            <p:cNvSpPr>
              <a:spLocks/>
            </p:cNvSpPr>
            <p:nvPr/>
          </p:nvSpPr>
          <p:spPr bwMode="auto">
            <a:xfrm>
              <a:off x="2597150" y="4146551"/>
              <a:ext cx="454025" cy="266700"/>
            </a:xfrm>
            <a:custGeom>
              <a:avLst/>
              <a:gdLst>
                <a:gd name="T0" fmla="*/ 61 w 286"/>
                <a:gd name="T1" fmla="*/ 0 h 168"/>
                <a:gd name="T2" fmla="*/ 74 w 286"/>
                <a:gd name="T3" fmla="*/ 0 h 168"/>
                <a:gd name="T4" fmla="*/ 98 w 286"/>
                <a:gd name="T5" fmla="*/ 0 h 168"/>
                <a:gd name="T6" fmla="*/ 130 w 286"/>
                <a:gd name="T7" fmla="*/ 3 h 168"/>
                <a:gd name="T8" fmla="*/ 165 w 286"/>
                <a:gd name="T9" fmla="*/ 7 h 168"/>
                <a:gd name="T10" fmla="*/ 193 w 286"/>
                <a:gd name="T11" fmla="*/ 10 h 168"/>
                <a:gd name="T12" fmla="*/ 216 w 286"/>
                <a:gd name="T13" fmla="*/ 17 h 168"/>
                <a:gd name="T14" fmla="*/ 228 w 286"/>
                <a:gd name="T15" fmla="*/ 24 h 168"/>
                <a:gd name="T16" fmla="*/ 221 w 286"/>
                <a:gd name="T17" fmla="*/ 33 h 168"/>
                <a:gd name="T18" fmla="*/ 205 w 286"/>
                <a:gd name="T19" fmla="*/ 35 h 168"/>
                <a:gd name="T20" fmla="*/ 193 w 286"/>
                <a:gd name="T21" fmla="*/ 33 h 168"/>
                <a:gd name="T22" fmla="*/ 181 w 286"/>
                <a:gd name="T23" fmla="*/ 33 h 168"/>
                <a:gd name="T24" fmla="*/ 170 w 286"/>
                <a:gd name="T25" fmla="*/ 31 h 168"/>
                <a:gd name="T26" fmla="*/ 158 w 286"/>
                <a:gd name="T27" fmla="*/ 33 h 168"/>
                <a:gd name="T28" fmla="*/ 158 w 286"/>
                <a:gd name="T29" fmla="*/ 40 h 168"/>
                <a:gd name="T30" fmla="*/ 167 w 286"/>
                <a:gd name="T31" fmla="*/ 47 h 168"/>
                <a:gd name="T32" fmla="*/ 184 w 286"/>
                <a:gd name="T33" fmla="*/ 49 h 168"/>
                <a:gd name="T34" fmla="*/ 205 w 286"/>
                <a:gd name="T35" fmla="*/ 54 h 168"/>
                <a:gd name="T36" fmla="*/ 226 w 286"/>
                <a:gd name="T37" fmla="*/ 56 h 168"/>
                <a:gd name="T38" fmla="*/ 244 w 286"/>
                <a:gd name="T39" fmla="*/ 61 h 168"/>
                <a:gd name="T40" fmla="*/ 263 w 286"/>
                <a:gd name="T41" fmla="*/ 66 h 168"/>
                <a:gd name="T42" fmla="*/ 272 w 286"/>
                <a:gd name="T43" fmla="*/ 68 h 168"/>
                <a:gd name="T44" fmla="*/ 274 w 286"/>
                <a:gd name="T45" fmla="*/ 77 h 168"/>
                <a:gd name="T46" fmla="*/ 263 w 286"/>
                <a:gd name="T47" fmla="*/ 82 h 168"/>
                <a:gd name="T48" fmla="*/ 244 w 286"/>
                <a:gd name="T49" fmla="*/ 84 h 168"/>
                <a:gd name="T50" fmla="*/ 230 w 286"/>
                <a:gd name="T51" fmla="*/ 87 h 168"/>
                <a:gd name="T52" fmla="*/ 286 w 286"/>
                <a:gd name="T53" fmla="*/ 112 h 168"/>
                <a:gd name="T54" fmla="*/ 284 w 286"/>
                <a:gd name="T55" fmla="*/ 138 h 168"/>
                <a:gd name="T56" fmla="*/ 277 w 286"/>
                <a:gd name="T57" fmla="*/ 166 h 168"/>
                <a:gd name="T58" fmla="*/ 267 w 286"/>
                <a:gd name="T59" fmla="*/ 166 h 168"/>
                <a:gd name="T60" fmla="*/ 249 w 286"/>
                <a:gd name="T61" fmla="*/ 168 h 168"/>
                <a:gd name="T62" fmla="*/ 219 w 286"/>
                <a:gd name="T63" fmla="*/ 166 h 168"/>
                <a:gd name="T64" fmla="*/ 181 w 286"/>
                <a:gd name="T65" fmla="*/ 166 h 168"/>
                <a:gd name="T66" fmla="*/ 142 w 286"/>
                <a:gd name="T67" fmla="*/ 161 h 168"/>
                <a:gd name="T68" fmla="*/ 98 w 286"/>
                <a:gd name="T69" fmla="*/ 154 h 168"/>
                <a:gd name="T70" fmla="*/ 56 w 286"/>
                <a:gd name="T71" fmla="*/ 142 h 168"/>
                <a:gd name="T72" fmla="*/ 19 w 286"/>
                <a:gd name="T73" fmla="*/ 126 h 168"/>
                <a:gd name="T74" fmla="*/ 58 w 286"/>
                <a:gd name="T7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168">
                  <a:moveTo>
                    <a:pt x="58" y="0"/>
                  </a:moveTo>
                  <a:lnTo>
                    <a:pt x="61" y="0"/>
                  </a:lnTo>
                  <a:lnTo>
                    <a:pt x="65" y="0"/>
                  </a:lnTo>
                  <a:lnTo>
                    <a:pt x="74" y="0"/>
                  </a:lnTo>
                  <a:lnTo>
                    <a:pt x="86" y="0"/>
                  </a:lnTo>
                  <a:lnTo>
                    <a:pt x="98" y="0"/>
                  </a:lnTo>
                  <a:lnTo>
                    <a:pt x="114" y="3"/>
                  </a:lnTo>
                  <a:lnTo>
                    <a:pt x="130" y="3"/>
                  </a:lnTo>
                  <a:lnTo>
                    <a:pt x="149" y="5"/>
                  </a:lnTo>
                  <a:lnTo>
                    <a:pt x="165" y="7"/>
                  </a:lnTo>
                  <a:lnTo>
                    <a:pt x="179" y="10"/>
                  </a:lnTo>
                  <a:lnTo>
                    <a:pt x="193" y="10"/>
                  </a:lnTo>
                  <a:lnTo>
                    <a:pt x="207" y="14"/>
                  </a:lnTo>
                  <a:lnTo>
                    <a:pt x="216" y="17"/>
                  </a:lnTo>
                  <a:lnTo>
                    <a:pt x="223" y="21"/>
                  </a:lnTo>
                  <a:lnTo>
                    <a:pt x="228" y="24"/>
                  </a:lnTo>
                  <a:lnTo>
                    <a:pt x="228" y="28"/>
                  </a:lnTo>
                  <a:lnTo>
                    <a:pt x="221" y="33"/>
                  </a:lnTo>
                  <a:lnTo>
                    <a:pt x="212" y="35"/>
                  </a:lnTo>
                  <a:lnTo>
                    <a:pt x="205" y="35"/>
                  </a:lnTo>
                  <a:lnTo>
                    <a:pt x="198" y="35"/>
                  </a:lnTo>
                  <a:lnTo>
                    <a:pt x="193" y="33"/>
                  </a:lnTo>
                  <a:lnTo>
                    <a:pt x="186" y="33"/>
                  </a:lnTo>
                  <a:lnTo>
                    <a:pt x="181" y="33"/>
                  </a:lnTo>
                  <a:lnTo>
                    <a:pt x="174" y="31"/>
                  </a:lnTo>
                  <a:lnTo>
                    <a:pt x="170" y="31"/>
                  </a:lnTo>
                  <a:lnTo>
                    <a:pt x="165" y="31"/>
                  </a:lnTo>
                  <a:lnTo>
                    <a:pt x="158" y="33"/>
                  </a:lnTo>
                  <a:lnTo>
                    <a:pt x="158" y="38"/>
                  </a:lnTo>
                  <a:lnTo>
                    <a:pt x="158" y="40"/>
                  </a:lnTo>
                  <a:lnTo>
                    <a:pt x="163" y="45"/>
                  </a:lnTo>
                  <a:lnTo>
                    <a:pt x="167" y="47"/>
                  </a:lnTo>
                  <a:lnTo>
                    <a:pt x="177" y="49"/>
                  </a:lnTo>
                  <a:lnTo>
                    <a:pt x="184" y="49"/>
                  </a:lnTo>
                  <a:lnTo>
                    <a:pt x="195" y="52"/>
                  </a:lnTo>
                  <a:lnTo>
                    <a:pt x="205" y="54"/>
                  </a:lnTo>
                  <a:lnTo>
                    <a:pt x="216" y="56"/>
                  </a:lnTo>
                  <a:lnTo>
                    <a:pt x="226" y="56"/>
                  </a:lnTo>
                  <a:lnTo>
                    <a:pt x="235" y="59"/>
                  </a:lnTo>
                  <a:lnTo>
                    <a:pt x="244" y="61"/>
                  </a:lnTo>
                  <a:lnTo>
                    <a:pt x="256" y="63"/>
                  </a:lnTo>
                  <a:lnTo>
                    <a:pt x="263" y="66"/>
                  </a:lnTo>
                  <a:lnTo>
                    <a:pt x="267" y="68"/>
                  </a:lnTo>
                  <a:lnTo>
                    <a:pt x="272" y="68"/>
                  </a:lnTo>
                  <a:lnTo>
                    <a:pt x="277" y="73"/>
                  </a:lnTo>
                  <a:lnTo>
                    <a:pt x="274" y="77"/>
                  </a:lnTo>
                  <a:lnTo>
                    <a:pt x="270" y="80"/>
                  </a:lnTo>
                  <a:lnTo>
                    <a:pt x="263" y="82"/>
                  </a:lnTo>
                  <a:lnTo>
                    <a:pt x="256" y="84"/>
                  </a:lnTo>
                  <a:lnTo>
                    <a:pt x="244" y="84"/>
                  </a:lnTo>
                  <a:lnTo>
                    <a:pt x="237" y="87"/>
                  </a:lnTo>
                  <a:lnTo>
                    <a:pt x="230" y="87"/>
                  </a:lnTo>
                  <a:lnTo>
                    <a:pt x="228" y="87"/>
                  </a:lnTo>
                  <a:lnTo>
                    <a:pt x="286" y="112"/>
                  </a:lnTo>
                  <a:lnTo>
                    <a:pt x="242" y="126"/>
                  </a:lnTo>
                  <a:lnTo>
                    <a:pt x="284" y="138"/>
                  </a:lnTo>
                  <a:lnTo>
                    <a:pt x="235" y="154"/>
                  </a:lnTo>
                  <a:lnTo>
                    <a:pt x="277" y="166"/>
                  </a:lnTo>
                  <a:lnTo>
                    <a:pt x="274" y="166"/>
                  </a:lnTo>
                  <a:lnTo>
                    <a:pt x="267" y="166"/>
                  </a:lnTo>
                  <a:lnTo>
                    <a:pt x="258" y="166"/>
                  </a:lnTo>
                  <a:lnTo>
                    <a:pt x="249" y="168"/>
                  </a:lnTo>
                  <a:lnTo>
                    <a:pt x="233" y="166"/>
                  </a:lnTo>
                  <a:lnTo>
                    <a:pt x="219" y="166"/>
                  </a:lnTo>
                  <a:lnTo>
                    <a:pt x="200" y="166"/>
                  </a:lnTo>
                  <a:lnTo>
                    <a:pt x="181" y="166"/>
                  </a:lnTo>
                  <a:lnTo>
                    <a:pt x="160" y="163"/>
                  </a:lnTo>
                  <a:lnTo>
                    <a:pt x="142" y="161"/>
                  </a:lnTo>
                  <a:lnTo>
                    <a:pt x="119" y="159"/>
                  </a:lnTo>
                  <a:lnTo>
                    <a:pt x="98" y="154"/>
                  </a:lnTo>
                  <a:lnTo>
                    <a:pt x="77" y="147"/>
                  </a:lnTo>
                  <a:lnTo>
                    <a:pt x="56" y="142"/>
                  </a:lnTo>
                  <a:lnTo>
                    <a:pt x="37" y="135"/>
                  </a:lnTo>
                  <a:lnTo>
                    <a:pt x="19" y="126"/>
                  </a:lnTo>
                  <a:lnTo>
                    <a:pt x="0" y="45"/>
                  </a:lnTo>
                  <a:lnTo>
                    <a:pt x="58" y="0"/>
                  </a:lnTo>
                  <a:lnTo>
                    <a:pt x="58" y="0"/>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54" name="Freeform 62"/>
            <p:cNvSpPr>
              <a:spLocks/>
            </p:cNvSpPr>
            <p:nvPr/>
          </p:nvSpPr>
          <p:spPr bwMode="auto">
            <a:xfrm>
              <a:off x="3836988" y="2193926"/>
              <a:ext cx="203200" cy="161925"/>
            </a:xfrm>
            <a:custGeom>
              <a:avLst/>
              <a:gdLst>
                <a:gd name="T0" fmla="*/ 14 w 128"/>
                <a:gd name="T1" fmla="*/ 2 h 102"/>
                <a:gd name="T2" fmla="*/ 19 w 128"/>
                <a:gd name="T3" fmla="*/ 2 h 102"/>
                <a:gd name="T4" fmla="*/ 24 w 128"/>
                <a:gd name="T5" fmla="*/ 2 h 102"/>
                <a:gd name="T6" fmla="*/ 28 w 128"/>
                <a:gd name="T7" fmla="*/ 5 h 102"/>
                <a:gd name="T8" fmla="*/ 35 w 128"/>
                <a:gd name="T9" fmla="*/ 7 h 102"/>
                <a:gd name="T10" fmla="*/ 45 w 128"/>
                <a:gd name="T11" fmla="*/ 9 h 102"/>
                <a:gd name="T12" fmla="*/ 54 w 128"/>
                <a:gd name="T13" fmla="*/ 14 h 102"/>
                <a:gd name="T14" fmla="*/ 63 w 128"/>
                <a:gd name="T15" fmla="*/ 19 h 102"/>
                <a:gd name="T16" fmla="*/ 72 w 128"/>
                <a:gd name="T17" fmla="*/ 23 h 102"/>
                <a:gd name="T18" fmla="*/ 82 w 128"/>
                <a:gd name="T19" fmla="*/ 28 h 102"/>
                <a:gd name="T20" fmla="*/ 91 w 128"/>
                <a:gd name="T21" fmla="*/ 35 h 102"/>
                <a:gd name="T22" fmla="*/ 100 w 128"/>
                <a:gd name="T23" fmla="*/ 42 h 102"/>
                <a:gd name="T24" fmla="*/ 107 w 128"/>
                <a:gd name="T25" fmla="*/ 49 h 102"/>
                <a:gd name="T26" fmla="*/ 117 w 128"/>
                <a:gd name="T27" fmla="*/ 61 h 102"/>
                <a:gd name="T28" fmla="*/ 121 w 128"/>
                <a:gd name="T29" fmla="*/ 70 h 102"/>
                <a:gd name="T30" fmla="*/ 128 w 128"/>
                <a:gd name="T31" fmla="*/ 81 h 102"/>
                <a:gd name="T32" fmla="*/ 126 w 128"/>
                <a:gd name="T33" fmla="*/ 81 h 102"/>
                <a:gd name="T34" fmla="*/ 119 w 128"/>
                <a:gd name="T35" fmla="*/ 86 h 102"/>
                <a:gd name="T36" fmla="*/ 114 w 128"/>
                <a:gd name="T37" fmla="*/ 86 h 102"/>
                <a:gd name="T38" fmla="*/ 110 w 128"/>
                <a:gd name="T39" fmla="*/ 91 h 102"/>
                <a:gd name="T40" fmla="*/ 103 w 128"/>
                <a:gd name="T41" fmla="*/ 93 h 102"/>
                <a:gd name="T42" fmla="*/ 96 w 128"/>
                <a:gd name="T43" fmla="*/ 95 h 102"/>
                <a:gd name="T44" fmla="*/ 86 w 128"/>
                <a:gd name="T45" fmla="*/ 95 h 102"/>
                <a:gd name="T46" fmla="*/ 77 w 128"/>
                <a:gd name="T47" fmla="*/ 98 h 102"/>
                <a:gd name="T48" fmla="*/ 68 w 128"/>
                <a:gd name="T49" fmla="*/ 100 h 102"/>
                <a:gd name="T50" fmla="*/ 56 w 128"/>
                <a:gd name="T51" fmla="*/ 102 h 102"/>
                <a:gd name="T52" fmla="*/ 42 w 128"/>
                <a:gd name="T53" fmla="*/ 100 h 102"/>
                <a:gd name="T54" fmla="*/ 31 w 128"/>
                <a:gd name="T55" fmla="*/ 100 h 102"/>
                <a:gd name="T56" fmla="*/ 14 w 128"/>
                <a:gd name="T57" fmla="*/ 100 h 102"/>
                <a:gd name="T58" fmla="*/ 0 w 128"/>
                <a:gd name="T59" fmla="*/ 98 h 102"/>
                <a:gd name="T60" fmla="*/ 0 w 128"/>
                <a:gd name="T61" fmla="*/ 95 h 102"/>
                <a:gd name="T62" fmla="*/ 0 w 128"/>
                <a:gd name="T63" fmla="*/ 93 h 102"/>
                <a:gd name="T64" fmla="*/ 0 w 128"/>
                <a:gd name="T65" fmla="*/ 86 h 102"/>
                <a:gd name="T66" fmla="*/ 3 w 128"/>
                <a:gd name="T67" fmla="*/ 81 h 102"/>
                <a:gd name="T68" fmla="*/ 3 w 128"/>
                <a:gd name="T69" fmla="*/ 74 h 102"/>
                <a:gd name="T70" fmla="*/ 5 w 128"/>
                <a:gd name="T71" fmla="*/ 65 h 102"/>
                <a:gd name="T72" fmla="*/ 5 w 128"/>
                <a:gd name="T73" fmla="*/ 56 h 102"/>
                <a:gd name="T74" fmla="*/ 7 w 128"/>
                <a:gd name="T75" fmla="*/ 49 h 102"/>
                <a:gd name="T76" fmla="*/ 7 w 128"/>
                <a:gd name="T77" fmla="*/ 37 h 102"/>
                <a:gd name="T78" fmla="*/ 10 w 128"/>
                <a:gd name="T79" fmla="*/ 30 h 102"/>
                <a:gd name="T80" fmla="*/ 10 w 128"/>
                <a:gd name="T81" fmla="*/ 21 h 102"/>
                <a:gd name="T82" fmla="*/ 12 w 128"/>
                <a:gd name="T83" fmla="*/ 16 h 102"/>
                <a:gd name="T84" fmla="*/ 12 w 128"/>
                <a:gd name="T85" fmla="*/ 7 h 102"/>
                <a:gd name="T86" fmla="*/ 14 w 128"/>
                <a:gd name="T87" fmla="*/ 5 h 102"/>
                <a:gd name="T88" fmla="*/ 14 w 128"/>
                <a:gd name="T89" fmla="*/ 0 h 102"/>
                <a:gd name="T90" fmla="*/ 14 w 128"/>
                <a:gd name="T91" fmla="*/ 2 h 102"/>
                <a:gd name="T92" fmla="*/ 14 w 128"/>
                <a:gd name="T93"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02">
                  <a:moveTo>
                    <a:pt x="14" y="2"/>
                  </a:moveTo>
                  <a:lnTo>
                    <a:pt x="19" y="2"/>
                  </a:lnTo>
                  <a:lnTo>
                    <a:pt x="24" y="2"/>
                  </a:lnTo>
                  <a:lnTo>
                    <a:pt x="28" y="5"/>
                  </a:lnTo>
                  <a:lnTo>
                    <a:pt x="35" y="7"/>
                  </a:lnTo>
                  <a:lnTo>
                    <a:pt x="45" y="9"/>
                  </a:lnTo>
                  <a:lnTo>
                    <a:pt x="54" y="14"/>
                  </a:lnTo>
                  <a:lnTo>
                    <a:pt x="63" y="19"/>
                  </a:lnTo>
                  <a:lnTo>
                    <a:pt x="72" y="23"/>
                  </a:lnTo>
                  <a:lnTo>
                    <a:pt x="82" y="28"/>
                  </a:lnTo>
                  <a:lnTo>
                    <a:pt x="91" y="35"/>
                  </a:lnTo>
                  <a:lnTo>
                    <a:pt x="100" y="42"/>
                  </a:lnTo>
                  <a:lnTo>
                    <a:pt x="107" y="49"/>
                  </a:lnTo>
                  <a:lnTo>
                    <a:pt x="117" y="61"/>
                  </a:lnTo>
                  <a:lnTo>
                    <a:pt x="121" y="70"/>
                  </a:lnTo>
                  <a:lnTo>
                    <a:pt x="128" y="81"/>
                  </a:lnTo>
                  <a:lnTo>
                    <a:pt x="126" y="81"/>
                  </a:lnTo>
                  <a:lnTo>
                    <a:pt x="119" y="86"/>
                  </a:lnTo>
                  <a:lnTo>
                    <a:pt x="114" y="86"/>
                  </a:lnTo>
                  <a:lnTo>
                    <a:pt x="110" y="91"/>
                  </a:lnTo>
                  <a:lnTo>
                    <a:pt x="103" y="93"/>
                  </a:lnTo>
                  <a:lnTo>
                    <a:pt x="96" y="95"/>
                  </a:lnTo>
                  <a:lnTo>
                    <a:pt x="86" y="95"/>
                  </a:lnTo>
                  <a:lnTo>
                    <a:pt x="77" y="98"/>
                  </a:lnTo>
                  <a:lnTo>
                    <a:pt x="68" y="100"/>
                  </a:lnTo>
                  <a:lnTo>
                    <a:pt x="56" y="102"/>
                  </a:lnTo>
                  <a:lnTo>
                    <a:pt x="42" y="100"/>
                  </a:lnTo>
                  <a:lnTo>
                    <a:pt x="31" y="100"/>
                  </a:lnTo>
                  <a:lnTo>
                    <a:pt x="14" y="100"/>
                  </a:lnTo>
                  <a:lnTo>
                    <a:pt x="0" y="98"/>
                  </a:lnTo>
                  <a:lnTo>
                    <a:pt x="0" y="95"/>
                  </a:lnTo>
                  <a:lnTo>
                    <a:pt x="0" y="93"/>
                  </a:lnTo>
                  <a:lnTo>
                    <a:pt x="0" y="86"/>
                  </a:lnTo>
                  <a:lnTo>
                    <a:pt x="3" y="81"/>
                  </a:lnTo>
                  <a:lnTo>
                    <a:pt x="3" y="74"/>
                  </a:lnTo>
                  <a:lnTo>
                    <a:pt x="5" y="65"/>
                  </a:lnTo>
                  <a:lnTo>
                    <a:pt x="5" y="56"/>
                  </a:lnTo>
                  <a:lnTo>
                    <a:pt x="7" y="49"/>
                  </a:lnTo>
                  <a:lnTo>
                    <a:pt x="7" y="37"/>
                  </a:lnTo>
                  <a:lnTo>
                    <a:pt x="10" y="30"/>
                  </a:lnTo>
                  <a:lnTo>
                    <a:pt x="10" y="21"/>
                  </a:lnTo>
                  <a:lnTo>
                    <a:pt x="12" y="16"/>
                  </a:lnTo>
                  <a:lnTo>
                    <a:pt x="12" y="7"/>
                  </a:lnTo>
                  <a:lnTo>
                    <a:pt x="14" y="5"/>
                  </a:lnTo>
                  <a:lnTo>
                    <a:pt x="14" y="0"/>
                  </a:lnTo>
                  <a:lnTo>
                    <a:pt x="14" y="2"/>
                  </a:lnTo>
                  <a:lnTo>
                    <a:pt x="14" y="2"/>
                  </a:lnTo>
                  <a:close/>
                </a:path>
              </a:pathLst>
            </a:custGeom>
            <a:solidFill>
              <a:srgbClr val="7DB819"/>
            </a:solidFill>
            <a:ln>
              <a:noFill/>
            </a:ln>
            <a:extLst/>
          </p:spPr>
          <p:txBody>
            <a:bodyPr/>
            <a:lstStyle/>
            <a:p>
              <a:pPr fontAlgn="auto">
                <a:spcBef>
                  <a:spcPts val="0"/>
                </a:spcBef>
                <a:spcAft>
                  <a:spcPts val="0"/>
                </a:spcAft>
                <a:defRPr/>
              </a:pPr>
              <a:endParaRPr lang="en-US">
                <a:latin typeface="+mn-lt"/>
              </a:endParaRPr>
            </a:p>
          </p:txBody>
        </p:sp>
        <p:sp>
          <p:nvSpPr>
            <p:cNvPr id="55" name="Freeform 63"/>
            <p:cNvSpPr>
              <a:spLocks/>
            </p:cNvSpPr>
            <p:nvPr/>
          </p:nvSpPr>
          <p:spPr bwMode="auto">
            <a:xfrm>
              <a:off x="3841750" y="2235201"/>
              <a:ext cx="142875" cy="84138"/>
            </a:xfrm>
            <a:custGeom>
              <a:avLst/>
              <a:gdLst>
                <a:gd name="T0" fmla="*/ 11 w 90"/>
                <a:gd name="T1" fmla="*/ 0 h 53"/>
                <a:gd name="T2" fmla="*/ 11 w 90"/>
                <a:gd name="T3" fmla="*/ 0 h 53"/>
                <a:gd name="T4" fmla="*/ 18 w 90"/>
                <a:gd name="T5" fmla="*/ 0 h 53"/>
                <a:gd name="T6" fmla="*/ 21 w 90"/>
                <a:gd name="T7" fmla="*/ 2 h 53"/>
                <a:gd name="T8" fmla="*/ 25 w 90"/>
                <a:gd name="T9" fmla="*/ 4 h 53"/>
                <a:gd name="T10" fmla="*/ 32 w 90"/>
                <a:gd name="T11" fmla="*/ 7 h 53"/>
                <a:gd name="T12" fmla="*/ 39 w 90"/>
                <a:gd name="T13" fmla="*/ 9 h 53"/>
                <a:gd name="T14" fmla="*/ 46 w 90"/>
                <a:gd name="T15" fmla="*/ 11 h 53"/>
                <a:gd name="T16" fmla="*/ 51 w 90"/>
                <a:gd name="T17" fmla="*/ 14 h 53"/>
                <a:gd name="T18" fmla="*/ 58 w 90"/>
                <a:gd name="T19" fmla="*/ 18 h 53"/>
                <a:gd name="T20" fmla="*/ 65 w 90"/>
                <a:gd name="T21" fmla="*/ 23 h 53"/>
                <a:gd name="T22" fmla="*/ 69 w 90"/>
                <a:gd name="T23" fmla="*/ 25 h 53"/>
                <a:gd name="T24" fmla="*/ 76 w 90"/>
                <a:gd name="T25" fmla="*/ 32 h 53"/>
                <a:gd name="T26" fmla="*/ 83 w 90"/>
                <a:gd name="T27" fmla="*/ 37 h 53"/>
                <a:gd name="T28" fmla="*/ 90 w 90"/>
                <a:gd name="T29" fmla="*/ 44 h 53"/>
                <a:gd name="T30" fmla="*/ 88 w 90"/>
                <a:gd name="T31" fmla="*/ 44 h 53"/>
                <a:gd name="T32" fmla="*/ 83 w 90"/>
                <a:gd name="T33" fmla="*/ 46 h 53"/>
                <a:gd name="T34" fmla="*/ 79 w 90"/>
                <a:gd name="T35" fmla="*/ 48 h 53"/>
                <a:gd name="T36" fmla="*/ 69 w 90"/>
                <a:gd name="T37" fmla="*/ 51 h 53"/>
                <a:gd name="T38" fmla="*/ 65 w 90"/>
                <a:gd name="T39" fmla="*/ 51 h 53"/>
                <a:gd name="T40" fmla="*/ 58 w 90"/>
                <a:gd name="T41" fmla="*/ 51 h 53"/>
                <a:gd name="T42" fmla="*/ 51 w 90"/>
                <a:gd name="T43" fmla="*/ 51 h 53"/>
                <a:gd name="T44" fmla="*/ 44 w 90"/>
                <a:gd name="T45" fmla="*/ 53 h 53"/>
                <a:gd name="T46" fmla="*/ 32 w 90"/>
                <a:gd name="T47" fmla="*/ 51 h 53"/>
                <a:gd name="T48" fmla="*/ 23 w 90"/>
                <a:gd name="T49" fmla="*/ 51 h 53"/>
                <a:gd name="T50" fmla="*/ 11 w 90"/>
                <a:gd name="T51" fmla="*/ 51 h 53"/>
                <a:gd name="T52" fmla="*/ 0 w 90"/>
                <a:gd name="T53" fmla="*/ 48 h 53"/>
                <a:gd name="T54" fmla="*/ 11 w 90"/>
                <a:gd name="T55" fmla="*/ 0 h 53"/>
                <a:gd name="T56" fmla="*/ 11 w 90"/>
                <a:gd name="T5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53">
                  <a:moveTo>
                    <a:pt x="11" y="0"/>
                  </a:moveTo>
                  <a:lnTo>
                    <a:pt x="11" y="0"/>
                  </a:lnTo>
                  <a:lnTo>
                    <a:pt x="18" y="0"/>
                  </a:lnTo>
                  <a:lnTo>
                    <a:pt x="21" y="2"/>
                  </a:lnTo>
                  <a:lnTo>
                    <a:pt x="25" y="4"/>
                  </a:lnTo>
                  <a:lnTo>
                    <a:pt x="32" y="7"/>
                  </a:lnTo>
                  <a:lnTo>
                    <a:pt x="39" y="9"/>
                  </a:lnTo>
                  <a:lnTo>
                    <a:pt x="46" y="11"/>
                  </a:lnTo>
                  <a:lnTo>
                    <a:pt x="51" y="14"/>
                  </a:lnTo>
                  <a:lnTo>
                    <a:pt x="58" y="18"/>
                  </a:lnTo>
                  <a:lnTo>
                    <a:pt x="65" y="23"/>
                  </a:lnTo>
                  <a:lnTo>
                    <a:pt x="69" y="25"/>
                  </a:lnTo>
                  <a:lnTo>
                    <a:pt x="76" y="32"/>
                  </a:lnTo>
                  <a:lnTo>
                    <a:pt x="83" y="37"/>
                  </a:lnTo>
                  <a:lnTo>
                    <a:pt x="90" y="44"/>
                  </a:lnTo>
                  <a:lnTo>
                    <a:pt x="88" y="44"/>
                  </a:lnTo>
                  <a:lnTo>
                    <a:pt x="83" y="46"/>
                  </a:lnTo>
                  <a:lnTo>
                    <a:pt x="79" y="48"/>
                  </a:lnTo>
                  <a:lnTo>
                    <a:pt x="69" y="51"/>
                  </a:lnTo>
                  <a:lnTo>
                    <a:pt x="65" y="51"/>
                  </a:lnTo>
                  <a:lnTo>
                    <a:pt x="58" y="51"/>
                  </a:lnTo>
                  <a:lnTo>
                    <a:pt x="51" y="51"/>
                  </a:lnTo>
                  <a:lnTo>
                    <a:pt x="44" y="53"/>
                  </a:lnTo>
                  <a:lnTo>
                    <a:pt x="32" y="51"/>
                  </a:lnTo>
                  <a:lnTo>
                    <a:pt x="23" y="51"/>
                  </a:lnTo>
                  <a:lnTo>
                    <a:pt x="11" y="51"/>
                  </a:lnTo>
                  <a:lnTo>
                    <a:pt x="0" y="48"/>
                  </a:lnTo>
                  <a:lnTo>
                    <a:pt x="11" y="0"/>
                  </a:lnTo>
                  <a:lnTo>
                    <a:pt x="11" y="0"/>
                  </a:lnTo>
                  <a:close/>
                </a:path>
              </a:pathLst>
            </a:custGeom>
            <a:solidFill>
              <a:srgbClr val="08F0D6"/>
            </a:solidFill>
            <a:ln>
              <a:noFill/>
            </a:ln>
            <a:extLst/>
          </p:spPr>
          <p:txBody>
            <a:bodyPr/>
            <a:lstStyle/>
            <a:p>
              <a:pPr fontAlgn="auto">
                <a:spcBef>
                  <a:spcPts val="0"/>
                </a:spcBef>
                <a:spcAft>
                  <a:spcPts val="0"/>
                </a:spcAft>
                <a:defRPr/>
              </a:pPr>
              <a:endParaRPr lang="en-US">
                <a:latin typeface="+mn-lt"/>
              </a:endParaRPr>
            </a:p>
          </p:txBody>
        </p:sp>
        <p:sp>
          <p:nvSpPr>
            <p:cNvPr id="56" name="Freeform 64"/>
            <p:cNvSpPr>
              <a:spLocks/>
            </p:cNvSpPr>
            <p:nvPr/>
          </p:nvSpPr>
          <p:spPr bwMode="auto">
            <a:xfrm>
              <a:off x="3844925" y="2252663"/>
              <a:ext cx="63500" cy="58738"/>
            </a:xfrm>
            <a:custGeom>
              <a:avLst/>
              <a:gdLst>
                <a:gd name="T0" fmla="*/ 21 w 40"/>
                <a:gd name="T1" fmla="*/ 37 h 37"/>
                <a:gd name="T2" fmla="*/ 28 w 40"/>
                <a:gd name="T3" fmla="*/ 37 h 37"/>
                <a:gd name="T4" fmla="*/ 35 w 40"/>
                <a:gd name="T5" fmla="*/ 33 h 37"/>
                <a:gd name="T6" fmla="*/ 37 w 40"/>
                <a:gd name="T7" fmla="*/ 26 h 37"/>
                <a:gd name="T8" fmla="*/ 40 w 40"/>
                <a:gd name="T9" fmla="*/ 19 h 37"/>
                <a:gd name="T10" fmla="*/ 37 w 40"/>
                <a:gd name="T11" fmla="*/ 12 h 37"/>
                <a:gd name="T12" fmla="*/ 35 w 40"/>
                <a:gd name="T13" fmla="*/ 5 h 37"/>
                <a:gd name="T14" fmla="*/ 28 w 40"/>
                <a:gd name="T15" fmla="*/ 0 h 37"/>
                <a:gd name="T16" fmla="*/ 21 w 40"/>
                <a:gd name="T17" fmla="*/ 0 h 37"/>
                <a:gd name="T18" fmla="*/ 12 w 40"/>
                <a:gd name="T19" fmla="*/ 0 h 37"/>
                <a:gd name="T20" fmla="*/ 7 w 40"/>
                <a:gd name="T21" fmla="*/ 5 h 37"/>
                <a:gd name="T22" fmla="*/ 2 w 40"/>
                <a:gd name="T23" fmla="*/ 12 h 37"/>
                <a:gd name="T24" fmla="*/ 0 w 40"/>
                <a:gd name="T25" fmla="*/ 19 h 37"/>
                <a:gd name="T26" fmla="*/ 2 w 40"/>
                <a:gd name="T27" fmla="*/ 26 h 37"/>
                <a:gd name="T28" fmla="*/ 7 w 40"/>
                <a:gd name="T29" fmla="*/ 33 h 37"/>
                <a:gd name="T30" fmla="*/ 12 w 40"/>
                <a:gd name="T31" fmla="*/ 37 h 37"/>
                <a:gd name="T32" fmla="*/ 21 w 40"/>
                <a:gd name="T33" fmla="*/ 37 h 37"/>
                <a:gd name="T34" fmla="*/ 21 w 40"/>
                <a:gd name="T3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7">
                  <a:moveTo>
                    <a:pt x="21" y="37"/>
                  </a:moveTo>
                  <a:lnTo>
                    <a:pt x="28" y="37"/>
                  </a:lnTo>
                  <a:lnTo>
                    <a:pt x="35" y="33"/>
                  </a:lnTo>
                  <a:lnTo>
                    <a:pt x="37" y="26"/>
                  </a:lnTo>
                  <a:lnTo>
                    <a:pt x="40" y="19"/>
                  </a:lnTo>
                  <a:lnTo>
                    <a:pt x="37" y="12"/>
                  </a:lnTo>
                  <a:lnTo>
                    <a:pt x="35" y="5"/>
                  </a:lnTo>
                  <a:lnTo>
                    <a:pt x="28" y="0"/>
                  </a:lnTo>
                  <a:lnTo>
                    <a:pt x="21" y="0"/>
                  </a:lnTo>
                  <a:lnTo>
                    <a:pt x="12" y="0"/>
                  </a:lnTo>
                  <a:lnTo>
                    <a:pt x="7" y="5"/>
                  </a:lnTo>
                  <a:lnTo>
                    <a:pt x="2" y="12"/>
                  </a:lnTo>
                  <a:lnTo>
                    <a:pt x="0" y="19"/>
                  </a:lnTo>
                  <a:lnTo>
                    <a:pt x="2" y="26"/>
                  </a:lnTo>
                  <a:lnTo>
                    <a:pt x="7" y="33"/>
                  </a:lnTo>
                  <a:lnTo>
                    <a:pt x="12" y="37"/>
                  </a:lnTo>
                  <a:lnTo>
                    <a:pt x="21" y="37"/>
                  </a:lnTo>
                  <a:lnTo>
                    <a:pt x="21" y="37"/>
                  </a:lnTo>
                  <a:close/>
                </a:path>
              </a:pathLst>
            </a:custGeom>
            <a:solidFill>
              <a:srgbClr val="5E75FC"/>
            </a:solidFill>
            <a:ln>
              <a:noFill/>
            </a:ln>
            <a:extLst/>
          </p:spPr>
          <p:txBody>
            <a:bodyPr/>
            <a:lstStyle/>
            <a:p>
              <a:pPr fontAlgn="auto">
                <a:spcBef>
                  <a:spcPts val="0"/>
                </a:spcBef>
                <a:spcAft>
                  <a:spcPts val="0"/>
                </a:spcAft>
                <a:defRPr/>
              </a:pPr>
              <a:endParaRPr lang="en-US">
                <a:latin typeface="+mn-lt"/>
              </a:endParaRPr>
            </a:p>
          </p:txBody>
        </p:sp>
        <p:sp>
          <p:nvSpPr>
            <p:cNvPr id="57" name="Freeform 65"/>
            <p:cNvSpPr>
              <a:spLocks/>
            </p:cNvSpPr>
            <p:nvPr/>
          </p:nvSpPr>
          <p:spPr bwMode="auto">
            <a:xfrm>
              <a:off x="4298950" y="2400301"/>
              <a:ext cx="74613" cy="69850"/>
            </a:xfrm>
            <a:custGeom>
              <a:avLst/>
              <a:gdLst>
                <a:gd name="T0" fmla="*/ 23 w 47"/>
                <a:gd name="T1" fmla="*/ 44 h 44"/>
                <a:gd name="T2" fmla="*/ 30 w 47"/>
                <a:gd name="T3" fmla="*/ 42 h 44"/>
                <a:gd name="T4" fmla="*/ 40 w 47"/>
                <a:gd name="T5" fmla="*/ 38 h 44"/>
                <a:gd name="T6" fmla="*/ 44 w 47"/>
                <a:gd name="T7" fmla="*/ 31 h 44"/>
                <a:gd name="T8" fmla="*/ 47 w 47"/>
                <a:gd name="T9" fmla="*/ 24 h 44"/>
                <a:gd name="T10" fmla="*/ 44 w 47"/>
                <a:gd name="T11" fmla="*/ 14 h 44"/>
                <a:gd name="T12" fmla="*/ 40 w 47"/>
                <a:gd name="T13" fmla="*/ 7 h 44"/>
                <a:gd name="T14" fmla="*/ 30 w 47"/>
                <a:gd name="T15" fmla="*/ 0 h 44"/>
                <a:gd name="T16" fmla="*/ 23 w 47"/>
                <a:gd name="T17" fmla="*/ 0 h 44"/>
                <a:gd name="T18" fmla="*/ 14 w 47"/>
                <a:gd name="T19" fmla="*/ 0 h 44"/>
                <a:gd name="T20" fmla="*/ 7 w 47"/>
                <a:gd name="T21" fmla="*/ 7 h 44"/>
                <a:gd name="T22" fmla="*/ 2 w 47"/>
                <a:gd name="T23" fmla="*/ 14 h 44"/>
                <a:gd name="T24" fmla="*/ 0 w 47"/>
                <a:gd name="T25" fmla="*/ 24 h 44"/>
                <a:gd name="T26" fmla="*/ 2 w 47"/>
                <a:gd name="T27" fmla="*/ 31 h 44"/>
                <a:gd name="T28" fmla="*/ 7 w 47"/>
                <a:gd name="T29" fmla="*/ 38 h 44"/>
                <a:gd name="T30" fmla="*/ 14 w 47"/>
                <a:gd name="T31" fmla="*/ 42 h 44"/>
                <a:gd name="T32" fmla="*/ 23 w 47"/>
                <a:gd name="T33" fmla="*/ 44 h 44"/>
                <a:gd name="T34" fmla="*/ 23 w 47"/>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44">
                  <a:moveTo>
                    <a:pt x="23" y="44"/>
                  </a:moveTo>
                  <a:lnTo>
                    <a:pt x="30" y="42"/>
                  </a:lnTo>
                  <a:lnTo>
                    <a:pt x="40" y="38"/>
                  </a:lnTo>
                  <a:lnTo>
                    <a:pt x="44" y="31"/>
                  </a:lnTo>
                  <a:lnTo>
                    <a:pt x="47" y="24"/>
                  </a:lnTo>
                  <a:lnTo>
                    <a:pt x="44" y="14"/>
                  </a:lnTo>
                  <a:lnTo>
                    <a:pt x="40" y="7"/>
                  </a:lnTo>
                  <a:lnTo>
                    <a:pt x="30" y="0"/>
                  </a:lnTo>
                  <a:lnTo>
                    <a:pt x="23" y="0"/>
                  </a:lnTo>
                  <a:lnTo>
                    <a:pt x="14" y="0"/>
                  </a:lnTo>
                  <a:lnTo>
                    <a:pt x="7" y="7"/>
                  </a:lnTo>
                  <a:lnTo>
                    <a:pt x="2" y="14"/>
                  </a:lnTo>
                  <a:lnTo>
                    <a:pt x="0" y="24"/>
                  </a:lnTo>
                  <a:lnTo>
                    <a:pt x="2" y="31"/>
                  </a:lnTo>
                  <a:lnTo>
                    <a:pt x="7" y="38"/>
                  </a:lnTo>
                  <a:lnTo>
                    <a:pt x="14" y="42"/>
                  </a:lnTo>
                  <a:lnTo>
                    <a:pt x="23" y="44"/>
                  </a:lnTo>
                  <a:lnTo>
                    <a:pt x="23" y="44"/>
                  </a:lnTo>
                  <a:close/>
                </a:path>
              </a:pathLst>
            </a:custGeom>
            <a:solidFill>
              <a:srgbClr val="5E75FC"/>
            </a:solidFill>
            <a:ln>
              <a:noFill/>
            </a:ln>
            <a:extLst/>
          </p:spPr>
          <p:txBody>
            <a:bodyPr/>
            <a:lstStyle/>
            <a:p>
              <a:pPr fontAlgn="auto">
                <a:spcBef>
                  <a:spcPts val="0"/>
                </a:spcBef>
                <a:spcAft>
                  <a:spcPts val="0"/>
                </a:spcAft>
                <a:defRPr/>
              </a:pPr>
              <a:endParaRPr lang="en-US">
                <a:latin typeface="+mn-lt"/>
              </a:endParaRPr>
            </a:p>
          </p:txBody>
        </p:sp>
        <p:sp>
          <p:nvSpPr>
            <p:cNvPr id="58" name="Freeform 66"/>
            <p:cNvSpPr>
              <a:spLocks/>
            </p:cNvSpPr>
            <p:nvPr/>
          </p:nvSpPr>
          <p:spPr bwMode="auto">
            <a:xfrm>
              <a:off x="3940175" y="2728913"/>
              <a:ext cx="155575" cy="96838"/>
            </a:xfrm>
            <a:custGeom>
              <a:avLst/>
              <a:gdLst>
                <a:gd name="T0" fmla="*/ 0 w 98"/>
                <a:gd name="T1" fmla="*/ 10 h 61"/>
                <a:gd name="T2" fmla="*/ 0 w 98"/>
                <a:gd name="T3" fmla="*/ 7 h 61"/>
                <a:gd name="T4" fmla="*/ 7 w 98"/>
                <a:gd name="T5" fmla="*/ 3 h 61"/>
                <a:gd name="T6" fmla="*/ 10 w 98"/>
                <a:gd name="T7" fmla="*/ 0 h 61"/>
                <a:gd name="T8" fmla="*/ 14 w 98"/>
                <a:gd name="T9" fmla="*/ 0 h 61"/>
                <a:gd name="T10" fmla="*/ 21 w 98"/>
                <a:gd name="T11" fmla="*/ 3 h 61"/>
                <a:gd name="T12" fmla="*/ 31 w 98"/>
                <a:gd name="T13" fmla="*/ 7 h 61"/>
                <a:gd name="T14" fmla="*/ 38 w 98"/>
                <a:gd name="T15" fmla="*/ 10 h 61"/>
                <a:gd name="T16" fmla="*/ 47 w 98"/>
                <a:gd name="T17" fmla="*/ 14 h 61"/>
                <a:gd name="T18" fmla="*/ 52 w 98"/>
                <a:gd name="T19" fmla="*/ 14 h 61"/>
                <a:gd name="T20" fmla="*/ 59 w 98"/>
                <a:gd name="T21" fmla="*/ 17 h 61"/>
                <a:gd name="T22" fmla="*/ 63 w 98"/>
                <a:gd name="T23" fmla="*/ 19 h 61"/>
                <a:gd name="T24" fmla="*/ 70 w 98"/>
                <a:gd name="T25" fmla="*/ 21 h 61"/>
                <a:gd name="T26" fmla="*/ 80 w 98"/>
                <a:gd name="T27" fmla="*/ 21 h 61"/>
                <a:gd name="T28" fmla="*/ 89 w 98"/>
                <a:gd name="T29" fmla="*/ 21 h 61"/>
                <a:gd name="T30" fmla="*/ 96 w 98"/>
                <a:gd name="T31" fmla="*/ 24 h 61"/>
                <a:gd name="T32" fmla="*/ 98 w 98"/>
                <a:gd name="T33" fmla="*/ 24 h 61"/>
                <a:gd name="T34" fmla="*/ 96 w 98"/>
                <a:gd name="T35" fmla="*/ 28 h 61"/>
                <a:gd name="T36" fmla="*/ 91 w 98"/>
                <a:gd name="T37" fmla="*/ 38 h 61"/>
                <a:gd name="T38" fmla="*/ 87 w 98"/>
                <a:gd name="T39" fmla="*/ 44 h 61"/>
                <a:gd name="T40" fmla="*/ 82 w 98"/>
                <a:gd name="T41" fmla="*/ 49 h 61"/>
                <a:gd name="T42" fmla="*/ 75 w 98"/>
                <a:gd name="T43" fmla="*/ 56 h 61"/>
                <a:gd name="T44" fmla="*/ 70 w 98"/>
                <a:gd name="T45" fmla="*/ 58 h 61"/>
                <a:gd name="T46" fmla="*/ 63 w 98"/>
                <a:gd name="T47" fmla="*/ 61 h 61"/>
                <a:gd name="T48" fmla="*/ 54 w 98"/>
                <a:gd name="T49" fmla="*/ 61 h 61"/>
                <a:gd name="T50" fmla="*/ 45 w 98"/>
                <a:gd name="T51" fmla="*/ 61 h 61"/>
                <a:gd name="T52" fmla="*/ 35 w 98"/>
                <a:gd name="T53" fmla="*/ 61 h 61"/>
                <a:gd name="T54" fmla="*/ 26 w 98"/>
                <a:gd name="T55" fmla="*/ 56 h 61"/>
                <a:gd name="T56" fmla="*/ 17 w 98"/>
                <a:gd name="T57" fmla="*/ 51 h 61"/>
                <a:gd name="T58" fmla="*/ 10 w 98"/>
                <a:gd name="T59" fmla="*/ 47 h 61"/>
                <a:gd name="T60" fmla="*/ 7 w 98"/>
                <a:gd name="T61" fmla="*/ 42 h 61"/>
                <a:gd name="T62" fmla="*/ 3 w 98"/>
                <a:gd name="T63" fmla="*/ 38 h 61"/>
                <a:gd name="T64" fmla="*/ 0 w 98"/>
                <a:gd name="T65" fmla="*/ 33 h 61"/>
                <a:gd name="T66" fmla="*/ 0 w 98"/>
                <a:gd name="T67" fmla="*/ 10 h 61"/>
                <a:gd name="T68" fmla="*/ 0 w 98"/>
                <a:gd name="T6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61">
                  <a:moveTo>
                    <a:pt x="0" y="10"/>
                  </a:moveTo>
                  <a:lnTo>
                    <a:pt x="0" y="7"/>
                  </a:lnTo>
                  <a:lnTo>
                    <a:pt x="7" y="3"/>
                  </a:lnTo>
                  <a:lnTo>
                    <a:pt x="10" y="0"/>
                  </a:lnTo>
                  <a:lnTo>
                    <a:pt x="14" y="0"/>
                  </a:lnTo>
                  <a:lnTo>
                    <a:pt x="21" y="3"/>
                  </a:lnTo>
                  <a:lnTo>
                    <a:pt x="31" y="7"/>
                  </a:lnTo>
                  <a:lnTo>
                    <a:pt x="38" y="10"/>
                  </a:lnTo>
                  <a:lnTo>
                    <a:pt x="47" y="14"/>
                  </a:lnTo>
                  <a:lnTo>
                    <a:pt x="52" y="14"/>
                  </a:lnTo>
                  <a:lnTo>
                    <a:pt x="59" y="17"/>
                  </a:lnTo>
                  <a:lnTo>
                    <a:pt x="63" y="19"/>
                  </a:lnTo>
                  <a:lnTo>
                    <a:pt x="70" y="21"/>
                  </a:lnTo>
                  <a:lnTo>
                    <a:pt x="80" y="21"/>
                  </a:lnTo>
                  <a:lnTo>
                    <a:pt x="89" y="21"/>
                  </a:lnTo>
                  <a:lnTo>
                    <a:pt x="96" y="24"/>
                  </a:lnTo>
                  <a:lnTo>
                    <a:pt x="98" y="24"/>
                  </a:lnTo>
                  <a:lnTo>
                    <a:pt x="96" y="28"/>
                  </a:lnTo>
                  <a:lnTo>
                    <a:pt x="91" y="38"/>
                  </a:lnTo>
                  <a:lnTo>
                    <a:pt x="87" y="44"/>
                  </a:lnTo>
                  <a:lnTo>
                    <a:pt x="82" y="49"/>
                  </a:lnTo>
                  <a:lnTo>
                    <a:pt x="75" y="56"/>
                  </a:lnTo>
                  <a:lnTo>
                    <a:pt x="70" y="58"/>
                  </a:lnTo>
                  <a:lnTo>
                    <a:pt x="63" y="61"/>
                  </a:lnTo>
                  <a:lnTo>
                    <a:pt x="54" y="61"/>
                  </a:lnTo>
                  <a:lnTo>
                    <a:pt x="45" y="61"/>
                  </a:lnTo>
                  <a:lnTo>
                    <a:pt x="35" y="61"/>
                  </a:lnTo>
                  <a:lnTo>
                    <a:pt x="26" y="56"/>
                  </a:lnTo>
                  <a:lnTo>
                    <a:pt x="17" y="51"/>
                  </a:lnTo>
                  <a:lnTo>
                    <a:pt x="10" y="47"/>
                  </a:lnTo>
                  <a:lnTo>
                    <a:pt x="7" y="42"/>
                  </a:lnTo>
                  <a:lnTo>
                    <a:pt x="3" y="38"/>
                  </a:lnTo>
                  <a:lnTo>
                    <a:pt x="0" y="33"/>
                  </a:lnTo>
                  <a:lnTo>
                    <a:pt x="0" y="10"/>
                  </a:lnTo>
                  <a:lnTo>
                    <a:pt x="0" y="10"/>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59" name="Freeform 70"/>
            <p:cNvSpPr>
              <a:spLocks/>
            </p:cNvSpPr>
            <p:nvPr/>
          </p:nvSpPr>
          <p:spPr bwMode="auto">
            <a:xfrm>
              <a:off x="3995738" y="2235201"/>
              <a:ext cx="431800" cy="438150"/>
            </a:xfrm>
            <a:custGeom>
              <a:avLst/>
              <a:gdLst>
                <a:gd name="T0" fmla="*/ 163 w 272"/>
                <a:gd name="T1" fmla="*/ 0 h 276"/>
                <a:gd name="T2" fmla="*/ 175 w 272"/>
                <a:gd name="T3" fmla="*/ 0 h 276"/>
                <a:gd name="T4" fmla="*/ 189 w 272"/>
                <a:gd name="T5" fmla="*/ 0 h 276"/>
                <a:gd name="T6" fmla="*/ 203 w 272"/>
                <a:gd name="T7" fmla="*/ 2 h 276"/>
                <a:gd name="T8" fmla="*/ 217 w 272"/>
                <a:gd name="T9" fmla="*/ 4 h 276"/>
                <a:gd name="T10" fmla="*/ 231 w 272"/>
                <a:gd name="T11" fmla="*/ 7 h 276"/>
                <a:gd name="T12" fmla="*/ 242 w 272"/>
                <a:gd name="T13" fmla="*/ 11 h 276"/>
                <a:gd name="T14" fmla="*/ 254 w 272"/>
                <a:gd name="T15" fmla="*/ 14 h 276"/>
                <a:gd name="T16" fmla="*/ 265 w 272"/>
                <a:gd name="T17" fmla="*/ 23 h 276"/>
                <a:gd name="T18" fmla="*/ 263 w 272"/>
                <a:gd name="T19" fmla="*/ 30 h 276"/>
                <a:gd name="T20" fmla="*/ 245 w 272"/>
                <a:gd name="T21" fmla="*/ 30 h 276"/>
                <a:gd name="T22" fmla="*/ 228 w 272"/>
                <a:gd name="T23" fmla="*/ 28 h 276"/>
                <a:gd name="T24" fmla="*/ 210 w 272"/>
                <a:gd name="T25" fmla="*/ 23 h 276"/>
                <a:gd name="T26" fmla="*/ 193 w 272"/>
                <a:gd name="T27" fmla="*/ 21 h 276"/>
                <a:gd name="T28" fmla="*/ 175 w 272"/>
                <a:gd name="T29" fmla="*/ 18 h 276"/>
                <a:gd name="T30" fmla="*/ 159 w 272"/>
                <a:gd name="T31" fmla="*/ 18 h 276"/>
                <a:gd name="T32" fmla="*/ 142 w 272"/>
                <a:gd name="T33" fmla="*/ 23 h 276"/>
                <a:gd name="T34" fmla="*/ 119 w 272"/>
                <a:gd name="T35" fmla="*/ 28 h 276"/>
                <a:gd name="T36" fmla="*/ 96 w 272"/>
                <a:gd name="T37" fmla="*/ 37 h 276"/>
                <a:gd name="T38" fmla="*/ 79 w 272"/>
                <a:gd name="T39" fmla="*/ 53 h 276"/>
                <a:gd name="T40" fmla="*/ 68 w 272"/>
                <a:gd name="T41" fmla="*/ 74 h 276"/>
                <a:gd name="T42" fmla="*/ 59 w 272"/>
                <a:gd name="T43" fmla="*/ 97 h 276"/>
                <a:gd name="T44" fmla="*/ 52 w 272"/>
                <a:gd name="T45" fmla="*/ 123 h 276"/>
                <a:gd name="T46" fmla="*/ 47 w 272"/>
                <a:gd name="T47" fmla="*/ 148 h 276"/>
                <a:gd name="T48" fmla="*/ 40 w 272"/>
                <a:gd name="T49" fmla="*/ 172 h 276"/>
                <a:gd name="T50" fmla="*/ 33 w 272"/>
                <a:gd name="T51" fmla="*/ 190 h 276"/>
                <a:gd name="T52" fmla="*/ 28 w 272"/>
                <a:gd name="T53" fmla="*/ 207 h 276"/>
                <a:gd name="T54" fmla="*/ 24 w 272"/>
                <a:gd name="T55" fmla="*/ 218 h 276"/>
                <a:gd name="T56" fmla="*/ 21 w 272"/>
                <a:gd name="T57" fmla="*/ 232 h 276"/>
                <a:gd name="T58" fmla="*/ 24 w 272"/>
                <a:gd name="T59" fmla="*/ 248 h 276"/>
                <a:gd name="T60" fmla="*/ 31 w 272"/>
                <a:gd name="T61" fmla="*/ 258 h 276"/>
                <a:gd name="T62" fmla="*/ 40 w 272"/>
                <a:gd name="T63" fmla="*/ 267 h 276"/>
                <a:gd name="T64" fmla="*/ 28 w 272"/>
                <a:gd name="T65" fmla="*/ 274 h 276"/>
                <a:gd name="T66" fmla="*/ 12 w 272"/>
                <a:gd name="T67" fmla="*/ 265 h 276"/>
                <a:gd name="T68" fmla="*/ 3 w 272"/>
                <a:gd name="T69" fmla="*/ 244 h 276"/>
                <a:gd name="T70" fmla="*/ 0 w 272"/>
                <a:gd name="T71" fmla="*/ 228 h 276"/>
                <a:gd name="T72" fmla="*/ 5 w 272"/>
                <a:gd name="T73" fmla="*/ 209 h 276"/>
                <a:gd name="T74" fmla="*/ 10 w 272"/>
                <a:gd name="T75" fmla="*/ 190 h 276"/>
                <a:gd name="T76" fmla="*/ 17 w 272"/>
                <a:gd name="T77" fmla="*/ 172 h 276"/>
                <a:gd name="T78" fmla="*/ 24 w 272"/>
                <a:gd name="T79" fmla="*/ 151 h 276"/>
                <a:gd name="T80" fmla="*/ 28 w 272"/>
                <a:gd name="T81" fmla="*/ 135 h 276"/>
                <a:gd name="T82" fmla="*/ 33 w 272"/>
                <a:gd name="T83" fmla="*/ 116 h 276"/>
                <a:gd name="T84" fmla="*/ 40 w 272"/>
                <a:gd name="T85" fmla="*/ 93 h 276"/>
                <a:gd name="T86" fmla="*/ 47 w 272"/>
                <a:gd name="T87" fmla="*/ 72 h 276"/>
                <a:gd name="T88" fmla="*/ 56 w 272"/>
                <a:gd name="T89" fmla="*/ 53 h 276"/>
                <a:gd name="T90" fmla="*/ 70 w 272"/>
                <a:gd name="T91" fmla="*/ 35 h 276"/>
                <a:gd name="T92" fmla="*/ 84 w 272"/>
                <a:gd name="T93" fmla="*/ 21 h 276"/>
                <a:gd name="T94" fmla="*/ 103 w 272"/>
                <a:gd name="T95" fmla="*/ 9 h 276"/>
                <a:gd name="T96" fmla="*/ 124 w 272"/>
                <a:gd name="T97" fmla="*/ 7 h 276"/>
                <a:gd name="T98" fmla="*/ 142 w 272"/>
                <a:gd name="T99" fmla="*/ 4 h 276"/>
                <a:gd name="T100" fmla="*/ 154 w 272"/>
                <a:gd name="T101" fmla="*/ 0 h 276"/>
                <a:gd name="T102" fmla="*/ 156 w 272"/>
                <a:gd name="T10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2" h="276">
                  <a:moveTo>
                    <a:pt x="156" y="0"/>
                  </a:moveTo>
                  <a:lnTo>
                    <a:pt x="163" y="0"/>
                  </a:lnTo>
                  <a:lnTo>
                    <a:pt x="170" y="0"/>
                  </a:lnTo>
                  <a:lnTo>
                    <a:pt x="175" y="0"/>
                  </a:lnTo>
                  <a:lnTo>
                    <a:pt x="184" y="0"/>
                  </a:lnTo>
                  <a:lnTo>
                    <a:pt x="189" y="0"/>
                  </a:lnTo>
                  <a:lnTo>
                    <a:pt x="198" y="2"/>
                  </a:lnTo>
                  <a:lnTo>
                    <a:pt x="203" y="2"/>
                  </a:lnTo>
                  <a:lnTo>
                    <a:pt x="210" y="4"/>
                  </a:lnTo>
                  <a:lnTo>
                    <a:pt x="217" y="4"/>
                  </a:lnTo>
                  <a:lnTo>
                    <a:pt x="224" y="7"/>
                  </a:lnTo>
                  <a:lnTo>
                    <a:pt x="231" y="7"/>
                  </a:lnTo>
                  <a:lnTo>
                    <a:pt x="235" y="9"/>
                  </a:lnTo>
                  <a:lnTo>
                    <a:pt x="242" y="11"/>
                  </a:lnTo>
                  <a:lnTo>
                    <a:pt x="249" y="11"/>
                  </a:lnTo>
                  <a:lnTo>
                    <a:pt x="254" y="14"/>
                  </a:lnTo>
                  <a:lnTo>
                    <a:pt x="263" y="16"/>
                  </a:lnTo>
                  <a:lnTo>
                    <a:pt x="265" y="23"/>
                  </a:lnTo>
                  <a:lnTo>
                    <a:pt x="272" y="30"/>
                  </a:lnTo>
                  <a:lnTo>
                    <a:pt x="263" y="30"/>
                  </a:lnTo>
                  <a:lnTo>
                    <a:pt x="254" y="30"/>
                  </a:lnTo>
                  <a:lnTo>
                    <a:pt x="245" y="30"/>
                  </a:lnTo>
                  <a:lnTo>
                    <a:pt x="238" y="30"/>
                  </a:lnTo>
                  <a:lnTo>
                    <a:pt x="228" y="28"/>
                  </a:lnTo>
                  <a:lnTo>
                    <a:pt x="219" y="25"/>
                  </a:lnTo>
                  <a:lnTo>
                    <a:pt x="210" y="23"/>
                  </a:lnTo>
                  <a:lnTo>
                    <a:pt x="203" y="23"/>
                  </a:lnTo>
                  <a:lnTo>
                    <a:pt x="193" y="21"/>
                  </a:lnTo>
                  <a:lnTo>
                    <a:pt x="184" y="21"/>
                  </a:lnTo>
                  <a:lnTo>
                    <a:pt x="175" y="18"/>
                  </a:lnTo>
                  <a:lnTo>
                    <a:pt x="168" y="18"/>
                  </a:lnTo>
                  <a:lnTo>
                    <a:pt x="159" y="18"/>
                  </a:lnTo>
                  <a:lnTo>
                    <a:pt x="149" y="21"/>
                  </a:lnTo>
                  <a:lnTo>
                    <a:pt x="142" y="23"/>
                  </a:lnTo>
                  <a:lnTo>
                    <a:pt x="133" y="25"/>
                  </a:lnTo>
                  <a:lnTo>
                    <a:pt x="119" y="28"/>
                  </a:lnTo>
                  <a:lnTo>
                    <a:pt x="107" y="32"/>
                  </a:lnTo>
                  <a:lnTo>
                    <a:pt x="96" y="37"/>
                  </a:lnTo>
                  <a:lnTo>
                    <a:pt x="89" y="46"/>
                  </a:lnTo>
                  <a:lnTo>
                    <a:pt x="79" y="53"/>
                  </a:lnTo>
                  <a:lnTo>
                    <a:pt x="75" y="65"/>
                  </a:lnTo>
                  <a:lnTo>
                    <a:pt x="68" y="74"/>
                  </a:lnTo>
                  <a:lnTo>
                    <a:pt x="63" y="86"/>
                  </a:lnTo>
                  <a:lnTo>
                    <a:pt x="59" y="97"/>
                  </a:lnTo>
                  <a:lnTo>
                    <a:pt x="56" y="111"/>
                  </a:lnTo>
                  <a:lnTo>
                    <a:pt x="52" y="123"/>
                  </a:lnTo>
                  <a:lnTo>
                    <a:pt x="49" y="137"/>
                  </a:lnTo>
                  <a:lnTo>
                    <a:pt x="47" y="148"/>
                  </a:lnTo>
                  <a:lnTo>
                    <a:pt x="42" y="160"/>
                  </a:lnTo>
                  <a:lnTo>
                    <a:pt x="40" y="172"/>
                  </a:lnTo>
                  <a:lnTo>
                    <a:pt x="38" y="183"/>
                  </a:lnTo>
                  <a:lnTo>
                    <a:pt x="33" y="190"/>
                  </a:lnTo>
                  <a:lnTo>
                    <a:pt x="31" y="202"/>
                  </a:lnTo>
                  <a:lnTo>
                    <a:pt x="28" y="207"/>
                  </a:lnTo>
                  <a:lnTo>
                    <a:pt x="26" y="211"/>
                  </a:lnTo>
                  <a:lnTo>
                    <a:pt x="24" y="218"/>
                  </a:lnTo>
                  <a:lnTo>
                    <a:pt x="24" y="223"/>
                  </a:lnTo>
                  <a:lnTo>
                    <a:pt x="21" y="232"/>
                  </a:lnTo>
                  <a:lnTo>
                    <a:pt x="24" y="244"/>
                  </a:lnTo>
                  <a:lnTo>
                    <a:pt x="24" y="248"/>
                  </a:lnTo>
                  <a:lnTo>
                    <a:pt x="28" y="253"/>
                  </a:lnTo>
                  <a:lnTo>
                    <a:pt x="31" y="258"/>
                  </a:lnTo>
                  <a:lnTo>
                    <a:pt x="40" y="262"/>
                  </a:lnTo>
                  <a:lnTo>
                    <a:pt x="40" y="267"/>
                  </a:lnTo>
                  <a:lnTo>
                    <a:pt x="40" y="276"/>
                  </a:lnTo>
                  <a:lnTo>
                    <a:pt x="28" y="274"/>
                  </a:lnTo>
                  <a:lnTo>
                    <a:pt x="21" y="274"/>
                  </a:lnTo>
                  <a:lnTo>
                    <a:pt x="12" y="265"/>
                  </a:lnTo>
                  <a:lnTo>
                    <a:pt x="7" y="253"/>
                  </a:lnTo>
                  <a:lnTo>
                    <a:pt x="3" y="244"/>
                  </a:lnTo>
                  <a:lnTo>
                    <a:pt x="3" y="237"/>
                  </a:lnTo>
                  <a:lnTo>
                    <a:pt x="0" y="228"/>
                  </a:lnTo>
                  <a:lnTo>
                    <a:pt x="3" y="218"/>
                  </a:lnTo>
                  <a:lnTo>
                    <a:pt x="5" y="209"/>
                  </a:lnTo>
                  <a:lnTo>
                    <a:pt x="7" y="200"/>
                  </a:lnTo>
                  <a:lnTo>
                    <a:pt x="10" y="190"/>
                  </a:lnTo>
                  <a:lnTo>
                    <a:pt x="14" y="181"/>
                  </a:lnTo>
                  <a:lnTo>
                    <a:pt x="17" y="172"/>
                  </a:lnTo>
                  <a:lnTo>
                    <a:pt x="21" y="160"/>
                  </a:lnTo>
                  <a:lnTo>
                    <a:pt x="24" y="151"/>
                  </a:lnTo>
                  <a:lnTo>
                    <a:pt x="26" y="142"/>
                  </a:lnTo>
                  <a:lnTo>
                    <a:pt x="28" y="135"/>
                  </a:lnTo>
                  <a:lnTo>
                    <a:pt x="28" y="125"/>
                  </a:lnTo>
                  <a:lnTo>
                    <a:pt x="33" y="116"/>
                  </a:lnTo>
                  <a:lnTo>
                    <a:pt x="35" y="104"/>
                  </a:lnTo>
                  <a:lnTo>
                    <a:pt x="40" y="93"/>
                  </a:lnTo>
                  <a:lnTo>
                    <a:pt x="42" y="83"/>
                  </a:lnTo>
                  <a:lnTo>
                    <a:pt x="47" y="72"/>
                  </a:lnTo>
                  <a:lnTo>
                    <a:pt x="52" y="62"/>
                  </a:lnTo>
                  <a:lnTo>
                    <a:pt x="56" y="53"/>
                  </a:lnTo>
                  <a:lnTo>
                    <a:pt x="63" y="44"/>
                  </a:lnTo>
                  <a:lnTo>
                    <a:pt x="70" y="35"/>
                  </a:lnTo>
                  <a:lnTo>
                    <a:pt x="75" y="28"/>
                  </a:lnTo>
                  <a:lnTo>
                    <a:pt x="84" y="21"/>
                  </a:lnTo>
                  <a:lnTo>
                    <a:pt x="93" y="14"/>
                  </a:lnTo>
                  <a:lnTo>
                    <a:pt x="103" y="9"/>
                  </a:lnTo>
                  <a:lnTo>
                    <a:pt x="112" y="7"/>
                  </a:lnTo>
                  <a:lnTo>
                    <a:pt x="124" y="7"/>
                  </a:lnTo>
                  <a:lnTo>
                    <a:pt x="138" y="7"/>
                  </a:lnTo>
                  <a:lnTo>
                    <a:pt x="142" y="4"/>
                  </a:lnTo>
                  <a:lnTo>
                    <a:pt x="147" y="2"/>
                  </a:lnTo>
                  <a:lnTo>
                    <a:pt x="154" y="0"/>
                  </a:lnTo>
                  <a:lnTo>
                    <a:pt x="156" y="0"/>
                  </a:lnTo>
                  <a:lnTo>
                    <a:pt x="156" y="0"/>
                  </a:lnTo>
                  <a:close/>
                </a:path>
              </a:pathLst>
            </a:custGeom>
            <a:solidFill>
              <a:srgbClr val="F7BD70"/>
            </a:solidFill>
            <a:ln>
              <a:noFill/>
            </a:ln>
            <a:extLst/>
          </p:spPr>
          <p:txBody>
            <a:bodyPr/>
            <a:lstStyle/>
            <a:p>
              <a:pPr fontAlgn="auto">
                <a:spcBef>
                  <a:spcPts val="0"/>
                </a:spcBef>
                <a:spcAft>
                  <a:spcPts val="0"/>
                </a:spcAft>
                <a:defRPr/>
              </a:pPr>
              <a:endParaRPr lang="en-US">
                <a:latin typeface="+mn-lt"/>
              </a:endParaRPr>
            </a:p>
          </p:txBody>
        </p:sp>
        <p:sp>
          <p:nvSpPr>
            <p:cNvPr id="60" name="Freeform 71"/>
            <p:cNvSpPr>
              <a:spLocks/>
            </p:cNvSpPr>
            <p:nvPr/>
          </p:nvSpPr>
          <p:spPr bwMode="auto">
            <a:xfrm>
              <a:off x="2386013" y="2205038"/>
              <a:ext cx="196850" cy="173038"/>
            </a:xfrm>
            <a:custGeom>
              <a:avLst/>
              <a:gdLst>
                <a:gd name="T0" fmla="*/ 80 w 124"/>
                <a:gd name="T1" fmla="*/ 7 h 109"/>
                <a:gd name="T2" fmla="*/ 82 w 124"/>
                <a:gd name="T3" fmla="*/ 21 h 109"/>
                <a:gd name="T4" fmla="*/ 75 w 124"/>
                <a:gd name="T5" fmla="*/ 37 h 109"/>
                <a:gd name="T6" fmla="*/ 75 w 124"/>
                <a:gd name="T7" fmla="*/ 56 h 109"/>
                <a:gd name="T8" fmla="*/ 84 w 124"/>
                <a:gd name="T9" fmla="*/ 67 h 109"/>
                <a:gd name="T10" fmla="*/ 103 w 124"/>
                <a:gd name="T11" fmla="*/ 67 h 109"/>
                <a:gd name="T12" fmla="*/ 117 w 124"/>
                <a:gd name="T13" fmla="*/ 67 h 109"/>
                <a:gd name="T14" fmla="*/ 124 w 124"/>
                <a:gd name="T15" fmla="*/ 74 h 109"/>
                <a:gd name="T16" fmla="*/ 124 w 124"/>
                <a:gd name="T17" fmla="*/ 81 h 109"/>
                <a:gd name="T18" fmla="*/ 114 w 124"/>
                <a:gd name="T19" fmla="*/ 88 h 109"/>
                <a:gd name="T20" fmla="*/ 94 w 124"/>
                <a:gd name="T21" fmla="*/ 86 h 109"/>
                <a:gd name="T22" fmla="*/ 77 w 124"/>
                <a:gd name="T23" fmla="*/ 86 h 109"/>
                <a:gd name="T24" fmla="*/ 59 w 124"/>
                <a:gd name="T25" fmla="*/ 88 h 109"/>
                <a:gd name="T26" fmla="*/ 54 w 124"/>
                <a:gd name="T27" fmla="*/ 88 h 109"/>
                <a:gd name="T28" fmla="*/ 63 w 124"/>
                <a:gd name="T29" fmla="*/ 67 h 109"/>
                <a:gd name="T30" fmla="*/ 66 w 124"/>
                <a:gd name="T31" fmla="*/ 54 h 109"/>
                <a:gd name="T32" fmla="*/ 56 w 124"/>
                <a:gd name="T33" fmla="*/ 49 h 109"/>
                <a:gd name="T34" fmla="*/ 49 w 124"/>
                <a:gd name="T35" fmla="*/ 51 h 109"/>
                <a:gd name="T36" fmla="*/ 40 w 124"/>
                <a:gd name="T37" fmla="*/ 63 h 109"/>
                <a:gd name="T38" fmla="*/ 33 w 124"/>
                <a:gd name="T39" fmla="*/ 81 h 109"/>
                <a:gd name="T40" fmla="*/ 24 w 124"/>
                <a:gd name="T41" fmla="*/ 100 h 109"/>
                <a:gd name="T42" fmla="*/ 14 w 124"/>
                <a:gd name="T43" fmla="*/ 107 h 109"/>
                <a:gd name="T44" fmla="*/ 3 w 124"/>
                <a:gd name="T45" fmla="*/ 100 h 109"/>
                <a:gd name="T46" fmla="*/ 7 w 124"/>
                <a:gd name="T47" fmla="*/ 93 h 109"/>
                <a:gd name="T48" fmla="*/ 24 w 124"/>
                <a:gd name="T49" fmla="*/ 79 h 109"/>
                <a:gd name="T50" fmla="*/ 33 w 124"/>
                <a:gd name="T51" fmla="*/ 60 h 109"/>
                <a:gd name="T52" fmla="*/ 35 w 124"/>
                <a:gd name="T53" fmla="*/ 42 h 109"/>
                <a:gd name="T54" fmla="*/ 38 w 124"/>
                <a:gd name="T55" fmla="*/ 30 h 109"/>
                <a:gd name="T56" fmla="*/ 52 w 124"/>
                <a:gd name="T57" fmla="*/ 28 h 109"/>
                <a:gd name="T58" fmla="*/ 66 w 124"/>
                <a:gd name="T59" fmla="*/ 19 h 109"/>
                <a:gd name="T60" fmla="*/ 70 w 124"/>
                <a:gd name="T61" fmla="*/ 7 h 109"/>
                <a:gd name="T62" fmla="*/ 70 w 124"/>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09">
                  <a:moveTo>
                    <a:pt x="70" y="0"/>
                  </a:moveTo>
                  <a:lnTo>
                    <a:pt x="80" y="7"/>
                  </a:lnTo>
                  <a:lnTo>
                    <a:pt x="82" y="14"/>
                  </a:lnTo>
                  <a:lnTo>
                    <a:pt x="82" y="21"/>
                  </a:lnTo>
                  <a:lnTo>
                    <a:pt x="80" y="30"/>
                  </a:lnTo>
                  <a:lnTo>
                    <a:pt x="75" y="37"/>
                  </a:lnTo>
                  <a:lnTo>
                    <a:pt x="73" y="47"/>
                  </a:lnTo>
                  <a:lnTo>
                    <a:pt x="75" y="56"/>
                  </a:lnTo>
                  <a:lnTo>
                    <a:pt x="82" y="63"/>
                  </a:lnTo>
                  <a:lnTo>
                    <a:pt x="84" y="67"/>
                  </a:lnTo>
                  <a:lnTo>
                    <a:pt x="94" y="67"/>
                  </a:lnTo>
                  <a:lnTo>
                    <a:pt x="103" y="67"/>
                  </a:lnTo>
                  <a:lnTo>
                    <a:pt x="110" y="67"/>
                  </a:lnTo>
                  <a:lnTo>
                    <a:pt x="117" y="67"/>
                  </a:lnTo>
                  <a:lnTo>
                    <a:pt x="124" y="72"/>
                  </a:lnTo>
                  <a:lnTo>
                    <a:pt x="124" y="74"/>
                  </a:lnTo>
                  <a:lnTo>
                    <a:pt x="124" y="79"/>
                  </a:lnTo>
                  <a:lnTo>
                    <a:pt x="124" y="81"/>
                  </a:lnTo>
                  <a:lnTo>
                    <a:pt x="124" y="88"/>
                  </a:lnTo>
                  <a:lnTo>
                    <a:pt x="114" y="88"/>
                  </a:lnTo>
                  <a:lnTo>
                    <a:pt x="105" y="86"/>
                  </a:lnTo>
                  <a:lnTo>
                    <a:pt x="94" y="86"/>
                  </a:lnTo>
                  <a:lnTo>
                    <a:pt x="87" y="86"/>
                  </a:lnTo>
                  <a:lnTo>
                    <a:pt x="77" y="86"/>
                  </a:lnTo>
                  <a:lnTo>
                    <a:pt x="68" y="88"/>
                  </a:lnTo>
                  <a:lnTo>
                    <a:pt x="59" y="88"/>
                  </a:lnTo>
                  <a:lnTo>
                    <a:pt x="54" y="95"/>
                  </a:lnTo>
                  <a:lnTo>
                    <a:pt x="54" y="88"/>
                  </a:lnTo>
                  <a:lnTo>
                    <a:pt x="59" y="79"/>
                  </a:lnTo>
                  <a:lnTo>
                    <a:pt x="63" y="67"/>
                  </a:lnTo>
                  <a:lnTo>
                    <a:pt x="68" y="60"/>
                  </a:lnTo>
                  <a:lnTo>
                    <a:pt x="66" y="54"/>
                  </a:lnTo>
                  <a:lnTo>
                    <a:pt x="63" y="49"/>
                  </a:lnTo>
                  <a:lnTo>
                    <a:pt x="56" y="49"/>
                  </a:lnTo>
                  <a:lnTo>
                    <a:pt x="52" y="49"/>
                  </a:lnTo>
                  <a:lnTo>
                    <a:pt x="49" y="51"/>
                  </a:lnTo>
                  <a:lnTo>
                    <a:pt x="45" y="56"/>
                  </a:lnTo>
                  <a:lnTo>
                    <a:pt x="40" y="63"/>
                  </a:lnTo>
                  <a:lnTo>
                    <a:pt x="38" y="72"/>
                  </a:lnTo>
                  <a:lnTo>
                    <a:pt x="33" y="81"/>
                  </a:lnTo>
                  <a:lnTo>
                    <a:pt x="28" y="91"/>
                  </a:lnTo>
                  <a:lnTo>
                    <a:pt x="24" y="100"/>
                  </a:lnTo>
                  <a:lnTo>
                    <a:pt x="17" y="109"/>
                  </a:lnTo>
                  <a:lnTo>
                    <a:pt x="14" y="107"/>
                  </a:lnTo>
                  <a:lnTo>
                    <a:pt x="7" y="105"/>
                  </a:lnTo>
                  <a:lnTo>
                    <a:pt x="3" y="100"/>
                  </a:lnTo>
                  <a:lnTo>
                    <a:pt x="0" y="100"/>
                  </a:lnTo>
                  <a:lnTo>
                    <a:pt x="7" y="93"/>
                  </a:lnTo>
                  <a:lnTo>
                    <a:pt x="17" y="86"/>
                  </a:lnTo>
                  <a:lnTo>
                    <a:pt x="24" y="79"/>
                  </a:lnTo>
                  <a:lnTo>
                    <a:pt x="28" y="70"/>
                  </a:lnTo>
                  <a:lnTo>
                    <a:pt x="33" y="60"/>
                  </a:lnTo>
                  <a:lnTo>
                    <a:pt x="35" y="51"/>
                  </a:lnTo>
                  <a:lnTo>
                    <a:pt x="35" y="42"/>
                  </a:lnTo>
                  <a:lnTo>
                    <a:pt x="33" y="30"/>
                  </a:lnTo>
                  <a:lnTo>
                    <a:pt x="38" y="30"/>
                  </a:lnTo>
                  <a:lnTo>
                    <a:pt x="47" y="30"/>
                  </a:lnTo>
                  <a:lnTo>
                    <a:pt x="52" y="28"/>
                  </a:lnTo>
                  <a:lnTo>
                    <a:pt x="59" y="26"/>
                  </a:lnTo>
                  <a:lnTo>
                    <a:pt x="66" y="19"/>
                  </a:lnTo>
                  <a:lnTo>
                    <a:pt x="70" y="14"/>
                  </a:lnTo>
                  <a:lnTo>
                    <a:pt x="70" y="7"/>
                  </a:lnTo>
                  <a:lnTo>
                    <a:pt x="70" y="0"/>
                  </a:lnTo>
                  <a:lnTo>
                    <a:pt x="70" y="0"/>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61" name="Freeform 72"/>
            <p:cNvSpPr>
              <a:spLocks/>
            </p:cNvSpPr>
            <p:nvPr/>
          </p:nvSpPr>
          <p:spPr bwMode="auto">
            <a:xfrm>
              <a:off x="4181475" y="1784351"/>
              <a:ext cx="55563" cy="84138"/>
            </a:xfrm>
            <a:custGeom>
              <a:avLst/>
              <a:gdLst>
                <a:gd name="T0" fmla="*/ 28 w 35"/>
                <a:gd name="T1" fmla="*/ 0 h 53"/>
                <a:gd name="T2" fmla="*/ 32 w 35"/>
                <a:gd name="T3" fmla="*/ 7 h 53"/>
                <a:gd name="T4" fmla="*/ 35 w 35"/>
                <a:gd name="T5" fmla="*/ 14 h 53"/>
                <a:gd name="T6" fmla="*/ 32 w 35"/>
                <a:gd name="T7" fmla="*/ 23 h 53"/>
                <a:gd name="T8" fmla="*/ 28 w 35"/>
                <a:gd name="T9" fmla="*/ 32 h 53"/>
                <a:gd name="T10" fmla="*/ 18 w 35"/>
                <a:gd name="T11" fmla="*/ 44 h 53"/>
                <a:gd name="T12" fmla="*/ 14 w 35"/>
                <a:gd name="T13" fmla="*/ 53 h 53"/>
                <a:gd name="T14" fmla="*/ 2 w 35"/>
                <a:gd name="T15" fmla="*/ 46 h 53"/>
                <a:gd name="T16" fmla="*/ 0 w 35"/>
                <a:gd name="T17" fmla="*/ 42 h 53"/>
                <a:gd name="T18" fmla="*/ 0 w 35"/>
                <a:gd name="T19" fmla="*/ 32 h 53"/>
                <a:gd name="T20" fmla="*/ 4 w 35"/>
                <a:gd name="T21" fmla="*/ 25 h 53"/>
                <a:gd name="T22" fmla="*/ 9 w 35"/>
                <a:gd name="T23" fmla="*/ 18 h 53"/>
                <a:gd name="T24" fmla="*/ 14 w 35"/>
                <a:gd name="T25" fmla="*/ 11 h 53"/>
                <a:gd name="T26" fmla="*/ 21 w 35"/>
                <a:gd name="T27" fmla="*/ 5 h 53"/>
                <a:gd name="T28" fmla="*/ 28 w 35"/>
                <a:gd name="T29" fmla="*/ 0 h 53"/>
                <a:gd name="T30" fmla="*/ 28 w 35"/>
                <a:gd name="T3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53">
                  <a:moveTo>
                    <a:pt x="28" y="0"/>
                  </a:moveTo>
                  <a:lnTo>
                    <a:pt x="32" y="7"/>
                  </a:lnTo>
                  <a:lnTo>
                    <a:pt x="35" y="14"/>
                  </a:lnTo>
                  <a:lnTo>
                    <a:pt x="32" y="23"/>
                  </a:lnTo>
                  <a:lnTo>
                    <a:pt x="28" y="32"/>
                  </a:lnTo>
                  <a:lnTo>
                    <a:pt x="18" y="44"/>
                  </a:lnTo>
                  <a:lnTo>
                    <a:pt x="14" y="53"/>
                  </a:lnTo>
                  <a:lnTo>
                    <a:pt x="2" y="46"/>
                  </a:lnTo>
                  <a:lnTo>
                    <a:pt x="0" y="42"/>
                  </a:lnTo>
                  <a:lnTo>
                    <a:pt x="0" y="32"/>
                  </a:lnTo>
                  <a:lnTo>
                    <a:pt x="4" y="25"/>
                  </a:lnTo>
                  <a:lnTo>
                    <a:pt x="9" y="18"/>
                  </a:lnTo>
                  <a:lnTo>
                    <a:pt x="14" y="11"/>
                  </a:lnTo>
                  <a:lnTo>
                    <a:pt x="21" y="5"/>
                  </a:lnTo>
                  <a:lnTo>
                    <a:pt x="28" y="0"/>
                  </a:lnTo>
                  <a:lnTo>
                    <a:pt x="28"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62" name="Freeform 73"/>
            <p:cNvSpPr>
              <a:spLocks/>
            </p:cNvSpPr>
            <p:nvPr/>
          </p:nvSpPr>
          <p:spPr bwMode="auto">
            <a:xfrm>
              <a:off x="4324350" y="1801813"/>
              <a:ext cx="49213" cy="96838"/>
            </a:xfrm>
            <a:custGeom>
              <a:avLst/>
              <a:gdLst>
                <a:gd name="T0" fmla="*/ 10 w 31"/>
                <a:gd name="T1" fmla="*/ 0 h 61"/>
                <a:gd name="T2" fmla="*/ 17 w 31"/>
                <a:gd name="T3" fmla="*/ 5 h 61"/>
                <a:gd name="T4" fmla="*/ 24 w 31"/>
                <a:gd name="T5" fmla="*/ 14 h 61"/>
                <a:gd name="T6" fmla="*/ 28 w 31"/>
                <a:gd name="T7" fmla="*/ 21 h 61"/>
                <a:gd name="T8" fmla="*/ 31 w 31"/>
                <a:gd name="T9" fmla="*/ 33 h 61"/>
                <a:gd name="T10" fmla="*/ 31 w 31"/>
                <a:gd name="T11" fmla="*/ 40 h 61"/>
                <a:gd name="T12" fmla="*/ 31 w 31"/>
                <a:gd name="T13" fmla="*/ 47 h 61"/>
                <a:gd name="T14" fmla="*/ 26 w 31"/>
                <a:gd name="T15" fmla="*/ 54 h 61"/>
                <a:gd name="T16" fmla="*/ 21 w 31"/>
                <a:gd name="T17" fmla="*/ 61 h 61"/>
                <a:gd name="T18" fmla="*/ 14 w 31"/>
                <a:gd name="T19" fmla="*/ 54 h 61"/>
                <a:gd name="T20" fmla="*/ 10 w 31"/>
                <a:gd name="T21" fmla="*/ 47 h 61"/>
                <a:gd name="T22" fmla="*/ 5 w 31"/>
                <a:gd name="T23" fmla="*/ 40 h 61"/>
                <a:gd name="T24" fmla="*/ 3 w 31"/>
                <a:gd name="T25" fmla="*/ 31 h 61"/>
                <a:gd name="T26" fmla="*/ 0 w 31"/>
                <a:gd name="T27" fmla="*/ 21 h 61"/>
                <a:gd name="T28" fmla="*/ 0 w 31"/>
                <a:gd name="T29" fmla="*/ 14 h 61"/>
                <a:gd name="T30" fmla="*/ 3 w 31"/>
                <a:gd name="T31" fmla="*/ 5 h 61"/>
                <a:gd name="T32" fmla="*/ 10 w 31"/>
                <a:gd name="T33" fmla="*/ 0 h 61"/>
                <a:gd name="T34" fmla="*/ 10 w 31"/>
                <a:gd name="T3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61">
                  <a:moveTo>
                    <a:pt x="10" y="0"/>
                  </a:moveTo>
                  <a:lnTo>
                    <a:pt x="17" y="5"/>
                  </a:lnTo>
                  <a:lnTo>
                    <a:pt x="24" y="14"/>
                  </a:lnTo>
                  <a:lnTo>
                    <a:pt x="28" y="21"/>
                  </a:lnTo>
                  <a:lnTo>
                    <a:pt x="31" y="33"/>
                  </a:lnTo>
                  <a:lnTo>
                    <a:pt x="31" y="40"/>
                  </a:lnTo>
                  <a:lnTo>
                    <a:pt x="31" y="47"/>
                  </a:lnTo>
                  <a:lnTo>
                    <a:pt x="26" y="54"/>
                  </a:lnTo>
                  <a:lnTo>
                    <a:pt x="21" y="61"/>
                  </a:lnTo>
                  <a:lnTo>
                    <a:pt x="14" y="54"/>
                  </a:lnTo>
                  <a:lnTo>
                    <a:pt x="10" y="47"/>
                  </a:lnTo>
                  <a:lnTo>
                    <a:pt x="5" y="40"/>
                  </a:lnTo>
                  <a:lnTo>
                    <a:pt x="3" y="31"/>
                  </a:lnTo>
                  <a:lnTo>
                    <a:pt x="0" y="21"/>
                  </a:lnTo>
                  <a:lnTo>
                    <a:pt x="0" y="14"/>
                  </a:lnTo>
                  <a:lnTo>
                    <a:pt x="3" y="5"/>
                  </a:lnTo>
                  <a:lnTo>
                    <a:pt x="10" y="0"/>
                  </a:lnTo>
                  <a:lnTo>
                    <a:pt x="10"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63" name="Freeform 74"/>
            <p:cNvSpPr>
              <a:spLocks/>
            </p:cNvSpPr>
            <p:nvPr/>
          </p:nvSpPr>
          <p:spPr bwMode="auto">
            <a:xfrm>
              <a:off x="4427538" y="1809751"/>
              <a:ext cx="38100" cy="80963"/>
            </a:xfrm>
            <a:custGeom>
              <a:avLst/>
              <a:gdLst>
                <a:gd name="T0" fmla="*/ 12 w 24"/>
                <a:gd name="T1" fmla="*/ 0 h 51"/>
                <a:gd name="T2" fmla="*/ 19 w 24"/>
                <a:gd name="T3" fmla="*/ 5 h 51"/>
                <a:gd name="T4" fmla="*/ 24 w 24"/>
                <a:gd name="T5" fmla="*/ 16 h 51"/>
                <a:gd name="T6" fmla="*/ 24 w 24"/>
                <a:gd name="T7" fmla="*/ 21 h 51"/>
                <a:gd name="T8" fmla="*/ 24 w 24"/>
                <a:gd name="T9" fmla="*/ 28 h 51"/>
                <a:gd name="T10" fmla="*/ 24 w 24"/>
                <a:gd name="T11" fmla="*/ 33 h 51"/>
                <a:gd name="T12" fmla="*/ 21 w 24"/>
                <a:gd name="T13" fmla="*/ 40 h 51"/>
                <a:gd name="T14" fmla="*/ 19 w 24"/>
                <a:gd name="T15" fmla="*/ 42 h 51"/>
                <a:gd name="T16" fmla="*/ 14 w 24"/>
                <a:gd name="T17" fmla="*/ 47 h 51"/>
                <a:gd name="T18" fmla="*/ 7 w 24"/>
                <a:gd name="T19" fmla="*/ 49 h 51"/>
                <a:gd name="T20" fmla="*/ 3 w 24"/>
                <a:gd name="T21" fmla="*/ 51 h 51"/>
                <a:gd name="T22" fmla="*/ 3 w 24"/>
                <a:gd name="T23" fmla="*/ 42 h 51"/>
                <a:gd name="T24" fmla="*/ 3 w 24"/>
                <a:gd name="T25" fmla="*/ 35 h 51"/>
                <a:gd name="T26" fmla="*/ 0 w 24"/>
                <a:gd name="T27" fmla="*/ 28 h 51"/>
                <a:gd name="T28" fmla="*/ 3 w 24"/>
                <a:gd name="T29" fmla="*/ 23 h 51"/>
                <a:gd name="T30" fmla="*/ 3 w 24"/>
                <a:gd name="T31" fmla="*/ 16 h 51"/>
                <a:gd name="T32" fmla="*/ 5 w 24"/>
                <a:gd name="T33" fmla="*/ 9 h 51"/>
                <a:gd name="T34" fmla="*/ 7 w 24"/>
                <a:gd name="T35" fmla="*/ 5 h 51"/>
                <a:gd name="T36" fmla="*/ 12 w 24"/>
                <a:gd name="T37" fmla="*/ 0 h 51"/>
                <a:gd name="T38" fmla="*/ 12 w 24"/>
                <a:gd name="T3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1">
                  <a:moveTo>
                    <a:pt x="12" y="0"/>
                  </a:moveTo>
                  <a:lnTo>
                    <a:pt x="19" y="5"/>
                  </a:lnTo>
                  <a:lnTo>
                    <a:pt x="24" y="16"/>
                  </a:lnTo>
                  <a:lnTo>
                    <a:pt x="24" y="21"/>
                  </a:lnTo>
                  <a:lnTo>
                    <a:pt x="24" y="28"/>
                  </a:lnTo>
                  <a:lnTo>
                    <a:pt x="24" y="33"/>
                  </a:lnTo>
                  <a:lnTo>
                    <a:pt x="21" y="40"/>
                  </a:lnTo>
                  <a:lnTo>
                    <a:pt x="19" y="42"/>
                  </a:lnTo>
                  <a:lnTo>
                    <a:pt x="14" y="47"/>
                  </a:lnTo>
                  <a:lnTo>
                    <a:pt x="7" y="49"/>
                  </a:lnTo>
                  <a:lnTo>
                    <a:pt x="3" y="51"/>
                  </a:lnTo>
                  <a:lnTo>
                    <a:pt x="3" y="42"/>
                  </a:lnTo>
                  <a:lnTo>
                    <a:pt x="3" y="35"/>
                  </a:lnTo>
                  <a:lnTo>
                    <a:pt x="0" y="28"/>
                  </a:lnTo>
                  <a:lnTo>
                    <a:pt x="3" y="23"/>
                  </a:lnTo>
                  <a:lnTo>
                    <a:pt x="3" y="16"/>
                  </a:lnTo>
                  <a:lnTo>
                    <a:pt x="5" y="9"/>
                  </a:lnTo>
                  <a:lnTo>
                    <a:pt x="7" y="5"/>
                  </a:lnTo>
                  <a:lnTo>
                    <a:pt x="12" y="0"/>
                  </a:lnTo>
                  <a:lnTo>
                    <a:pt x="12"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64" name="Freeform 75"/>
            <p:cNvSpPr>
              <a:spLocks/>
            </p:cNvSpPr>
            <p:nvPr/>
          </p:nvSpPr>
          <p:spPr bwMode="auto">
            <a:xfrm>
              <a:off x="4037013" y="1824038"/>
              <a:ext cx="41275" cy="55563"/>
            </a:xfrm>
            <a:custGeom>
              <a:avLst/>
              <a:gdLst>
                <a:gd name="T0" fmla="*/ 14 w 26"/>
                <a:gd name="T1" fmla="*/ 0 h 35"/>
                <a:gd name="T2" fmla="*/ 21 w 26"/>
                <a:gd name="T3" fmla="*/ 3 h 35"/>
                <a:gd name="T4" fmla="*/ 26 w 26"/>
                <a:gd name="T5" fmla="*/ 7 h 35"/>
                <a:gd name="T6" fmla="*/ 26 w 26"/>
                <a:gd name="T7" fmla="*/ 17 h 35"/>
                <a:gd name="T8" fmla="*/ 23 w 26"/>
                <a:gd name="T9" fmla="*/ 24 h 35"/>
                <a:gd name="T10" fmla="*/ 19 w 26"/>
                <a:gd name="T11" fmla="*/ 31 h 35"/>
                <a:gd name="T12" fmla="*/ 14 w 26"/>
                <a:gd name="T13" fmla="*/ 35 h 35"/>
                <a:gd name="T14" fmla="*/ 7 w 26"/>
                <a:gd name="T15" fmla="*/ 33 h 35"/>
                <a:gd name="T16" fmla="*/ 0 w 26"/>
                <a:gd name="T17" fmla="*/ 28 h 35"/>
                <a:gd name="T18" fmla="*/ 2 w 26"/>
                <a:gd name="T19" fmla="*/ 19 h 35"/>
                <a:gd name="T20" fmla="*/ 7 w 26"/>
                <a:gd name="T21" fmla="*/ 10 h 35"/>
                <a:gd name="T22" fmla="*/ 12 w 26"/>
                <a:gd name="T23" fmla="*/ 3 h 35"/>
                <a:gd name="T24" fmla="*/ 14 w 26"/>
                <a:gd name="T25" fmla="*/ 0 h 35"/>
                <a:gd name="T26" fmla="*/ 14 w 26"/>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5">
                  <a:moveTo>
                    <a:pt x="14" y="0"/>
                  </a:moveTo>
                  <a:lnTo>
                    <a:pt x="21" y="3"/>
                  </a:lnTo>
                  <a:lnTo>
                    <a:pt x="26" y="7"/>
                  </a:lnTo>
                  <a:lnTo>
                    <a:pt x="26" y="17"/>
                  </a:lnTo>
                  <a:lnTo>
                    <a:pt x="23" y="24"/>
                  </a:lnTo>
                  <a:lnTo>
                    <a:pt x="19" y="31"/>
                  </a:lnTo>
                  <a:lnTo>
                    <a:pt x="14" y="35"/>
                  </a:lnTo>
                  <a:lnTo>
                    <a:pt x="7" y="33"/>
                  </a:lnTo>
                  <a:lnTo>
                    <a:pt x="0" y="28"/>
                  </a:lnTo>
                  <a:lnTo>
                    <a:pt x="2" y="19"/>
                  </a:lnTo>
                  <a:lnTo>
                    <a:pt x="7" y="10"/>
                  </a:lnTo>
                  <a:lnTo>
                    <a:pt x="12" y="3"/>
                  </a:lnTo>
                  <a:lnTo>
                    <a:pt x="14" y="0"/>
                  </a:lnTo>
                  <a:lnTo>
                    <a:pt x="14"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65" name="Freeform 76"/>
            <p:cNvSpPr>
              <a:spLocks/>
            </p:cNvSpPr>
            <p:nvPr/>
          </p:nvSpPr>
          <p:spPr bwMode="auto">
            <a:xfrm>
              <a:off x="4070350" y="1868488"/>
              <a:ext cx="66675" cy="111125"/>
            </a:xfrm>
            <a:custGeom>
              <a:avLst/>
              <a:gdLst>
                <a:gd name="T0" fmla="*/ 37 w 42"/>
                <a:gd name="T1" fmla="*/ 0 h 70"/>
                <a:gd name="T2" fmla="*/ 42 w 42"/>
                <a:gd name="T3" fmla="*/ 5 h 70"/>
                <a:gd name="T4" fmla="*/ 42 w 42"/>
                <a:gd name="T5" fmla="*/ 14 h 70"/>
                <a:gd name="T6" fmla="*/ 39 w 42"/>
                <a:gd name="T7" fmla="*/ 26 h 70"/>
                <a:gd name="T8" fmla="*/ 35 w 42"/>
                <a:gd name="T9" fmla="*/ 35 h 70"/>
                <a:gd name="T10" fmla="*/ 28 w 42"/>
                <a:gd name="T11" fmla="*/ 42 h 70"/>
                <a:gd name="T12" fmla="*/ 21 w 42"/>
                <a:gd name="T13" fmla="*/ 52 h 70"/>
                <a:gd name="T14" fmla="*/ 16 w 42"/>
                <a:gd name="T15" fmla="*/ 61 h 70"/>
                <a:gd name="T16" fmla="*/ 14 w 42"/>
                <a:gd name="T17" fmla="*/ 70 h 70"/>
                <a:gd name="T18" fmla="*/ 5 w 42"/>
                <a:gd name="T19" fmla="*/ 65 h 70"/>
                <a:gd name="T20" fmla="*/ 0 w 42"/>
                <a:gd name="T21" fmla="*/ 61 h 70"/>
                <a:gd name="T22" fmla="*/ 0 w 42"/>
                <a:gd name="T23" fmla="*/ 52 h 70"/>
                <a:gd name="T24" fmla="*/ 5 w 42"/>
                <a:gd name="T25" fmla="*/ 45 h 70"/>
                <a:gd name="T26" fmla="*/ 7 w 42"/>
                <a:gd name="T27" fmla="*/ 35 h 70"/>
                <a:gd name="T28" fmla="*/ 14 w 42"/>
                <a:gd name="T29" fmla="*/ 28 h 70"/>
                <a:gd name="T30" fmla="*/ 16 w 42"/>
                <a:gd name="T31" fmla="*/ 19 h 70"/>
                <a:gd name="T32" fmla="*/ 23 w 42"/>
                <a:gd name="T33" fmla="*/ 12 h 70"/>
                <a:gd name="T34" fmla="*/ 30 w 42"/>
                <a:gd name="T35" fmla="*/ 5 h 70"/>
                <a:gd name="T36" fmla="*/ 37 w 42"/>
                <a:gd name="T37" fmla="*/ 0 h 70"/>
                <a:gd name="T38" fmla="*/ 37 w 42"/>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70">
                  <a:moveTo>
                    <a:pt x="37" y="0"/>
                  </a:moveTo>
                  <a:lnTo>
                    <a:pt x="42" y="5"/>
                  </a:lnTo>
                  <a:lnTo>
                    <a:pt x="42" y="14"/>
                  </a:lnTo>
                  <a:lnTo>
                    <a:pt x="39" y="26"/>
                  </a:lnTo>
                  <a:lnTo>
                    <a:pt x="35" y="35"/>
                  </a:lnTo>
                  <a:lnTo>
                    <a:pt x="28" y="42"/>
                  </a:lnTo>
                  <a:lnTo>
                    <a:pt x="21" y="52"/>
                  </a:lnTo>
                  <a:lnTo>
                    <a:pt x="16" y="61"/>
                  </a:lnTo>
                  <a:lnTo>
                    <a:pt x="14" y="70"/>
                  </a:lnTo>
                  <a:lnTo>
                    <a:pt x="5" y="65"/>
                  </a:lnTo>
                  <a:lnTo>
                    <a:pt x="0" y="61"/>
                  </a:lnTo>
                  <a:lnTo>
                    <a:pt x="0" y="52"/>
                  </a:lnTo>
                  <a:lnTo>
                    <a:pt x="5" y="45"/>
                  </a:lnTo>
                  <a:lnTo>
                    <a:pt x="7" y="35"/>
                  </a:lnTo>
                  <a:lnTo>
                    <a:pt x="14" y="28"/>
                  </a:lnTo>
                  <a:lnTo>
                    <a:pt x="16" y="19"/>
                  </a:lnTo>
                  <a:lnTo>
                    <a:pt x="23" y="12"/>
                  </a:lnTo>
                  <a:lnTo>
                    <a:pt x="30" y="5"/>
                  </a:lnTo>
                  <a:lnTo>
                    <a:pt x="37" y="0"/>
                  </a:lnTo>
                  <a:lnTo>
                    <a:pt x="37"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66" name="Freeform 77"/>
            <p:cNvSpPr>
              <a:spLocks/>
            </p:cNvSpPr>
            <p:nvPr/>
          </p:nvSpPr>
          <p:spPr bwMode="auto">
            <a:xfrm>
              <a:off x="4214813" y="1890713"/>
              <a:ext cx="39688" cy="71438"/>
            </a:xfrm>
            <a:custGeom>
              <a:avLst/>
              <a:gdLst>
                <a:gd name="T0" fmla="*/ 16 w 25"/>
                <a:gd name="T1" fmla="*/ 0 h 45"/>
                <a:gd name="T2" fmla="*/ 21 w 25"/>
                <a:gd name="T3" fmla="*/ 3 h 45"/>
                <a:gd name="T4" fmla="*/ 23 w 25"/>
                <a:gd name="T5" fmla="*/ 12 h 45"/>
                <a:gd name="T6" fmla="*/ 25 w 25"/>
                <a:gd name="T7" fmla="*/ 19 h 45"/>
                <a:gd name="T8" fmla="*/ 25 w 25"/>
                <a:gd name="T9" fmla="*/ 28 h 45"/>
                <a:gd name="T10" fmla="*/ 21 w 25"/>
                <a:gd name="T11" fmla="*/ 35 h 45"/>
                <a:gd name="T12" fmla="*/ 18 w 25"/>
                <a:gd name="T13" fmla="*/ 42 h 45"/>
                <a:gd name="T14" fmla="*/ 11 w 25"/>
                <a:gd name="T15" fmla="*/ 45 h 45"/>
                <a:gd name="T16" fmla="*/ 2 w 25"/>
                <a:gd name="T17" fmla="*/ 45 h 45"/>
                <a:gd name="T18" fmla="*/ 0 w 25"/>
                <a:gd name="T19" fmla="*/ 38 h 45"/>
                <a:gd name="T20" fmla="*/ 0 w 25"/>
                <a:gd name="T21" fmla="*/ 33 h 45"/>
                <a:gd name="T22" fmla="*/ 0 w 25"/>
                <a:gd name="T23" fmla="*/ 26 h 45"/>
                <a:gd name="T24" fmla="*/ 2 w 25"/>
                <a:gd name="T25" fmla="*/ 19 h 45"/>
                <a:gd name="T26" fmla="*/ 2 w 25"/>
                <a:gd name="T27" fmla="*/ 12 h 45"/>
                <a:gd name="T28" fmla="*/ 7 w 25"/>
                <a:gd name="T29" fmla="*/ 10 h 45"/>
                <a:gd name="T30" fmla="*/ 11 w 25"/>
                <a:gd name="T31" fmla="*/ 3 h 45"/>
                <a:gd name="T32" fmla="*/ 16 w 25"/>
                <a:gd name="T33" fmla="*/ 0 h 45"/>
                <a:gd name="T34" fmla="*/ 16 w 25"/>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45">
                  <a:moveTo>
                    <a:pt x="16" y="0"/>
                  </a:moveTo>
                  <a:lnTo>
                    <a:pt x="21" y="3"/>
                  </a:lnTo>
                  <a:lnTo>
                    <a:pt x="23" y="12"/>
                  </a:lnTo>
                  <a:lnTo>
                    <a:pt x="25" y="19"/>
                  </a:lnTo>
                  <a:lnTo>
                    <a:pt x="25" y="28"/>
                  </a:lnTo>
                  <a:lnTo>
                    <a:pt x="21" y="35"/>
                  </a:lnTo>
                  <a:lnTo>
                    <a:pt x="18" y="42"/>
                  </a:lnTo>
                  <a:lnTo>
                    <a:pt x="11" y="45"/>
                  </a:lnTo>
                  <a:lnTo>
                    <a:pt x="2" y="45"/>
                  </a:lnTo>
                  <a:lnTo>
                    <a:pt x="0" y="38"/>
                  </a:lnTo>
                  <a:lnTo>
                    <a:pt x="0" y="33"/>
                  </a:lnTo>
                  <a:lnTo>
                    <a:pt x="0" y="26"/>
                  </a:lnTo>
                  <a:lnTo>
                    <a:pt x="2" y="19"/>
                  </a:lnTo>
                  <a:lnTo>
                    <a:pt x="2" y="12"/>
                  </a:lnTo>
                  <a:lnTo>
                    <a:pt x="7" y="10"/>
                  </a:lnTo>
                  <a:lnTo>
                    <a:pt x="11" y="3"/>
                  </a:lnTo>
                  <a:lnTo>
                    <a:pt x="16" y="0"/>
                  </a:lnTo>
                  <a:lnTo>
                    <a:pt x="16"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67" name="Freeform 78"/>
            <p:cNvSpPr>
              <a:spLocks/>
            </p:cNvSpPr>
            <p:nvPr/>
          </p:nvSpPr>
          <p:spPr bwMode="auto">
            <a:xfrm>
              <a:off x="3889375" y="1901826"/>
              <a:ext cx="58738" cy="122238"/>
            </a:xfrm>
            <a:custGeom>
              <a:avLst/>
              <a:gdLst>
                <a:gd name="T0" fmla="*/ 30 w 37"/>
                <a:gd name="T1" fmla="*/ 0 h 77"/>
                <a:gd name="T2" fmla="*/ 35 w 37"/>
                <a:gd name="T3" fmla="*/ 7 h 77"/>
                <a:gd name="T4" fmla="*/ 37 w 37"/>
                <a:gd name="T5" fmla="*/ 17 h 77"/>
                <a:gd name="T6" fmla="*/ 35 w 37"/>
                <a:gd name="T7" fmla="*/ 28 h 77"/>
                <a:gd name="T8" fmla="*/ 30 w 37"/>
                <a:gd name="T9" fmla="*/ 38 h 77"/>
                <a:gd name="T10" fmla="*/ 26 w 37"/>
                <a:gd name="T11" fmla="*/ 49 h 77"/>
                <a:gd name="T12" fmla="*/ 19 w 37"/>
                <a:gd name="T13" fmla="*/ 58 h 77"/>
                <a:gd name="T14" fmla="*/ 14 w 37"/>
                <a:gd name="T15" fmla="*/ 68 h 77"/>
                <a:gd name="T16" fmla="*/ 12 w 37"/>
                <a:gd name="T17" fmla="*/ 77 h 77"/>
                <a:gd name="T18" fmla="*/ 5 w 37"/>
                <a:gd name="T19" fmla="*/ 70 h 77"/>
                <a:gd name="T20" fmla="*/ 0 w 37"/>
                <a:gd name="T21" fmla="*/ 63 h 77"/>
                <a:gd name="T22" fmla="*/ 0 w 37"/>
                <a:gd name="T23" fmla="*/ 54 h 77"/>
                <a:gd name="T24" fmla="*/ 2 w 37"/>
                <a:gd name="T25" fmla="*/ 47 h 77"/>
                <a:gd name="T26" fmla="*/ 5 w 37"/>
                <a:gd name="T27" fmla="*/ 38 h 77"/>
                <a:gd name="T28" fmla="*/ 9 w 37"/>
                <a:gd name="T29" fmla="*/ 31 h 77"/>
                <a:gd name="T30" fmla="*/ 14 w 37"/>
                <a:gd name="T31" fmla="*/ 21 h 77"/>
                <a:gd name="T32" fmla="*/ 16 w 37"/>
                <a:gd name="T33" fmla="*/ 14 h 77"/>
                <a:gd name="T34" fmla="*/ 23 w 37"/>
                <a:gd name="T35" fmla="*/ 7 h 77"/>
                <a:gd name="T36" fmla="*/ 30 w 37"/>
                <a:gd name="T37" fmla="*/ 0 h 77"/>
                <a:gd name="T38" fmla="*/ 30 w 37"/>
                <a:gd name="T3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77">
                  <a:moveTo>
                    <a:pt x="30" y="0"/>
                  </a:moveTo>
                  <a:lnTo>
                    <a:pt x="35" y="7"/>
                  </a:lnTo>
                  <a:lnTo>
                    <a:pt x="37" y="17"/>
                  </a:lnTo>
                  <a:lnTo>
                    <a:pt x="35" y="28"/>
                  </a:lnTo>
                  <a:lnTo>
                    <a:pt x="30" y="38"/>
                  </a:lnTo>
                  <a:lnTo>
                    <a:pt x="26" y="49"/>
                  </a:lnTo>
                  <a:lnTo>
                    <a:pt x="19" y="58"/>
                  </a:lnTo>
                  <a:lnTo>
                    <a:pt x="14" y="68"/>
                  </a:lnTo>
                  <a:lnTo>
                    <a:pt x="12" y="77"/>
                  </a:lnTo>
                  <a:lnTo>
                    <a:pt x="5" y="70"/>
                  </a:lnTo>
                  <a:lnTo>
                    <a:pt x="0" y="63"/>
                  </a:lnTo>
                  <a:lnTo>
                    <a:pt x="0" y="54"/>
                  </a:lnTo>
                  <a:lnTo>
                    <a:pt x="2" y="47"/>
                  </a:lnTo>
                  <a:lnTo>
                    <a:pt x="5" y="38"/>
                  </a:lnTo>
                  <a:lnTo>
                    <a:pt x="9" y="31"/>
                  </a:lnTo>
                  <a:lnTo>
                    <a:pt x="14" y="21"/>
                  </a:lnTo>
                  <a:lnTo>
                    <a:pt x="16" y="14"/>
                  </a:lnTo>
                  <a:lnTo>
                    <a:pt x="23" y="7"/>
                  </a:lnTo>
                  <a:lnTo>
                    <a:pt x="30" y="0"/>
                  </a:lnTo>
                  <a:lnTo>
                    <a:pt x="30"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68" name="Freeform 79"/>
            <p:cNvSpPr>
              <a:spLocks/>
            </p:cNvSpPr>
            <p:nvPr/>
          </p:nvSpPr>
          <p:spPr bwMode="auto">
            <a:xfrm>
              <a:off x="4284663" y="1906588"/>
              <a:ext cx="44450" cy="65088"/>
            </a:xfrm>
            <a:custGeom>
              <a:avLst/>
              <a:gdLst>
                <a:gd name="T0" fmla="*/ 9 w 28"/>
                <a:gd name="T1" fmla="*/ 0 h 41"/>
                <a:gd name="T2" fmla="*/ 14 w 28"/>
                <a:gd name="T3" fmla="*/ 2 h 41"/>
                <a:gd name="T4" fmla="*/ 18 w 28"/>
                <a:gd name="T5" fmla="*/ 7 h 41"/>
                <a:gd name="T6" fmla="*/ 21 w 28"/>
                <a:gd name="T7" fmla="*/ 14 h 41"/>
                <a:gd name="T8" fmla="*/ 25 w 28"/>
                <a:gd name="T9" fmla="*/ 23 h 41"/>
                <a:gd name="T10" fmla="*/ 28 w 28"/>
                <a:gd name="T11" fmla="*/ 30 h 41"/>
                <a:gd name="T12" fmla="*/ 25 w 28"/>
                <a:gd name="T13" fmla="*/ 39 h 41"/>
                <a:gd name="T14" fmla="*/ 21 w 28"/>
                <a:gd name="T15" fmla="*/ 39 h 41"/>
                <a:gd name="T16" fmla="*/ 18 w 28"/>
                <a:gd name="T17" fmla="*/ 41 h 41"/>
                <a:gd name="T18" fmla="*/ 14 w 28"/>
                <a:gd name="T19" fmla="*/ 39 h 41"/>
                <a:gd name="T20" fmla="*/ 9 w 28"/>
                <a:gd name="T21" fmla="*/ 37 h 41"/>
                <a:gd name="T22" fmla="*/ 7 w 28"/>
                <a:gd name="T23" fmla="*/ 35 h 41"/>
                <a:gd name="T24" fmla="*/ 4 w 28"/>
                <a:gd name="T25" fmla="*/ 28 h 41"/>
                <a:gd name="T26" fmla="*/ 2 w 28"/>
                <a:gd name="T27" fmla="*/ 23 h 41"/>
                <a:gd name="T28" fmla="*/ 2 w 28"/>
                <a:gd name="T29" fmla="*/ 18 h 41"/>
                <a:gd name="T30" fmla="*/ 0 w 28"/>
                <a:gd name="T31" fmla="*/ 11 h 41"/>
                <a:gd name="T32" fmla="*/ 0 w 28"/>
                <a:gd name="T33" fmla="*/ 7 h 41"/>
                <a:gd name="T34" fmla="*/ 2 w 28"/>
                <a:gd name="T35" fmla="*/ 2 h 41"/>
                <a:gd name="T36" fmla="*/ 9 w 28"/>
                <a:gd name="T37" fmla="*/ 0 h 41"/>
                <a:gd name="T38" fmla="*/ 9 w 28"/>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1">
                  <a:moveTo>
                    <a:pt x="9" y="0"/>
                  </a:moveTo>
                  <a:lnTo>
                    <a:pt x="14" y="2"/>
                  </a:lnTo>
                  <a:lnTo>
                    <a:pt x="18" y="7"/>
                  </a:lnTo>
                  <a:lnTo>
                    <a:pt x="21" y="14"/>
                  </a:lnTo>
                  <a:lnTo>
                    <a:pt x="25" y="23"/>
                  </a:lnTo>
                  <a:lnTo>
                    <a:pt x="28" y="30"/>
                  </a:lnTo>
                  <a:lnTo>
                    <a:pt x="25" y="39"/>
                  </a:lnTo>
                  <a:lnTo>
                    <a:pt x="21" y="39"/>
                  </a:lnTo>
                  <a:lnTo>
                    <a:pt x="18" y="41"/>
                  </a:lnTo>
                  <a:lnTo>
                    <a:pt x="14" y="39"/>
                  </a:lnTo>
                  <a:lnTo>
                    <a:pt x="9" y="37"/>
                  </a:lnTo>
                  <a:lnTo>
                    <a:pt x="7" y="35"/>
                  </a:lnTo>
                  <a:lnTo>
                    <a:pt x="4" y="28"/>
                  </a:lnTo>
                  <a:lnTo>
                    <a:pt x="2" y="23"/>
                  </a:lnTo>
                  <a:lnTo>
                    <a:pt x="2" y="18"/>
                  </a:lnTo>
                  <a:lnTo>
                    <a:pt x="0" y="11"/>
                  </a:lnTo>
                  <a:lnTo>
                    <a:pt x="0" y="7"/>
                  </a:lnTo>
                  <a:lnTo>
                    <a:pt x="2" y="2"/>
                  </a:lnTo>
                  <a:lnTo>
                    <a:pt x="9" y="0"/>
                  </a:lnTo>
                  <a:lnTo>
                    <a:pt x="9"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69" name="Freeform 80"/>
            <p:cNvSpPr>
              <a:spLocks/>
            </p:cNvSpPr>
            <p:nvPr/>
          </p:nvSpPr>
          <p:spPr bwMode="auto">
            <a:xfrm>
              <a:off x="3970338" y="1912938"/>
              <a:ext cx="33338" cy="69850"/>
            </a:xfrm>
            <a:custGeom>
              <a:avLst/>
              <a:gdLst>
                <a:gd name="T0" fmla="*/ 12 w 21"/>
                <a:gd name="T1" fmla="*/ 0 h 44"/>
                <a:gd name="T2" fmla="*/ 16 w 21"/>
                <a:gd name="T3" fmla="*/ 3 h 44"/>
                <a:gd name="T4" fmla="*/ 19 w 21"/>
                <a:gd name="T5" fmla="*/ 7 h 44"/>
                <a:gd name="T6" fmla="*/ 21 w 21"/>
                <a:gd name="T7" fmla="*/ 14 h 44"/>
                <a:gd name="T8" fmla="*/ 21 w 21"/>
                <a:gd name="T9" fmla="*/ 21 h 44"/>
                <a:gd name="T10" fmla="*/ 21 w 21"/>
                <a:gd name="T11" fmla="*/ 28 h 44"/>
                <a:gd name="T12" fmla="*/ 21 w 21"/>
                <a:gd name="T13" fmla="*/ 35 h 44"/>
                <a:gd name="T14" fmla="*/ 16 w 21"/>
                <a:gd name="T15" fmla="*/ 42 h 44"/>
                <a:gd name="T16" fmla="*/ 14 w 21"/>
                <a:gd name="T17" fmla="*/ 44 h 44"/>
                <a:gd name="T18" fmla="*/ 7 w 21"/>
                <a:gd name="T19" fmla="*/ 42 h 44"/>
                <a:gd name="T20" fmla="*/ 0 w 21"/>
                <a:gd name="T21" fmla="*/ 37 h 44"/>
                <a:gd name="T22" fmla="*/ 0 w 21"/>
                <a:gd name="T23" fmla="*/ 31 h 44"/>
                <a:gd name="T24" fmla="*/ 0 w 21"/>
                <a:gd name="T25" fmla="*/ 24 h 44"/>
                <a:gd name="T26" fmla="*/ 0 w 21"/>
                <a:gd name="T27" fmla="*/ 21 h 44"/>
                <a:gd name="T28" fmla="*/ 0 w 21"/>
                <a:gd name="T29" fmla="*/ 17 h 44"/>
                <a:gd name="T30" fmla="*/ 0 w 21"/>
                <a:gd name="T31" fmla="*/ 14 h 44"/>
                <a:gd name="T32" fmla="*/ 2 w 21"/>
                <a:gd name="T33" fmla="*/ 10 h 44"/>
                <a:gd name="T34" fmla="*/ 7 w 21"/>
                <a:gd name="T35" fmla="*/ 5 h 44"/>
                <a:gd name="T36" fmla="*/ 12 w 21"/>
                <a:gd name="T37" fmla="*/ 0 h 44"/>
                <a:gd name="T38" fmla="*/ 12 w 21"/>
                <a:gd name="T3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4">
                  <a:moveTo>
                    <a:pt x="12" y="0"/>
                  </a:moveTo>
                  <a:lnTo>
                    <a:pt x="16" y="3"/>
                  </a:lnTo>
                  <a:lnTo>
                    <a:pt x="19" y="7"/>
                  </a:lnTo>
                  <a:lnTo>
                    <a:pt x="21" y="14"/>
                  </a:lnTo>
                  <a:lnTo>
                    <a:pt x="21" y="21"/>
                  </a:lnTo>
                  <a:lnTo>
                    <a:pt x="21" y="28"/>
                  </a:lnTo>
                  <a:lnTo>
                    <a:pt x="21" y="35"/>
                  </a:lnTo>
                  <a:lnTo>
                    <a:pt x="16" y="42"/>
                  </a:lnTo>
                  <a:lnTo>
                    <a:pt x="14" y="44"/>
                  </a:lnTo>
                  <a:lnTo>
                    <a:pt x="7" y="42"/>
                  </a:lnTo>
                  <a:lnTo>
                    <a:pt x="0" y="37"/>
                  </a:lnTo>
                  <a:lnTo>
                    <a:pt x="0" y="31"/>
                  </a:lnTo>
                  <a:lnTo>
                    <a:pt x="0" y="24"/>
                  </a:lnTo>
                  <a:lnTo>
                    <a:pt x="0" y="21"/>
                  </a:lnTo>
                  <a:lnTo>
                    <a:pt x="0" y="17"/>
                  </a:lnTo>
                  <a:lnTo>
                    <a:pt x="0" y="14"/>
                  </a:lnTo>
                  <a:lnTo>
                    <a:pt x="2" y="10"/>
                  </a:lnTo>
                  <a:lnTo>
                    <a:pt x="7" y="5"/>
                  </a:lnTo>
                  <a:lnTo>
                    <a:pt x="12" y="0"/>
                  </a:lnTo>
                  <a:lnTo>
                    <a:pt x="12"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0" name="Freeform 81"/>
            <p:cNvSpPr>
              <a:spLocks/>
            </p:cNvSpPr>
            <p:nvPr/>
          </p:nvSpPr>
          <p:spPr bwMode="auto">
            <a:xfrm>
              <a:off x="4546600" y="1917701"/>
              <a:ext cx="61913" cy="125413"/>
            </a:xfrm>
            <a:custGeom>
              <a:avLst/>
              <a:gdLst>
                <a:gd name="T0" fmla="*/ 7 w 39"/>
                <a:gd name="T1" fmla="*/ 0 h 79"/>
                <a:gd name="T2" fmla="*/ 14 w 39"/>
                <a:gd name="T3" fmla="*/ 7 h 79"/>
                <a:gd name="T4" fmla="*/ 23 w 39"/>
                <a:gd name="T5" fmla="*/ 14 h 79"/>
                <a:gd name="T6" fmla="*/ 28 w 39"/>
                <a:gd name="T7" fmla="*/ 23 h 79"/>
                <a:gd name="T8" fmla="*/ 35 w 39"/>
                <a:gd name="T9" fmla="*/ 34 h 79"/>
                <a:gd name="T10" fmla="*/ 37 w 39"/>
                <a:gd name="T11" fmla="*/ 44 h 79"/>
                <a:gd name="T12" fmla="*/ 39 w 39"/>
                <a:gd name="T13" fmla="*/ 55 h 79"/>
                <a:gd name="T14" fmla="*/ 37 w 39"/>
                <a:gd name="T15" fmla="*/ 62 h 79"/>
                <a:gd name="T16" fmla="*/ 37 w 39"/>
                <a:gd name="T17" fmla="*/ 67 h 79"/>
                <a:gd name="T18" fmla="*/ 35 w 39"/>
                <a:gd name="T19" fmla="*/ 74 h 79"/>
                <a:gd name="T20" fmla="*/ 32 w 39"/>
                <a:gd name="T21" fmla="*/ 79 h 79"/>
                <a:gd name="T22" fmla="*/ 25 w 39"/>
                <a:gd name="T23" fmla="*/ 76 h 79"/>
                <a:gd name="T24" fmla="*/ 18 w 39"/>
                <a:gd name="T25" fmla="*/ 76 h 79"/>
                <a:gd name="T26" fmla="*/ 18 w 39"/>
                <a:gd name="T27" fmla="*/ 65 h 79"/>
                <a:gd name="T28" fmla="*/ 18 w 39"/>
                <a:gd name="T29" fmla="*/ 55 h 79"/>
                <a:gd name="T30" fmla="*/ 16 w 39"/>
                <a:gd name="T31" fmla="*/ 46 h 79"/>
                <a:gd name="T32" fmla="*/ 11 w 39"/>
                <a:gd name="T33" fmla="*/ 39 h 79"/>
                <a:gd name="T34" fmla="*/ 7 w 39"/>
                <a:gd name="T35" fmla="*/ 30 h 79"/>
                <a:gd name="T36" fmla="*/ 5 w 39"/>
                <a:gd name="T37" fmla="*/ 21 h 79"/>
                <a:gd name="T38" fmla="*/ 0 w 39"/>
                <a:gd name="T39" fmla="*/ 11 h 79"/>
                <a:gd name="T40" fmla="*/ 2 w 39"/>
                <a:gd name="T41" fmla="*/ 4 h 79"/>
                <a:gd name="T42" fmla="*/ 5 w 39"/>
                <a:gd name="T43" fmla="*/ 2 h 79"/>
                <a:gd name="T44" fmla="*/ 7 w 39"/>
                <a:gd name="T45" fmla="*/ 0 h 79"/>
                <a:gd name="T46" fmla="*/ 7 w 39"/>
                <a:gd name="T4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79">
                  <a:moveTo>
                    <a:pt x="7" y="0"/>
                  </a:moveTo>
                  <a:lnTo>
                    <a:pt x="14" y="7"/>
                  </a:lnTo>
                  <a:lnTo>
                    <a:pt x="23" y="14"/>
                  </a:lnTo>
                  <a:lnTo>
                    <a:pt x="28" y="23"/>
                  </a:lnTo>
                  <a:lnTo>
                    <a:pt x="35" y="34"/>
                  </a:lnTo>
                  <a:lnTo>
                    <a:pt x="37" y="44"/>
                  </a:lnTo>
                  <a:lnTo>
                    <a:pt x="39" y="55"/>
                  </a:lnTo>
                  <a:lnTo>
                    <a:pt x="37" y="62"/>
                  </a:lnTo>
                  <a:lnTo>
                    <a:pt x="37" y="67"/>
                  </a:lnTo>
                  <a:lnTo>
                    <a:pt x="35" y="74"/>
                  </a:lnTo>
                  <a:lnTo>
                    <a:pt x="32" y="79"/>
                  </a:lnTo>
                  <a:lnTo>
                    <a:pt x="25" y="76"/>
                  </a:lnTo>
                  <a:lnTo>
                    <a:pt x="18" y="76"/>
                  </a:lnTo>
                  <a:lnTo>
                    <a:pt x="18" y="65"/>
                  </a:lnTo>
                  <a:lnTo>
                    <a:pt x="18" y="55"/>
                  </a:lnTo>
                  <a:lnTo>
                    <a:pt x="16" y="46"/>
                  </a:lnTo>
                  <a:lnTo>
                    <a:pt x="11" y="39"/>
                  </a:lnTo>
                  <a:lnTo>
                    <a:pt x="7" y="30"/>
                  </a:lnTo>
                  <a:lnTo>
                    <a:pt x="5" y="21"/>
                  </a:lnTo>
                  <a:lnTo>
                    <a:pt x="0" y="11"/>
                  </a:lnTo>
                  <a:lnTo>
                    <a:pt x="2" y="4"/>
                  </a:lnTo>
                  <a:lnTo>
                    <a:pt x="5" y="2"/>
                  </a:lnTo>
                  <a:lnTo>
                    <a:pt x="7" y="0"/>
                  </a:lnTo>
                  <a:lnTo>
                    <a:pt x="7"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1" name="Freeform 82"/>
            <p:cNvSpPr>
              <a:spLocks/>
            </p:cNvSpPr>
            <p:nvPr/>
          </p:nvSpPr>
          <p:spPr bwMode="auto">
            <a:xfrm>
              <a:off x="4435475" y="1924051"/>
              <a:ext cx="47625" cy="96838"/>
            </a:xfrm>
            <a:custGeom>
              <a:avLst/>
              <a:gdLst>
                <a:gd name="T0" fmla="*/ 16 w 30"/>
                <a:gd name="T1" fmla="*/ 0 h 61"/>
                <a:gd name="T2" fmla="*/ 23 w 30"/>
                <a:gd name="T3" fmla="*/ 3 h 61"/>
                <a:gd name="T4" fmla="*/ 28 w 30"/>
                <a:gd name="T5" fmla="*/ 10 h 61"/>
                <a:gd name="T6" fmla="*/ 30 w 30"/>
                <a:gd name="T7" fmla="*/ 17 h 61"/>
                <a:gd name="T8" fmla="*/ 30 w 30"/>
                <a:gd name="T9" fmla="*/ 26 h 61"/>
                <a:gd name="T10" fmla="*/ 28 w 30"/>
                <a:gd name="T11" fmla="*/ 35 h 61"/>
                <a:gd name="T12" fmla="*/ 26 w 30"/>
                <a:gd name="T13" fmla="*/ 44 h 61"/>
                <a:gd name="T14" fmla="*/ 21 w 30"/>
                <a:gd name="T15" fmla="*/ 51 h 61"/>
                <a:gd name="T16" fmla="*/ 16 w 30"/>
                <a:gd name="T17" fmla="*/ 58 h 61"/>
                <a:gd name="T18" fmla="*/ 7 w 30"/>
                <a:gd name="T19" fmla="*/ 58 h 61"/>
                <a:gd name="T20" fmla="*/ 0 w 30"/>
                <a:gd name="T21" fmla="*/ 61 h 61"/>
                <a:gd name="T22" fmla="*/ 0 w 30"/>
                <a:gd name="T23" fmla="*/ 54 h 61"/>
                <a:gd name="T24" fmla="*/ 2 w 30"/>
                <a:gd name="T25" fmla="*/ 47 h 61"/>
                <a:gd name="T26" fmla="*/ 5 w 30"/>
                <a:gd name="T27" fmla="*/ 40 h 61"/>
                <a:gd name="T28" fmla="*/ 9 w 30"/>
                <a:gd name="T29" fmla="*/ 33 h 61"/>
                <a:gd name="T30" fmla="*/ 9 w 30"/>
                <a:gd name="T31" fmla="*/ 26 h 61"/>
                <a:gd name="T32" fmla="*/ 12 w 30"/>
                <a:gd name="T33" fmla="*/ 19 h 61"/>
                <a:gd name="T34" fmla="*/ 12 w 30"/>
                <a:gd name="T35" fmla="*/ 12 h 61"/>
                <a:gd name="T36" fmla="*/ 9 w 30"/>
                <a:gd name="T37" fmla="*/ 5 h 61"/>
                <a:gd name="T38" fmla="*/ 12 w 30"/>
                <a:gd name="T39" fmla="*/ 3 h 61"/>
                <a:gd name="T40" fmla="*/ 16 w 30"/>
                <a:gd name="T41" fmla="*/ 0 h 61"/>
                <a:gd name="T42" fmla="*/ 16 w 30"/>
                <a:gd name="T4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61">
                  <a:moveTo>
                    <a:pt x="16" y="0"/>
                  </a:moveTo>
                  <a:lnTo>
                    <a:pt x="23" y="3"/>
                  </a:lnTo>
                  <a:lnTo>
                    <a:pt x="28" y="10"/>
                  </a:lnTo>
                  <a:lnTo>
                    <a:pt x="30" y="17"/>
                  </a:lnTo>
                  <a:lnTo>
                    <a:pt x="30" y="26"/>
                  </a:lnTo>
                  <a:lnTo>
                    <a:pt x="28" y="35"/>
                  </a:lnTo>
                  <a:lnTo>
                    <a:pt x="26" y="44"/>
                  </a:lnTo>
                  <a:lnTo>
                    <a:pt x="21" y="51"/>
                  </a:lnTo>
                  <a:lnTo>
                    <a:pt x="16" y="58"/>
                  </a:lnTo>
                  <a:lnTo>
                    <a:pt x="7" y="58"/>
                  </a:lnTo>
                  <a:lnTo>
                    <a:pt x="0" y="61"/>
                  </a:lnTo>
                  <a:lnTo>
                    <a:pt x="0" y="54"/>
                  </a:lnTo>
                  <a:lnTo>
                    <a:pt x="2" y="47"/>
                  </a:lnTo>
                  <a:lnTo>
                    <a:pt x="5" y="40"/>
                  </a:lnTo>
                  <a:lnTo>
                    <a:pt x="9" y="33"/>
                  </a:lnTo>
                  <a:lnTo>
                    <a:pt x="9" y="26"/>
                  </a:lnTo>
                  <a:lnTo>
                    <a:pt x="12" y="19"/>
                  </a:lnTo>
                  <a:lnTo>
                    <a:pt x="12" y="12"/>
                  </a:lnTo>
                  <a:lnTo>
                    <a:pt x="9" y="5"/>
                  </a:lnTo>
                  <a:lnTo>
                    <a:pt x="12" y="3"/>
                  </a:lnTo>
                  <a:lnTo>
                    <a:pt x="16" y="0"/>
                  </a:lnTo>
                  <a:lnTo>
                    <a:pt x="16"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2" name="Freeform 83"/>
            <p:cNvSpPr>
              <a:spLocks/>
            </p:cNvSpPr>
            <p:nvPr/>
          </p:nvSpPr>
          <p:spPr bwMode="auto">
            <a:xfrm>
              <a:off x="4646613" y="1962151"/>
              <a:ext cx="47625" cy="109538"/>
            </a:xfrm>
            <a:custGeom>
              <a:avLst/>
              <a:gdLst>
                <a:gd name="T0" fmla="*/ 4 w 30"/>
                <a:gd name="T1" fmla="*/ 0 h 69"/>
                <a:gd name="T2" fmla="*/ 11 w 30"/>
                <a:gd name="T3" fmla="*/ 4 h 69"/>
                <a:gd name="T4" fmla="*/ 16 w 30"/>
                <a:gd name="T5" fmla="*/ 11 h 69"/>
                <a:gd name="T6" fmla="*/ 21 w 30"/>
                <a:gd name="T7" fmla="*/ 18 h 69"/>
                <a:gd name="T8" fmla="*/ 25 w 30"/>
                <a:gd name="T9" fmla="*/ 27 h 69"/>
                <a:gd name="T10" fmla="*/ 25 w 30"/>
                <a:gd name="T11" fmla="*/ 37 h 69"/>
                <a:gd name="T12" fmla="*/ 28 w 30"/>
                <a:gd name="T13" fmla="*/ 44 h 69"/>
                <a:gd name="T14" fmla="*/ 28 w 30"/>
                <a:gd name="T15" fmla="*/ 53 h 69"/>
                <a:gd name="T16" fmla="*/ 30 w 30"/>
                <a:gd name="T17" fmla="*/ 62 h 69"/>
                <a:gd name="T18" fmla="*/ 23 w 30"/>
                <a:gd name="T19" fmla="*/ 65 h 69"/>
                <a:gd name="T20" fmla="*/ 18 w 30"/>
                <a:gd name="T21" fmla="*/ 69 h 69"/>
                <a:gd name="T22" fmla="*/ 14 w 30"/>
                <a:gd name="T23" fmla="*/ 60 h 69"/>
                <a:gd name="T24" fmla="*/ 11 w 30"/>
                <a:gd name="T25" fmla="*/ 51 h 69"/>
                <a:gd name="T26" fmla="*/ 7 w 30"/>
                <a:gd name="T27" fmla="*/ 44 h 69"/>
                <a:gd name="T28" fmla="*/ 4 w 30"/>
                <a:gd name="T29" fmla="*/ 34 h 69"/>
                <a:gd name="T30" fmla="*/ 0 w 30"/>
                <a:gd name="T31" fmla="*/ 25 h 69"/>
                <a:gd name="T32" fmla="*/ 0 w 30"/>
                <a:gd name="T33" fmla="*/ 16 h 69"/>
                <a:gd name="T34" fmla="*/ 0 w 30"/>
                <a:gd name="T35" fmla="*/ 6 h 69"/>
                <a:gd name="T36" fmla="*/ 4 w 30"/>
                <a:gd name="T37" fmla="*/ 0 h 69"/>
                <a:gd name="T38" fmla="*/ 4 w 30"/>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69">
                  <a:moveTo>
                    <a:pt x="4" y="0"/>
                  </a:moveTo>
                  <a:lnTo>
                    <a:pt x="11" y="4"/>
                  </a:lnTo>
                  <a:lnTo>
                    <a:pt x="16" y="11"/>
                  </a:lnTo>
                  <a:lnTo>
                    <a:pt x="21" y="18"/>
                  </a:lnTo>
                  <a:lnTo>
                    <a:pt x="25" y="27"/>
                  </a:lnTo>
                  <a:lnTo>
                    <a:pt x="25" y="37"/>
                  </a:lnTo>
                  <a:lnTo>
                    <a:pt x="28" y="44"/>
                  </a:lnTo>
                  <a:lnTo>
                    <a:pt x="28" y="53"/>
                  </a:lnTo>
                  <a:lnTo>
                    <a:pt x="30" y="62"/>
                  </a:lnTo>
                  <a:lnTo>
                    <a:pt x="23" y="65"/>
                  </a:lnTo>
                  <a:lnTo>
                    <a:pt x="18" y="69"/>
                  </a:lnTo>
                  <a:lnTo>
                    <a:pt x="14" y="60"/>
                  </a:lnTo>
                  <a:lnTo>
                    <a:pt x="11" y="51"/>
                  </a:lnTo>
                  <a:lnTo>
                    <a:pt x="7" y="44"/>
                  </a:lnTo>
                  <a:lnTo>
                    <a:pt x="4" y="34"/>
                  </a:lnTo>
                  <a:lnTo>
                    <a:pt x="0" y="25"/>
                  </a:lnTo>
                  <a:lnTo>
                    <a:pt x="0" y="16"/>
                  </a:lnTo>
                  <a:lnTo>
                    <a:pt x="0" y="6"/>
                  </a:lnTo>
                  <a:lnTo>
                    <a:pt x="4" y="0"/>
                  </a:lnTo>
                  <a:lnTo>
                    <a:pt x="4"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3" name="Freeform 84"/>
            <p:cNvSpPr>
              <a:spLocks/>
            </p:cNvSpPr>
            <p:nvPr/>
          </p:nvSpPr>
          <p:spPr bwMode="auto">
            <a:xfrm>
              <a:off x="4510088" y="1998663"/>
              <a:ext cx="39688" cy="92075"/>
            </a:xfrm>
            <a:custGeom>
              <a:avLst/>
              <a:gdLst>
                <a:gd name="T0" fmla="*/ 11 w 25"/>
                <a:gd name="T1" fmla="*/ 0 h 58"/>
                <a:gd name="T2" fmla="*/ 18 w 25"/>
                <a:gd name="T3" fmla="*/ 7 h 58"/>
                <a:gd name="T4" fmla="*/ 23 w 25"/>
                <a:gd name="T5" fmla="*/ 16 h 58"/>
                <a:gd name="T6" fmla="*/ 23 w 25"/>
                <a:gd name="T7" fmla="*/ 21 h 58"/>
                <a:gd name="T8" fmla="*/ 25 w 25"/>
                <a:gd name="T9" fmla="*/ 28 h 58"/>
                <a:gd name="T10" fmla="*/ 25 w 25"/>
                <a:gd name="T11" fmla="*/ 32 h 58"/>
                <a:gd name="T12" fmla="*/ 25 w 25"/>
                <a:gd name="T13" fmla="*/ 39 h 58"/>
                <a:gd name="T14" fmla="*/ 23 w 25"/>
                <a:gd name="T15" fmla="*/ 44 h 58"/>
                <a:gd name="T16" fmla="*/ 21 w 25"/>
                <a:gd name="T17" fmla="*/ 49 h 58"/>
                <a:gd name="T18" fmla="*/ 16 w 25"/>
                <a:gd name="T19" fmla="*/ 53 h 58"/>
                <a:gd name="T20" fmla="*/ 11 w 25"/>
                <a:gd name="T21" fmla="*/ 58 h 58"/>
                <a:gd name="T22" fmla="*/ 7 w 25"/>
                <a:gd name="T23" fmla="*/ 51 h 58"/>
                <a:gd name="T24" fmla="*/ 4 w 25"/>
                <a:gd name="T25" fmla="*/ 44 h 58"/>
                <a:gd name="T26" fmla="*/ 2 w 25"/>
                <a:gd name="T27" fmla="*/ 37 h 58"/>
                <a:gd name="T28" fmla="*/ 2 w 25"/>
                <a:gd name="T29" fmla="*/ 28 h 58"/>
                <a:gd name="T30" fmla="*/ 0 w 25"/>
                <a:gd name="T31" fmla="*/ 21 h 58"/>
                <a:gd name="T32" fmla="*/ 2 w 25"/>
                <a:gd name="T33" fmla="*/ 14 h 58"/>
                <a:gd name="T34" fmla="*/ 4 w 25"/>
                <a:gd name="T35" fmla="*/ 7 h 58"/>
                <a:gd name="T36" fmla="*/ 11 w 25"/>
                <a:gd name="T37" fmla="*/ 0 h 58"/>
                <a:gd name="T38" fmla="*/ 11 w 25"/>
                <a:gd name="T3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8">
                  <a:moveTo>
                    <a:pt x="11" y="0"/>
                  </a:moveTo>
                  <a:lnTo>
                    <a:pt x="18" y="7"/>
                  </a:lnTo>
                  <a:lnTo>
                    <a:pt x="23" y="16"/>
                  </a:lnTo>
                  <a:lnTo>
                    <a:pt x="23" y="21"/>
                  </a:lnTo>
                  <a:lnTo>
                    <a:pt x="25" y="28"/>
                  </a:lnTo>
                  <a:lnTo>
                    <a:pt x="25" y="32"/>
                  </a:lnTo>
                  <a:lnTo>
                    <a:pt x="25" y="39"/>
                  </a:lnTo>
                  <a:lnTo>
                    <a:pt x="23" y="44"/>
                  </a:lnTo>
                  <a:lnTo>
                    <a:pt x="21" y="49"/>
                  </a:lnTo>
                  <a:lnTo>
                    <a:pt x="16" y="53"/>
                  </a:lnTo>
                  <a:lnTo>
                    <a:pt x="11" y="58"/>
                  </a:lnTo>
                  <a:lnTo>
                    <a:pt x="7" y="51"/>
                  </a:lnTo>
                  <a:lnTo>
                    <a:pt x="4" y="44"/>
                  </a:lnTo>
                  <a:lnTo>
                    <a:pt x="2" y="37"/>
                  </a:lnTo>
                  <a:lnTo>
                    <a:pt x="2" y="28"/>
                  </a:lnTo>
                  <a:lnTo>
                    <a:pt x="0" y="21"/>
                  </a:lnTo>
                  <a:lnTo>
                    <a:pt x="2" y="14"/>
                  </a:lnTo>
                  <a:lnTo>
                    <a:pt x="4" y="7"/>
                  </a:lnTo>
                  <a:lnTo>
                    <a:pt x="11" y="0"/>
                  </a:lnTo>
                  <a:lnTo>
                    <a:pt x="11"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4" name="Freeform 85"/>
            <p:cNvSpPr>
              <a:spLocks/>
            </p:cNvSpPr>
            <p:nvPr/>
          </p:nvSpPr>
          <p:spPr bwMode="auto">
            <a:xfrm>
              <a:off x="3825875" y="2054226"/>
              <a:ext cx="44450" cy="87313"/>
            </a:xfrm>
            <a:custGeom>
              <a:avLst/>
              <a:gdLst>
                <a:gd name="T0" fmla="*/ 10 w 28"/>
                <a:gd name="T1" fmla="*/ 0 h 55"/>
                <a:gd name="T2" fmla="*/ 12 w 28"/>
                <a:gd name="T3" fmla="*/ 2 h 55"/>
                <a:gd name="T4" fmla="*/ 19 w 28"/>
                <a:gd name="T5" fmla="*/ 9 h 55"/>
                <a:gd name="T6" fmla="*/ 21 w 28"/>
                <a:gd name="T7" fmla="*/ 16 h 55"/>
                <a:gd name="T8" fmla="*/ 26 w 28"/>
                <a:gd name="T9" fmla="*/ 25 h 55"/>
                <a:gd name="T10" fmla="*/ 28 w 28"/>
                <a:gd name="T11" fmla="*/ 35 h 55"/>
                <a:gd name="T12" fmla="*/ 28 w 28"/>
                <a:gd name="T13" fmla="*/ 44 h 55"/>
                <a:gd name="T14" fmla="*/ 24 w 28"/>
                <a:gd name="T15" fmla="*/ 49 h 55"/>
                <a:gd name="T16" fmla="*/ 21 w 28"/>
                <a:gd name="T17" fmla="*/ 55 h 55"/>
                <a:gd name="T18" fmla="*/ 14 w 28"/>
                <a:gd name="T19" fmla="*/ 49 h 55"/>
                <a:gd name="T20" fmla="*/ 10 w 28"/>
                <a:gd name="T21" fmla="*/ 42 h 55"/>
                <a:gd name="T22" fmla="*/ 5 w 28"/>
                <a:gd name="T23" fmla="*/ 35 h 55"/>
                <a:gd name="T24" fmla="*/ 3 w 28"/>
                <a:gd name="T25" fmla="*/ 28 h 55"/>
                <a:gd name="T26" fmla="*/ 0 w 28"/>
                <a:gd name="T27" fmla="*/ 18 h 55"/>
                <a:gd name="T28" fmla="*/ 0 w 28"/>
                <a:gd name="T29" fmla="*/ 11 h 55"/>
                <a:gd name="T30" fmla="*/ 3 w 28"/>
                <a:gd name="T31" fmla="*/ 4 h 55"/>
                <a:gd name="T32" fmla="*/ 10 w 28"/>
                <a:gd name="T33" fmla="*/ 0 h 55"/>
                <a:gd name="T34" fmla="*/ 10 w 28"/>
                <a:gd name="T3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5">
                  <a:moveTo>
                    <a:pt x="10" y="0"/>
                  </a:moveTo>
                  <a:lnTo>
                    <a:pt x="12" y="2"/>
                  </a:lnTo>
                  <a:lnTo>
                    <a:pt x="19" y="9"/>
                  </a:lnTo>
                  <a:lnTo>
                    <a:pt x="21" y="16"/>
                  </a:lnTo>
                  <a:lnTo>
                    <a:pt x="26" y="25"/>
                  </a:lnTo>
                  <a:lnTo>
                    <a:pt x="28" y="35"/>
                  </a:lnTo>
                  <a:lnTo>
                    <a:pt x="28" y="44"/>
                  </a:lnTo>
                  <a:lnTo>
                    <a:pt x="24" y="49"/>
                  </a:lnTo>
                  <a:lnTo>
                    <a:pt x="21" y="55"/>
                  </a:lnTo>
                  <a:lnTo>
                    <a:pt x="14" y="49"/>
                  </a:lnTo>
                  <a:lnTo>
                    <a:pt x="10" y="42"/>
                  </a:lnTo>
                  <a:lnTo>
                    <a:pt x="5" y="35"/>
                  </a:lnTo>
                  <a:lnTo>
                    <a:pt x="3" y="28"/>
                  </a:lnTo>
                  <a:lnTo>
                    <a:pt x="0" y="18"/>
                  </a:lnTo>
                  <a:lnTo>
                    <a:pt x="0" y="11"/>
                  </a:lnTo>
                  <a:lnTo>
                    <a:pt x="3" y="4"/>
                  </a:lnTo>
                  <a:lnTo>
                    <a:pt x="10" y="0"/>
                  </a:lnTo>
                  <a:lnTo>
                    <a:pt x="10"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5" name="Freeform 86"/>
            <p:cNvSpPr>
              <a:spLocks/>
            </p:cNvSpPr>
            <p:nvPr/>
          </p:nvSpPr>
          <p:spPr bwMode="auto">
            <a:xfrm>
              <a:off x="4719638" y="2101851"/>
              <a:ext cx="44450" cy="125413"/>
            </a:xfrm>
            <a:custGeom>
              <a:avLst/>
              <a:gdLst>
                <a:gd name="T0" fmla="*/ 12 w 28"/>
                <a:gd name="T1" fmla="*/ 0 h 79"/>
                <a:gd name="T2" fmla="*/ 16 w 28"/>
                <a:gd name="T3" fmla="*/ 2 h 79"/>
                <a:gd name="T4" fmla="*/ 21 w 28"/>
                <a:gd name="T5" fmla="*/ 5 h 79"/>
                <a:gd name="T6" fmla="*/ 23 w 28"/>
                <a:gd name="T7" fmla="*/ 9 h 79"/>
                <a:gd name="T8" fmla="*/ 26 w 28"/>
                <a:gd name="T9" fmla="*/ 16 h 79"/>
                <a:gd name="T10" fmla="*/ 28 w 28"/>
                <a:gd name="T11" fmla="*/ 25 h 79"/>
                <a:gd name="T12" fmla="*/ 28 w 28"/>
                <a:gd name="T13" fmla="*/ 37 h 79"/>
                <a:gd name="T14" fmla="*/ 26 w 28"/>
                <a:gd name="T15" fmla="*/ 42 h 79"/>
                <a:gd name="T16" fmla="*/ 26 w 28"/>
                <a:gd name="T17" fmla="*/ 49 h 79"/>
                <a:gd name="T18" fmla="*/ 23 w 28"/>
                <a:gd name="T19" fmla="*/ 53 h 79"/>
                <a:gd name="T20" fmla="*/ 23 w 28"/>
                <a:gd name="T21" fmla="*/ 60 h 79"/>
                <a:gd name="T22" fmla="*/ 19 w 28"/>
                <a:gd name="T23" fmla="*/ 70 h 79"/>
                <a:gd name="T24" fmla="*/ 14 w 28"/>
                <a:gd name="T25" fmla="*/ 79 h 79"/>
                <a:gd name="T26" fmla="*/ 5 w 28"/>
                <a:gd name="T27" fmla="*/ 79 h 79"/>
                <a:gd name="T28" fmla="*/ 0 w 28"/>
                <a:gd name="T29" fmla="*/ 77 h 79"/>
                <a:gd name="T30" fmla="*/ 0 w 28"/>
                <a:gd name="T31" fmla="*/ 67 h 79"/>
                <a:gd name="T32" fmla="*/ 0 w 28"/>
                <a:gd name="T33" fmla="*/ 60 h 79"/>
                <a:gd name="T34" fmla="*/ 2 w 28"/>
                <a:gd name="T35" fmla="*/ 53 h 79"/>
                <a:gd name="T36" fmla="*/ 7 w 28"/>
                <a:gd name="T37" fmla="*/ 46 h 79"/>
                <a:gd name="T38" fmla="*/ 9 w 28"/>
                <a:gd name="T39" fmla="*/ 39 h 79"/>
                <a:gd name="T40" fmla="*/ 12 w 28"/>
                <a:gd name="T41" fmla="*/ 32 h 79"/>
                <a:gd name="T42" fmla="*/ 12 w 28"/>
                <a:gd name="T43" fmla="*/ 28 h 79"/>
                <a:gd name="T44" fmla="*/ 7 w 28"/>
                <a:gd name="T45" fmla="*/ 21 h 79"/>
                <a:gd name="T46" fmla="*/ 7 w 28"/>
                <a:gd name="T47" fmla="*/ 14 h 79"/>
                <a:gd name="T48" fmla="*/ 7 w 28"/>
                <a:gd name="T49" fmla="*/ 9 h 79"/>
                <a:gd name="T50" fmla="*/ 9 w 28"/>
                <a:gd name="T51" fmla="*/ 2 h 79"/>
                <a:gd name="T52" fmla="*/ 12 w 28"/>
                <a:gd name="T53" fmla="*/ 0 h 79"/>
                <a:gd name="T54" fmla="*/ 12 w 28"/>
                <a:gd name="T5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79">
                  <a:moveTo>
                    <a:pt x="12" y="0"/>
                  </a:moveTo>
                  <a:lnTo>
                    <a:pt x="16" y="2"/>
                  </a:lnTo>
                  <a:lnTo>
                    <a:pt x="21" y="5"/>
                  </a:lnTo>
                  <a:lnTo>
                    <a:pt x="23" y="9"/>
                  </a:lnTo>
                  <a:lnTo>
                    <a:pt x="26" y="16"/>
                  </a:lnTo>
                  <a:lnTo>
                    <a:pt x="28" y="25"/>
                  </a:lnTo>
                  <a:lnTo>
                    <a:pt x="28" y="37"/>
                  </a:lnTo>
                  <a:lnTo>
                    <a:pt x="26" y="42"/>
                  </a:lnTo>
                  <a:lnTo>
                    <a:pt x="26" y="49"/>
                  </a:lnTo>
                  <a:lnTo>
                    <a:pt x="23" y="53"/>
                  </a:lnTo>
                  <a:lnTo>
                    <a:pt x="23" y="60"/>
                  </a:lnTo>
                  <a:lnTo>
                    <a:pt x="19" y="70"/>
                  </a:lnTo>
                  <a:lnTo>
                    <a:pt x="14" y="79"/>
                  </a:lnTo>
                  <a:lnTo>
                    <a:pt x="5" y="79"/>
                  </a:lnTo>
                  <a:lnTo>
                    <a:pt x="0" y="77"/>
                  </a:lnTo>
                  <a:lnTo>
                    <a:pt x="0" y="67"/>
                  </a:lnTo>
                  <a:lnTo>
                    <a:pt x="0" y="60"/>
                  </a:lnTo>
                  <a:lnTo>
                    <a:pt x="2" y="53"/>
                  </a:lnTo>
                  <a:lnTo>
                    <a:pt x="7" y="46"/>
                  </a:lnTo>
                  <a:lnTo>
                    <a:pt x="9" y="39"/>
                  </a:lnTo>
                  <a:lnTo>
                    <a:pt x="12" y="32"/>
                  </a:lnTo>
                  <a:lnTo>
                    <a:pt x="12" y="28"/>
                  </a:lnTo>
                  <a:lnTo>
                    <a:pt x="7" y="21"/>
                  </a:lnTo>
                  <a:lnTo>
                    <a:pt x="7" y="14"/>
                  </a:lnTo>
                  <a:lnTo>
                    <a:pt x="7" y="9"/>
                  </a:lnTo>
                  <a:lnTo>
                    <a:pt x="9" y="2"/>
                  </a:lnTo>
                  <a:lnTo>
                    <a:pt x="12" y="0"/>
                  </a:lnTo>
                  <a:lnTo>
                    <a:pt x="12"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6" name="Freeform 87"/>
            <p:cNvSpPr>
              <a:spLocks/>
            </p:cNvSpPr>
            <p:nvPr/>
          </p:nvSpPr>
          <p:spPr bwMode="auto">
            <a:xfrm>
              <a:off x="4594225" y="2109788"/>
              <a:ext cx="63500" cy="98425"/>
            </a:xfrm>
            <a:custGeom>
              <a:avLst/>
              <a:gdLst>
                <a:gd name="T0" fmla="*/ 30 w 40"/>
                <a:gd name="T1" fmla="*/ 0 h 62"/>
                <a:gd name="T2" fmla="*/ 37 w 40"/>
                <a:gd name="T3" fmla="*/ 4 h 62"/>
                <a:gd name="T4" fmla="*/ 40 w 40"/>
                <a:gd name="T5" fmla="*/ 11 h 62"/>
                <a:gd name="T6" fmla="*/ 40 w 40"/>
                <a:gd name="T7" fmla="*/ 18 h 62"/>
                <a:gd name="T8" fmla="*/ 40 w 40"/>
                <a:gd name="T9" fmla="*/ 27 h 62"/>
                <a:gd name="T10" fmla="*/ 37 w 40"/>
                <a:gd name="T11" fmla="*/ 34 h 62"/>
                <a:gd name="T12" fmla="*/ 35 w 40"/>
                <a:gd name="T13" fmla="*/ 44 h 62"/>
                <a:gd name="T14" fmla="*/ 30 w 40"/>
                <a:gd name="T15" fmla="*/ 51 h 62"/>
                <a:gd name="T16" fmla="*/ 26 w 40"/>
                <a:gd name="T17" fmla="*/ 58 h 62"/>
                <a:gd name="T18" fmla="*/ 19 w 40"/>
                <a:gd name="T19" fmla="*/ 60 h 62"/>
                <a:gd name="T20" fmla="*/ 14 w 40"/>
                <a:gd name="T21" fmla="*/ 62 h 62"/>
                <a:gd name="T22" fmla="*/ 7 w 40"/>
                <a:gd name="T23" fmla="*/ 62 h 62"/>
                <a:gd name="T24" fmla="*/ 0 w 40"/>
                <a:gd name="T25" fmla="*/ 60 h 62"/>
                <a:gd name="T26" fmla="*/ 5 w 40"/>
                <a:gd name="T27" fmla="*/ 51 h 62"/>
                <a:gd name="T28" fmla="*/ 9 w 40"/>
                <a:gd name="T29" fmla="*/ 44 h 62"/>
                <a:gd name="T30" fmla="*/ 12 w 40"/>
                <a:gd name="T31" fmla="*/ 37 h 62"/>
                <a:gd name="T32" fmla="*/ 14 w 40"/>
                <a:gd name="T33" fmla="*/ 30 h 62"/>
                <a:gd name="T34" fmla="*/ 16 w 40"/>
                <a:gd name="T35" fmla="*/ 20 h 62"/>
                <a:gd name="T36" fmla="*/ 21 w 40"/>
                <a:gd name="T37" fmla="*/ 14 h 62"/>
                <a:gd name="T38" fmla="*/ 26 w 40"/>
                <a:gd name="T39" fmla="*/ 4 h 62"/>
                <a:gd name="T40" fmla="*/ 30 w 40"/>
                <a:gd name="T41" fmla="*/ 0 h 62"/>
                <a:gd name="T42" fmla="*/ 30 w 4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62">
                  <a:moveTo>
                    <a:pt x="30" y="0"/>
                  </a:moveTo>
                  <a:lnTo>
                    <a:pt x="37" y="4"/>
                  </a:lnTo>
                  <a:lnTo>
                    <a:pt x="40" y="11"/>
                  </a:lnTo>
                  <a:lnTo>
                    <a:pt x="40" y="18"/>
                  </a:lnTo>
                  <a:lnTo>
                    <a:pt x="40" y="27"/>
                  </a:lnTo>
                  <a:lnTo>
                    <a:pt x="37" y="34"/>
                  </a:lnTo>
                  <a:lnTo>
                    <a:pt x="35" y="44"/>
                  </a:lnTo>
                  <a:lnTo>
                    <a:pt x="30" y="51"/>
                  </a:lnTo>
                  <a:lnTo>
                    <a:pt x="26" y="58"/>
                  </a:lnTo>
                  <a:lnTo>
                    <a:pt x="19" y="60"/>
                  </a:lnTo>
                  <a:lnTo>
                    <a:pt x="14" y="62"/>
                  </a:lnTo>
                  <a:lnTo>
                    <a:pt x="7" y="62"/>
                  </a:lnTo>
                  <a:lnTo>
                    <a:pt x="0" y="60"/>
                  </a:lnTo>
                  <a:lnTo>
                    <a:pt x="5" y="51"/>
                  </a:lnTo>
                  <a:lnTo>
                    <a:pt x="9" y="44"/>
                  </a:lnTo>
                  <a:lnTo>
                    <a:pt x="12" y="37"/>
                  </a:lnTo>
                  <a:lnTo>
                    <a:pt x="14" y="30"/>
                  </a:lnTo>
                  <a:lnTo>
                    <a:pt x="16" y="20"/>
                  </a:lnTo>
                  <a:lnTo>
                    <a:pt x="21" y="14"/>
                  </a:lnTo>
                  <a:lnTo>
                    <a:pt x="26" y="4"/>
                  </a:lnTo>
                  <a:lnTo>
                    <a:pt x="30" y="0"/>
                  </a:lnTo>
                  <a:lnTo>
                    <a:pt x="30"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7" name="Freeform 88"/>
            <p:cNvSpPr>
              <a:spLocks/>
            </p:cNvSpPr>
            <p:nvPr/>
          </p:nvSpPr>
          <p:spPr bwMode="auto">
            <a:xfrm>
              <a:off x="4641850" y="2201863"/>
              <a:ext cx="44450" cy="88900"/>
            </a:xfrm>
            <a:custGeom>
              <a:avLst/>
              <a:gdLst>
                <a:gd name="T0" fmla="*/ 14 w 28"/>
                <a:gd name="T1" fmla="*/ 0 h 56"/>
                <a:gd name="T2" fmla="*/ 19 w 28"/>
                <a:gd name="T3" fmla="*/ 4 h 56"/>
                <a:gd name="T4" fmla="*/ 24 w 28"/>
                <a:gd name="T5" fmla="*/ 11 h 56"/>
                <a:gd name="T6" fmla="*/ 26 w 28"/>
                <a:gd name="T7" fmla="*/ 21 h 56"/>
                <a:gd name="T8" fmla="*/ 28 w 28"/>
                <a:gd name="T9" fmla="*/ 32 h 56"/>
                <a:gd name="T10" fmla="*/ 26 w 28"/>
                <a:gd name="T11" fmla="*/ 39 h 56"/>
                <a:gd name="T12" fmla="*/ 21 w 28"/>
                <a:gd name="T13" fmla="*/ 49 h 56"/>
                <a:gd name="T14" fmla="*/ 14 w 28"/>
                <a:gd name="T15" fmla="*/ 53 h 56"/>
                <a:gd name="T16" fmla="*/ 7 w 28"/>
                <a:gd name="T17" fmla="*/ 56 h 56"/>
                <a:gd name="T18" fmla="*/ 3 w 28"/>
                <a:gd name="T19" fmla="*/ 49 h 56"/>
                <a:gd name="T20" fmla="*/ 3 w 28"/>
                <a:gd name="T21" fmla="*/ 42 h 56"/>
                <a:gd name="T22" fmla="*/ 0 w 28"/>
                <a:gd name="T23" fmla="*/ 32 h 56"/>
                <a:gd name="T24" fmla="*/ 3 w 28"/>
                <a:gd name="T25" fmla="*/ 25 h 56"/>
                <a:gd name="T26" fmla="*/ 3 w 28"/>
                <a:gd name="T27" fmla="*/ 18 h 56"/>
                <a:gd name="T28" fmla="*/ 5 w 28"/>
                <a:gd name="T29" fmla="*/ 11 h 56"/>
                <a:gd name="T30" fmla="*/ 7 w 28"/>
                <a:gd name="T31" fmla="*/ 4 h 56"/>
                <a:gd name="T32" fmla="*/ 14 w 28"/>
                <a:gd name="T33" fmla="*/ 0 h 56"/>
                <a:gd name="T34" fmla="*/ 14 w 28"/>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4" y="0"/>
                  </a:moveTo>
                  <a:lnTo>
                    <a:pt x="19" y="4"/>
                  </a:lnTo>
                  <a:lnTo>
                    <a:pt x="24" y="11"/>
                  </a:lnTo>
                  <a:lnTo>
                    <a:pt x="26" y="21"/>
                  </a:lnTo>
                  <a:lnTo>
                    <a:pt x="28" y="32"/>
                  </a:lnTo>
                  <a:lnTo>
                    <a:pt x="26" y="39"/>
                  </a:lnTo>
                  <a:lnTo>
                    <a:pt x="21" y="49"/>
                  </a:lnTo>
                  <a:lnTo>
                    <a:pt x="14" y="53"/>
                  </a:lnTo>
                  <a:lnTo>
                    <a:pt x="7" y="56"/>
                  </a:lnTo>
                  <a:lnTo>
                    <a:pt x="3" y="49"/>
                  </a:lnTo>
                  <a:lnTo>
                    <a:pt x="3" y="42"/>
                  </a:lnTo>
                  <a:lnTo>
                    <a:pt x="0" y="32"/>
                  </a:lnTo>
                  <a:lnTo>
                    <a:pt x="3" y="25"/>
                  </a:lnTo>
                  <a:lnTo>
                    <a:pt x="3" y="18"/>
                  </a:lnTo>
                  <a:lnTo>
                    <a:pt x="5" y="11"/>
                  </a:lnTo>
                  <a:lnTo>
                    <a:pt x="7" y="4"/>
                  </a:lnTo>
                  <a:lnTo>
                    <a:pt x="14" y="0"/>
                  </a:lnTo>
                  <a:lnTo>
                    <a:pt x="14"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8" name="Freeform 89"/>
            <p:cNvSpPr>
              <a:spLocks/>
            </p:cNvSpPr>
            <p:nvPr/>
          </p:nvSpPr>
          <p:spPr bwMode="auto">
            <a:xfrm>
              <a:off x="4675188" y="2293938"/>
              <a:ext cx="58738" cy="125413"/>
            </a:xfrm>
            <a:custGeom>
              <a:avLst/>
              <a:gdLst>
                <a:gd name="T0" fmla="*/ 28 w 37"/>
                <a:gd name="T1" fmla="*/ 0 h 79"/>
                <a:gd name="T2" fmla="*/ 35 w 37"/>
                <a:gd name="T3" fmla="*/ 9 h 79"/>
                <a:gd name="T4" fmla="*/ 37 w 37"/>
                <a:gd name="T5" fmla="*/ 21 h 79"/>
                <a:gd name="T6" fmla="*/ 35 w 37"/>
                <a:gd name="T7" fmla="*/ 25 h 79"/>
                <a:gd name="T8" fmla="*/ 35 w 37"/>
                <a:gd name="T9" fmla="*/ 32 h 79"/>
                <a:gd name="T10" fmla="*/ 33 w 37"/>
                <a:gd name="T11" fmla="*/ 39 h 79"/>
                <a:gd name="T12" fmla="*/ 30 w 37"/>
                <a:gd name="T13" fmla="*/ 44 h 79"/>
                <a:gd name="T14" fmla="*/ 26 w 37"/>
                <a:gd name="T15" fmla="*/ 53 h 79"/>
                <a:gd name="T16" fmla="*/ 21 w 37"/>
                <a:gd name="T17" fmla="*/ 63 h 79"/>
                <a:gd name="T18" fmla="*/ 17 w 37"/>
                <a:gd name="T19" fmla="*/ 70 h 79"/>
                <a:gd name="T20" fmla="*/ 12 w 37"/>
                <a:gd name="T21" fmla="*/ 79 h 79"/>
                <a:gd name="T22" fmla="*/ 5 w 37"/>
                <a:gd name="T23" fmla="*/ 72 h 79"/>
                <a:gd name="T24" fmla="*/ 0 w 37"/>
                <a:gd name="T25" fmla="*/ 67 h 79"/>
                <a:gd name="T26" fmla="*/ 3 w 37"/>
                <a:gd name="T27" fmla="*/ 58 h 79"/>
                <a:gd name="T28" fmla="*/ 7 w 37"/>
                <a:gd name="T29" fmla="*/ 49 h 79"/>
                <a:gd name="T30" fmla="*/ 7 w 37"/>
                <a:gd name="T31" fmla="*/ 42 h 79"/>
                <a:gd name="T32" fmla="*/ 12 w 37"/>
                <a:gd name="T33" fmla="*/ 32 h 79"/>
                <a:gd name="T34" fmla="*/ 14 w 37"/>
                <a:gd name="T35" fmla="*/ 23 h 79"/>
                <a:gd name="T36" fmla="*/ 17 w 37"/>
                <a:gd name="T37" fmla="*/ 16 h 79"/>
                <a:gd name="T38" fmla="*/ 21 w 37"/>
                <a:gd name="T39" fmla="*/ 9 h 79"/>
                <a:gd name="T40" fmla="*/ 28 w 37"/>
                <a:gd name="T41" fmla="*/ 0 h 79"/>
                <a:gd name="T42" fmla="*/ 28 w 37"/>
                <a:gd name="T4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79">
                  <a:moveTo>
                    <a:pt x="28" y="0"/>
                  </a:moveTo>
                  <a:lnTo>
                    <a:pt x="35" y="9"/>
                  </a:lnTo>
                  <a:lnTo>
                    <a:pt x="37" y="21"/>
                  </a:lnTo>
                  <a:lnTo>
                    <a:pt x="35" y="25"/>
                  </a:lnTo>
                  <a:lnTo>
                    <a:pt x="35" y="32"/>
                  </a:lnTo>
                  <a:lnTo>
                    <a:pt x="33" y="39"/>
                  </a:lnTo>
                  <a:lnTo>
                    <a:pt x="30" y="44"/>
                  </a:lnTo>
                  <a:lnTo>
                    <a:pt x="26" y="53"/>
                  </a:lnTo>
                  <a:lnTo>
                    <a:pt x="21" y="63"/>
                  </a:lnTo>
                  <a:lnTo>
                    <a:pt x="17" y="70"/>
                  </a:lnTo>
                  <a:lnTo>
                    <a:pt x="12" y="79"/>
                  </a:lnTo>
                  <a:lnTo>
                    <a:pt x="5" y="72"/>
                  </a:lnTo>
                  <a:lnTo>
                    <a:pt x="0" y="67"/>
                  </a:lnTo>
                  <a:lnTo>
                    <a:pt x="3" y="58"/>
                  </a:lnTo>
                  <a:lnTo>
                    <a:pt x="7" y="49"/>
                  </a:lnTo>
                  <a:lnTo>
                    <a:pt x="7" y="42"/>
                  </a:lnTo>
                  <a:lnTo>
                    <a:pt x="12" y="32"/>
                  </a:lnTo>
                  <a:lnTo>
                    <a:pt x="14" y="23"/>
                  </a:lnTo>
                  <a:lnTo>
                    <a:pt x="17" y="16"/>
                  </a:lnTo>
                  <a:lnTo>
                    <a:pt x="21" y="9"/>
                  </a:lnTo>
                  <a:lnTo>
                    <a:pt x="28" y="0"/>
                  </a:lnTo>
                  <a:lnTo>
                    <a:pt x="28"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79" name="Freeform 90"/>
            <p:cNvSpPr>
              <a:spLocks/>
            </p:cNvSpPr>
            <p:nvPr/>
          </p:nvSpPr>
          <p:spPr bwMode="auto">
            <a:xfrm>
              <a:off x="4602163" y="2452688"/>
              <a:ext cx="77788" cy="88900"/>
            </a:xfrm>
            <a:custGeom>
              <a:avLst/>
              <a:gdLst>
                <a:gd name="T0" fmla="*/ 39 w 49"/>
                <a:gd name="T1" fmla="*/ 0 h 56"/>
                <a:gd name="T2" fmla="*/ 44 w 49"/>
                <a:gd name="T3" fmla="*/ 2 h 56"/>
                <a:gd name="T4" fmla="*/ 46 w 49"/>
                <a:gd name="T5" fmla="*/ 5 h 56"/>
                <a:gd name="T6" fmla="*/ 49 w 49"/>
                <a:gd name="T7" fmla="*/ 9 h 56"/>
                <a:gd name="T8" fmla="*/ 49 w 49"/>
                <a:gd name="T9" fmla="*/ 16 h 56"/>
                <a:gd name="T10" fmla="*/ 46 w 49"/>
                <a:gd name="T11" fmla="*/ 21 h 56"/>
                <a:gd name="T12" fmla="*/ 44 w 49"/>
                <a:gd name="T13" fmla="*/ 25 h 56"/>
                <a:gd name="T14" fmla="*/ 42 w 49"/>
                <a:gd name="T15" fmla="*/ 32 h 56"/>
                <a:gd name="T16" fmla="*/ 37 w 49"/>
                <a:gd name="T17" fmla="*/ 37 h 56"/>
                <a:gd name="T18" fmla="*/ 28 w 49"/>
                <a:gd name="T19" fmla="*/ 46 h 56"/>
                <a:gd name="T20" fmla="*/ 18 w 49"/>
                <a:gd name="T21" fmla="*/ 53 h 56"/>
                <a:gd name="T22" fmla="*/ 9 w 49"/>
                <a:gd name="T23" fmla="*/ 56 h 56"/>
                <a:gd name="T24" fmla="*/ 0 w 49"/>
                <a:gd name="T25" fmla="*/ 56 h 56"/>
                <a:gd name="T26" fmla="*/ 2 w 49"/>
                <a:gd name="T27" fmla="*/ 46 h 56"/>
                <a:gd name="T28" fmla="*/ 7 w 49"/>
                <a:gd name="T29" fmla="*/ 39 h 56"/>
                <a:gd name="T30" fmla="*/ 11 w 49"/>
                <a:gd name="T31" fmla="*/ 32 h 56"/>
                <a:gd name="T32" fmla="*/ 18 w 49"/>
                <a:gd name="T33" fmla="*/ 25 h 56"/>
                <a:gd name="T34" fmla="*/ 23 w 49"/>
                <a:gd name="T35" fmla="*/ 18 h 56"/>
                <a:gd name="T36" fmla="*/ 30 w 49"/>
                <a:gd name="T37" fmla="*/ 14 h 56"/>
                <a:gd name="T38" fmla="*/ 35 w 49"/>
                <a:gd name="T39" fmla="*/ 5 h 56"/>
                <a:gd name="T40" fmla="*/ 39 w 49"/>
                <a:gd name="T41" fmla="*/ 0 h 56"/>
                <a:gd name="T42" fmla="*/ 39 w 49"/>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6">
                  <a:moveTo>
                    <a:pt x="39" y="0"/>
                  </a:moveTo>
                  <a:lnTo>
                    <a:pt x="44" y="2"/>
                  </a:lnTo>
                  <a:lnTo>
                    <a:pt x="46" y="5"/>
                  </a:lnTo>
                  <a:lnTo>
                    <a:pt x="49" y="9"/>
                  </a:lnTo>
                  <a:lnTo>
                    <a:pt x="49" y="16"/>
                  </a:lnTo>
                  <a:lnTo>
                    <a:pt x="46" y="21"/>
                  </a:lnTo>
                  <a:lnTo>
                    <a:pt x="44" y="25"/>
                  </a:lnTo>
                  <a:lnTo>
                    <a:pt x="42" y="32"/>
                  </a:lnTo>
                  <a:lnTo>
                    <a:pt x="37" y="37"/>
                  </a:lnTo>
                  <a:lnTo>
                    <a:pt x="28" y="46"/>
                  </a:lnTo>
                  <a:lnTo>
                    <a:pt x="18" y="53"/>
                  </a:lnTo>
                  <a:lnTo>
                    <a:pt x="9" y="56"/>
                  </a:lnTo>
                  <a:lnTo>
                    <a:pt x="0" y="56"/>
                  </a:lnTo>
                  <a:lnTo>
                    <a:pt x="2" y="46"/>
                  </a:lnTo>
                  <a:lnTo>
                    <a:pt x="7" y="39"/>
                  </a:lnTo>
                  <a:lnTo>
                    <a:pt x="11" y="32"/>
                  </a:lnTo>
                  <a:lnTo>
                    <a:pt x="18" y="25"/>
                  </a:lnTo>
                  <a:lnTo>
                    <a:pt x="23" y="18"/>
                  </a:lnTo>
                  <a:lnTo>
                    <a:pt x="30" y="14"/>
                  </a:lnTo>
                  <a:lnTo>
                    <a:pt x="35" y="5"/>
                  </a:lnTo>
                  <a:lnTo>
                    <a:pt x="39" y="0"/>
                  </a:lnTo>
                  <a:lnTo>
                    <a:pt x="39" y="0"/>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80" name="Freeform 91"/>
            <p:cNvSpPr>
              <a:spLocks/>
            </p:cNvSpPr>
            <p:nvPr/>
          </p:nvSpPr>
          <p:spPr bwMode="auto">
            <a:xfrm>
              <a:off x="3933825" y="2728913"/>
              <a:ext cx="161925" cy="80963"/>
            </a:xfrm>
            <a:custGeom>
              <a:avLst/>
              <a:gdLst>
                <a:gd name="T0" fmla="*/ 9 w 102"/>
                <a:gd name="T1" fmla="*/ 0 h 51"/>
                <a:gd name="T2" fmla="*/ 16 w 102"/>
                <a:gd name="T3" fmla="*/ 7 h 51"/>
                <a:gd name="T4" fmla="*/ 23 w 102"/>
                <a:gd name="T5" fmla="*/ 17 h 51"/>
                <a:gd name="T6" fmla="*/ 30 w 102"/>
                <a:gd name="T7" fmla="*/ 21 h 51"/>
                <a:gd name="T8" fmla="*/ 37 w 102"/>
                <a:gd name="T9" fmla="*/ 31 h 51"/>
                <a:gd name="T10" fmla="*/ 44 w 102"/>
                <a:gd name="T11" fmla="*/ 33 h 51"/>
                <a:gd name="T12" fmla="*/ 53 w 102"/>
                <a:gd name="T13" fmla="*/ 38 h 51"/>
                <a:gd name="T14" fmla="*/ 58 w 102"/>
                <a:gd name="T15" fmla="*/ 38 h 51"/>
                <a:gd name="T16" fmla="*/ 65 w 102"/>
                <a:gd name="T17" fmla="*/ 38 h 51"/>
                <a:gd name="T18" fmla="*/ 70 w 102"/>
                <a:gd name="T19" fmla="*/ 38 h 51"/>
                <a:gd name="T20" fmla="*/ 79 w 102"/>
                <a:gd name="T21" fmla="*/ 38 h 51"/>
                <a:gd name="T22" fmla="*/ 84 w 102"/>
                <a:gd name="T23" fmla="*/ 33 h 51"/>
                <a:gd name="T24" fmla="*/ 91 w 102"/>
                <a:gd name="T25" fmla="*/ 33 h 51"/>
                <a:gd name="T26" fmla="*/ 95 w 102"/>
                <a:gd name="T27" fmla="*/ 31 h 51"/>
                <a:gd name="T28" fmla="*/ 102 w 102"/>
                <a:gd name="T29" fmla="*/ 31 h 51"/>
                <a:gd name="T30" fmla="*/ 100 w 102"/>
                <a:gd name="T31" fmla="*/ 35 h 51"/>
                <a:gd name="T32" fmla="*/ 98 w 102"/>
                <a:gd name="T33" fmla="*/ 44 h 51"/>
                <a:gd name="T34" fmla="*/ 91 w 102"/>
                <a:gd name="T35" fmla="*/ 44 h 51"/>
                <a:gd name="T36" fmla="*/ 84 w 102"/>
                <a:gd name="T37" fmla="*/ 49 h 51"/>
                <a:gd name="T38" fmla="*/ 77 w 102"/>
                <a:gd name="T39" fmla="*/ 49 h 51"/>
                <a:gd name="T40" fmla="*/ 70 w 102"/>
                <a:gd name="T41" fmla="*/ 51 h 51"/>
                <a:gd name="T42" fmla="*/ 63 w 102"/>
                <a:gd name="T43" fmla="*/ 51 h 51"/>
                <a:gd name="T44" fmla="*/ 56 w 102"/>
                <a:gd name="T45" fmla="*/ 51 h 51"/>
                <a:gd name="T46" fmla="*/ 49 w 102"/>
                <a:gd name="T47" fmla="*/ 51 h 51"/>
                <a:gd name="T48" fmla="*/ 42 w 102"/>
                <a:gd name="T49" fmla="*/ 51 h 51"/>
                <a:gd name="T50" fmla="*/ 32 w 102"/>
                <a:gd name="T51" fmla="*/ 49 h 51"/>
                <a:gd name="T52" fmla="*/ 23 w 102"/>
                <a:gd name="T53" fmla="*/ 44 h 51"/>
                <a:gd name="T54" fmla="*/ 14 w 102"/>
                <a:gd name="T55" fmla="*/ 38 h 51"/>
                <a:gd name="T56" fmla="*/ 9 w 102"/>
                <a:gd name="T57" fmla="*/ 33 h 51"/>
                <a:gd name="T58" fmla="*/ 2 w 102"/>
                <a:gd name="T59" fmla="*/ 24 h 51"/>
                <a:gd name="T60" fmla="*/ 0 w 102"/>
                <a:gd name="T61" fmla="*/ 17 h 51"/>
                <a:gd name="T62" fmla="*/ 2 w 102"/>
                <a:gd name="T63" fmla="*/ 7 h 51"/>
                <a:gd name="T64" fmla="*/ 9 w 102"/>
                <a:gd name="T65" fmla="*/ 0 h 51"/>
                <a:gd name="T66" fmla="*/ 9 w 102"/>
                <a:gd name="T6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51">
                  <a:moveTo>
                    <a:pt x="9" y="0"/>
                  </a:moveTo>
                  <a:lnTo>
                    <a:pt x="16" y="7"/>
                  </a:lnTo>
                  <a:lnTo>
                    <a:pt x="23" y="17"/>
                  </a:lnTo>
                  <a:lnTo>
                    <a:pt x="30" y="21"/>
                  </a:lnTo>
                  <a:lnTo>
                    <a:pt x="37" y="31"/>
                  </a:lnTo>
                  <a:lnTo>
                    <a:pt x="44" y="33"/>
                  </a:lnTo>
                  <a:lnTo>
                    <a:pt x="53" y="38"/>
                  </a:lnTo>
                  <a:lnTo>
                    <a:pt x="58" y="38"/>
                  </a:lnTo>
                  <a:lnTo>
                    <a:pt x="65" y="38"/>
                  </a:lnTo>
                  <a:lnTo>
                    <a:pt x="70" y="38"/>
                  </a:lnTo>
                  <a:lnTo>
                    <a:pt x="79" y="38"/>
                  </a:lnTo>
                  <a:lnTo>
                    <a:pt x="84" y="33"/>
                  </a:lnTo>
                  <a:lnTo>
                    <a:pt x="91" y="33"/>
                  </a:lnTo>
                  <a:lnTo>
                    <a:pt x="95" y="31"/>
                  </a:lnTo>
                  <a:lnTo>
                    <a:pt x="102" y="31"/>
                  </a:lnTo>
                  <a:lnTo>
                    <a:pt x="100" y="35"/>
                  </a:lnTo>
                  <a:lnTo>
                    <a:pt x="98" y="44"/>
                  </a:lnTo>
                  <a:lnTo>
                    <a:pt x="91" y="44"/>
                  </a:lnTo>
                  <a:lnTo>
                    <a:pt x="84" y="49"/>
                  </a:lnTo>
                  <a:lnTo>
                    <a:pt x="77" y="49"/>
                  </a:lnTo>
                  <a:lnTo>
                    <a:pt x="70" y="51"/>
                  </a:lnTo>
                  <a:lnTo>
                    <a:pt x="63" y="51"/>
                  </a:lnTo>
                  <a:lnTo>
                    <a:pt x="56" y="51"/>
                  </a:lnTo>
                  <a:lnTo>
                    <a:pt x="49" y="51"/>
                  </a:lnTo>
                  <a:lnTo>
                    <a:pt x="42" y="51"/>
                  </a:lnTo>
                  <a:lnTo>
                    <a:pt x="32" y="49"/>
                  </a:lnTo>
                  <a:lnTo>
                    <a:pt x="23" y="44"/>
                  </a:lnTo>
                  <a:lnTo>
                    <a:pt x="14" y="38"/>
                  </a:lnTo>
                  <a:lnTo>
                    <a:pt x="9" y="33"/>
                  </a:lnTo>
                  <a:lnTo>
                    <a:pt x="2" y="24"/>
                  </a:lnTo>
                  <a:lnTo>
                    <a:pt x="0" y="17"/>
                  </a:lnTo>
                  <a:lnTo>
                    <a:pt x="2" y="7"/>
                  </a:lnTo>
                  <a:lnTo>
                    <a:pt x="9" y="0"/>
                  </a:lnTo>
                  <a:lnTo>
                    <a:pt x="9" y="0"/>
                  </a:lnTo>
                  <a:close/>
                </a:path>
              </a:pathLst>
            </a:custGeom>
            <a:solidFill>
              <a:srgbClr val="E36375"/>
            </a:solidFill>
            <a:ln>
              <a:noFill/>
            </a:ln>
            <a:extLst/>
          </p:spPr>
          <p:txBody>
            <a:bodyPr/>
            <a:lstStyle/>
            <a:p>
              <a:pPr fontAlgn="auto">
                <a:spcBef>
                  <a:spcPts val="0"/>
                </a:spcBef>
                <a:spcAft>
                  <a:spcPts val="0"/>
                </a:spcAft>
                <a:defRPr/>
              </a:pPr>
              <a:endParaRPr lang="en-US">
                <a:latin typeface="+mn-lt"/>
              </a:endParaRPr>
            </a:p>
          </p:txBody>
        </p:sp>
        <p:sp>
          <p:nvSpPr>
            <p:cNvPr id="81" name="Freeform 125"/>
            <p:cNvSpPr>
              <a:spLocks/>
            </p:cNvSpPr>
            <p:nvPr/>
          </p:nvSpPr>
          <p:spPr bwMode="auto">
            <a:xfrm>
              <a:off x="3783013" y="4059238"/>
              <a:ext cx="671513" cy="350838"/>
            </a:xfrm>
            <a:custGeom>
              <a:avLst/>
              <a:gdLst>
                <a:gd name="T0" fmla="*/ 65 w 423"/>
                <a:gd name="T1" fmla="*/ 0 h 221"/>
                <a:gd name="T2" fmla="*/ 83 w 423"/>
                <a:gd name="T3" fmla="*/ 2 h 221"/>
                <a:gd name="T4" fmla="*/ 120 w 423"/>
                <a:gd name="T5" fmla="*/ 9 h 221"/>
                <a:gd name="T6" fmla="*/ 167 w 423"/>
                <a:gd name="T7" fmla="*/ 21 h 221"/>
                <a:gd name="T8" fmla="*/ 216 w 423"/>
                <a:gd name="T9" fmla="*/ 32 h 221"/>
                <a:gd name="T10" fmla="*/ 265 w 423"/>
                <a:gd name="T11" fmla="*/ 51 h 221"/>
                <a:gd name="T12" fmla="*/ 309 w 423"/>
                <a:gd name="T13" fmla="*/ 69 h 221"/>
                <a:gd name="T14" fmla="*/ 339 w 423"/>
                <a:gd name="T15" fmla="*/ 90 h 221"/>
                <a:gd name="T16" fmla="*/ 355 w 423"/>
                <a:gd name="T17" fmla="*/ 111 h 221"/>
                <a:gd name="T18" fmla="*/ 360 w 423"/>
                <a:gd name="T19" fmla="*/ 125 h 221"/>
                <a:gd name="T20" fmla="*/ 358 w 423"/>
                <a:gd name="T21" fmla="*/ 132 h 221"/>
                <a:gd name="T22" fmla="*/ 344 w 423"/>
                <a:gd name="T23" fmla="*/ 125 h 221"/>
                <a:gd name="T24" fmla="*/ 332 w 423"/>
                <a:gd name="T25" fmla="*/ 118 h 221"/>
                <a:gd name="T26" fmla="*/ 318 w 423"/>
                <a:gd name="T27" fmla="*/ 111 h 221"/>
                <a:gd name="T28" fmla="*/ 304 w 423"/>
                <a:gd name="T29" fmla="*/ 107 h 221"/>
                <a:gd name="T30" fmla="*/ 293 w 423"/>
                <a:gd name="T31" fmla="*/ 107 h 221"/>
                <a:gd name="T32" fmla="*/ 286 w 423"/>
                <a:gd name="T33" fmla="*/ 107 h 221"/>
                <a:gd name="T34" fmla="*/ 283 w 423"/>
                <a:gd name="T35" fmla="*/ 109 h 221"/>
                <a:gd name="T36" fmla="*/ 288 w 423"/>
                <a:gd name="T37" fmla="*/ 116 h 221"/>
                <a:gd name="T38" fmla="*/ 297 w 423"/>
                <a:gd name="T39" fmla="*/ 121 h 221"/>
                <a:gd name="T40" fmla="*/ 302 w 423"/>
                <a:gd name="T41" fmla="*/ 125 h 221"/>
                <a:gd name="T42" fmla="*/ 318 w 423"/>
                <a:gd name="T43" fmla="*/ 132 h 221"/>
                <a:gd name="T44" fmla="*/ 337 w 423"/>
                <a:gd name="T45" fmla="*/ 142 h 221"/>
                <a:gd name="T46" fmla="*/ 362 w 423"/>
                <a:gd name="T47" fmla="*/ 155 h 221"/>
                <a:gd name="T48" fmla="*/ 386 w 423"/>
                <a:gd name="T49" fmla="*/ 167 h 221"/>
                <a:gd name="T50" fmla="*/ 404 w 423"/>
                <a:gd name="T51" fmla="*/ 181 h 221"/>
                <a:gd name="T52" fmla="*/ 418 w 423"/>
                <a:gd name="T53" fmla="*/ 190 h 221"/>
                <a:gd name="T54" fmla="*/ 423 w 423"/>
                <a:gd name="T55" fmla="*/ 200 h 221"/>
                <a:gd name="T56" fmla="*/ 416 w 423"/>
                <a:gd name="T57" fmla="*/ 202 h 221"/>
                <a:gd name="T58" fmla="*/ 402 w 423"/>
                <a:gd name="T59" fmla="*/ 200 h 221"/>
                <a:gd name="T60" fmla="*/ 381 w 423"/>
                <a:gd name="T61" fmla="*/ 193 h 221"/>
                <a:gd name="T62" fmla="*/ 358 w 423"/>
                <a:gd name="T63" fmla="*/ 186 h 221"/>
                <a:gd name="T64" fmla="*/ 334 w 423"/>
                <a:gd name="T65" fmla="*/ 176 h 221"/>
                <a:gd name="T66" fmla="*/ 316 w 423"/>
                <a:gd name="T67" fmla="*/ 167 h 221"/>
                <a:gd name="T68" fmla="*/ 299 w 423"/>
                <a:gd name="T69" fmla="*/ 162 h 221"/>
                <a:gd name="T70" fmla="*/ 297 w 423"/>
                <a:gd name="T71" fmla="*/ 162 h 221"/>
                <a:gd name="T72" fmla="*/ 306 w 423"/>
                <a:gd name="T73" fmla="*/ 181 h 221"/>
                <a:gd name="T74" fmla="*/ 302 w 423"/>
                <a:gd name="T75" fmla="*/ 193 h 221"/>
                <a:gd name="T76" fmla="*/ 283 w 423"/>
                <a:gd name="T77" fmla="*/ 195 h 221"/>
                <a:gd name="T78" fmla="*/ 276 w 423"/>
                <a:gd name="T79" fmla="*/ 207 h 221"/>
                <a:gd name="T80" fmla="*/ 272 w 423"/>
                <a:gd name="T81" fmla="*/ 218 h 221"/>
                <a:gd name="T82" fmla="*/ 260 w 423"/>
                <a:gd name="T83" fmla="*/ 221 h 221"/>
                <a:gd name="T84" fmla="*/ 246 w 423"/>
                <a:gd name="T85" fmla="*/ 221 h 221"/>
                <a:gd name="T86" fmla="*/ 230 w 423"/>
                <a:gd name="T87" fmla="*/ 216 h 221"/>
                <a:gd name="T88" fmla="*/ 209 w 423"/>
                <a:gd name="T89" fmla="*/ 209 h 221"/>
                <a:gd name="T90" fmla="*/ 174 w 423"/>
                <a:gd name="T91" fmla="*/ 193 h 221"/>
                <a:gd name="T92" fmla="*/ 137 w 423"/>
                <a:gd name="T93" fmla="*/ 176 h 221"/>
                <a:gd name="T94" fmla="*/ 109 w 423"/>
                <a:gd name="T95" fmla="*/ 160 h 221"/>
                <a:gd name="T96" fmla="*/ 88 w 423"/>
                <a:gd name="T97" fmla="*/ 148 h 221"/>
                <a:gd name="T98" fmla="*/ 69 w 423"/>
                <a:gd name="T99" fmla="*/ 139 h 221"/>
                <a:gd name="T100" fmla="*/ 53 w 423"/>
                <a:gd name="T101" fmla="*/ 132 h 221"/>
                <a:gd name="T102" fmla="*/ 34 w 423"/>
                <a:gd name="T103" fmla="*/ 128 h 221"/>
                <a:gd name="T104" fmla="*/ 13 w 423"/>
                <a:gd name="T105" fmla="*/ 125 h 221"/>
                <a:gd name="T106" fmla="*/ 0 w 423"/>
                <a:gd name="T107" fmla="*/ 76 h 221"/>
                <a:gd name="T108" fmla="*/ 62 w 423"/>
                <a:gd name="T10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3" h="221">
                  <a:moveTo>
                    <a:pt x="62" y="0"/>
                  </a:moveTo>
                  <a:lnTo>
                    <a:pt x="65" y="0"/>
                  </a:lnTo>
                  <a:lnTo>
                    <a:pt x="72" y="0"/>
                  </a:lnTo>
                  <a:lnTo>
                    <a:pt x="83" y="2"/>
                  </a:lnTo>
                  <a:lnTo>
                    <a:pt x="102" y="7"/>
                  </a:lnTo>
                  <a:lnTo>
                    <a:pt x="120" y="9"/>
                  </a:lnTo>
                  <a:lnTo>
                    <a:pt x="141" y="14"/>
                  </a:lnTo>
                  <a:lnTo>
                    <a:pt x="167" y="21"/>
                  </a:lnTo>
                  <a:lnTo>
                    <a:pt x="193" y="28"/>
                  </a:lnTo>
                  <a:lnTo>
                    <a:pt x="216" y="32"/>
                  </a:lnTo>
                  <a:lnTo>
                    <a:pt x="241" y="41"/>
                  </a:lnTo>
                  <a:lnTo>
                    <a:pt x="265" y="51"/>
                  </a:lnTo>
                  <a:lnTo>
                    <a:pt x="288" y="60"/>
                  </a:lnTo>
                  <a:lnTo>
                    <a:pt x="309" y="69"/>
                  </a:lnTo>
                  <a:lnTo>
                    <a:pt x="325" y="79"/>
                  </a:lnTo>
                  <a:lnTo>
                    <a:pt x="339" y="90"/>
                  </a:lnTo>
                  <a:lnTo>
                    <a:pt x="351" y="102"/>
                  </a:lnTo>
                  <a:lnTo>
                    <a:pt x="355" y="111"/>
                  </a:lnTo>
                  <a:lnTo>
                    <a:pt x="358" y="121"/>
                  </a:lnTo>
                  <a:lnTo>
                    <a:pt x="360" y="125"/>
                  </a:lnTo>
                  <a:lnTo>
                    <a:pt x="362" y="130"/>
                  </a:lnTo>
                  <a:lnTo>
                    <a:pt x="358" y="132"/>
                  </a:lnTo>
                  <a:lnTo>
                    <a:pt x="351" y="130"/>
                  </a:lnTo>
                  <a:lnTo>
                    <a:pt x="344" y="125"/>
                  </a:lnTo>
                  <a:lnTo>
                    <a:pt x="339" y="123"/>
                  </a:lnTo>
                  <a:lnTo>
                    <a:pt x="332" y="118"/>
                  </a:lnTo>
                  <a:lnTo>
                    <a:pt x="325" y="116"/>
                  </a:lnTo>
                  <a:lnTo>
                    <a:pt x="318" y="111"/>
                  </a:lnTo>
                  <a:lnTo>
                    <a:pt x="311" y="109"/>
                  </a:lnTo>
                  <a:lnTo>
                    <a:pt x="304" y="107"/>
                  </a:lnTo>
                  <a:lnTo>
                    <a:pt x="299" y="107"/>
                  </a:lnTo>
                  <a:lnTo>
                    <a:pt x="293" y="107"/>
                  </a:lnTo>
                  <a:lnTo>
                    <a:pt x="288" y="107"/>
                  </a:lnTo>
                  <a:lnTo>
                    <a:pt x="286" y="107"/>
                  </a:lnTo>
                  <a:lnTo>
                    <a:pt x="283" y="107"/>
                  </a:lnTo>
                  <a:lnTo>
                    <a:pt x="283" y="109"/>
                  </a:lnTo>
                  <a:lnTo>
                    <a:pt x="286" y="114"/>
                  </a:lnTo>
                  <a:lnTo>
                    <a:pt x="288" y="116"/>
                  </a:lnTo>
                  <a:lnTo>
                    <a:pt x="293" y="121"/>
                  </a:lnTo>
                  <a:lnTo>
                    <a:pt x="297" y="121"/>
                  </a:lnTo>
                  <a:lnTo>
                    <a:pt x="299" y="123"/>
                  </a:lnTo>
                  <a:lnTo>
                    <a:pt x="302" y="125"/>
                  </a:lnTo>
                  <a:lnTo>
                    <a:pt x="309" y="128"/>
                  </a:lnTo>
                  <a:lnTo>
                    <a:pt x="318" y="132"/>
                  </a:lnTo>
                  <a:lnTo>
                    <a:pt x="327" y="135"/>
                  </a:lnTo>
                  <a:lnTo>
                    <a:pt x="337" y="142"/>
                  </a:lnTo>
                  <a:lnTo>
                    <a:pt x="348" y="148"/>
                  </a:lnTo>
                  <a:lnTo>
                    <a:pt x="362" y="155"/>
                  </a:lnTo>
                  <a:lnTo>
                    <a:pt x="374" y="160"/>
                  </a:lnTo>
                  <a:lnTo>
                    <a:pt x="386" y="167"/>
                  </a:lnTo>
                  <a:lnTo>
                    <a:pt x="395" y="174"/>
                  </a:lnTo>
                  <a:lnTo>
                    <a:pt x="404" y="181"/>
                  </a:lnTo>
                  <a:lnTo>
                    <a:pt x="411" y="186"/>
                  </a:lnTo>
                  <a:lnTo>
                    <a:pt x="418" y="190"/>
                  </a:lnTo>
                  <a:lnTo>
                    <a:pt x="423" y="195"/>
                  </a:lnTo>
                  <a:lnTo>
                    <a:pt x="423" y="200"/>
                  </a:lnTo>
                  <a:lnTo>
                    <a:pt x="420" y="200"/>
                  </a:lnTo>
                  <a:lnTo>
                    <a:pt x="416" y="202"/>
                  </a:lnTo>
                  <a:lnTo>
                    <a:pt x="411" y="200"/>
                  </a:lnTo>
                  <a:lnTo>
                    <a:pt x="402" y="200"/>
                  </a:lnTo>
                  <a:lnTo>
                    <a:pt x="390" y="195"/>
                  </a:lnTo>
                  <a:lnTo>
                    <a:pt x="381" y="193"/>
                  </a:lnTo>
                  <a:lnTo>
                    <a:pt x="369" y="188"/>
                  </a:lnTo>
                  <a:lnTo>
                    <a:pt x="358" y="186"/>
                  </a:lnTo>
                  <a:lnTo>
                    <a:pt x="346" y="181"/>
                  </a:lnTo>
                  <a:lnTo>
                    <a:pt x="334" y="176"/>
                  </a:lnTo>
                  <a:lnTo>
                    <a:pt x="323" y="169"/>
                  </a:lnTo>
                  <a:lnTo>
                    <a:pt x="316" y="167"/>
                  </a:lnTo>
                  <a:lnTo>
                    <a:pt x="306" y="165"/>
                  </a:lnTo>
                  <a:lnTo>
                    <a:pt x="299" y="162"/>
                  </a:lnTo>
                  <a:lnTo>
                    <a:pt x="297" y="160"/>
                  </a:lnTo>
                  <a:lnTo>
                    <a:pt x="297" y="162"/>
                  </a:lnTo>
                  <a:lnTo>
                    <a:pt x="302" y="172"/>
                  </a:lnTo>
                  <a:lnTo>
                    <a:pt x="306" y="181"/>
                  </a:lnTo>
                  <a:lnTo>
                    <a:pt x="309" y="193"/>
                  </a:lnTo>
                  <a:lnTo>
                    <a:pt x="302" y="193"/>
                  </a:lnTo>
                  <a:lnTo>
                    <a:pt x="293" y="193"/>
                  </a:lnTo>
                  <a:lnTo>
                    <a:pt x="283" y="195"/>
                  </a:lnTo>
                  <a:lnTo>
                    <a:pt x="281" y="202"/>
                  </a:lnTo>
                  <a:lnTo>
                    <a:pt x="276" y="207"/>
                  </a:lnTo>
                  <a:lnTo>
                    <a:pt x="276" y="214"/>
                  </a:lnTo>
                  <a:lnTo>
                    <a:pt x="272" y="218"/>
                  </a:lnTo>
                  <a:lnTo>
                    <a:pt x="265" y="221"/>
                  </a:lnTo>
                  <a:lnTo>
                    <a:pt x="260" y="221"/>
                  </a:lnTo>
                  <a:lnTo>
                    <a:pt x="253" y="221"/>
                  </a:lnTo>
                  <a:lnTo>
                    <a:pt x="246" y="221"/>
                  </a:lnTo>
                  <a:lnTo>
                    <a:pt x="241" y="218"/>
                  </a:lnTo>
                  <a:lnTo>
                    <a:pt x="230" y="216"/>
                  </a:lnTo>
                  <a:lnTo>
                    <a:pt x="220" y="214"/>
                  </a:lnTo>
                  <a:lnTo>
                    <a:pt x="209" y="209"/>
                  </a:lnTo>
                  <a:lnTo>
                    <a:pt x="197" y="204"/>
                  </a:lnTo>
                  <a:lnTo>
                    <a:pt x="174" y="193"/>
                  </a:lnTo>
                  <a:lnTo>
                    <a:pt x="153" y="186"/>
                  </a:lnTo>
                  <a:lnTo>
                    <a:pt x="137" y="176"/>
                  </a:lnTo>
                  <a:lnTo>
                    <a:pt x="123" y="169"/>
                  </a:lnTo>
                  <a:lnTo>
                    <a:pt x="109" y="160"/>
                  </a:lnTo>
                  <a:lnTo>
                    <a:pt x="97" y="155"/>
                  </a:lnTo>
                  <a:lnTo>
                    <a:pt x="88" y="148"/>
                  </a:lnTo>
                  <a:lnTo>
                    <a:pt x="79" y="146"/>
                  </a:lnTo>
                  <a:lnTo>
                    <a:pt x="69" y="139"/>
                  </a:lnTo>
                  <a:lnTo>
                    <a:pt x="62" y="135"/>
                  </a:lnTo>
                  <a:lnTo>
                    <a:pt x="53" y="132"/>
                  </a:lnTo>
                  <a:lnTo>
                    <a:pt x="46" y="130"/>
                  </a:lnTo>
                  <a:lnTo>
                    <a:pt x="34" y="128"/>
                  </a:lnTo>
                  <a:lnTo>
                    <a:pt x="25" y="125"/>
                  </a:lnTo>
                  <a:lnTo>
                    <a:pt x="13" y="125"/>
                  </a:lnTo>
                  <a:lnTo>
                    <a:pt x="0" y="125"/>
                  </a:lnTo>
                  <a:lnTo>
                    <a:pt x="0" y="76"/>
                  </a:lnTo>
                  <a:lnTo>
                    <a:pt x="62" y="0"/>
                  </a:lnTo>
                  <a:lnTo>
                    <a:pt x="62" y="0"/>
                  </a:lnTo>
                  <a:close/>
                </a:path>
              </a:pathLst>
            </a:custGeom>
            <a:solidFill>
              <a:srgbClr val="FCB8A1"/>
            </a:solidFill>
            <a:ln>
              <a:noFill/>
            </a:ln>
            <a:extLst/>
          </p:spPr>
          <p:txBody>
            <a:bodyPr/>
            <a:lstStyle/>
            <a:p>
              <a:pPr fontAlgn="auto">
                <a:spcBef>
                  <a:spcPts val="0"/>
                </a:spcBef>
                <a:spcAft>
                  <a:spcPts val="0"/>
                </a:spcAft>
                <a:defRPr/>
              </a:pPr>
              <a:endParaRPr lang="en-US">
                <a:latin typeface="+mn-lt"/>
              </a:endParaRPr>
            </a:p>
          </p:txBody>
        </p:sp>
        <p:sp>
          <p:nvSpPr>
            <p:cNvPr id="82" name="Freeform 126"/>
            <p:cNvSpPr>
              <a:spLocks/>
            </p:cNvSpPr>
            <p:nvPr/>
          </p:nvSpPr>
          <p:spPr bwMode="auto">
            <a:xfrm>
              <a:off x="4672013" y="3889376"/>
              <a:ext cx="342900" cy="468313"/>
            </a:xfrm>
            <a:custGeom>
              <a:avLst/>
              <a:gdLst>
                <a:gd name="T0" fmla="*/ 72 w 216"/>
                <a:gd name="T1" fmla="*/ 7 h 295"/>
                <a:gd name="T2" fmla="*/ 49 w 216"/>
                <a:gd name="T3" fmla="*/ 30 h 295"/>
                <a:gd name="T4" fmla="*/ 26 w 216"/>
                <a:gd name="T5" fmla="*/ 51 h 295"/>
                <a:gd name="T6" fmla="*/ 19 w 216"/>
                <a:gd name="T7" fmla="*/ 62 h 295"/>
                <a:gd name="T8" fmla="*/ 9 w 216"/>
                <a:gd name="T9" fmla="*/ 88 h 295"/>
                <a:gd name="T10" fmla="*/ 2 w 216"/>
                <a:gd name="T11" fmla="*/ 116 h 295"/>
                <a:gd name="T12" fmla="*/ 0 w 216"/>
                <a:gd name="T13" fmla="*/ 144 h 295"/>
                <a:gd name="T14" fmla="*/ 0 w 216"/>
                <a:gd name="T15" fmla="*/ 162 h 295"/>
                <a:gd name="T16" fmla="*/ 19 w 216"/>
                <a:gd name="T17" fmla="*/ 172 h 295"/>
                <a:gd name="T18" fmla="*/ 30 w 216"/>
                <a:gd name="T19" fmla="*/ 151 h 295"/>
                <a:gd name="T20" fmla="*/ 44 w 216"/>
                <a:gd name="T21" fmla="*/ 125 h 295"/>
                <a:gd name="T22" fmla="*/ 65 w 216"/>
                <a:gd name="T23" fmla="*/ 104 h 295"/>
                <a:gd name="T24" fmla="*/ 81 w 216"/>
                <a:gd name="T25" fmla="*/ 111 h 295"/>
                <a:gd name="T26" fmla="*/ 88 w 216"/>
                <a:gd name="T27" fmla="*/ 130 h 295"/>
                <a:gd name="T28" fmla="*/ 88 w 216"/>
                <a:gd name="T29" fmla="*/ 148 h 295"/>
                <a:gd name="T30" fmla="*/ 74 w 216"/>
                <a:gd name="T31" fmla="*/ 169 h 295"/>
                <a:gd name="T32" fmla="*/ 65 w 216"/>
                <a:gd name="T33" fmla="*/ 186 h 295"/>
                <a:gd name="T34" fmla="*/ 53 w 216"/>
                <a:gd name="T35" fmla="*/ 207 h 295"/>
                <a:gd name="T36" fmla="*/ 44 w 216"/>
                <a:gd name="T37" fmla="*/ 223 h 295"/>
                <a:gd name="T38" fmla="*/ 42 w 216"/>
                <a:gd name="T39" fmla="*/ 242 h 295"/>
                <a:gd name="T40" fmla="*/ 58 w 216"/>
                <a:gd name="T41" fmla="*/ 237 h 295"/>
                <a:gd name="T42" fmla="*/ 79 w 216"/>
                <a:gd name="T43" fmla="*/ 223 h 295"/>
                <a:gd name="T44" fmla="*/ 63 w 216"/>
                <a:gd name="T45" fmla="*/ 262 h 295"/>
                <a:gd name="T46" fmla="*/ 86 w 216"/>
                <a:gd name="T47" fmla="*/ 246 h 295"/>
                <a:gd name="T48" fmla="*/ 95 w 216"/>
                <a:gd name="T49" fmla="*/ 246 h 295"/>
                <a:gd name="T50" fmla="*/ 88 w 216"/>
                <a:gd name="T51" fmla="*/ 267 h 295"/>
                <a:gd name="T52" fmla="*/ 81 w 216"/>
                <a:gd name="T53" fmla="*/ 283 h 295"/>
                <a:gd name="T54" fmla="*/ 98 w 216"/>
                <a:gd name="T55" fmla="*/ 281 h 295"/>
                <a:gd name="T56" fmla="*/ 116 w 216"/>
                <a:gd name="T57" fmla="*/ 269 h 295"/>
                <a:gd name="T58" fmla="*/ 119 w 216"/>
                <a:gd name="T59" fmla="*/ 267 h 295"/>
                <a:gd name="T60" fmla="*/ 114 w 216"/>
                <a:gd name="T61" fmla="*/ 283 h 295"/>
                <a:gd name="T62" fmla="*/ 112 w 216"/>
                <a:gd name="T63" fmla="*/ 295 h 295"/>
                <a:gd name="T64" fmla="*/ 121 w 216"/>
                <a:gd name="T65" fmla="*/ 283 h 295"/>
                <a:gd name="T66" fmla="*/ 139 w 216"/>
                <a:gd name="T67" fmla="*/ 255 h 295"/>
                <a:gd name="T68" fmla="*/ 167 w 216"/>
                <a:gd name="T69" fmla="*/ 223 h 295"/>
                <a:gd name="T70" fmla="*/ 191 w 216"/>
                <a:gd name="T71" fmla="*/ 188 h 295"/>
                <a:gd name="T72" fmla="*/ 207 w 216"/>
                <a:gd name="T73" fmla="*/ 162 h 295"/>
                <a:gd name="T74" fmla="*/ 212 w 216"/>
                <a:gd name="T75" fmla="*/ 148 h 295"/>
                <a:gd name="T76" fmla="*/ 214 w 216"/>
                <a:gd name="T77" fmla="*/ 125 h 295"/>
                <a:gd name="T78" fmla="*/ 216 w 216"/>
                <a:gd name="T79" fmla="*/ 100 h 295"/>
                <a:gd name="T80" fmla="*/ 214 w 216"/>
                <a:gd name="T81" fmla="*/ 72 h 295"/>
                <a:gd name="T82" fmla="*/ 212 w 216"/>
                <a:gd name="T83" fmla="*/ 53 h 295"/>
                <a:gd name="T84" fmla="*/ 207 w 216"/>
                <a:gd name="T85" fmla="*/ 42 h 295"/>
                <a:gd name="T86" fmla="*/ 186 w 216"/>
                <a:gd name="T87" fmla="*/ 32 h 295"/>
                <a:gd name="T88" fmla="*/ 153 w 216"/>
                <a:gd name="T89" fmla="*/ 21 h 295"/>
                <a:gd name="T90" fmla="*/ 119 w 216"/>
                <a:gd name="T91" fmla="*/ 11 h 295"/>
                <a:gd name="T92" fmla="*/ 91 w 216"/>
                <a:gd name="T93" fmla="*/ 2 h 295"/>
                <a:gd name="T94" fmla="*/ 79 w 216"/>
                <a:gd name="T9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295">
                  <a:moveTo>
                    <a:pt x="79" y="0"/>
                  </a:moveTo>
                  <a:lnTo>
                    <a:pt x="77" y="2"/>
                  </a:lnTo>
                  <a:lnTo>
                    <a:pt x="72" y="7"/>
                  </a:lnTo>
                  <a:lnTo>
                    <a:pt x="65" y="14"/>
                  </a:lnTo>
                  <a:lnTo>
                    <a:pt x="58" y="21"/>
                  </a:lnTo>
                  <a:lnTo>
                    <a:pt x="49" y="30"/>
                  </a:lnTo>
                  <a:lnTo>
                    <a:pt x="39" y="37"/>
                  </a:lnTo>
                  <a:lnTo>
                    <a:pt x="30" y="46"/>
                  </a:lnTo>
                  <a:lnTo>
                    <a:pt x="26" y="51"/>
                  </a:lnTo>
                  <a:lnTo>
                    <a:pt x="23" y="53"/>
                  </a:lnTo>
                  <a:lnTo>
                    <a:pt x="21" y="58"/>
                  </a:lnTo>
                  <a:lnTo>
                    <a:pt x="19" y="62"/>
                  </a:lnTo>
                  <a:lnTo>
                    <a:pt x="16" y="69"/>
                  </a:lnTo>
                  <a:lnTo>
                    <a:pt x="12" y="79"/>
                  </a:lnTo>
                  <a:lnTo>
                    <a:pt x="9" y="88"/>
                  </a:lnTo>
                  <a:lnTo>
                    <a:pt x="7" y="97"/>
                  </a:lnTo>
                  <a:lnTo>
                    <a:pt x="7" y="107"/>
                  </a:lnTo>
                  <a:lnTo>
                    <a:pt x="2" y="116"/>
                  </a:lnTo>
                  <a:lnTo>
                    <a:pt x="2" y="125"/>
                  </a:lnTo>
                  <a:lnTo>
                    <a:pt x="0" y="135"/>
                  </a:lnTo>
                  <a:lnTo>
                    <a:pt x="0" y="144"/>
                  </a:lnTo>
                  <a:lnTo>
                    <a:pt x="0" y="151"/>
                  </a:lnTo>
                  <a:lnTo>
                    <a:pt x="0" y="158"/>
                  </a:lnTo>
                  <a:lnTo>
                    <a:pt x="0" y="162"/>
                  </a:lnTo>
                  <a:lnTo>
                    <a:pt x="5" y="167"/>
                  </a:lnTo>
                  <a:lnTo>
                    <a:pt x="12" y="172"/>
                  </a:lnTo>
                  <a:lnTo>
                    <a:pt x="19" y="172"/>
                  </a:lnTo>
                  <a:lnTo>
                    <a:pt x="26" y="167"/>
                  </a:lnTo>
                  <a:lnTo>
                    <a:pt x="28" y="158"/>
                  </a:lnTo>
                  <a:lnTo>
                    <a:pt x="30" y="151"/>
                  </a:lnTo>
                  <a:lnTo>
                    <a:pt x="32" y="144"/>
                  </a:lnTo>
                  <a:lnTo>
                    <a:pt x="37" y="135"/>
                  </a:lnTo>
                  <a:lnTo>
                    <a:pt x="44" y="125"/>
                  </a:lnTo>
                  <a:lnTo>
                    <a:pt x="51" y="116"/>
                  </a:lnTo>
                  <a:lnTo>
                    <a:pt x="58" y="109"/>
                  </a:lnTo>
                  <a:lnTo>
                    <a:pt x="65" y="104"/>
                  </a:lnTo>
                  <a:lnTo>
                    <a:pt x="72" y="104"/>
                  </a:lnTo>
                  <a:lnTo>
                    <a:pt x="77" y="104"/>
                  </a:lnTo>
                  <a:lnTo>
                    <a:pt x="81" y="111"/>
                  </a:lnTo>
                  <a:lnTo>
                    <a:pt x="84" y="116"/>
                  </a:lnTo>
                  <a:lnTo>
                    <a:pt x="88" y="123"/>
                  </a:lnTo>
                  <a:lnTo>
                    <a:pt x="88" y="130"/>
                  </a:lnTo>
                  <a:lnTo>
                    <a:pt x="88" y="137"/>
                  </a:lnTo>
                  <a:lnTo>
                    <a:pt x="88" y="142"/>
                  </a:lnTo>
                  <a:lnTo>
                    <a:pt x="88" y="148"/>
                  </a:lnTo>
                  <a:lnTo>
                    <a:pt x="84" y="153"/>
                  </a:lnTo>
                  <a:lnTo>
                    <a:pt x="77" y="162"/>
                  </a:lnTo>
                  <a:lnTo>
                    <a:pt x="74" y="169"/>
                  </a:lnTo>
                  <a:lnTo>
                    <a:pt x="72" y="174"/>
                  </a:lnTo>
                  <a:lnTo>
                    <a:pt x="67" y="181"/>
                  </a:lnTo>
                  <a:lnTo>
                    <a:pt x="65" y="186"/>
                  </a:lnTo>
                  <a:lnTo>
                    <a:pt x="60" y="193"/>
                  </a:lnTo>
                  <a:lnTo>
                    <a:pt x="58" y="200"/>
                  </a:lnTo>
                  <a:lnTo>
                    <a:pt x="53" y="207"/>
                  </a:lnTo>
                  <a:lnTo>
                    <a:pt x="51" y="211"/>
                  </a:lnTo>
                  <a:lnTo>
                    <a:pt x="49" y="218"/>
                  </a:lnTo>
                  <a:lnTo>
                    <a:pt x="44" y="223"/>
                  </a:lnTo>
                  <a:lnTo>
                    <a:pt x="42" y="228"/>
                  </a:lnTo>
                  <a:lnTo>
                    <a:pt x="42" y="235"/>
                  </a:lnTo>
                  <a:lnTo>
                    <a:pt x="42" y="242"/>
                  </a:lnTo>
                  <a:lnTo>
                    <a:pt x="44" y="242"/>
                  </a:lnTo>
                  <a:lnTo>
                    <a:pt x="49" y="242"/>
                  </a:lnTo>
                  <a:lnTo>
                    <a:pt x="58" y="237"/>
                  </a:lnTo>
                  <a:lnTo>
                    <a:pt x="65" y="232"/>
                  </a:lnTo>
                  <a:lnTo>
                    <a:pt x="74" y="228"/>
                  </a:lnTo>
                  <a:lnTo>
                    <a:pt x="79" y="223"/>
                  </a:lnTo>
                  <a:lnTo>
                    <a:pt x="81" y="221"/>
                  </a:lnTo>
                  <a:lnTo>
                    <a:pt x="60" y="265"/>
                  </a:lnTo>
                  <a:lnTo>
                    <a:pt x="63" y="262"/>
                  </a:lnTo>
                  <a:lnTo>
                    <a:pt x="74" y="253"/>
                  </a:lnTo>
                  <a:lnTo>
                    <a:pt x="79" y="251"/>
                  </a:lnTo>
                  <a:lnTo>
                    <a:pt x="86" y="246"/>
                  </a:lnTo>
                  <a:lnTo>
                    <a:pt x="91" y="244"/>
                  </a:lnTo>
                  <a:lnTo>
                    <a:pt x="95" y="244"/>
                  </a:lnTo>
                  <a:lnTo>
                    <a:pt x="95" y="246"/>
                  </a:lnTo>
                  <a:lnTo>
                    <a:pt x="93" y="255"/>
                  </a:lnTo>
                  <a:lnTo>
                    <a:pt x="91" y="262"/>
                  </a:lnTo>
                  <a:lnTo>
                    <a:pt x="88" y="267"/>
                  </a:lnTo>
                  <a:lnTo>
                    <a:pt x="86" y="274"/>
                  </a:lnTo>
                  <a:lnTo>
                    <a:pt x="84" y="281"/>
                  </a:lnTo>
                  <a:lnTo>
                    <a:pt x="81" y="283"/>
                  </a:lnTo>
                  <a:lnTo>
                    <a:pt x="86" y="283"/>
                  </a:lnTo>
                  <a:lnTo>
                    <a:pt x="91" y="283"/>
                  </a:lnTo>
                  <a:lnTo>
                    <a:pt x="98" y="281"/>
                  </a:lnTo>
                  <a:lnTo>
                    <a:pt x="102" y="276"/>
                  </a:lnTo>
                  <a:lnTo>
                    <a:pt x="109" y="274"/>
                  </a:lnTo>
                  <a:lnTo>
                    <a:pt x="116" y="269"/>
                  </a:lnTo>
                  <a:lnTo>
                    <a:pt x="119" y="265"/>
                  </a:lnTo>
                  <a:lnTo>
                    <a:pt x="119" y="265"/>
                  </a:lnTo>
                  <a:lnTo>
                    <a:pt x="119" y="267"/>
                  </a:lnTo>
                  <a:lnTo>
                    <a:pt x="119" y="272"/>
                  </a:lnTo>
                  <a:lnTo>
                    <a:pt x="116" y="276"/>
                  </a:lnTo>
                  <a:lnTo>
                    <a:pt x="114" y="283"/>
                  </a:lnTo>
                  <a:lnTo>
                    <a:pt x="114" y="288"/>
                  </a:lnTo>
                  <a:lnTo>
                    <a:pt x="112" y="293"/>
                  </a:lnTo>
                  <a:lnTo>
                    <a:pt x="112" y="295"/>
                  </a:lnTo>
                  <a:lnTo>
                    <a:pt x="112" y="293"/>
                  </a:lnTo>
                  <a:lnTo>
                    <a:pt x="116" y="290"/>
                  </a:lnTo>
                  <a:lnTo>
                    <a:pt x="121" y="283"/>
                  </a:lnTo>
                  <a:lnTo>
                    <a:pt x="126" y="276"/>
                  </a:lnTo>
                  <a:lnTo>
                    <a:pt x="132" y="265"/>
                  </a:lnTo>
                  <a:lnTo>
                    <a:pt x="139" y="255"/>
                  </a:lnTo>
                  <a:lnTo>
                    <a:pt x="149" y="246"/>
                  </a:lnTo>
                  <a:lnTo>
                    <a:pt x="158" y="235"/>
                  </a:lnTo>
                  <a:lnTo>
                    <a:pt x="167" y="223"/>
                  </a:lnTo>
                  <a:lnTo>
                    <a:pt x="174" y="211"/>
                  </a:lnTo>
                  <a:lnTo>
                    <a:pt x="184" y="197"/>
                  </a:lnTo>
                  <a:lnTo>
                    <a:pt x="191" y="188"/>
                  </a:lnTo>
                  <a:lnTo>
                    <a:pt x="198" y="179"/>
                  </a:lnTo>
                  <a:lnTo>
                    <a:pt x="202" y="172"/>
                  </a:lnTo>
                  <a:lnTo>
                    <a:pt x="207" y="162"/>
                  </a:lnTo>
                  <a:lnTo>
                    <a:pt x="212" y="160"/>
                  </a:lnTo>
                  <a:lnTo>
                    <a:pt x="212" y="155"/>
                  </a:lnTo>
                  <a:lnTo>
                    <a:pt x="212" y="148"/>
                  </a:lnTo>
                  <a:lnTo>
                    <a:pt x="212" y="142"/>
                  </a:lnTo>
                  <a:lnTo>
                    <a:pt x="214" y="135"/>
                  </a:lnTo>
                  <a:lnTo>
                    <a:pt x="214" y="125"/>
                  </a:lnTo>
                  <a:lnTo>
                    <a:pt x="214" y="116"/>
                  </a:lnTo>
                  <a:lnTo>
                    <a:pt x="214" y="109"/>
                  </a:lnTo>
                  <a:lnTo>
                    <a:pt x="216" y="100"/>
                  </a:lnTo>
                  <a:lnTo>
                    <a:pt x="214" y="90"/>
                  </a:lnTo>
                  <a:lnTo>
                    <a:pt x="214" y="81"/>
                  </a:lnTo>
                  <a:lnTo>
                    <a:pt x="214" y="72"/>
                  </a:lnTo>
                  <a:lnTo>
                    <a:pt x="214" y="65"/>
                  </a:lnTo>
                  <a:lnTo>
                    <a:pt x="212" y="58"/>
                  </a:lnTo>
                  <a:lnTo>
                    <a:pt x="212" y="53"/>
                  </a:lnTo>
                  <a:lnTo>
                    <a:pt x="212" y="48"/>
                  </a:lnTo>
                  <a:lnTo>
                    <a:pt x="212" y="46"/>
                  </a:lnTo>
                  <a:lnTo>
                    <a:pt x="207" y="42"/>
                  </a:lnTo>
                  <a:lnTo>
                    <a:pt x="202" y="37"/>
                  </a:lnTo>
                  <a:lnTo>
                    <a:pt x="195" y="35"/>
                  </a:lnTo>
                  <a:lnTo>
                    <a:pt x="186" y="32"/>
                  </a:lnTo>
                  <a:lnTo>
                    <a:pt x="177" y="28"/>
                  </a:lnTo>
                  <a:lnTo>
                    <a:pt x="165" y="23"/>
                  </a:lnTo>
                  <a:lnTo>
                    <a:pt x="153" y="21"/>
                  </a:lnTo>
                  <a:lnTo>
                    <a:pt x="142" y="16"/>
                  </a:lnTo>
                  <a:lnTo>
                    <a:pt x="130" y="14"/>
                  </a:lnTo>
                  <a:lnTo>
                    <a:pt x="119" y="11"/>
                  </a:lnTo>
                  <a:lnTo>
                    <a:pt x="107" y="7"/>
                  </a:lnTo>
                  <a:lnTo>
                    <a:pt x="98" y="4"/>
                  </a:lnTo>
                  <a:lnTo>
                    <a:pt x="91" y="2"/>
                  </a:lnTo>
                  <a:lnTo>
                    <a:pt x="84" y="0"/>
                  </a:lnTo>
                  <a:lnTo>
                    <a:pt x="79" y="0"/>
                  </a:lnTo>
                  <a:lnTo>
                    <a:pt x="79" y="0"/>
                  </a:lnTo>
                  <a:close/>
                </a:path>
              </a:pathLst>
            </a:custGeom>
            <a:solidFill>
              <a:srgbClr val="FCB8A1"/>
            </a:solidFill>
            <a:ln>
              <a:noFill/>
            </a:ln>
            <a:extLst/>
          </p:spPr>
          <p:txBody>
            <a:bodyPr/>
            <a:lstStyle/>
            <a:p>
              <a:pPr fontAlgn="auto">
                <a:spcBef>
                  <a:spcPts val="0"/>
                </a:spcBef>
                <a:spcAft>
                  <a:spcPts val="0"/>
                </a:spcAft>
                <a:defRPr/>
              </a:pPr>
              <a:endParaRPr lang="en-US">
                <a:latin typeface="+mn-lt"/>
              </a:endParaRPr>
            </a:p>
          </p:txBody>
        </p:sp>
        <p:sp>
          <p:nvSpPr>
            <p:cNvPr id="83" name="Freeform 127"/>
            <p:cNvSpPr>
              <a:spLocks/>
            </p:cNvSpPr>
            <p:nvPr/>
          </p:nvSpPr>
          <p:spPr bwMode="auto">
            <a:xfrm>
              <a:off x="4783138" y="3463926"/>
              <a:ext cx="242888" cy="173038"/>
            </a:xfrm>
            <a:custGeom>
              <a:avLst/>
              <a:gdLst>
                <a:gd name="T0" fmla="*/ 114 w 153"/>
                <a:gd name="T1" fmla="*/ 0 h 109"/>
                <a:gd name="T2" fmla="*/ 132 w 153"/>
                <a:gd name="T3" fmla="*/ 2 h 109"/>
                <a:gd name="T4" fmla="*/ 146 w 153"/>
                <a:gd name="T5" fmla="*/ 12 h 109"/>
                <a:gd name="T6" fmla="*/ 144 w 153"/>
                <a:gd name="T7" fmla="*/ 23 h 109"/>
                <a:gd name="T8" fmla="*/ 130 w 153"/>
                <a:gd name="T9" fmla="*/ 30 h 109"/>
                <a:gd name="T10" fmla="*/ 114 w 153"/>
                <a:gd name="T11" fmla="*/ 40 h 109"/>
                <a:gd name="T12" fmla="*/ 100 w 153"/>
                <a:gd name="T13" fmla="*/ 49 h 109"/>
                <a:gd name="T14" fmla="*/ 86 w 153"/>
                <a:gd name="T15" fmla="*/ 58 h 109"/>
                <a:gd name="T16" fmla="*/ 72 w 153"/>
                <a:gd name="T17" fmla="*/ 68 h 109"/>
                <a:gd name="T18" fmla="*/ 58 w 153"/>
                <a:gd name="T19" fmla="*/ 79 h 109"/>
                <a:gd name="T20" fmla="*/ 46 w 153"/>
                <a:gd name="T21" fmla="*/ 93 h 109"/>
                <a:gd name="T22" fmla="*/ 35 w 153"/>
                <a:gd name="T23" fmla="*/ 107 h 109"/>
                <a:gd name="T24" fmla="*/ 25 w 153"/>
                <a:gd name="T25" fmla="*/ 102 h 109"/>
                <a:gd name="T26" fmla="*/ 28 w 153"/>
                <a:gd name="T27" fmla="*/ 86 h 109"/>
                <a:gd name="T28" fmla="*/ 37 w 153"/>
                <a:gd name="T29" fmla="*/ 75 h 109"/>
                <a:gd name="T30" fmla="*/ 51 w 153"/>
                <a:gd name="T31" fmla="*/ 61 h 109"/>
                <a:gd name="T32" fmla="*/ 74 w 153"/>
                <a:gd name="T33" fmla="*/ 44 h 109"/>
                <a:gd name="T34" fmla="*/ 90 w 153"/>
                <a:gd name="T35" fmla="*/ 33 h 109"/>
                <a:gd name="T36" fmla="*/ 102 w 153"/>
                <a:gd name="T37" fmla="*/ 26 h 109"/>
                <a:gd name="T38" fmla="*/ 109 w 153"/>
                <a:gd name="T39" fmla="*/ 19 h 109"/>
                <a:gd name="T40" fmla="*/ 95 w 153"/>
                <a:gd name="T41" fmla="*/ 23 h 109"/>
                <a:gd name="T42" fmla="*/ 81 w 153"/>
                <a:gd name="T43" fmla="*/ 28 h 109"/>
                <a:gd name="T44" fmla="*/ 60 w 153"/>
                <a:gd name="T45" fmla="*/ 49 h 109"/>
                <a:gd name="T46" fmla="*/ 39 w 153"/>
                <a:gd name="T47" fmla="*/ 70 h 109"/>
                <a:gd name="T48" fmla="*/ 28 w 153"/>
                <a:gd name="T49" fmla="*/ 77 h 109"/>
                <a:gd name="T50" fmla="*/ 16 w 153"/>
                <a:gd name="T51" fmla="*/ 84 h 109"/>
                <a:gd name="T52" fmla="*/ 4 w 153"/>
                <a:gd name="T53" fmla="*/ 75 h 109"/>
                <a:gd name="T54" fmla="*/ 0 w 153"/>
                <a:gd name="T55" fmla="*/ 65 h 109"/>
                <a:gd name="T56" fmla="*/ 2 w 153"/>
                <a:gd name="T57" fmla="*/ 44 h 109"/>
                <a:gd name="T58" fmla="*/ 9 w 153"/>
                <a:gd name="T59" fmla="*/ 23 h 109"/>
                <a:gd name="T60" fmla="*/ 23 w 153"/>
                <a:gd name="T61" fmla="*/ 7 h 109"/>
                <a:gd name="T62" fmla="*/ 37 w 153"/>
                <a:gd name="T63" fmla="*/ 12 h 109"/>
                <a:gd name="T64" fmla="*/ 28 w 153"/>
                <a:gd name="T65" fmla="*/ 33 h 109"/>
                <a:gd name="T66" fmla="*/ 23 w 153"/>
                <a:gd name="T67" fmla="*/ 44 h 109"/>
                <a:gd name="T68" fmla="*/ 23 w 153"/>
                <a:gd name="T69" fmla="*/ 56 h 109"/>
                <a:gd name="T70" fmla="*/ 42 w 153"/>
                <a:gd name="T71" fmla="*/ 37 h 109"/>
                <a:gd name="T72" fmla="*/ 62 w 153"/>
                <a:gd name="T73" fmla="*/ 23 h 109"/>
                <a:gd name="T74" fmla="*/ 86 w 153"/>
                <a:gd name="T75" fmla="*/ 9 h 109"/>
                <a:gd name="T76" fmla="*/ 97 w 153"/>
                <a:gd name="T77" fmla="*/ 2 h 109"/>
                <a:gd name="T78" fmla="*/ 109 w 153"/>
                <a:gd name="T7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09">
                  <a:moveTo>
                    <a:pt x="109" y="0"/>
                  </a:moveTo>
                  <a:lnTo>
                    <a:pt x="114" y="0"/>
                  </a:lnTo>
                  <a:lnTo>
                    <a:pt x="123" y="0"/>
                  </a:lnTo>
                  <a:lnTo>
                    <a:pt x="132" y="2"/>
                  </a:lnTo>
                  <a:lnTo>
                    <a:pt x="142" y="5"/>
                  </a:lnTo>
                  <a:lnTo>
                    <a:pt x="146" y="12"/>
                  </a:lnTo>
                  <a:lnTo>
                    <a:pt x="153" y="19"/>
                  </a:lnTo>
                  <a:lnTo>
                    <a:pt x="144" y="23"/>
                  </a:lnTo>
                  <a:lnTo>
                    <a:pt x="137" y="28"/>
                  </a:lnTo>
                  <a:lnTo>
                    <a:pt x="130" y="30"/>
                  </a:lnTo>
                  <a:lnTo>
                    <a:pt x="123" y="35"/>
                  </a:lnTo>
                  <a:lnTo>
                    <a:pt x="114" y="40"/>
                  </a:lnTo>
                  <a:lnTo>
                    <a:pt x="107" y="44"/>
                  </a:lnTo>
                  <a:lnTo>
                    <a:pt x="100" y="49"/>
                  </a:lnTo>
                  <a:lnTo>
                    <a:pt x="93" y="54"/>
                  </a:lnTo>
                  <a:lnTo>
                    <a:pt x="86" y="58"/>
                  </a:lnTo>
                  <a:lnTo>
                    <a:pt x="76" y="63"/>
                  </a:lnTo>
                  <a:lnTo>
                    <a:pt x="72" y="68"/>
                  </a:lnTo>
                  <a:lnTo>
                    <a:pt x="65" y="75"/>
                  </a:lnTo>
                  <a:lnTo>
                    <a:pt x="58" y="79"/>
                  </a:lnTo>
                  <a:lnTo>
                    <a:pt x="51" y="86"/>
                  </a:lnTo>
                  <a:lnTo>
                    <a:pt x="46" y="93"/>
                  </a:lnTo>
                  <a:lnTo>
                    <a:pt x="42" y="102"/>
                  </a:lnTo>
                  <a:lnTo>
                    <a:pt x="35" y="107"/>
                  </a:lnTo>
                  <a:lnTo>
                    <a:pt x="28" y="109"/>
                  </a:lnTo>
                  <a:lnTo>
                    <a:pt x="25" y="102"/>
                  </a:lnTo>
                  <a:lnTo>
                    <a:pt x="23" y="93"/>
                  </a:lnTo>
                  <a:lnTo>
                    <a:pt x="28" y="86"/>
                  </a:lnTo>
                  <a:lnTo>
                    <a:pt x="32" y="82"/>
                  </a:lnTo>
                  <a:lnTo>
                    <a:pt x="37" y="75"/>
                  </a:lnTo>
                  <a:lnTo>
                    <a:pt x="42" y="72"/>
                  </a:lnTo>
                  <a:lnTo>
                    <a:pt x="51" y="61"/>
                  </a:lnTo>
                  <a:lnTo>
                    <a:pt x="62" y="51"/>
                  </a:lnTo>
                  <a:lnTo>
                    <a:pt x="74" y="44"/>
                  </a:lnTo>
                  <a:lnTo>
                    <a:pt x="86" y="37"/>
                  </a:lnTo>
                  <a:lnTo>
                    <a:pt x="90" y="33"/>
                  </a:lnTo>
                  <a:lnTo>
                    <a:pt x="97" y="28"/>
                  </a:lnTo>
                  <a:lnTo>
                    <a:pt x="102" y="26"/>
                  </a:lnTo>
                  <a:lnTo>
                    <a:pt x="109" y="21"/>
                  </a:lnTo>
                  <a:lnTo>
                    <a:pt x="109" y="19"/>
                  </a:lnTo>
                  <a:lnTo>
                    <a:pt x="100" y="19"/>
                  </a:lnTo>
                  <a:lnTo>
                    <a:pt x="95" y="23"/>
                  </a:lnTo>
                  <a:lnTo>
                    <a:pt x="88" y="26"/>
                  </a:lnTo>
                  <a:lnTo>
                    <a:pt x="81" y="28"/>
                  </a:lnTo>
                  <a:lnTo>
                    <a:pt x="69" y="40"/>
                  </a:lnTo>
                  <a:lnTo>
                    <a:pt x="60" y="49"/>
                  </a:lnTo>
                  <a:lnTo>
                    <a:pt x="49" y="58"/>
                  </a:lnTo>
                  <a:lnTo>
                    <a:pt x="39" y="70"/>
                  </a:lnTo>
                  <a:lnTo>
                    <a:pt x="32" y="72"/>
                  </a:lnTo>
                  <a:lnTo>
                    <a:pt x="28" y="77"/>
                  </a:lnTo>
                  <a:lnTo>
                    <a:pt x="21" y="79"/>
                  </a:lnTo>
                  <a:lnTo>
                    <a:pt x="16" y="84"/>
                  </a:lnTo>
                  <a:lnTo>
                    <a:pt x="9" y="77"/>
                  </a:lnTo>
                  <a:lnTo>
                    <a:pt x="4" y="75"/>
                  </a:lnTo>
                  <a:lnTo>
                    <a:pt x="2" y="70"/>
                  </a:lnTo>
                  <a:lnTo>
                    <a:pt x="0" y="65"/>
                  </a:lnTo>
                  <a:lnTo>
                    <a:pt x="0" y="54"/>
                  </a:lnTo>
                  <a:lnTo>
                    <a:pt x="2" y="44"/>
                  </a:lnTo>
                  <a:lnTo>
                    <a:pt x="4" y="33"/>
                  </a:lnTo>
                  <a:lnTo>
                    <a:pt x="9" y="23"/>
                  </a:lnTo>
                  <a:lnTo>
                    <a:pt x="16" y="14"/>
                  </a:lnTo>
                  <a:lnTo>
                    <a:pt x="23" y="7"/>
                  </a:lnTo>
                  <a:lnTo>
                    <a:pt x="28" y="9"/>
                  </a:lnTo>
                  <a:lnTo>
                    <a:pt x="37" y="12"/>
                  </a:lnTo>
                  <a:lnTo>
                    <a:pt x="30" y="21"/>
                  </a:lnTo>
                  <a:lnTo>
                    <a:pt x="28" y="33"/>
                  </a:lnTo>
                  <a:lnTo>
                    <a:pt x="25" y="40"/>
                  </a:lnTo>
                  <a:lnTo>
                    <a:pt x="23" y="44"/>
                  </a:lnTo>
                  <a:lnTo>
                    <a:pt x="23" y="51"/>
                  </a:lnTo>
                  <a:lnTo>
                    <a:pt x="23" y="56"/>
                  </a:lnTo>
                  <a:lnTo>
                    <a:pt x="32" y="47"/>
                  </a:lnTo>
                  <a:lnTo>
                    <a:pt x="42" y="37"/>
                  </a:lnTo>
                  <a:lnTo>
                    <a:pt x="51" y="28"/>
                  </a:lnTo>
                  <a:lnTo>
                    <a:pt x="62" y="23"/>
                  </a:lnTo>
                  <a:lnTo>
                    <a:pt x="74" y="14"/>
                  </a:lnTo>
                  <a:lnTo>
                    <a:pt x="86" y="9"/>
                  </a:lnTo>
                  <a:lnTo>
                    <a:pt x="90" y="7"/>
                  </a:lnTo>
                  <a:lnTo>
                    <a:pt x="97" y="2"/>
                  </a:lnTo>
                  <a:lnTo>
                    <a:pt x="102" y="0"/>
                  </a:lnTo>
                  <a:lnTo>
                    <a:pt x="109" y="0"/>
                  </a:lnTo>
                  <a:lnTo>
                    <a:pt x="109" y="0"/>
                  </a:lnTo>
                  <a:close/>
                </a:path>
              </a:pathLst>
            </a:custGeom>
            <a:solidFill>
              <a:srgbClr val="0F596B"/>
            </a:solidFill>
            <a:ln>
              <a:noFill/>
            </a:ln>
            <a:extLst/>
          </p:spPr>
          <p:txBody>
            <a:bodyPr/>
            <a:lstStyle/>
            <a:p>
              <a:pPr fontAlgn="auto">
                <a:spcBef>
                  <a:spcPts val="0"/>
                </a:spcBef>
                <a:spcAft>
                  <a:spcPts val="0"/>
                </a:spcAft>
                <a:defRPr/>
              </a:pPr>
              <a:endParaRPr lang="en-US">
                <a:latin typeface="+mn-lt"/>
              </a:endParaRPr>
            </a:p>
          </p:txBody>
        </p:sp>
        <p:sp>
          <p:nvSpPr>
            <p:cNvPr id="84" name="Freeform 268"/>
            <p:cNvSpPr>
              <a:spLocks/>
            </p:cNvSpPr>
            <p:nvPr/>
          </p:nvSpPr>
          <p:spPr bwMode="auto">
            <a:xfrm>
              <a:off x="2180829" y="3123446"/>
              <a:ext cx="597694" cy="683380"/>
            </a:xfrm>
            <a:custGeom>
              <a:avLst/>
              <a:gdLst>
                <a:gd name="T0" fmla="*/ 86 w 540"/>
                <a:gd name="T1" fmla="*/ 6 h 669"/>
                <a:gd name="T2" fmla="*/ 57 w 540"/>
                <a:gd name="T3" fmla="*/ 25 h 669"/>
                <a:gd name="T4" fmla="*/ 25 w 540"/>
                <a:gd name="T5" fmla="*/ 57 h 669"/>
                <a:gd name="T6" fmla="*/ 0 w 540"/>
                <a:gd name="T7" fmla="*/ 95 h 669"/>
                <a:gd name="T8" fmla="*/ 8 w 540"/>
                <a:gd name="T9" fmla="*/ 133 h 669"/>
                <a:gd name="T10" fmla="*/ 54 w 540"/>
                <a:gd name="T11" fmla="*/ 167 h 669"/>
                <a:gd name="T12" fmla="*/ 101 w 540"/>
                <a:gd name="T13" fmla="*/ 204 h 669"/>
                <a:gd name="T14" fmla="*/ 137 w 540"/>
                <a:gd name="T15" fmla="*/ 243 h 669"/>
                <a:gd name="T16" fmla="*/ 160 w 540"/>
                <a:gd name="T17" fmla="*/ 280 h 669"/>
                <a:gd name="T18" fmla="*/ 173 w 540"/>
                <a:gd name="T19" fmla="*/ 306 h 669"/>
                <a:gd name="T20" fmla="*/ 179 w 540"/>
                <a:gd name="T21" fmla="*/ 316 h 669"/>
                <a:gd name="T22" fmla="*/ 308 w 540"/>
                <a:gd name="T23" fmla="*/ 658 h 669"/>
                <a:gd name="T24" fmla="*/ 303 w 540"/>
                <a:gd name="T25" fmla="*/ 620 h 669"/>
                <a:gd name="T26" fmla="*/ 295 w 540"/>
                <a:gd name="T27" fmla="*/ 544 h 669"/>
                <a:gd name="T28" fmla="*/ 299 w 540"/>
                <a:gd name="T29" fmla="*/ 452 h 669"/>
                <a:gd name="T30" fmla="*/ 322 w 540"/>
                <a:gd name="T31" fmla="*/ 357 h 669"/>
                <a:gd name="T32" fmla="*/ 375 w 540"/>
                <a:gd name="T33" fmla="*/ 274 h 669"/>
                <a:gd name="T34" fmla="*/ 436 w 540"/>
                <a:gd name="T35" fmla="*/ 209 h 669"/>
                <a:gd name="T36" fmla="*/ 481 w 540"/>
                <a:gd name="T37" fmla="*/ 158 h 669"/>
                <a:gd name="T38" fmla="*/ 514 w 540"/>
                <a:gd name="T39" fmla="*/ 118 h 669"/>
                <a:gd name="T40" fmla="*/ 533 w 540"/>
                <a:gd name="T41" fmla="*/ 90 h 669"/>
                <a:gd name="T42" fmla="*/ 538 w 540"/>
                <a:gd name="T43" fmla="*/ 69 h 669"/>
                <a:gd name="T44" fmla="*/ 534 w 540"/>
                <a:gd name="T45" fmla="*/ 55 h 669"/>
                <a:gd name="T46" fmla="*/ 515 w 540"/>
                <a:gd name="T47" fmla="*/ 42 h 669"/>
                <a:gd name="T48" fmla="*/ 493 w 540"/>
                <a:gd name="T49" fmla="*/ 34 h 669"/>
                <a:gd name="T50" fmla="*/ 470 w 540"/>
                <a:gd name="T51" fmla="*/ 27 h 669"/>
                <a:gd name="T52" fmla="*/ 451 w 540"/>
                <a:gd name="T53" fmla="*/ 23 h 669"/>
                <a:gd name="T54" fmla="*/ 438 w 540"/>
                <a:gd name="T55" fmla="*/ 46 h 669"/>
                <a:gd name="T56" fmla="*/ 453 w 540"/>
                <a:gd name="T57" fmla="*/ 46 h 669"/>
                <a:gd name="T58" fmla="*/ 474 w 540"/>
                <a:gd name="T59" fmla="*/ 48 h 669"/>
                <a:gd name="T60" fmla="*/ 491 w 540"/>
                <a:gd name="T61" fmla="*/ 53 h 669"/>
                <a:gd name="T62" fmla="*/ 504 w 540"/>
                <a:gd name="T63" fmla="*/ 63 h 669"/>
                <a:gd name="T64" fmla="*/ 500 w 540"/>
                <a:gd name="T65" fmla="*/ 86 h 669"/>
                <a:gd name="T66" fmla="*/ 470 w 540"/>
                <a:gd name="T67" fmla="*/ 137 h 669"/>
                <a:gd name="T68" fmla="*/ 420 w 540"/>
                <a:gd name="T69" fmla="*/ 200 h 669"/>
                <a:gd name="T70" fmla="*/ 352 w 540"/>
                <a:gd name="T71" fmla="*/ 247 h 669"/>
                <a:gd name="T72" fmla="*/ 266 w 540"/>
                <a:gd name="T73" fmla="*/ 259 h 669"/>
                <a:gd name="T74" fmla="*/ 173 w 540"/>
                <a:gd name="T75" fmla="*/ 219 h 669"/>
                <a:gd name="T76" fmla="*/ 105 w 540"/>
                <a:gd name="T77" fmla="*/ 167 h 669"/>
                <a:gd name="T78" fmla="*/ 67 w 540"/>
                <a:gd name="T79" fmla="*/ 122 h 669"/>
                <a:gd name="T80" fmla="*/ 54 w 540"/>
                <a:gd name="T81" fmla="*/ 84 h 669"/>
                <a:gd name="T82" fmla="*/ 63 w 540"/>
                <a:gd name="T83" fmla="*/ 55 h 669"/>
                <a:gd name="T84" fmla="*/ 90 w 540"/>
                <a:gd name="T85" fmla="*/ 36 h 669"/>
                <a:gd name="T86" fmla="*/ 112 w 540"/>
                <a:gd name="T87" fmla="*/ 19 h 669"/>
                <a:gd name="T88" fmla="*/ 118 w 540"/>
                <a:gd name="T89" fmla="*/ 10 h 669"/>
                <a:gd name="T90" fmla="*/ 112 w 540"/>
                <a:gd name="T91" fmla="*/ 4 h 669"/>
                <a:gd name="T92" fmla="*/ 103 w 540"/>
                <a:gd name="T93" fmla="*/ 2 h 669"/>
                <a:gd name="T94" fmla="*/ 93 w 540"/>
                <a:gd name="T9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0" h="669">
                  <a:moveTo>
                    <a:pt x="93" y="0"/>
                  </a:moveTo>
                  <a:lnTo>
                    <a:pt x="92" y="2"/>
                  </a:lnTo>
                  <a:lnTo>
                    <a:pt x="86" y="6"/>
                  </a:lnTo>
                  <a:lnTo>
                    <a:pt x="78" y="10"/>
                  </a:lnTo>
                  <a:lnTo>
                    <a:pt x="69" y="17"/>
                  </a:lnTo>
                  <a:lnTo>
                    <a:pt x="57" y="25"/>
                  </a:lnTo>
                  <a:lnTo>
                    <a:pt x="46" y="36"/>
                  </a:lnTo>
                  <a:lnTo>
                    <a:pt x="35" y="46"/>
                  </a:lnTo>
                  <a:lnTo>
                    <a:pt x="25" y="57"/>
                  </a:lnTo>
                  <a:lnTo>
                    <a:pt x="14" y="71"/>
                  </a:lnTo>
                  <a:lnTo>
                    <a:pt x="6" y="84"/>
                  </a:lnTo>
                  <a:lnTo>
                    <a:pt x="0" y="95"/>
                  </a:lnTo>
                  <a:lnTo>
                    <a:pt x="0" y="109"/>
                  </a:lnTo>
                  <a:lnTo>
                    <a:pt x="0" y="122"/>
                  </a:lnTo>
                  <a:lnTo>
                    <a:pt x="8" y="133"/>
                  </a:lnTo>
                  <a:lnTo>
                    <a:pt x="19" y="147"/>
                  </a:lnTo>
                  <a:lnTo>
                    <a:pt x="36" y="158"/>
                  </a:lnTo>
                  <a:lnTo>
                    <a:pt x="54" y="167"/>
                  </a:lnTo>
                  <a:lnTo>
                    <a:pt x="71" y="179"/>
                  </a:lnTo>
                  <a:lnTo>
                    <a:pt x="88" y="192"/>
                  </a:lnTo>
                  <a:lnTo>
                    <a:pt x="101" y="204"/>
                  </a:lnTo>
                  <a:lnTo>
                    <a:pt x="114" y="217"/>
                  </a:lnTo>
                  <a:lnTo>
                    <a:pt x="126" y="230"/>
                  </a:lnTo>
                  <a:lnTo>
                    <a:pt x="137" y="243"/>
                  </a:lnTo>
                  <a:lnTo>
                    <a:pt x="147" y="257"/>
                  </a:lnTo>
                  <a:lnTo>
                    <a:pt x="152" y="268"/>
                  </a:lnTo>
                  <a:lnTo>
                    <a:pt x="160" y="280"/>
                  </a:lnTo>
                  <a:lnTo>
                    <a:pt x="166" y="291"/>
                  </a:lnTo>
                  <a:lnTo>
                    <a:pt x="171" y="299"/>
                  </a:lnTo>
                  <a:lnTo>
                    <a:pt x="173" y="306"/>
                  </a:lnTo>
                  <a:lnTo>
                    <a:pt x="175" y="312"/>
                  </a:lnTo>
                  <a:lnTo>
                    <a:pt x="177" y="314"/>
                  </a:lnTo>
                  <a:lnTo>
                    <a:pt x="179" y="316"/>
                  </a:lnTo>
                  <a:lnTo>
                    <a:pt x="285" y="669"/>
                  </a:lnTo>
                  <a:lnTo>
                    <a:pt x="310" y="661"/>
                  </a:lnTo>
                  <a:lnTo>
                    <a:pt x="308" y="658"/>
                  </a:lnTo>
                  <a:lnTo>
                    <a:pt x="306" y="650"/>
                  </a:lnTo>
                  <a:lnTo>
                    <a:pt x="304" y="637"/>
                  </a:lnTo>
                  <a:lnTo>
                    <a:pt x="303" y="620"/>
                  </a:lnTo>
                  <a:lnTo>
                    <a:pt x="299" y="597"/>
                  </a:lnTo>
                  <a:lnTo>
                    <a:pt x="297" y="572"/>
                  </a:lnTo>
                  <a:lnTo>
                    <a:pt x="295" y="544"/>
                  </a:lnTo>
                  <a:lnTo>
                    <a:pt x="295" y="515"/>
                  </a:lnTo>
                  <a:lnTo>
                    <a:pt x="297" y="485"/>
                  </a:lnTo>
                  <a:lnTo>
                    <a:pt x="299" y="452"/>
                  </a:lnTo>
                  <a:lnTo>
                    <a:pt x="304" y="420"/>
                  </a:lnTo>
                  <a:lnTo>
                    <a:pt x="312" y="388"/>
                  </a:lnTo>
                  <a:lnTo>
                    <a:pt x="322" y="357"/>
                  </a:lnTo>
                  <a:lnTo>
                    <a:pt x="335" y="327"/>
                  </a:lnTo>
                  <a:lnTo>
                    <a:pt x="354" y="299"/>
                  </a:lnTo>
                  <a:lnTo>
                    <a:pt x="375" y="274"/>
                  </a:lnTo>
                  <a:lnTo>
                    <a:pt x="396" y="251"/>
                  </a:lnTo>
                  <a:lnTo>
                    <a:pt x="417" y="230"/>
                  </a:lnTo>
                  <a:lnTo>
                    <a:pt x="436" y="209"/>
                  </a:lnTo>
                  <a:lnTo>
                    <a:pt x="453" y="190"/>
                  </a:lnTo>
                  <a:lnTo>
                    <a:pt x="468" y="173"/>
                  </a:lnTo>
                  <a:lnTo>
                    <a:pt x="481" y="158"/>
                  </a:lnTo>
                  <a:lnTo>
                    <a:pt x="493" y="143"/>
                  </a:lnTo>
                  <a:lnTo>
                    <a:pt x="504" y="131"/>
                  </a:lnTo>
                  <a:lnTo>
                    <a:pt x="514" y="118"/>
                  </a:lnTo>
                  <a:lnTo>
                    <a:pt x="521" y="107"/>
                  </a:lnTo>
                  <a:lnTo>
                    <a:pt x="527" y="97"/>
                  </a:lnTo>
                  <a:lnTo>
                    <a:pt x="533" y="90"/>
                  </a:lnTo>
                  <a:lnTo>
                    <a:pt x="534" y="82"/>
                  </a:lnTo>
                  <a:lnTo>
                    <a:pt x="538" y="74"/>
                  </a:lnTo>
                  <a:lnTo>
                    <a:pt x="538" y="69"/>
                  </a:lnTo>
                  <a:lnTo>
                    <a:pt x="540" y="65"/>
                  </a:lnTo>
                  <a:lnTo>
                    <a:pt x="536" y="59"/>
                  </a:lnTo>
                  <a:lnTo>
                    <a:pt x="534" y="55"/>
                  </a:lnTo>
                  <a:lnTo>
                    <a:pt x="529" y="50"/>
                  </a:lnTo>
                  <a:lnTo>
                    <a:pt x="523" y="46"/>
                  </a:lnTo>
                  <a:lnTo>
                    <a:pt x="515" y="42"/>
                  </a:lnTo>
                  <a:lnTo>
                    <a:pt x="508" y="38"/>
                  </a:lnTo>
                  <a:lnTo>
                    <a:pt x="500" y="36"/>
                  </a:lnTo>
                  <a:lnTo>
                    <a:pt x="493" y="34"/>
                  </a:lnTo>
                  <a:lnTo>
                    <a:pt x="485" y="31"/>
                  </a:lnTo>
                  <a:lnTo>
                    <a:pt x="477" y="29"/>
                  </a:lnTo>
                  <a:lnTo>
                    <a:pt x="470" y="27"/>
                  </a:lnTo>
                  <a:lnTo>
                    <a:pt x="464" y="25"/>
                  </a:lnTo>
                  <a:lnTo>
                    <a:pt x="458" y="23"/>
                  </a:lnTo>
                  <a:lnTo>
                    <a:pt x="451" y="23"/>
                  </a:lnTo>
                  <a:lnTo>
                    <a:pt x="451" y="23"/>
                  </a:lnTo>
                  <a:lnTo>
                    <a:pt x="432" y="46"/>
                  </a:lnTo>
                  <a:lnTo>
                    <a:pt x="438" y="46"/>
                  </a:lnTo>
                  <a:lnTo>
                    <a:pt x="441" y="46"/>
                  </a:lnTo>
                  <a:lnTo>
                    <a:pt x="447" y="46"/>
                  </a:lnTo>
                  <a:lnTo>
                    <a:pt x="453" y="46"/>
                  </a:lnTo>
                  <a:lnTo>
                    <a:pt x="458" y="46"/>
                  </a:lnTo>
                  <a:lnTo>
                    <a:pt x="466" y="48"/>
                  </a:lnTo>
                  <a:lnTo>
                    <a:pt x="474" y="48"/>
                  </a:lnTo>
                  <a:lnTo>
                    <a:pt x="479" y="50"/>
                  </a:lnTo>
                  <a:lnTo>
                    <a:pt x="485" y="52"/>
                  </a:lnTo>
                  <a:lnTo>
                    <a:pt x="491" y="53"/>
                  </a:lnTo>
                  <a:lnTo>
                    <a:pt x="496" y="55"/>
                  </a:lnTo>
                  <a:lnTo>
                    <a:pt x="500" y="59"/>
                  </a:lnTo>
                  <a:lnTo>
                    <a:pt x="504" y="63"/>
                  </a:lnTo>
                  <a:lnTo>
                    <a:pt x="506" y="67"/>
                  </a:lnTo>
                  <a:lnTo>
                    <a:pt x="504" y="74"/>
                  </a:lnTo>
                  <a:lnTo>
                    <a:pt x="500" y="86"/>
                  </a:lnTo>
                  <a:lnTo>
                    <a:pt x="493" y="101"/>
                  </a:lnTo>
                  <a:lnTo>
                    <a:pt x="483" y="118"/>
                  </a:lnTo>
                  <a:lnTo>
                    <a:pt x="470" y="137"/>
                  </a:lnTo>
                  <a:lnTo>
                    <a:pt x="457" y="158"/>
                  </a:lnTo>
                  <a:lnTo>
                    <a:pt x="439" y="179"/>
                  </a:lnTo>
                  <a:lnTo>
                    <a:pt x="420" y="200"/>
                  </a:lnTo>
                  <a:lnTo>
                    <a:pt x="400" y="217"/>
                  </a:lnTo>
                  <a:lnTo>
                    <a:pt x="377" y="234"/>
                  </a:lnTo>
                  <a:lnTo>
                    <a:pt x="352" y="247"/>
                  </a:lnTo>
                  <a:lnTo>
                    <a:pt x="325" y="257"/>
                  </a:lnTo>
                  <a:lnTo>
                    <a:pt x="297" y="261"/>
                  </a:lnTo>
                  <a:lnTo>
                    <a:pt x="266" y="259"/>
                  </a:lnTo>
                  <a:lnTo>
                    <a:pt x="236" y="251"/>
                  </a:lnTo>
                  <a:lnTo>
                    <a:pt x="206" y="238"/>
                  </a:lnTo>
                  <a:lnTo>
                    <a:pt x="173" y="219"/>
                  </a:lnTo>
                  <a:lnTo>
                    <a:pt x="147" y="200"/>
                  </a:lnTo>
                  <a:lnTo>
                    <a:pt x="124" y="183"/>
                  </a:lnTo>
                  <a:lnTo>
                    <a:pt x="105" y="167"/>
                  </a:lnTo>
                  <a:lnTo>
                    <a:pt x="88" y="150"/>
                  </a:lnTo>
                  <a:lnTo>
                    <a:pt x="76" y="135"/>
                  </a:lnTo>
                  <a:lnTo>
                    <a:pt x="67" y="122"/>
                  </a:lnTo>
                  <a:lnTo>
                    <a:pt x="59" y="109"/>
                  </a:lnTo>
                  <a:lnTo>
                    <a:pt x="55" y="95"/>
                  </a:lnTo>
                  <a:lnTo>
                    <a:pt x="54" y="84"/>
                  </a:lnTo>
                  <a:lnTo>
                    <a:pt x="54" y="74"/>
                  </a:lnTo>
                  <a:lnTo>
                    <a:pt x="57" y="65"/>
                  </a:lnTo>
                  <a:lnTo>
                    <a:pt x="63" y="55"/>
                  </a:lnTo>
                  <a:lnTo>
                    <a:pt x="69" y="48"/>
                  </a:lnTo>
                  <a:lnTo>
                    <a:pt x="78" y="40"/>
                  </a:lnTo>
                  <a:lnTo>
                    <a:pt x="90" y="36"/>
                  </a:lnTo>
                  <a:lnTo>
                    <a:pt x="99" y="29"/>
                  </a:lnTo>
                  <a:lnTo>
                    <a:pt x="107" y="25"/>
                  </a:lnTo>
                  <a:lnTo>
                    <a:pt x="112" y="19"/>
                  </a:lnTo>
                  <a:lnTo>
                    <a:pt x="116" y="17"/>
                  </a:lnTo>
                  <a:lnTo>
                    <a:pt x="118" y="14"/>
                  </a:lnTo>
                  <a:lnTo>
                    <a:pt x="118" y="10"/>
                  </a:lnTo>
                  <a:lnTo>
                    <a:pt x="116" y="8"/>
                  </a:lnTo>
                  <a:lnTo>
                    <a:pt x="116" y="6"/>
                  </a:lnTo>
                  <a:lnTo>
                    <a:pt x="112" y="4"/>
                  </a:lnTo>
                  <a:lnTo>
                    <a:pt x="109" y="2"/>
                  </a:lnTo>
                  <a:lnTo>
                    <a:pt x="105" y="2"/>
                  </a:lnTo>
                  <a:lnTo>
                    <a:pt x="103" y="2"/>
                  </a:lnTo>
                  <a:lnTo>
                    <a:pt x="99" y="0"/>
                  </a:lnTo>
                  <a:lnTo>
                    <a:pt x="95" y="0"/>
                  </a:lnTo>
                  <a:lnTo>
                    <a:pt x="93" y="0"/>
                  </a:lnTo>
                  <a:lnTo>
                    <a:pt x="93" y="0"/>
                  </a:lnTo>
                  <a:close/>
                </a:path>
              </a:pathLst>
            </a:custGeom>
            <a:solidFill>
              <a:srgbClr val="8A8AA8"/>
            </a:solidFill>
            <a:ln>
              <a:noFill/>
            </a:ln>
            <a:extLst/>
          </p:spPr>
          <p:txBody>
            <a:bodyPr/>
            <a:lstStyle/>
            <a:p>
              <a:pPr fontAlgn="auto">
                <a:spcBef>
                  <a:spcPts val="0"/>
                </a:spcBef>
                <a:spcAft>
                  <a:spcPts val="0"/>
                </a:spcAft>
                <a:defRPr/>
              </a:pPr>
              <a:endParaRPr lang="en-US">
                <a:latin typeface="+mn-lt"/>
              </a:endParaRPr>
            </a:p>
          </p:txBody>
        </p:sp>
        <p:grpSp>
          <p:nvGrpSpPr>
            <p:cNvPr id="85" name="Group 248"/>
            <p:cNvGrpSpPr/>
            <p:nvPr/>
          </p:nvGrpSpPr>
          <p:grpSpPr>
            <a:xfrm>
              <a:off x="2438393" y="3657596"/>
              <a:ext cx="183531" cy="445425"/>
              <a:chOff x="2450279" y="3726218"/>
              <a:chExt cx="372234" cy="903398"/>
            </a:xfrm>
          </p:grpSpPr>
          <p:sp>
            <p:nvSpPr>
              <p:cNvPr id="86" name="Freeform 270"/>
              <p:cNvSpPr>
                <a:spLocks/>
              </p:cNvSpPr>
              <p:nvPr/>
            </p:nvSpPr>
            <p:spPr bwMode="auto">
              <a:xfrm>
                <a:off x="2483739" y="3726218"/>
                <a:ext cx="142202" cy="326227"/>
              </a:xfrm>
              <a:custGeom>
                <a:avLst/>
                <a:gdLst>
                  <a:gd name="T0" fmla="*/ 0 w 69"/>
                  <a:gd name="T1" fmla="*/ 28 h 156"/>
                  <a:gd name="T2" fmla="*/ 21 w 69"/>
                  <a:gd name="T3" fmla="*/ 156 h 156"/>
                  <a:gd name="T4" fmla="*/ 69 w 69"/>
                  <a:gd name="T5" fmla="*/ 152 h 156"/>
                  <a:gd name="T6" fmla="*/ 35 w 69"/>
                  <a:gd name="T7" fmla="*/ 0 h 156"/>
                  <a:gd name="T8" fmla="*/ 0 w 69"/>
                  <a:gd name="T9" fmla="*/ 28 h 156"/>
                  <a:gd name="T10" fmla="*/ 0 w 69"/>
                  <a:gd name="T11" fmla="*/ 28 h 156"/>
                </a:gdLst>
                <a:ahLst/>
                <a:cxnLst>
                  <a:cxn ang="0">
                    <a:pos x="T0" y="T1"/>
                  </a:cxn>
                  <a:cxn ang="0">
                    <a:pos x="T2" y="T3"/>
                  </a:cxn>
                  <a:cxn ang="0">
                    <a:pos x="T4" y="T5"/>
                  </a:cxn>
                  <a:cxn ang="0">
                    <a:pos x="T6" y="T7"/>
                  </a:cxn>
                  <a:cxn ang="0">
                    <a:pos x="T8" y="T9"/>
                  </a:cxn>
                  <a:cxn ang="0">
                    <a:pos x="T10" y="T11"/>
                  </a:cxn>
                </a:cxnLst>
                <a:rect l="0" t="0" r="r" b="b"/>
                <a:pathLst>
                  <a:path w="69" h="156">
                    <a:moveTo>
                      <a:pt x="0" y="28"/>
                    </a:moveTo>
                    <a:lnTo>
                      <a:pt x="21" y="156"/>
                    </a:lnTo>
                    <a:lnTo>
                      <a:pt x="69" y="152"/>
                    </a:lnTo>
                    <a:lnTo>
                      <a:pt x="35" y="0"/>
                    </a:lnTo>
                    <a:lnTo>
                      <a:pt x="0" y="28"/>
                    </a:lnTo>
                    <a:lnTo>
                      <a:pt x="0" y="28"/>
                    </a:lnTo>
                    <a:close/>
                  </a:path>
                </a:pathLst>
              </a:custGeom>
              <a:solidFill>
                <a:srgbClr val="8A8AA8"/>
              </a:solidFill>
              <a:ln>
                <a:noFill/>
              </a:ln>
              <a:extLst/>
            </p:spPr>
            <p:txBody>
              <a:bodyPr/>
              <a:lstStyle/>
              <a:p>
                <a:pPr fontAlgn="auto">
                  <a:spcBef>
                    <a:spcPts val="0"/>
                  </a:spcBef>
                  <a:spcAft>
                    <a:spcPts val="0"/>
                  </a:spcAft>
                  <a:defRPr/>
                </a:pPr>
                <a:endParaRPr lang="en-US">
                  <a:latin typeface="+mn-lt"/>
                </a:endParaRPr>
              </a:p>
            </p:txBody>
          </p:sp>
          <p:sp>
            <p:nvSpPr>
              <p:cNvPr id="87" name="Freeform 272"/>
              <p:cNvSpPr>
                <a:spLocks/>
              </p:cNvSpPr>
              <p:nvPr/>
            </p:nvSpPr>
            <p:spPr bwMode="auto">
              <a:xfrm>
                <a:off x="2496286" y="4244835"/>
                <a:ext cx="326227" cy="384781"/>
              </a:xfrm>
              <a:custGeom>
                <a:avLst/>
                <a:gdLst>
                  <a:gd name="T0" fmla="*/ 32 w 156"/>
                  <a:gd name="T1" fmla="*/ 13 h 182"/>
                  <a:gd name="T2" fmla="*/ 32 w 156"/>
                  <a:gd name="T3" fmla="*/ 13 h 182"/>
                  <a:gd name="T4" fmla="*/ 32 w 156"/>
                  <a:gd name="T5" fmla="*/ 17 h 182"/>
                  <a:gd name="T6" fmla="*/ 34 w 156"/>
                  <a:gd name="T7" fmla="*/ 22 h 182"/>
                  <a:gd name="T8" fmla="*/ 36 w 156"/>
                  <a:gd name="T9" fmla="*/ 30 h 182"/>
                  <a:gd name="T10" fmla="*/ 36 w 156"/>
                  <a:gd name="T11" fmla="*/ 38 h 182"/>
                  <a:gd name="T12" fmla="*/ 38 w 156"/>
                  <a:gd name="T13" fmla="*/ 47 h 182"/>
                  <a:gd name="T14" fmla="*/ 38 w 156"/>
                  <a:gd name="T15" fmla="*/ 59 h 182"/>
                  <a:gd name="T16" fmla="*/ 40 w 156"/>
                  <a:gd name="T17" fmla="*/ 70 h 182"/>
                  <a:gd name="T18" fmla="*/ 38 w 156"/>
                  <a:gd name="T19" fmla="*/ 83 h 182"/>
                  <a:gd name="T20" fmla="*/ 36 w 156"/>
                  <a:gd name="T21" fmla="*/ 97 h 182"/>
                  <a:gd name="T22" fmla="*/ 34 w 156"/>
                  <a:gd name="T23" fmla="*/ 110 h 182"/>
                  <a:gd name="T24" fmla="*/ 31 w 156"/>
                  <a:gd name="T25" fmla="*/ 125 h 182"/>
                  <a:gd name="T26" fmla="*/ 25 w 156"/>
                  <a:gd name="T27" fmla="*/ 138 h 182"/>
                  <a:gd name="T28" fmla="*/ 19 w 156"/>
                  <a:gd name="T29" fmla="*/ 152 h 182"/>
                  <a:gd name="T30" fmla="*/ 10 w 156"/>
                  <a:gd name="T31" fmla="*/ 165 h 182"/>
                  <a:gd name="T32" fmla="*/ 0 w 156"/>
                  <a:gd name="T33" fmla="*/ 176 h 182"/>
                  <a:gd name="T34" fmla="*/ 0 w 156"/>
                  <a:gd name="T35" fmla="*/ 176 h 182"/>
                  <a:gd name="T36" fmla="*/ 4 w 156"/>
                  <a:gd name="T37" fmla="*/ 178 h 182"/>
                  <a:gd name="T38" fmla="*/ 10 w 156"/>
                  <a:gd name="T39" fmla="*/ 178 h 182"/>
                  <a:gd name="T40" fmla="*/ 17 w 156"/>
                  <a:gd name="T41" fmla="*/ 180 h 182"/>
                  <a:gd name="T42" fmla="*/ 27 w 156"/>
                  <a:gd name="T43" fmla="*/ 180 h 182"/>
                  <a:gd name="T44" fmla="*/ 38 w 156"/>
                  <a:gd name="T45" fmla="*/ 180 h 182"/>
                  <a:gd name="T46" fmla="*/ 50 w 156"/>
                  <a:gd name="T47" fmla="*/ 180 h 182"/>
                  <a:gd name="T48" fmla="*/ 63 w 156"/>
                  <a:gd name="T49" fmla="*/ 182 h 182"/>
                  <a:gd name="T50" fmla="*/ 76 w 156"/>
                  <a:gd name="T51" fmla="*/ 180 h 182"/>
                  <a:gd name="T52" fmla="*/ 90 w 156"/>
                  <a:gd name="T53" fmla="*/ 178 h 182"/>
                  <a:gd name="T54" fmla="*/ 101 w 156"/>
                  <a:gd name="T55" fmla="*/ 176 h 182"/>
                  <a:gd name="T56" fmla="*/ 114 w 156"/>
                  <a:gd name="T57" fmla="*/ 173 h 182"/>
                  <a:gd name="T58" fmla="*/ 126 w 156"/>
                  <a:gd name="T59" fmla="*/ 167 h 182"/>
                  <a:gd name="T60" fmla="*/ 137 w 156"/>
                  <a:gd name="T61" fmla="*/ 161 h 182"/>
                  <a:gd name="T62" fmla="*/ 147 w 156"/>
                  <a:gd name="T63" fmla="*/ 154 h 182"/>
                  <a:gd name="T64" fmla="*/ 156 w 156"/>
                  <a:gd name="T65" fmla="*/ 144 h 182"/>
                  <a:gd name="T66" fmla="*/ 154 w 156"/>
                  <a:gd name="T67" fmla="*/ 144 h 182"/>
                  <a:gd name="T68" fmla="*/ 150 w 156"/>
                  <a:gd name="T69" fmla="*/ 140 h 182"/>
                  <a:gd name="T70" fmla="*/ 145 w 156"/>
                  <a:gd name="T71" fmla="*/ 136 h 182"/>
                  <a:gd name="T72" fmla="*/ 139 w 156"/>
                  <a:gd name="T73" fmla="*/ 131 h 182"/>
                  <a:gd name="T74" fmla="*/ 131 w 156"/>
                  <a:gd name="T75" fmla="*/ 125 h 182"/>
                  <a:gd name="T76" fmla="*/ 124 w 156"/>
                  <a:gd name="T77" fmla="*/ 117 h 182"/>
                  <a:gd name="T78" fmla="*/ 114 w 156"/>
                  <a:gd name="T79" fmla="*/ 108 h 182"/>
                  <a:gd name="T80" fmla="*/ 105 w 156"/>
                  <a:gd name="T81" fmla="*/ 98 h 182"/>
                  <a:gd name="T82" fmla="*/ 95 w 156"/>
                  <a:gd name="T83" fmla="*/ 87 h 182"/>
                  <a:gd name="T84" fmla="*/ 88 w 156"/>
                  <a:gd name="T85" fmla="*/ 78 h 182"/>
                  <a:gd name="T86" fmla="*/ 80 w 156"/>
                  <a:gd name="T87" fmla="*/ 64 h 182"/>
                  <a:gd name="T88" fmla="*/ 72 w 156"/>
                  <a:gd name="T89" fmla="*/ 53 h 182"/>
                  <a:gd name="T90" fmla="*/ 67 w 156"/>
                  <a:gd name="T91" fmla="*/ 40 h 182"/>
                  <a:gd name="T92" fmla="*/ 63 w 156"/>
                  <a:gd name="T93" fmla="*/ 26 h 182"/>
                  <a:gd name="T94" fmla="*/ 61 w 156"/>
                  <a:gd name="T95" fmla="*/ 13 h 182"/>
                  <a:gd name="T96" fmla="*/ 63 w 156"/>
                  <a:gd name="T97" fmla="*/ 0 h 182"/>
                  <a:gd name="T98" fmla="*/ 32 w 156"/>
                  <a:gd name="T99" fmla="*/ 13 h 182"/>
                  <a:gd name="T100" fmla="*/ 32 w 156"/>
                  <a:gd name="T101" fmla="*/ 1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32" y="13"/>
                    </a:moveTo>
                    <a:lnTo>
                      <a:pt x="32" y="13"/>
                    </a:lnTo>
                    <a:lnTo>
                      <a:pt x="32" y="17"/>
                    </a:lnTo>
                    <a:lnTo>
                      <a:pt x="34" y="22"/>
                    </a:lnTo>
                    <a:lnTo>
                      <a:pt x="36" y="30"/>
                    </a:lnTo>
                    <a:lnTo>
                      <a:pt x="36" y="38"/>
                    </a:lnTo>
                    <a:lnTo>
                      <a:pt x="38" y="47"/>
                    </a:lnTo>
                    <a:lnTo>
                      <a:pt x="38" y="59"/>
                    </a:lnTo>
                    <a:lnTo>
                      <a:pt x="40" y="70"/>
                    </a:lnTo>
                    <a:lnTo>
                      <a:pt x="38" y="83"/>
                    </a:lnTo>
                    <a:lnTo>
                      <a:pt x="36" y="97"/>
                    </a:lnTo>
                    <a:lnTo>
                      <a:pt x="34" y="110"/>
                    </a:lnTo>
                    <a:lnTo>
                      <a:pt x="31" y="125"/>
                    </a:lnTo>
                    <a:lnTo>
                      <a:pt x="25" y="138"/>
                    </a:lnTo>
                    <a:lnTo>
                      <a:pt x="19" y="152"/>
                    </a:lnTo>
                    <a:lnTo>
                      <a:pt x="10" y="165"/>
                    </a:lnTo>
                    <a:lnTo>
                      <a:pt x="0" y="176"/>
                    </a:lnTo>
                    <a:lnTo>
                      <a:pt x="0" y="176"/>
                    </a:lnTo>
                    <a:lnTo>
                      <a:pt x="4" y="178"/>
                    </a:lnTo>
                    <a:lnTo>
                      <a:pt x="10" y="178"/>
                    </a:lnTo>
                    <a:lnTo>
                      <a:pt x="17" y="180"/>
                    </a:lnTo>
                    <a:lnTo>
                      <a:pt x="27" y="180"/>
                    </a:lnTo>
                    <a:lnTo>
                      <a:pt x="38" y="180"/>
                    </a:lnTo>
                    <a:lnTo>
                      <a:pt x="50" y="180"/>
                    </a:lnTo>
                    <a:lnTo>
                      <a:pt x="63" y="182"/>
                    </a:lnTo>
                    <a:lnTo>
                      <a:pt x="76" y="180"/>
                    </a:lnTo>
                    <a:lnTo>
                      <a:pt x="90" y="178"/>
                    </a:lnTo>
                    <a:lnTo>
                      <a:pt x="101" y="176"/>
                    </a:lnTo>
                    <a:lnTo>
                      <a:pt x="114" y="173"/>
                    </a:lnTo>
                    <a:lnTo>
                      <a:pt x="126" y="167"/>
                    </a:lnTo>
                    <a:lnTo>
                      <a:pt x="137" y="161"/>
                    </a:lnTo>
                    <a:lnTo>
                      <a:pt x="147" y="154"/>
                    </a:lnTo>
                    <a:lnTo>
                      <a:pt x="156" y="144"/>
                    </a:lnTo>
                    <a:lnTo>
                      <a:pt x="154" y="144"/>
                    </a:lnTo>
                    <a:lnTo>
                      <a:pt x="150" y="140"/>
                    </a:lnTo>
                    <a:lnTo>
                      <a:pt x="145" y="136"/>
                    </a:lnTo>
                    <a:lnTo>
                      <a:pt x="139" y="131"/>
                    </a:lnTo>
                    <a:lnTo>
                      <a:pt x="131" y="125"/>
                    </a:lnTo>
                    <a:lnTo>
                      <a:pt x="124" y="117"/>
                    </a:lnTo>
                    <a:lnTo>
                      <a:pt x="114" y="108"/>
                    </a:lnTo>
                    <a:lnTo>
                      <a:pt x="105" y="98"/>
                    </a:lnTo>
                    <a:lnTo>
                      <a:pt x="95" y="87"/>
                    </a:lnTo>
                    <a:lnTo>
                      <a:pt x="88" y="78"/>
                    </a:lnTo>
                    <a:lnTo>
                      <a:pt x="80" y="64"/>
                    </a:lnTo>
                    <a:lnTo>
                      <a:pt x="72" y="53"/>
                    </a:lnTo>
                    <a:lnTo>
                      <a:pt x="67" y="40"/>
                    </a:lnTo>
                    <a:lnTo>
                      <a:pt x="63" y="26"/>
                    </a:lnTo>
                    <a:lnTo>
                      <a:pt x="61" y="13"/>
                    </a:lnTo>
                    <a:lnTo>
                      <a:pt x="63" y="0"/>
                    </a:lnTo>
                    <a:lnTo>
                      <a:pt x="32" y="13"/>
                    </a:lnTo>
                    <a:lnTo>
                      <a:pt x="32" y="13"/>
                    </a:lnTo>
                    <a:close/>
                  </a:path>
                </a:pathLst>
              </a:custGeom>
              <a:solidFill>
                <a:srgbClr val="8A8AA8"/>
              </a:solidFill>
              <a:ln>
                <a:noFill/>
              </a:ln>
              <a:extLst/>
            </p:spPr>
            <p:txBody>
              <a:bodyPr/>
              <a:lstStyle/>
              <a:p>
                <a:pPr fontAlgn="auto">
                  <a:spcBef>
                    <a:spcPts val="0"/>
                  </a:spcBef>
                  <a:spcAft>
                    <a:spcPts val="0"/>
                  </a:spcAft>
                  <a:defRPr/>
                </a:pPr>
                <a:endParaRPr lang="en-US">
                  <a:latin typeface="+mn-lt"/>
                </a:endParaRPr>
              </a:p>
            </p:txBody>
          </p:sp>
          <p:sp>
            <p:nvSpPr>
              <p:cNvPr id="88" name="Freeform 274"/>
              <p:cNvSpPr>
                <a:spLocks/>
              </p:cNvSpPr>
              <p:nvPr/>
            </p:nvSpPr>
            <p:spPr bwMode="auto">
              <a:xfrm>
                <a:off x="2450279" y="4006438"/>
                <a:ext cx="284403" cy="288586"/>
              </a:xfrm>
              <a:custGeom>
                <a:avLst/>
                <a:gdLst>
                  <a:gd name="T0" fmla="*/ 76 w 137"/>
                  <a:gd name="T1" fmla="*/ 135 h 136"/>
                  <a:gd name="T2" fmla="*/ 88 w 137"/>
                  <a:gd name="T3" fmla="*/ 131 h 136"/>
                  <a:gd name="T4" fmla="*/ 101 w 137"/>
                  <a:gd name="T5" fmla="*/ 127 h 136"/>
                  <a:gd name="T6" fmla="*/ 111 w 137"/>
                  <a:gd name="T7" fmla="*/ 119 h 136"/>
                  <a:gd name="T8" fmla="*/ 120 w 137"/>
                  <a:gd name="T9" fmla="*/ 110 h 136"/>
                  <a:gd name="T10" fmla="*/ 128 w 137"/>
                  <a:gd name="T11" fmla="*/ 98 h 136"/>
                  <a:gd name="T12" fmla="*/ 133 w 137"/>
                  <a:gd name="T13" fmla="*/ 87 h 136"/>
                  <a:gd name="T14" fmla="*/ 135 w 137"/>
                  <a:gd name="T15" fmla="*/ 74 h 136"/>
                  <a:gd name="T16" fmla="*/ 135 w 137"/>
                  <a:gd name="T17" fmla="*/ 60 h 136"/>
                  <a:gd name="T18" fmla="*/ 133 w 137"/>
                  <a:gd name="T19" fmla="*/ 47 h 136"/>
                  <a:gd name="T20" fmla="*/ 128 w 137"/>
                  <a:gd name="T21" fmla="*/ 34 h 136"/>
                  <a:gd name="T22" fmla="*/ 120 w 137"/>
                  <a:gd name="T23" fmla="*/ 22 h 136"/>
                  <a:gd name="T24" fmla="*/ 111 w 137"/>
                  <a:gd name="T25" fmla="*/ 13 h 136"/>
                  <a:gd name="T26" fmla="*/ 101 w 137"/>
                  <a:gd name="T27" fmla="*/ 7 h 136"/>
                  <a:gd name="T28" fmla="*/ 88 w 137"/>
                  <a:gd name="T29" fmla="*/ 2 h 136"/>
                  <a:gd name="T30" fmla="*/ 76 w 137"/>
                  <a:gd name="T31" fmla="*/ 0 h 136"/>
                  <a:gd name="T32" fmla="*/ 61 w 137"/>
                  <a:gd name="T33" fmla="*/ 0 h 136"/>
                  <a:gd name="T34" fmla="*/ 48 w 137"/>
                  <a:gd name="T35" fmla="*/ 2 h 136"/>
                  <a:gd name="T36" fmla="*/ 36 w 137"/>
                  <a:gd name="T37" fmla="*/ 7 h 136"/>
                  <a:gd name="T38" fmla="*/ 25 w 137"/>
                  <a:gd name="T39" fmla="*/ 13 h 136"/>
                  <a:gd name="T40" fmla="*/ 16 w 137"/>
                  <a:gd name="T41" fmla="*/ 22 h 136"/>
                  <a:gd name="T42" fmla="*/ 8 w 137"/>
                  <a:gd name="T43" fmla="*/ 34 h 136"/>
                  <a:gd name="T44" fmla="*/ 2 w 137"/>
                  <a:gd name="T45" fmla="*/ 47 h 136"/>
                  <a:gd name="T46" fmla="*/ 0 w 137"/>
                  <a:gd name="T47" fmla="*/ 60 h 136"/>
                  <a:gd name="T48" fmla="*/ 0 w 137"/>
                  <a:gd name="T49" fmla="*/ 74 h 136"/>
                  <a:gd name="T50" fmla="*/ 2 w 137"/>
                  <a:gd name="T51" fmla="*/ 87 h 136"/>
                  <a:gd name="T52" fmla="*/ 8 w 137"/>
                  <a:gd name="T53" fmla="*/ 98 h 136"/>
                  <a:gd name="T54" fmla="*/ 16 w 137"/>
                  <a:gd name="T55" fmla="*/ 110 h 136"/>
                  <a:gd name="T56" fmla="*/ 25 w 137"/>
                  <a:gd name="T57" fmla="*/ 119 h 136"/>
                  <a:gd name="T58" fmla="*/ 36 w 137"/>
                  <a:gd name="T59" fmla="*/ 127 h 136"/>
                  <a:gd name="T60" fmla="*/ 48 w 137"/>
                  <a:gd name="T61" fmla="*/ 131 h 136"/>
                  <a:gd name="T62" fmla="*/ 61 w 137"/>
                  <a:gd name="T63" fmla="*/ 135 h 136"/>
                  <a:gd name="T64" fmla="*/ 69 w 137"/>
                  <a:gd name="T6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6">
                    <a:moveTo>
                      <a:pt x="69" y="136"/>
                    </a:moveTo>
                    <a:lnTo>
                      <a:pt x="76" y="135"/>
                    </a:lnTo>
                    <a:lnTo>
                      <a:pt x="82" y="135"/>
                    </a:lnTo>
                    <a:lnTo>
                      <a:pt x="88" y="131"/>
                    </a:lnTo>
                    <a:lnTo>
                      <a:pt x="95" y="129"/>
                    </a:lnTo>
                    <a:lnTo>
                      <a:pt x="101" y="127"/>
                    </a:lnTo>
                    <a:lnTo>
                      <a:pt x="107" y="123"/>
                    </a:lnTo>
                    <a:lnTo>
                      <a:pt x="111" y="119"/>
                    </a:lnTo>
                    <a:lnTo>
                      <a:pt x="116" y="116"/>
                    </a:lnTo>
                    <a:lnTo>
                      <a:pt x="120" y="110"/>
                    </a:lnTo>
                    <a:lnTo>
                      <a:pt x="124" y="106"/>
                    </a:lnTo>
                    <a:lnTo>
                      <a:pt x="128" y="98"/>
                    </a:lnTo>
                    <a:lnTo>
                      <a:pt x="132" y="95"/>
                    </a:lnTo>
                    <a:lnTo>
                      <a:pt x="133" y="87"/>
                    </a:lnTo>
                    <a:lnTo>
                      <a:pt x="135" y="81"/>
                    </a:lnTo>
                    <a:lnTo>
                      <a:pt x="135" y="74"/>
                    </a:lnTo>
                    <a:lnTo>
                      <a:pt x="137" y="68"/>
                    </a:lnTo>
                    <a:lnTo>
                      <a:pt x="135" y="60"/>
                    </a:lnTo>
                    <a:lnTo>
                      <a:pt x="135" y="53"/>
                    </a:lnTo>
                    <a:lnTo>
                      <a:pt x="133" y="47"/>
                    </a:lnTo>
                    <a:lnTo>
                      <a:pt x="132" y="40"/>
                    </a:lnTo>
                    <a:lnTo>
                      <a:pt x="128" y="34"/>
                    </a:lnTo>
                    <a:lnTo>
                      <a:pt x="124" y="28"/>
                    </a:lnTo>
                    <a:lnTo>
                      <a:pt x="120" y="22"/>
                    </a:lnTo>
                    <a:lnTo>
                      <a:pt x="116" y="19"/>
                    </a:lnTo>
                    <a:lnTo>
                      <a:pt x="111" y="13"/>
                    </a:lnTo>
                    <a:lnTo>
                      <a:pt x="107" y="9"/>
                    </a:lnTo>
                    <a:lnTo>
                      <a:pt x="101" y="7"/>
                    </a:lnTo>
                    <a:lnTo>
                      <a:pt x="95" y="3"/>
                    </a:lnTo>
                    <a:lnTo>
                      <a:pt x="88" y="2"/>
                    </a:lnTo>
                    <a:lnTo>
                      <a:pt x="82" y="0"/>
                    </a:lnTo>
                    <a:lnTo>
                      <a:pt x="76" y="0"/>
                    </a:lnTo>
                    <a:lnTo>
                      <a:pt x="69" y="0"/>
                    </a:lnTo>
                    <a:lnTo>
                      <a:pt x="61" y="0"/>
                    </a:lnTo>
                    <a:lnTo>
                      <a:pt x="55" y="0"/>
                    </a:lnTo>
                    <a:lnTo>
                      <a:pt x="48" y="2"/>
                    </a:lnTo>
                    <a:lnTo>
                      <a:pt x="42" y="3"/>
                    </a:lnTo>
                    <a:lnTo>
                      <a:pt x="36" y="7"/>
                    </a:lnTo>
                    <a:lnTo>
                      <a:pt x="29" y="9"/>
                    </a:lnTo>
                    <a:lnTo>
                      <a:pt x="25" y="13"/>
                    </a:lnTo>
                    <a:lnTo>
                      <a:pt x="19" y="19"/>
                    </a:lnTo>
                    <a:lnTo>
                      <a:pt x="16" y="22"/>
                    </a:lnTo>
                    <a:lnTo>
                      <a:pt x="12" y="28"/>
                    </a:lnTo>
                    <a:lnTo>
                      <a:pt x="8" y="34"/>
                    </a:lnTo>
                    <a:lnTo>
                      <a:pt x="6" y="40"/>
                    </a:lnTo>
                    <a:lnTo>
                      <a:pt x="2" y="47"/>
                    </a:lnTo>
                    <a:lnTo>
                      <a:pt x="0" y="53"/>
                    </a:lnTo>
                    <a:lnTo>
                      <a:pt x="0" y="60"/>
                    </a:lnTo>
                    <a:lnTo>
                      <a:pt x="0" y="68"/>
                    </a:lnTo>
                    <a:lnTo>
                      <a:pt x="0" y="74"/>
                    </a:lnTo>
                    <a:lnTo>
                      <a:pt x="0" y="81"/>
                    </a:lnTo>
                    <a:lnTo>
                      <a:pt x="2" y="87"/>
                    </a:lnTo>
                    <a:lnTo>
                      <a:pt x="6" y="95"/>
                    </a:lnTo>
                    <a:lnTo>
                      <a:pt x="8" y="98"/>
                    </a:lnTo>
                    <a:lnTo>
                      <a:pt x="12" y="106"/>
                    </a:lnTo>
                    <a:lnTo>
                      <a:pt x="16" y="110"/>
                    </a:lnTo>
                    <a:lnTo>
                      <a:pt x="19" y="116"/>
                    </a:lnTo>
                    <a:lnTo>
                      <a:pt x="25" y="119"/>
                    </a:lnTo>
                    <a:lnTo>
                      <a:pt x="29" y="123"/>
                    </a:lnTo>
                    <a:lnTo>
                      <a:pt x="36" y="127"/>
                    </a:lnTo>
                    <a:lnTo>
                      <a:pt x="42" y="129"/>
                    </a:lnTo>
                    <a:lnTo>
                      <a:pt x="48" y="131"/>
                    </a:lnTo>
                    <a:lnTo>
                      <a:pt x="55" y="135"/>
                    </a:lnTo>
                    <a:lnTo>
                      <a:pt x="61" y="135"/>
                    </a:lnTo>
                    <a:lnTo>
                      <a:pt x="69" y="136"/>
                    </a:lnTo>
                    <a:lnTo>
                      <a:pt x="69" y="136"/>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89" name="Freeform 275"/>
              <p:cNvSpPr>
                <a:spLocks/>
              </p:cNvSpPr>
              <p:nvPr/>
            </p:nvSpPr>
            <p:spPr bwMode="auto">
              <a:xfrm>
                <a:off x="2525563" y="4081722"/>
                <a:ext cx="138019" cy="142202"/>
              </a:xfrm>
              <a:custGeom>
                <a:avLst/>
                <a:gdLst>
                  <a:gd name="T0" fmla="*/ 33 w 67"/>
                  <a:gd name="T1" fmla="*/ 66 h 66"/>
                  <a:gd name="T2" fmla="*/ 39 w 67"/>
                  <a:gd name="T3" fmla="*/ 64 h 66"/>
                  <a:gd name="T4" fmla="*/ 46 w 67"/>
                  <a:gd name="T5" fmla="*/ 62 h 66"/>
                  <a:gd name="T6" fmla="*/ 50 w 67"/>
                  <a:gd name="T7" fmla="*/ 61 h 66"/>
                  <a:gd name="T8" fmla="*/ 56 w 67"/>
                  <a:gd name="T9" fmla="*/ 57 h 66"/>
                  <a:gd name="T10" fmla="*/ 59 w 67"/>
                  <a:gd name="T11" fmla="*/ 51 h 66"/>
                  <a:gd name="T12" fmla="*/ 63 w 67"/>
                  <a:gd name="T13" fmla="*/ 45 h 66"/>
                  <a:gd name="T14" fmla="*/ 65 w 67"/>
                  <a:gd name="T15" fmla="*/ 40 h 66"/>
                  <a:gd name="T16" fmla="*/ 67 w 67"/>
                  <a:gd name="T17" fmla="*/ 34 h 66"/>
                  <a:gd name="T18" fmla="*/ 65 w 67"/>
                  <a:gd name="T19" fmla="*/ 30 h 66"/>
                  <a:gd name="T20" fmla="*/ 65 w 67"/>
                  <a:gd name="T21" fmla="*/ 26 h 66"/>
                  <a:gd name="T22" fmla="*/ 63 w 67"/>
                  <a:gd name="T23" fmla="*/ 23 h 66"/>
                  <a:gd name="T24" fmla="*/ 63 w 67"/>
                  <a:gd name="T25" fmla="*/ 21 h 66"/>
                  <a:gd name="T26" fmla="*/ 59 w 67"/>
                  <a:gd name="T27" fmla="*/ 15 h 66"/>
                  <a:gd name="T28" fmla="*/ 56 w 67"/>
                  <a:gd name="T29" fmla="*/ 9 h 66"/>
                  <a:gd name="T30" fmla="*/ 50 w 67"/>
                  <a:gd name="T31" fmla="*/ 5 h 66"/>
                  <a:gd name="T32" fmla="*/ 46 w 67"/>
                  <a:gd name="T33" fmla="*/ 2 h 66"/>
                  <a:gd name="T34" fmla="*/ 39 w 67"/>
                  <a:gd name="T35" fmla="*/ 0 h 66"/>
                  <a:gd name="T36" fmla="*/ 33 w 67"/>
                  <a:gd name="T37" fmla="*/ 0 h 66"/>
                  <a:gd name="T38" fmla="*/ 29 w 67"/>
                  <a:gd name="T39" fmla="*/ 0 h 66"/>
                  <a:gd name="T40" fmla="*/ 25 w 67"/>
                  <a:gd name="T41" fmla="*/ 0 h 66"/>
                  <a:gd name="T42" fmla="*/ 23 w 67"/>
                  <a:gd name="T43" fmla="*/ 2 h 66"/>
                  <a:gd name="T44" fmla="*/ 19 w 67"/>
                  <a:gd name="T45" fmla="*/ 2 h 66"/>
                  <a:gd name="T46" fmla="*/ 14 w 67"/>
                  <a:gd name="T47" fmla="*/ 5 h 66"/>
                  <a:gd name="T48" fmla="*/ 10 w 67"/>
                  <a:gd name="T49" fmla="*/ 9 h 66"/>
                  <a:gd name="T50" fmla="*/ 6 w 67"/>
                  <a:gd name="T51" fmla="*/ 15 h 66"/>
                  <a:gd name="T52" fmla="*/ 2 w 67"/>
                  <a:gd name="T53" fmla="*/ 21 h 66"/>
                  <a:gd name="T54" fmla="*/ 0 w 67"/>
                  <a:gd name="T55" fmla="*/ 23 h 66"/>
                  <a:gd name="T56" fmla="*/ 0 w 67"/>
                  <a:gd name="T57" fmla="*/ 26 h 66"/>
                  <a:gd name="T58" fmla="*/ 0 w 67"/>
                  <a:gd name="T59" fmla="*/ 30 h 66"/>
                  <a:gd name="T60" fmla="*/ 0 w 67"/>
                  <a:gd name="T61" fmla="*/ 34 h 66"/>
                  <a:gd name="T62" fmla="*/ 0 w 67"/>
                  <a:gd name="T63" fmla="*/ 40 h 66"/>
                  <a:gd name="T64" fmla="*/ 2 w 67"/>
                  <a:gd name="T65" fmla="*/ 45 h 66"/>
                  <a:gd name="T66" fmla="*/ 6 w 67"/>
                  <a:gd name="T67" fmla="*/ 51 h 66"/>
                  <a:gd name="T68" fmla="*/ 10 w 67"/>
                  <a:gd name="T69" fmla="*/ 57 h 66"/>
                  <a:gd name="T70" fmla="*/ 14 w 67"/>
                  <a:gd name="T71" fmla="*/ 61 h 66"/>
                  <a:gd name="T72" fmla="*/ 19 w 67"/>
                  <a:gd name="T73" fmla="*/ 62 h 66"/>
                  <a:gd name="T74" fmla="*/ 23 w 67"/>
                  <a:gd name="T75" fmla="*/ 64 h 66"/>
                  <a:gd name="T76" fmla="*/ 25 w 67"/>
                  <a:gd name="T77" fmla="*/ 64 h 66"/>
                  <a:gd name="T78" fmla="*/ 29 w 67"/>
                  <a:gd name="T79" fmla="*/ 66 h 66"/>
                  <a:gd name="T80" fmla="*/ 33 w 67"/>
                  <a:gd name="T81" fmla="*/ 66 h 66"/>
                  <a:gd name="T82" fmla="*/ 33 w 67"/>
                  <a:gd name="T8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66">
                    <a:moveTo>
                      <a:pt x="33" y="66"/>
                    </a:moveTo>
                    <a:lnTo>
                      <a:pt x="39" y="64"/>
                    </a:lnTo>
                    <a:lnTo>
                      <a:pt x="46" y="62"/>
                    </a:lnTo>
                    <a:lnTo>
                      <a:pt x="50" y="61"/>
                    </a:lnTo>
                    <a:lnTo>
                      <a:pt x="56" y="57"/>
                    </a:lnTo>
                    <a:lnTo>
                      <a:pt x="59" y="51"/>
                    </a:lnTo>
                    <a:lnTo>
                      <a:pt x="63" y="45"/>
                    </a:lnTo>
                    <a:lnTo>
                      <a:pt x="65" y="40"/>
                    </a:lnTo>
                    <a:lnTo>
                      <a:pt x="67" y="34"/>
                    </a:lnTo>
                    <a:lnTo>
                      <a:pt x="65" y="30"/>
                    </a:lnTo>
                    <a:lnTo>
                      <a:pt x="65" y="26"/>
                    </a:lnTo>
                    <a:lnTo>
                      <a:pt x="63" y="23"/>
                    </a:lnTo>
                    <a:lnTo>
                      <a:pt x="63" y="21"/>
                    </a:lnTo>
                    <a:lnTo>
                      <a:pt x="59" y="15"/>
                    </a:lnTo>
                    <a:lnTo>
                      <a:pt x="56" y="9"/>
                    </a:lnTo>
                    <a:lnTo>
                      <a:pt x="50" y="5"/>
                    </a:lnTo>
                    <a:lnTo>
                      <a:pt x="46" y="2"/>
                    </a:lnTo>
                    <a:lnTo>
                      <a:pt x="39" y="0"/>
                    </a:lnTo>
                    <a:lnTo>
                      <a:pt x="33" y="0"/>
                    </a:lnTo>
                    <a:lnTo>
                      <a:pt x="29" y="0"/>
                    </a:lnTo>
                    <a:lnTo>
                      <a:pt x="25" y="0"/>
                    </a:lnTo>
                    <a:lnTo>
                      <a:pt x="23" y="2"/>
                    </a:lnTo>
                    <a:lnTo>
                      <a:pt x="19" y="2"/>
                    </a:lnTo>
                    <a:lnTo>
                      <a:pt x="14" y="5"/>
                    </a:lnTo>
                    <a:lnTo>
                      <a:pt x="10" y="9"/>
                    </a:lnTo>
                    <a:lnTo>
                      <a:pt x="6" y="15"/>
                    </a:lnTo>
                    <a:lnTo>
                      <a:pt x="2" y="21"/>
                    </a:lnTo>
                    <a:lnTo>
                      <a:pt x="0" y="23"/>
                    </a:lnTo>
                    <a:lnTo>
                      <a:pt x="0" y="26"/>
                    </a:lnTo>
                    <a:lnTo>
                      <a:pt x="0" y="30"/>
                    </a:lnTo>
                    <a:lnTo>
                      <a:pt x="0" y="34"/>
                    </a:lnTo>
                    <a:lnTo>
                      <a:pt x="0" y="40"/>
                    </a:lnTo>
                    <a:lnTo>
                      <a:pt x="2" y="45"/>
                    </a:lnTo>
                    <a:lnTo>
                      <a:pt x="6" y="51"/>
                    </a:lnTo>
                    <a:lnTo>
                      <a:pt x="10" y="57"/>
                    </a:lnTo>
                    <a:lnTo>
                      <a:pt x="14" y="61"/>
                    </a:lnTo>
                    <a:lnTo>
                      <a:pt x="19" y="62"/>
                    </a:lnTo>
                    <a:lnTo>
                      <a:pt x="23" y="64"/>
                    </a:lnTo>
                    <a:lnTo>
                      <a:pt x="25" y="64"/>
                    </a:lnTo>
                    <a:lnTo>
                      <a:pt x="29" y="66"/>
                    </a:lnTo>
                    <a:lnTo>
                      <a:pt x="33" y="66"/>
                    </a:lnTo>
                    <a:lnTo>
                      <a:pt x="33" y="66"/>
                    </a:lnTo>
                    <a:close/>
                  </a:path>
                </a:pathLst>
              </a:custGeom>
              <a:solidFill>
                <a:srgbClr val="E8635E"/>
              </a:solidFill>
              <a:ln>
                <a:noFill/>
              </a:ln>
              <a:extLst/>
            </p:spPr>
            <p:txBody>
              <a:bodyPr/>
              <a:lstStyle/>
              <a:p>
                <a:pPr fontAlgn="auto">
                  <a:spcBef>
                    <a:spcPts val="0"/>
                  </a:spcBef>
                  <a:spcAft>
                    <a:spcPts val="0"/>
                  </a:spcAft>
                  <a:defRPr/>
                </a:pPr>
                <a:endParaRPr lang="en-US">
                  <a:latin typeface="+mn-lt"/>
                </a:endParaRPr>
              </a:p>
            </p:txBody>
          </p:sp>
        </p:grpSp>
      </p:grpSp>
      <p:sp>
        <p:nvSpPr>
          <p:cNvPr id="167" name="Content Placeholder 2"/>
          <p:cNvSpPr>
            <a:spLocks noGrp="1"/>
          </p:cNvSpPr>
          <p:nvPr>
            <p:ph idx="1"/>
          </p:nvPr>
        </p:nvSpPr>
        <p:spPr>
          <a:xfrm>
            <a:off x="5334000" y="1600200"/>
            <a:ext cx="3352800" cy="4449763"/>
          </a:xfrm>
        </p:spPr>
        <p:txBody>
          <a:bodyPr/>
          <a:lstStyle>
            <a:lvl1pPr marL="0" indent="0">
              <a:lnSpc>
                <a:spcPts val="3400"/>
              </a:lnSpc>
              <a:spcBef>
                <a:spcPts val="2400"/>
              </a:spcBef>
              <a:buNone/>
              <a:defRPr b="0">
                <a:latin typeface="Loved by the King" pitchFamily="2" charset="0"/>
              </a:defRPr>
            </a:lvl1pPr>
            <a:lvl2pPr>
              <a:lnSpc>
                <a:spcPts val="3400"/>
              </a:lnSpc>
              <a:spcBef>
                <a:spcPts val="2400"/>
              </a:spcBef>
              <a:defRPr>
                <a:latin typeface="Loved by the King" pitchFamily="2" charset="0"/>
              </a:defRPr>
            </a:lvl2pPr>
            <a:lvl3pPr>
              <a:lnSpc>
                <a:spcPts val="3400"/>
              </a:lnSpc>
              <a:spcBef>
                <a:spcPts val="2400"/>
              </a:spcBef>
              <a:defRPr>
                <a:latin typeface="Loved by the King" pitchFamily="2" charset="0"/>
              </a:defRPr>
            </a:lvl3pPr>
            <a:lvl4pPr>
              <a:lnSpc>
                <a:spcPts val="3400"/>
              </a:lnSpc>
              <a:spcBef>
                <a:spcPts val="2400"/>
              </a:spcBef>
              <a:defRPr>
                <a:latin typeface="Loved by the King" pitchFamily="2" charset="0"/>
              </a:defRPr>
            </a:lvl4pPr>
            <a:lvl5pPr>
              <a:lnSpc>
                <a:spcPts val="3400"/>
              </a:lnSpc>
              <a:spcBef>
                <a:spcPts val="2400"/>
              </a:spcBef>
              <a:defRPr>
                <a:latin typeface="Loved by the King"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3" name="Title 1"/>
          <p:cNvSpPr>
            <a:spLocks noGrp="1"/>
          </p:cNvSpPr>
          <p:nvPr>
            <p:ph type="title"/>
          </p:nvPr>
        </p:nvSpPr>
        <p:spPr>
          <a:xfrm>
            <a:off x="5029200" y="533400"/>
            <a:ext cx="3886200" cy="899962"/>
          </a:xfrm>
        </p:spPr>
        <p:txBody>
          <a:bodyPr/>
          <a:lstStyle>
            <a:lvl1pPr algn="ctr">
              <a:defRPr baseline="0">
                <a:latin typeface="+mj-lt"/>
              </a:defRPr>
            </a:lvl1pPr>
          </a:lstStyle>
          <a:p>
            <a:r>
              <a:rPr lang="en-US" dirty="0" smtClean="0"/>
              <a:t>Click to edit Master title style</a:t>
            </a:r>
            <a:endParaRPr lang="en-US" dirty="0"/>
          </a:p>
        </p:txBody>
      </p:sp>
      <p:sp>
        <p:nvSpPr>
          <p:cNvPr id="90" name="Date Placeholder 2"/>
          <p:cNvSpPr>
            <a:spLocks noGrp="1"/>
          </p:cNvSpPr>
          <p:nvPr>
            <p:ph type="dt" sz="half" idx="10"/>
          </p:nvPr>
        </p:nvSpPr>
        <p:spPr/>
        <p:txBody>
          <a:bodyPr/>
          <a:lstStyle>
            <a:lvl1pPr>
              <a:defRPr/>
            </a:lvl1pPr>
          </a:lstStyle>
          <a:p>
            <a:pPr>
              <a:defRPr/>
            </a:pPr>
            <a:fld id="{67D3DEEC-CE5F-4F46-A8C6-130F6E28D87B}" type="datetimeFigureOut">
              <a:rPr lang="en-US"/>
              <a:pPr>
                <a:defRPr/>
              </a:pPr>
              <a:t>3/16/2015</a:t>
            </a:fld>
            <a:endParaRPr lang="en-US"/>
          </a:p>
        </p:txBody>
      </p:sp>
      <p:sp>
        <p:nvSpPr>
          <p:cNvPr id="91" name="Footer Placeholder 3"/>
          <p:cNvSpPr>
            <a:spLocks noGrp="1"/>
          </p:cNvSpPr>
          <p:nvPr>
            <p:ph type="ftr" sz="quarter" idx="11"/>
          </p:nvPr>
        </p:nvSpPr>
        <p:spPr/>
        <p:txBody>
          <a:bodyPr/>
          <a:lstStyle>
            <a:lvl1pPr>
              <a:defRPr/>
            </a:lvl1pPr>
          </a:lstStyle>
          <a:p>
            <a:pPr>
              <a:defRPr/>
            </a:pPr>
            <a:endParaRPr lang="en-US"/>
          </a:p>
        </p:txBody>
      </p:sp>
      <p:sp>
        <p:nvSpPr>
          <p:cNvPr id="92" name="Slide Number Placeholder 4"/>
          <p:cNvSpPr>
            <a:spLocks noGrp="1"/>
          </p:cNvSpPr>
          <p:nvPr>
            <p:ph type="sldNum" sz="quarter" idx="12"/>
          </p:nvPr>
        </p:nvSpPr>
        <p:spPr/>
        <p:txBody>
          <a:bodyPr/>
          <a:lstStyle>
            <a:lvl1pPr>
              <a:defRPr/>
            </a:lvl1pPr>
          </a:lstStyle>
          <a:p>
            <a:pPr>
              <a:defRPr/>
            </a:pPr>
            <a:fld id="{186B5D85-5998-48F2-B924-F7F0F6CCF3CD}"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76"/>
          <p:cNvPicPr>
            <a:picLocks noChangeAspect="1"/>
          </p:cNvPicPr>
          <p:nvPr userDrawn="1">
            <p:custDataLst>
              <p:tags r:id="rId1"/>
            </p:custDataLst>
          </p:nvPr>
        </p:nvPicPr>
        <p:blipFill>
          <a:blip r:embed="rId4"/>
          <a:srcRect/>
          <a:stretch>
            <a:fillRect/>
          </a:stretch>
        </p:blipFill>
        <p:spPr bwMode="auto">
          <a:xfrm>
            <a:off x="76200" y="-1724025"/>
            <a:ext cx="10363200" cy="9059863"/>
          </a:xfrm>
          <a:prstGeom prst="rect">
            <a:avLst/>
          </a:prstGeom>
          <a:noFill/>
          <a:ln w="9525">
            <a:noFill/>
            <a:miter lim="800000"/>
            <a:headEnd/>
            <a:tailEnd/>
          </a:ln>
        </p:spPr>
      </p:pic>
      <p:grpSp>
        <p:nvGrpSpPr>
          <p:cNvPr id="4" name="Group 251"/>
          <p:cNvGrpSpPr>
            <a:grpSpLocks noChangeAspect="1"/>
          </p:cNvGrpSpPr>
          <p:nvPr userDrawn="1">
            <p:custDataLst>
              <p:tags r:id="rId2"/>
            </p:custDataLst>
          </p:nvPr>
        </p:nvGrpSpPr>
        <p:grpSpPr bwMode="auto">
          <a:xfrm>
            <a:off x="-1335044" y="2298347"/>
            <a:ext cx="5032629" cy="9736248"/>
            <a:chOff x="2467" y="1361"/>
            <a:chExt cx="826" cy="1598"/>
          </a:xfrm>
          <a:effectLst>
            <a:outerShdw blurRad="50800" dist="38100" dir="2700000" algn="tl" rotWithShape="0">
              <a:prstClr val="black">
                <a:alpha val="40000"/>
              </a:prstClr>
            </a:outerShdw>
          </a:effectLst>
        </p:grpSpPr>
        <p:sp>
          <p:nvSpPr>
            <p:cNvPr id="5" name="AutoShape 250"/>
            <p:cNvSpPr>
              <a:spLocks noChangeAspect="1" noChangeArrowheads="1" noTextEdit="1"/>
            </p:cNvSpPr>
            <p:nvPr/>
          </p:nvSpPr>
          <p:spPr bwMode="auto">
            <a:xfrm>
              <a:off x="2467" y="1361"/>
              <a:ext cx="826" cy="1598"/>
            </a:xfrm>
            <a:prstGeom prst="rect">
              <a:avLst/>
            </a:prstGeom>
            <a:noFill/>
            <a:ln>
              <a:noFill/>
            </a:ln>
            <a:extLst/>
          </p:spPr>
          <p:txBody>
            <a:bodyPr/>
            <a:lstStyle/>
            <a:p>
              <a:pPr fontAlgn="auto">
                <a:spcBef>
                  <a:spcPts val="0"/>
                </a:spcBef>
                <a:spcAft>
                  <a:spcPts val="0"/>
                </a:spcAft>
                <a:defRPr/>
              </a:pPr>
              <a:endParaRPr lang="en-US">
                <a:latin typeface="+mn-lt"/>
              </a:endParaRPr>
            </a:p>
          </p:txBody>
        </p:sp>
        <p:sp>
          <p:nvSpPr>
            <p:cNvPr id="6" name="Freeform 253"/>
            <p:cNvSpPr>
              <a:spLocks/>
            </p:cNvSpPr>
            <p:nvPr/>
          </p:nvSpPr>
          <p:spPr bwMode="auto">
            <a:xfrm>
              <a:off x="2794" y="2739"/>
              <a:ext cx="180" cy="131"/>
            </a:xfrm>
            <a:custGeom>
              <a:avLst/>
              <a:gdLst>
                <a:gd name="T0" fmla="*/ 201 w 359"/>
                <a:gd name="T1" fmla="*/ 12 h 262"/>
                <a:gd name="T2" fmla="*/ 201 w 359"/>
                <a:gd name="T3" fmla="*/ 17 h 262"/>
                <a:gd name="T4" fmla="*/ 198 w 359"/>
                <a:gd name="T5" fmla="*/ 29 h 262"/>
                <a:gd name="T6" fmla="*/ 196 w 359"/>
                <a:gd name="T7" fmla="*/ 42 h 262"/>
                <a:gd name="T8" fmla="*/ 196 w 359"/>
                <a:gd name="T9" fmla="*/ 57 h 262"/>
                <a:gd name="T10" fmla="*/ 196 w 359"/>
                <a:gd name="T11" fmla="*/ 72 h 262"/>
                <a:gd name="T12" fmla="*/ 200 w 359"/>
                <a:gd name="T13" fmla="*/ 88 h 262"/>
                <a:gd name="T14" fmla="*/ 207 w 359"/>
                <a:gd name="T15" fmla="*/ 101 h 262"/>
                <a:gd name="T16" fmla="*/ 220 w 359"/>
                <a:gd name="T17" fmla="*/ 110 h 262"/>
                <a:gd name="T18" fmla="*/ 238 w 359"/>
                <a:gd name="T19" fmla="*/ 124 h 262"/>
                <a:gd name="T20" fmla="*/ 260 w 359"/>
                <a:gd name="T21" fmla="*/ 141 h 262"/>
                <a:gd name="T22" fmla="*/ 285 w 359"/>
                <a:gd name="T23" fmla="*/ 158 h 262"/>
                <a:gd name="T24" fmla="*/ 308 w 359"/>
                <a:gd name="T25" fmla="*/ 175 h 262"/>
                <a:gd name="T26" fmla="*/ 329 w 359"/>
                <a:gd name="T27" fmla="*/ 190 h 262"/>
                <a:gd name="T28" fmla="*/ 346 w 359"/>
                <a:gd name="T29" fmla="*/ 203 h 262"/>
                <a:gd name="T30" fmla="*/ 355 w 359"/>
                <a:gd name="T31" fmla="*/ 209 h 262"/>
                <a:gd name="T32" fmla="*/ 357 w 359"/>
                <a:gd name="T33" fmla="*/ 213 h 262"/>
                <a:gd name="T34" fmla="*/ 357 w 359"/>
                <a:gd name="T35" fmla="*/ 219 h 262"/>
                <a:gd name="T36" fmla="*/ 359 w 359"/>
                <a:gd name="T37" fmla="*/ 226 h 262"/>
                <a:gd name="T38" fmla="*/ 359 w 359"/>
                <a:gd name="T39" fmla="*/ 236 h 262"/>
                <a:gd name="T40" fmla="*/ 357 w 359"/>
                <a:gd name="T41" fmla="*/ 245 h 262"/>
                <a:gd name="T42" fmla="*/ 354 w 359"/>
                <a:gd name="T43" fmla="*/ 253 h 262"/>
                <a:gd name="T44" fmla="*/ 348 w 359"/>
                <a:gd name="T45" fmla="*/ 260 h 262"/>
                <a:gd name="T46" fmla="*/ 340 w 359"/>
                <a:gd name="T47" fmla="*/ 262 h 262"/>
                <a:gd name="T48" fmla="*/ 325 w 359"/>
                <a:gd name="T49" fmla="*/ 260 h 262"/>
                <a:gd name="T50" fmla="*/ 302 w 359"/>
                <a:gd name="T51" fmla="*/ 260 h 262"/>
                <a:gd name="T52" fmla="*/ 276 w 359"/>
                <a:gd name="T53" fmla="*/ 259 h 262"/>
                <a:gd name="T54" fmla="*/ 249 w 359"/>
                <a:gd name="T55" fmla="*/ 257 h 262"/>
                <a:gd name="T56" fmla="*/ 222 w 359"/>
                <a:gd name="T57" fmla="*/ 253 h 262"/>
                <a:gd name="T58" fmla="*/ 200 w 359"/>
                <a:gd name="T59" fmla="*/ 253 h 262"/>
                <a:gd name="T60" fmla="*/ 184 w 359"/>
                <a:gd name="T61" fmla="*/ 251 h 262"/>
                <a:gd name="T62" fmla="*/ 179 w 359"/>
                <a:gd name="T63" fmla="*/ 251 h 262"/>
                <a:gd name="T64" fmla="*/ 0 w 359"/>
                <a:gd name="T65" fmla="*/ 0 h 262"/>
                <a:gd name="T66" fmla="*/ 203 w 359"/>
                <a:gd name="T67"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262">
                  <a:moveTo>
                    <a:pt x="203" y="12"/>
                  </a:moveTo>
                  <a:lnTo>
                    <a:pt x="201" y="12"/>
                  </a:lnTo>
                  <a:lnTo>
                    <a:pt x="201" y="13"/>
                  </a:lnTo>
                  <a:lnTo>
                    <a:pt x="201" y="17"/>
                  </a:lnTo>
                  <a:lnTo>
                    <a:pt x="200" y="23"/>
                  </a:lnTo>
                  <a:lnTo>
                    <a:pt x="198" y="29"/>
                  </a:lnTo>
                  <a:lnTo>
                    <a:pt x="198" y="34"/>
                  </a:lnTo>
                  <a:lnTo>
                    <a:pt x="196" y="42"/>
                  </a:lnTo>
                  <a:lnTo>
                    <a:pt x="196" y="50"/>
                  </a:lnTo>
                  <a:lnTo>
                    <a:pt x="196" y="57"/>
                  </a:lnTo>
                  <a:lnTo>
                    <a:pt x="196" y="65"/>
                  </a:lnTo>
                  <a:lnTo>
                    <a:pt x="196" y="72"/>
                  </a:lnTo>
                  <a:lnTo>
                    <a:pt x="198" y="80"/>
                  </a:lnTo>
                  <a:lnTo>
                    <a:pt x="200" y="88"/>
                  </a:lnTo>
                  <a:lnTo>
                    <a:pt x="203" y="95"/>
                  </a:lnTo>
                  <a:lnTo>
                    <a:pt x="207" y="101"/>
                  </a:lnTo>
                  <a:lnTo>
                    <a:pt x="213" y="107"/>
                  </a:lnTo>
                  <a:lnTo>
                    <a:pt x="220" y="110"/>
                  </a:lnTo>
                  <a:lnTo>
                    <a:pt x="228" y="118"/>
                  </a:lnTo>
                  <a:lnTo>
                    <a:pt x="238" y="124"/>
                  </a:lnTo>
                  <a:lnTo>
                    <a:pt x="249" y="133"/>
                  </a:lnTo>
                  <a:lnTo>
                    <a:pt x="260" y="141"/>
                  </a:lnTo>
                  <a:lnTo>
                    <a:pt x="272" y="148"/>
                  </a:lnTo>
                  <a:lnTo>
                    <a:pt x="285" y="158"/>
                  </a:lnTo>
                  <a:lnTo>
                    <a:pt x="297" y="167"/>
                  </a:lnTo>
                  <a:lnTo>
                    <a:pt x="308" y="175"/>
                  </a:lnTo>
                  <a:lnTo>
                    <a:pt x="319" y="184"/>
                  </a:lnTo>
                  <a:lnTo>
                    <a:pt x="329" y="190"/>
                  </a:lnTo>
                  <a:lnTo>
                    <a:pt x="338" y="198"/>
                  </a:lnTo>
                  <a:lnTo>
                    <a:pt x="346" y="203"/>
                  </a:lnTo>
                  <a:lnTo>
                    <a:pt x="352" y="207"/>
                  </a:lnTo>
                  <a:lnTo>
                    <a:pt x="355" y="209"/>
                  </a:lnTo>
                  <a:lnTo>
                    <a:pt x="357" y="211"/>
                  </a:lnTo>
                  <a:lnTo>
                    <a:pt x="357" y="213"/>
                  </a:lnTo>
                  <a:lnTo>
                    <a:pt x="357" y="215"/>
                  </a:lnTo>
                  <a:lnTo>
                    <a:pt x="357" y="219"/>
                  </a:lnTo>
                  <a:lnTo>
                    <a:pt x="357" y="222"/>
                  </a:lnTo>
                  <a:lnTo>
                    <a:pt x="359" y="226"/>
                  </a:lnTo>
                  <a:lnTo>
                    <a:pt x="359" y="232"/>
                  </a:lnTo>
                  <a:lnTo>
                    <a:pt x="359" y="236"/>
                  </a:lnTo>
                  <a:lnTo>
                    <a:pt x="357" y="241"/>
                  </a:lnTo>
                  <a:lnTo>
                    <a:pt x="357" y="245"/>
                  </a:lnTo>
                  <a:lnTo>
                    <a:pt x="355" y="249"/>
                  </a:lnTo>
                  <a:lnTo>
                    <a:pt x="354" y="253"/>
                  </a:lnTo>
                  <a:lnTo>
                    <a:pt x="352" y="257"/>
                  </a:lnTo>
                  <a:lnTo>
                    <a:pt x="348" y="260"/>
                  </a:lnTo>
                  <a:lnTo>
                    <a:pt x="344" y="260"/>
                  </a:lnTo>
                  <a:lnTo>
                    <a:pt x="340" y="262"/>
                  </a:lnTo>
                  <a:lnTo>
                    <a:pt x="333" y="262"/>
                  </a:lnTo>
                  <a:lnTo>
                    <a:pt x="325" y="260"/>
                  </a:lnTo>
                  <a:lnTo>
                    <a:pt x="314" y="260"/>
                  </a:lnTo>
                  <a:lnTo>
                    <a:pt x="302" y="260"/>
                  </a:lnTo>
                  <a:lnTo>
                    <a:pt x="289" y="259"/>
                  </a:lnTo>
                  <a:lnTo>
                    <a:pt x="276" y="259"/>
                  </a:lnTo>
                  <a:lnTo>
                    <a:pt x="262" y="257"/>
                  </a:lnTo>
                  <a:lnTo>
                    <a:pt x="249" y="257"/>
                  </a:lnTo>
                  <a:lnTo>
                    <a:pt x="234" y="255"/>
                  </a:lnTo>
                  <a:lnTo>
                    <a:pt x="222" y="253"/>
                  </a:lnTo>
                  <a:lnTo>
                    <a:pt x="211" y="253"/>
                  </a:lnTo>
                  <a:lnTo>
                    <a:pt x="200" y="253"/>
                  </a:lnTo>
                  <a:lnTo>
                    <a:pt x="192" y="251"/>
                  </a:lnTo>
                  <a:lnTo>
                    <a:pt x="184" y="251"/>
                  </a:lnTo>
                  <a:lnTo>
                    <a:pt x="181" y="251"/>
                  </a:lnTo>
                  <a:lnTo>
                    <a:pt x="179" y="251"/>
                  </a:lnTo>
                  <a:lnTo>
                    <a:pt x="19" y="143"/>
                  </a:lnTo>
                  <a:lnTo>
                    <a:pt x="0" y="0"/>
                  </a:lnTo>
                  <a:lnTo>
                    <a:pt x="203" y="12"/>
                  </a:lnTo>
                  <a:lnTo>
                    <a:pt x="203" y="12"/>
                  </a:lnTo>
                  <a:close/>
                </a:path>
              </a:pathLst>
            </a:custGeom>
            <a:solidFill>
              <a:srgbClr val="B36EB3"/>
            </a:solidFill>
            <a:ln>
              <a:noFill/>
            </a:ln>
            <a:extLst/>
          </p:spPr>
          <p:txBody>
            <a:bodyPr/>
            <a:lstStyle/>
            <a:p>
              <a:pPr fontAlgn="auto">
                <a:spcBef>
                  <a:spcPts val="0"/>
                </a:spcBef>
                <a:spcAft>
                  <a:spcPts val="0"/>
                </a:spcAft>
                <a:defRPr/>
              </a:pPr>
              <a:endParaRPr lang="en-US">
                <a:latin typeface="+mn-lt"/>
              </a:endParaRPr>
            </a:p>
          </p:txBody>
        </p:sp>
        <p:sp>
          <p:nvSpPr>
            <p:cNvPr id="7" name="Freeform 254"/>
            <p:cNvSpPr>
              <a:spLocks/>
            </p:cNvSpPr>
            <p:nvPr/>
          </p:nvSpPr>
          <p:spPr bwMode="auto">
            <a:xfrm>
              <a:off x="2707" y="2754"/>
              <a:ext cx="180" cy="120"/>
            </a:xfrm>
            <a:custGeom>
              <a:avLst/>
              <a:gdLst>
                <a:gd name="T0" fmla="*/ 8 w 359"/>
                <a:gd name="T1" fmla="*/ 157 h 241"/>
                <a:gd name="T2" fmla="*/ 11 w 359"/>
                <a:gd name="T3" fmla="*/ 161 h 241"/>
                <a:gd name="T4" fmla="*/ 17 w 359"/>
                <a:gd name="T5" fmla="*/ 163 h 241"/>
                <a:gd name="T6" fmla="*/ 25 w 359"/>
                <a:gd name="T7" fmla="*/ 167 h 241"/>
                <a:gd name="T8" fmla="*/ 30 w 359"/>
                <a:gd name="T9" fmla="*/ 169 h 241"/>
                <a:gd name="T10" fmla="*/ 40 w 359"/>
                <a:gd name="T11" fmla="*/ 171 h 241"/>
                <a:gd name="T12" fmla="*/ 46 w 359"/>
                <a:gd name="T13" fmla="*/ 171 h 241"/>
                <a:gd name="T14" fmla="*/ 51 w 359"/>
                <a:gd name="T15" fmla="*/ 171 h 241"/>
                <a:gd name="T16" fmla="*/ 59 w 359"/>
                <a:gd name="T17" fmla="*/ 163 h 241"/>
                <a:gd name="T18" fmla="*/ 65 w 359"/>
                <a:gd name="T19" fmla="*/ 157 h 241"/>
                <a:gd name="T20" fmla="*/ 68 w 359"/>
                <a:gd name="T21" fmla="*/ 153 h 241"/>
                <a:gd name="T22" fmla="*/ 74 w 359"/>
                <a:gd name="T23" fmla="*/ 153 h 241"/>
                <a:gd name="T24" fmla="*/ 78 w 359"/>
                <a:gd name="T25" fmla="*/ 155 h 241"/>
                <a:gd name="T26" fmla="*/ 86 w 359"/>
                <a:gd name="T27" fmla="*/ 159 h 241"/>
                <a:gd name="T28" fmla="*/ 93 w 359"/>
                <a:gd name="T29" fmla="*/ 163 h 241"/>
                <a:gd name="T30" fmla="*/ 99 w 359"/>
                <a:gd name="T31" fmla="*/ 165 h 241"/>
                <a:gd name="T32" fmla="*/ 106 w 359"/>
                <a:gd name="T33" fmla="*/ 174 h 241"/>
                <a:gd name="T34" fmla="*/ 110 w 359"/>
                <a:gd name="T35" fmla="*/ 180 h 241"/>
                <a:gd name="T36" fmla="*/ 122 w 359"/>
                <a:gd name="T37" fmla="*/ 188 h 241"/>
                <a:gd name="T38" fmla="*/ 137 w 359"/>
                <a:gd name="T39" fmla="*/ 199 h 241"/>
                <a:gd name="T40" fmla="*/ 162 w 359"/>
                <a:gd name="T41" fmla="*/ 210 h 241"/>
                <a:gd name="T42" fmla="*/ 194 w 359"/>
                <a:gd name="T43" fmla="*/ 222 h 241"/>
                <a:gd name="T44" fmla="*/ 236 w 359"/>
                <a:gd name="T45" fmla="*/ 231 h 241"/>
                <a:gd name="T46" fmla="*/ 289 w 359"/>
                <a:gd name="T47" fmla="*/ 237 h 241"/>
                <a:gd name="T48" fmla="*/ 350 w 359"/>
                <a:gd name="T49" fmla="*/ 241 h 241"/>
                <a:gd name="T50" fmla="*/ 352 w 359"/>
                <a:gd name="T51" fmla="*/ 237 h 241"/>
                <a:gd name="T52" fmla="*/ 355 w 359"/>
                <a:gd name="T53" fmla="*/ 231 h 241"/>
                <a:gd name="T54" fmla="*/ 357 w 359"/>
                <a:gd name="T55" fmla="*/ 222 h 241"/>
                <a:gd name="T56" fmla="*/ 359 w 359"/>
                <a:gd name="T57" fmla="*/ 210 h 241"/>
                <a:gd name="T58" fmla="*/ 359 w 359"/>
                <a:gd name="T59" fmla="*/ 197 h 241"/>
                <a:gd name="T60" fmla="*/ 354 w 359"/>
                <a:gd name="T61" fmla="*/ 184 h 241"/>
                <a:gd name="T62" fmla="*/ 340 w 359"/>
                <a:gd name="T63" fmla="*/ 171 h 241"/>
                <a:gd name="T64" fmla="*/ 321 w 359"/>
                <a:gd name="T65" fmla="*/ 157 h 241"/>
                <a:gd name="T66" fmla="*/ 298 w 359"/>
                <a:gd name="T67" fmla="*/ 144 h 241"/>
                <a:gd name="T68" fmla="*/ 276 w 359"/>
                <a:gd name="T69" fmla="*/ 131 h 241"/>
                <a:gd name="T70" fmla="*/ 255 w 359"/>
                <a:gd name="T71" fmla="*/ 115 h 241"/>
                <a:gd name="T72" fmla="*/ 236 w 359"/>
                <a:gd name="T73" fmla="*/ 100 h 241"/>
                <a:gd name="T74" fmla="*/ 220 w 359"/>
                <a:gd name="T75" fmla="*/ 81 h 241"/>
                <a:gd name="T76" fmla="*/ 207 w 359"/>
                <a:gd name="T77" fmla="*/ 62 h 241"/>
                <a:gd name="T78" fmla="*/ 196 w 359"/>
                <a:gd name="T79" fmla="*/ 39 h 241"/>
                <a:gd name="T80" fmla="*/ 192 w 359"/>
                <a:gd name="T81" fmla="*/ 15 h 241"/>
                <a:gd name="T82" fmla="*/ 0 w 359"/>
                <a:gd name="T8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9" h="241">
                  <a:moveTo>
                    <a:pt x="0" y="51"/>
                  </a:moveTo>
                  <a:lnTo>
                    <a:pt x="8" y="157"/>
                  </a:lnTo>
                  <a:lnTo>
                    <a:pt x="8" y="157"/>
                  </a:lnTo>
                  <a:lnTo>
                    <a:pt x="11" y="161"/>
                  </a:lnTo>
                  <a:lnTo>
                    <a:pt x="13" y="161"/>
                  </a:lnTo>
                  <a:lnTo>
                    <a:pt x="17" y="163"/>
                  </a:lnTo>
                  <a:lnTo>
                    <a:pt x="21" y="165"/>
                  </a:lnTo>
                  <a:lnTo>
                    <a:pt x="25" y="167"/>
                  </a:lnTo>
                  <a:lnTo>
                    <a:pt x="28" y="169"/>
                  </a:lnTo>
                  <a:lnTo>
                    <a:pt x="30" y="169"/>
                  </a:lnTo>
                  <a:lnTo>
                    <a:pt x="34" y="171"/>
                  </a:lnTo>
                  <a:lnTo>
                    <a:pt x="40" y="171"/>
                  </a:lnTo>
                  <a:lnTo>
                    <a:pt x="42" y="171"/>
                  </a:lnTo>
                  <a:lnTo>
                    <a:pt x="46" y="171"/>
                  </a:lnTo>
                  <a:lnTo>
                    <a:pt x="49" y="171"/>
                  </a:lnTo>
                  <a:lnTo>
                    <a:pt x="51" y="171"/>
                  </a:lnTo>
                  <a:lnTo>
                    <a:pt x="55" y="167"/>
                  </a:lnTo>
                  <a:lnTo>
                    <a:pt x="59" y="163"/>
                  </a:lnTo>
                  <a:lnTo>
                    <a:pt x="63" y="159"/>
                  </a:lnTo>
                  <a:lnTo>
                    <a:pt x="65" y="157"/>
                  </a:lnTo>
                  <a:lnTo>
                    <a:pt x="68" y="153"/>
                  </a:lnTo>
                  <a:lnTo>
                    <a:pt x="68" y="153"/>
                  </a:lnTo>
                  <a:lnTo>
                    <a:pt x="70" y="153"/>
                  </a:lnTo>
                  <a:lnTo>
                    <a:pt x="74" y="153"/>
                  </a:lnTo>
                  <a:lnTo>
                    <a:pt x="76" y="155"/>
                  </a:lnTo>
                  <a:lnTo>
                    <a:pt x="78" y="155"/>
                  </a:lnTo>
                  <a:lnTo>
                    <a:pt x="82" y="157"/>
                  </a:lnTo>
                  <a:lnTo>
                    <a:pt x="86" y="159"/>
                  </a:lnTo>
                  <a:lnTo>
                    <a:pt x="89" y="161"/>
                  </a:lnTo>
                  <a:lnTo>
                    <a:pt x="93" y="163"/>
                  </a:lnTo>
                  <a:lnTo>
                    <a:pt x="95" y="165"/>
                  </a:lnTo>
                  <a:lnTo>
                    <a:pt x="99" y="165"/>
                  </a:lnTo>
                  <a:lnTo>
                    <a:pt x="105" y="171"/>
                  </a:lnTo>
                  <a:lnTo>
                    <a:pt x="106" y="174"/>
                  </a:lnTo>
                  <a:lnTo>
                    <a:pt x="108" y="176"/>
                  </a:lnTo>
                  <a:lnTo>
                    <a:pt x="110" y="180"/>
                  </a:lnTo>
                  <a:lnTo>
                    <a:pt x="116" y="184"/>
                  </a:lnTo>
                  <a:lnTo>
                    <a:pt x="122" y="188"/>
                  </a:lnTo>
                  <a:lnTo>
                    <a:pt x="127" y="193"/>
                  </a:lnTo>
                  <a:lnTo>
                    <a:pt x="137" y="199"/>
                  </a:lnTo>
                  <a:lnTo>
                    <a:pt x="148" y="205"/>
                  </a:lnTo>
                  <a:lnTo>
                    <a:pt x="162" y="210"/>
                  </a:lnTo>
                  <a:lnTo>
                    <a:pt x="177" y="216"/>
                  </a:lnTo>
                  <a:lnTo>
                    <a:pt x="194" y="222"/>
                  </a:lnTo>
                  <a:lnTo>
                    <a:pt x="213" y="226"/>
                  </a:lnTo>
                  <a:lnTo>
                    <a:pt x="236" y="231"/>
                  </a:lnTo>
                  <a:lnTo>
                    <a:pt x="260" y="235"/>
                  </a:lnTo>
                  <a:lnTo>
                    <a:pt x="289" y="237"/>
                  </a:lnTo>
                  <a:lnTo>
                    <a:pt x="317" y="239"/>
                  </a:lnTo>
                  <a:lnTo>
                    <a:pt x="350" y="241"/>
                  </a:lnTo>
                  <a:lnTo>
                    <a:pt x="350" y="239"/>
                  </a:lnTo>
                  <a:lnTo>
                    <a:pt x="352" y="237"/>
                  </a:lnTo>
                  <a:lnTo>
                    <a:pt x="354" y="235"/>
                  </a:lnTo>
                  <a:lnTo>
                    <a:pt x="355" y="231"/>
                  </a:lnTo>
                  <a:lnTo>
                    <a:pt x="355" y="228"/>
                  </a:lnTo>
                  <a:lnTo>
                    <a:pt x="357" y="222"/>
                  </a:lnTo>
                  <a:lnTo>
                    <a:pt x="359" y="216"/>
                  </a:lnTo>
                  <a:lnTo>
                    <a:pt x="359" y="210"/>
                  </a:lnTo>
                  <a:lnTo>
                    <a:pt x="359" y="203"/>
                  </a:lnTo>
                  <a:lnTo>
                    <a:pt x="359" y="197"/>
                  </a:lnTo>
                  <a:lnTo>
                    <a:pt x="355" y="191"/>
                  </a:lnTo>
                  <a:lnTo>
                    <a:pt x="354" y="184"/>
                  </a:lnTo>
                  <a:lnTo>
                    <a:pt x="348" y="176"/>
                  </a:lnTo>
                  <a:lnTo>
                    <a:pt x="340" y="171"/>
                  </a:lnTo>
                  <a:lnTo>
                    <a:pt x="333" y="163"/>
                  </a:lnTo>
                  <a:lnTo>
                    <a:pt x="321" y="157"/>
                  </a:lnTo>
                  <a:lnTo>
                    <a:pt x="310" y="150"/>
                  </a:lnTo>
                  <a:lnTo>
                    <a:pt x="298" y="144"/>
                  </a:lnTo>
                  <a:lnTo>
                    <a:pt x="287" y="136"/>
                  </a:lnTo>
                  <a:lnTo>
                    <a:pt x="276" y="131"/>
                  </a:lnTo>
                  <a:lnTo>
                    <a:pt x="264" y="123"/>
                  </a:lnTo>
                  <a:lnTo>
                    <a:pt x="255" y="115"/>
                  </a:lnTo>
                  <a:lnTo>
                    <a:pt x="245" y="108"/>
                  </a:lnTo>
                  <a:lnTo>
                    <a:pt x="236" y="100"/>
                  </a:lnTo>
                  <a:lnTo>
                    <a:pt x="228" y="91"/>
                  </a:lnTo>
                  <a:lnTo>
                    <a:pt x="220" y="81"/>
                  </a:lnTo>
                  <a:lnTo>
                    <a:pt x="213" y="72"/>
                  </a:lnTo>
                  <a:lnTo>
                    <a:pt x="207" y="62"/>
                  </a:lnTo>
                  <a:lnTo>
                    <a:pt x="201" y="51"/>
                  </a:lnTo>
                  <a:lnTo>
                    <a:pt x="196" y="39"/>
                  </a:lnTo>
                  <a:lnTo>
                    <a:pt x="192" y="28"/>
                  </a:lnTo>
                  <a:lnTo>
                    <a:pt x="192" y="15"/>
                  </a:lnTo>
                  <a:lnTo>
                    <a:pt x="57" y="0"/>
                  </a:lnTo>
                  <a:lnTo>
                    <a:pt x="0" y="51"/>
                  </a:lnTo>
                  <a:lnTo>
                    <a:pt x="0" y="51"/>
                  </a:lnTo>
                  <a:close/>
                </a:path>
              </a:pathLst>
            </a:custGeom>
            <a:solidFill>
              <a:srgbClr val="85699C"/>
            </a:solidFill>
            <a:ln>
              <a:noFill/>
            </a:ln>
            <a:extLst/>
          </p:spPr>
          <p:txBody>
            <a:bodyPr/>
            <a:lstStyle/>
            <a:p>
              <a:pPr fontAlgn="auto">
                <a:spcBef>
                  <a:spcPts val="0"/>
                </a:spcBef>
                <a:spcAft>
                  <a:spcPts val="0"/>
                </a:spcAft>
                <a:defRPr/>
              </a:pPr>
              <a:endParaRPr lang="en-US">
                <a:latin typeface="+mn-lt"/>
              </a:endParaRPr>
            </a:p>
          </p:txBody>
        </p:sp>
        <p:sp>
          <p:nvSpPr>
            <p:cNvPr id="8" name="Freeform 255"/>
            <p:cNvSpPr>
              <a:spLocks/>
            </p:cNvSpPr>
            <p:nvPr/>
          </p:nvSpPr>
          <p:spPr bwMode="auto">
            <a:xfrm>
              <a:off x="2861" y="2780"/>
              <a:ext cx="38" cy="15"/>
            </a:xfrm>
            <a:custGeom>
              <a:avLst/>
              <a:gdLst>
                <a:gd name="T0" fmla="*/ 27 w 78"/>
                <a:gd name="T1" fmla="*/ 0 h 28"/>
                <a:gd name="T2" fmla="*/ 29 w 78"/>
                <a:gd name="T3" fmla="*/ 0 h 28"/>
                <a:gd name="T4" fmla="*/ 32 w 78"/>
                <a:gd name="T5" fmla="*/ 0 h 28"/>
                <a:gd name="T6" fmla="*/ 38 w 78"/>
                <a:gd name="T7" fmla="*/ 0 h 28"/>
                <a:gd name="T8" fmla="*/ 44 w 78"/>
                <a:gd name="T9" fmla="*/ 2 h 28"/>
                <a:gd name="T10" fmla="*/ 49 w 78"/>
                <a:gd name="T11" fmla="*/ 2 h 28"/>
                <a:gd name="T12" fmla="*/ 57 w 78"/>
                <a:gd name="T13" fmla="*/ 2 h 28"/>
                <a:gd name="T14" fmla="*/ 61 w 78"/>
                <a:gd name="T15" fmla="*/ 2 h 28"/>
                <a:gd name="T16" fmla="*/ 67 w 78"/>
                <a:gd name="T17" fmla="*/ 4 h 28"/>
                <a:gd name="T18" fmla="*/ 68 w 78"/>
                <a:gd name="T19" fmla="*/ 5 h 28"/>
                <a:gd name="T20" fmla="*/ 72 w 78"/>
                <a:gd name="T21" fmla="*/ 9 h 28"/>
                <a:gd name="T22" fmla="*/ 74 w 78"/>
                <a:gd name="T23" fmla="*/ 13 h 28"/>
                <a:gd name="T24" fmla="*/ 78 w 78"/>
                <a:gd name="T25" fmla="*/ 17 h 28"/>
                <a:gd name="T26" fmla="*/ 72 w 78"/>
                <a:gd name="T27" fmla="*/ 19 h 28"/>
                <a:gd name="T28" fmla="*/ 67 w 78"/>
                <a:gd name="T29" fmla="*/ 19 h 28"/>
                <a:gd name="T30" fmla="*/ 61 w 78"/>
                <a:gd name="T31" fmla="*/ 19 h 28"/>
                <a:gd name="T32" fmla="*/ 57 w 78"/>
                <a:gd name="T33" fmla="*/ 21 h 28"/>
                <a:gd name="T34" fmla="*/ 51 w 78"/>
                <a:gd name="T35" fmla="*/ 21 h 28"/>
                <a:gd name="T36" fmla="*/ 48 w 78"/>
                <a:gd name="T37" fmla="*/ 21 h 28"/>
                <a:gd name="T38" fmla="*/ 42 w 78"/>
                <a:gd name="T39" fmla="*/ 23 h 28"/>
                <a:gd name="T40" fmla="*/ 38 w 78"/>
                <a:gd name="T41" fmla="*/ 23 h 28"/>
                <a:gd name="T42" fmla="*/ 32 w 78"/>
                <a:gd name="T43" fmla="*/ 23 h 28"/>
                <a:gd name="T44" fmla="*/ 27 w 78"/>
                <a:gd name="T45" fmla="*/ 23 h 28"/>
                <a:gd name="T46" fmla="*/ 23 w 78"/>
                <a:gd name="T47" fmla="*/ 24 h 28"/>
                <a:gd name="T48" fmla="*/ 17 w 78"/>
                <a:gd name="T49" fmla="*/ 24 h 28"/>
                <a:gd name="T50" fmla="*/ 11 w 78"/>
                <a:gd name="T51" fmla="*/ 24 h 28"/>
                <a:gd name="T52" fmla="*/ 8 w 78"/>
                <a:gd name="T53" fmla="*/ 26 h 28"/>
                <a:gd name="T54" fmla="*/ 4 w 78"/>
                <a:gd name="T55" fmla="*/ 26 h 28"/>
                <a:gd name="T56" fmla="*/ 0 w 78"/>
                <a:gd name="T57" fmla="*/ 28 h 28"/>
                <a:gd name="T58" fmla="*/ 0 w 78"/>
                <a:gd name="T59" fmla="*/ 23 h 28"/>
                <a:gd name="T60" fmla="*/ 0 w 78"/>
                <a:gd name="T61" fmla="*/ 19 h 28"/>
                <a:gd name="T62" fmla="*/ 0 w 78"/>
                <a:gd name="T63" fmla="*/ 13 h 28"/>
                <a:gd name="T64" fmla="*/ 2 w 78"/>
                <a:gd name="T65" fmla="*/ 9 h 28"/>
                <a:gd name="T66" fmla="*/ 4 w 78"/>
                <a:gd name="T67" fmla="*/ 7 h 28"/>
                <a:gd name="T68" fmla="*/ 8 w 78"/>
                <a:gd name="T69" fmla="*/ 5 h 28"/>
                <a:gd name="T70" fmla="*/ 11 w 78"/>
                <a:gd name="T71" fmla="*/ 4 h 28"/>
                <a:gd name="T72" fmla="*/ 15 w 78"/>
                <a:gd name="T73" fmla="*/ 4 h 28"/>
                <a:gd name="T74" fmla="*/ 19 w 78"/>
                <a:gd name="T75" fmla="*/ 2 h 28"/>
                <a:gd name="T76" fmla="*/ 21 w 78"/>
                <a:gd name="T77" fmla="*/ 0 h 28"/>
                <a:gd name="T78" fmla="*/ 25 w 78"/>
                <a:gd name="T79" fmla="*/ 0 h 28"/>
                <a:gd name="T80" fmla="*/ 27 w 78"/>
                <a:gd name="T81" fmla="*/ 0 h 28"/>
                <a:gd name="T82" fmla="*/ 27 w 78"/>
                <a:gd name="T8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28">
                  <a:moveTo>
                    <a:pt x="27" y="0"/>
                  </a:moveTo>
                  <a:lnTo>
                    <a:pt x="29" y="0"/>
                  </a:lnTo>
                  <a:lnTo>
                    <a:pt x="32" y="0"/>
                  </a:lnTo>
                  <a:lnTo>
                    <a:pt x="38" y="0"/>
                  </a:lnTo>
                  <a:lnTo>
                    <a:pt x="44" y="2"/>
                  </a:lnTo>
                  <a:lnTo>
                    <a:pt x="49" y="2"/>
                  </a:lnTo>
                  <a:lnTo>
                    <a:pt x="57" y="2"/>
                  </a:lnTo>
                  <a:lnTo>
                    <a:pt x="61" y="2"/>
                  </a:lnTo>
                  <a:lnTo>
                    <a:pt x="67" y="4"/>
                  </a:lnTo>
                  <a:lnTo>
                    <a:pt x="68" y="5"/>
                  </a:lnTo>
                  <a:lnTo>
                    <a:pt x="72" y="9"/>
                  </a:lnTo>
                  <a:lnTo>
                    <a:pt x="74" y="13"/>
                  </a:lnTo>
                  <a:lnTo>
                    <a:pt x="78" y="17"/>
                  </a:lnTo>
                  <a:lnTo>
                    <a:pt x="72" y="19"/>
                  </a:lnTo>
                  <a:lnTo>
                    <a:pt x="67" y="19"/>
                  </a:lnTo>
                  <a:lnTo>
                    <a:pt x="61" y="19"/>
                  </a:lnTo>
                  <a:lnTo>
                    <a:pt x="57" y="21"/>
                  </a:lnTo>
                  <a:lnTo>
                    <a:pt x="51" y="21"/>
                  </a:lnTo>
                  <a:lnTo>
                    <a:pt x="48" y="21"/>
                  </a:lnTo>
                  <a:lnTo>
                    <a:pt x="42" y="23"/>
                  </a:lnTo>
                  <a:lnTo>
                    <a:pt x="38" y="23"/>
                  </a:lnTo>
                  <a:lnTo>
                    <a:pt x="32" y="23"/>
                  </a:lnTo>
                  <a:lnTo>
                    <a:pt x="27" y="23"/>
                  </a:lnTo>
                  <a:lnTo>
                    <a:pt x="23" y="24"/>
                  </a:lnTo>
                  <a:lnTo>
                    <a:pt x="17" y="24"/>
                  </a:lnTo>
                  <a:lnTo>
                    <a:pt x="11" y="24"/>
                  </a:lnTo>
                  <a:lnTo>
                    <a:pt x="8" y="26"/>
                  </a:lnTo>
                  <a:lnTo>
                    <a:pt x="4" y="26"/>
                  </a:lnTo>
                  <a:lnTo>
                    <a:pt x="0" y="28"/>
                  </a:lnTo>
                  <a:lnTo>
                    <a:pt x="0" y="23"/>
                  </a:lnTo>
                  <a:lnTo>
                    <a:pt x="0" y="19"/>
                  </a:lnTo>
                  <a:lnTo>
                    <a:pt x="0" y="13"/>
                  </a:lnTo>
                  <a:lnTo>
                    <a:pt x="2" y="9"/>
                  </a:lnTo>
                  <a:lnTo>
                    <a:pt x="4" y="7"/>
                  </a:lnTo>
                  <a:lnTo>
                    <a:pt x="8" y="5"/>
                  </a:lnTo>
                  <a:lnTo>
                    <a:pt x="11" y="4"/>
                  </a:lnTo>
                  <a:lnTo>
                    <a:pt x="15" y="4"/>
                  </a:lnTo>
                  <a:lnTo>
                    <a:pt x="19" y="2"/>
                  </a:lnTo>
                  <a:lnTo>
                    <a:pt x="21" y="0"/>
                  </a:lnTo>
                  <a:lnTo>
                    <a:pt x="25" y="0"/>
                  </a:lnTo>
                  <a:lnTo>
                    <a:pt x="27" y="0"/>
                  </a:lnTo>
                  <a:lnTo>
                    <a:pt x="2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9" name="Freeform 256"/>
            <p:cNvSpPr>
              <a:spLocks/>
            </p:cNvSpPr>
            <p:nvPr/>
          </p:nvSpPr>
          <p:spPr bwMode="auto">
            <a:xfrm>
              <a:off x="2777" y="2786"/>
              <a:ext cx="37" cy="20"/>
            </a:xfrm>
            <a:custGeom>
              <a:avLst/>
              <a:gdLst>
                <a:gd name="T0" fmla="*/ 42 w 74"/>
                <a:gd name="T1" fmla="*/ 2 h 40"/>
                <a:gd name="T2" fmla="*/ 43 w 74"/>
                <a:gd name="T3" fmla="*/ 0 h 40"/>
                <a:gd name="T4" fmla="*/ 47 w 74"/>
                <a:gd name="T5" fmla="*/ 0 h 40"/>
                <a:gd name="T6" fmla="*/ 51 w 74"/>
                <a:gd name="T7" fmla="*/ 0 h 40"/>
                <a:gd name="T8" fmla="*/ 55 w 74"/>
                <a:gd name="T9" fmla="*/ 2 h 40"/>
                <a:gd name="T10" fmla="*/ 59 w 74"/>
                <a:gd name="T11" fmla="*/ 2 h 40"/>
                <a:gd name="T12" fmla="*/ 62 w 74"/>
                <a:gd name="T13" fmla="*/ 4 h 40"/>
                <a:gd name="T14" fmla="*/ 66 w 74"/>
                <a:gd name="T15" fmla="*/ 6 h 40"/>
                <a:gd name="T16" fmla="*/ 70 w 74"/>
                <a:gd name="T17" fmla="*/ 8 h 40"/>
                <a:gd name="T18" fmla="*/ 74 w 74"/>
                <a:gd name="T19" fmla="*/ 12 h 40"/>
                <a:gd name="T20" fmla="*/ 74 w 74"/>
                <a:gd name="T21" fmla="*/ 17 h 40"/>
                <a:gd name="T22" fmla="*/ 72 w 74"/>
                <a:gd name="T23" fmla="*/ 17 h 40"/>
                <a:gd name="T24" fmla="*/ 68 w 74"/>
                <a:gd name="T25" fmla="*/ 19 h 40"/>
                <a:gd name="T26" fmla="*/ 62 w 74"/>
                <a:gd name="T27" fmla="*/ 21 h 40"/>
                <a:gd name="T28" fmla="*/ 57 w 74"/>
                <a:gd name="T29" fmla="*/ 23 h 40"/>
                <a:gd name="T30" fmla="*/ 53 w 74"/>
                <a:gd name="T31" fmla="*/ 21 h 40"/>
                <a:gd name="T32" fmla="*/ 47 w 74"/>
                <a:gd name="T33" fmla="*/ 21 h 40"/>
                <a:gd name="T34" fmla="*/ 43 w 74"/>
                <a:gd name="T35" fmla="*/ 21 h 40"/>
                <a:gd name="T36" fmla="*/ 42 w 74"/>
                <a:gd name="T37" fmla="*/ 21 h 40"/>
                <a:gd name="T38" fmla="*/ 34 w 74"/>
                <a:gd name="T39" fmla="*/ 25 h 40"/>
                <a:gd name="T40" fmla="*/ 28 w 74"/>
                <a:gd name="T41" fmla="*/ 31 h 40"/>
                <a:gd name="T42" fmla="*/ 23 w 74"/>
                <a:gd name="T43" fmla="*/ 34 h 40"/>
                <a:gd name="T44" fmla="*/ 17 w 74"/>
                <a:gd name="T45" fmla="*/ 38 h 40"/>
                <a:gd name="T46" fmla="*/ 13 w 74"/>
                <a:gd name="T47" fmla="*/ 40 h 40"/>
                <a:gd name="T48" fmla="*/ 9 w 74"/>
                <a:gd name="T49" fmla="*/ 40 h 40"/>
                <a:gd name="T50" fmla="*/ 5 w 74"/>
                <a:gd name="T51" fmla="*/ 40 h 40"/>
                <a:gd name="T52" fmla="*/ 4 w 74"/>
                <a:gd name="T53" fmla="*/ 40 h 40"/>
                <a:gd name="T54" fmla="*/ 0 w 74"/>
                <a:gd name="T55" fmla="*/ 34 h 40"/>
                <a:gd name="T56" fmla="*/ 0 w 74"/>
                <a:gd name="T57" fmla="*/ 32 h 40"/>
                <a:gd name="T58" fmla="*/ 0 w 74"/>
                <a:gd name="T59" fmla="*/ 29 h 40"/>
                <a:gd name="T60" fmla="*/ 2 w 74"/>
                <a:gd name="T61" fmla="*/ 25 h 40"/>
                <a:gd name="T62" fmla="*/ 4 w 74"/>
                <a:gd name="T63" fmla="*/ 21 h 40"/>
                <a:gd name="T64" fmla="*/ 5 w 74"/>
                <a:gd name="T65" fmla="*/ 19 h 40"/>
                <a:gd name="T66" fmla="*/ 9 w 74"/>
                <a:gd name="T67" fmla="*/ 15 h 40"/>
                <a:gd name="T68" fmla="*/ 13 w 74"/>
                <a:gd name="T69" fmla="*/ 13 h 40"/>
                <a:gd name="T70" fmla="*/ 15 w 74"/>
                <a:gd name="T71" fmla="*/ 12 h 40"/>
                <a:gd name="T72" fmla="*/ 21 w 74"/>
                <a:gd name="T73" fmla="*/ 10 h 40"/>
                <a:gd name="T74" fmla="*/ 24 w 74"/>
                <a:gd name="T75" fmla="*/ 8 h 40"/>
                <a:gd name="T76" fmla="*/ 28 w 74"/>
                <a:gd name="T77" fmla="*/ 6 h 40"/>
                <a:gd name="T78" fmla="*/ 32 w 74"/>
                <a:gd name="T79" fmla="*/ 4 h 40"/>
                <a:gd name="T80" fmla="*/ 36 w 74"/>
                <a:gd name="T81" fmla="*/ 4 h 40"/>
                <a:gd name="T82" fmla="*/ 38 w 74"/>
                <a:gd name="T83" fmla="*/ 2 h 40"/>
                <a:gd name="T84" fmla="*/ 42 w 74"/>
                <a:gd name="T85" fmla="*/ 2 h 40"/>
                <a:gd name="T86" fmla="*/ 42 w 74"/>
                <a:gd name="T8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40">
                  <a:moveTo>
                    <a:pt x="42" y="2"/>
                  </a:moveTo>
                  <a:lnTo>
                    <a:pt x="43" y="0"/>
                  </a:lnTo>
                  <a:lnTo>
                    <a:pt x="47" y="0"/>
                  </a:lnTo>
                  <a:lnTo>
                    <a:pt x="51" y="0"/>
                  </a:lnTo>
                  <a:lnTo>
                    <a:pt x="55" y="2"/>
                  </a:lnTo>
                  <a:lnTo>
                    <a:pt x="59" y="2"/>
                  </a:lnTo>
                  <a:lnTo>
                    <a:pt x="62" y="4"/>
                  </a:lnTo>
                  <a:lnTo>
                    <a:pt x="66" y="6"/>
                  </a:lnTo>
                  <a:lnTo>
                    <a:pt x="70" y="8"/>
                  </a:lnTo>
                  <a:lnTo>
                    <a:pt x="74" y="12"/>
                  </a:lnTo>
                  <a:lnTo>
                    <a:pt x="74" y="17"/>
                  </a:lnTo>
                  <a:lnTo>
                    <a:pt x="72" y="17"/>
                  </a:lnTo>
                  <a:lnTo>
                    <a:pt x="68" y="19"/>
                  </a:lnTo>
                  <a:lnTo>
                    <a:pt x="62" y="21"/>
                  </a:lnTo>
                  <a:lnTo>
                    <a:pt x="57" y="23"/>
                  </a:lnTo>
                  <a:lnTo>
                    <a:pt x="53" y="21"/>
                  </a:lnTo>
                  <a:lnTo>
                    <a:pt x="47" y="21"/>
                  </a:lnTo>
                  <a:lnTo>
                    <a:pt x="43" y="21"/>
                  </a:lnTo>
                  <a:lnTo>
                    <a:pt x="42" y="21"/>
                  </a:lnTo>
                  <a:lnTo>
                    <a:pt x="34" y="25"/>
                  </a:lnTo>
                  <a:lnTo>
                    <a:pt x="28" y="31"/>
                  </a:lnTo>
                  <a:lnTo>
                    <a:pt x="23" y="34"/>
                  </a:lnTo>
                  <a:lnTo>
                    <a:pt x="17" y="38"/>
                  </a:lnTo>
                  <a:lnTo>
                    <a:pt x="13" y="40"/>
                  </a:lnTo>
                  <a:lnTo>
                    <a:pt x="9" y="40"/>
                  </a:lnTo>
                  <a:lnTo>
                    <a:pt x="5" y="40"/>
                  </a:lnTo>
                  <a:lnTo>
                    <a:pt x="4" y="40"/>
                  </a:lnTo>
                  <a:lnTo>
                    <a:pt x="0" y="34"/>
                  </a:lnTo>
                  <a:lnTo>
                    <a:pt x="0" y="32"/>
                  </a:lnTo>
                  <a:lnTo>
                    <a:pt x="0" y="29"/>
                  </a:lnTo>
                  <a:lnTo>
                    <a:pt x="2" y="25"/>
                  </a:lnTo>
                  <a:lnTo>
                    <a:pt x="4" y="21"/>
                  </a:lnTo>
                  <a:lnTo>
                    <a:pt x="5" y="19"/>
                  </a:lnTo>
                  <a:lnTo>
                    <a:pt x="9" y="15"/>
                  </a:lnTo>
                  <a:lnTo>
                    <a:pt x="13" y="13"/>
                  </a:lnTo>
                  <a:lnTo>
                    <a:pt x="15" y="12"/>
                  </a:lnTo>
                  <a:lnTo>
                    <a:pt x="21" y="10"/>
                  </a:lnTo>
                  <a:lnTo>
                    <a:pt x="24" y="8"/>
                  </a:lnTo>
                  <a:lnTo>
                    <a:pt x="28" y="6"/>
                  </a:lnTo>
                  <a:lnTo>
                    <a:pt x="32" y="4"/>
                  </a:lnTo>
                  <a:lnTo>
                    <a:pt x="36" y="4"/>
                  </a:lnTo>
                  <a:lnTo>
                    <a:pt x="38" y="2"/>
                  </a:lnTo>
                  <a:lnTo>
                    <a:pt x="42" y="2"/>
                  </a:lnTo>
                  <a:lnTo>
                    <a:pt x="42" y="2"/>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0" name="Freeform 257"/>
            <p:cNvSpPr>
              <a:spLocks/>
            </p:cNvSpPr>
            <p:nvPr/>
          </p:nvSpPr>
          <p:spPr bwMode="auto">
            <a:xfrm>
              <a:off x="2878" y="2793"/>
              <a:ext cx="25" cy="21"/>
            </a:xfrm>
            <a:custGeom>
              <a:avLst/>
              <a:gdLst>
                <a:gd name="T0" fmla="*/ 42 w 52"/>
                <a:gd name="T1" fmla="*/ 0 h 42"/>
                <a:gd name="T2" fmla="*/ 44 w 52"/>
                <a:gd name="T3" fmla="*/ 0 h 42"/>
                <a:gd name="T4" fmla="*/ 48 w 52"/>
                <a:gd name="T5" fmla="*/ 0 h 42"/>
                <a:gd name="T6" fmla="*/ 50 w 52"/>
                <a:gd name="T7" fmla="*/ 2 h 42"/>
                <a:gd name="T8" fmla="*/ 52 w 52"/>
                <a:gd name="T9" fmla="*/ 6 h 42"/>
                <a:gd name="T10" fmla="*/ 50 w 52"/>
                <a:gd name="T11" fmla="*/ 10 h 42"/>
                <a:gd name="T12" fmla="*/ 50 w 52"/>
                <a:gd name="T13" fmla="*/ 12 h 42"/>
                <a:gd name="T14" fmla="*/ 50 w 52"/>
                <a:gd name="T15" fmla="*/ 16 h 42"/>
                <a:gd name="T16" fmla="*/ 48 w 52"/>
                <a:gd name="T17" fmla="*/ 19 h 42"/>
                <a:gd name="T18" fmla="*/ 44 w 52"/>
                <a:gd name="T19" fmla="*/ 23 h 42"/>
                <a:gd name="T20" fmla="*/ 42 w 52"/>
                <a:gd name="T21" fmla="*/ 27 h 42"/>
                <a:gd name="T22" fmla="*/ 40 w 52"/>
                <a:gd name="T23" fmla="*/ 29 h 42"/>
                <a:gd name="T24" fmla="*/ 36 w 52"/>
                <a:gd name="T25" fmla="*/ 31 h 42"/>
                <a:gd name="T26" fmla="*/ 31 w 52"/>
                <a:gd name="T27" fmla="*/ 33 h 42"/>
                <a:gd name="T28" fmla="*/ 25 w 52"/>
                <a:gd name="T29" fmla="*/ 31 h 42"/>
                <a:gd name="T30" fmla="*/ 19 w 52"/>
                <a:gd name="T31" fmla="*/ 37 h 42"/>
                <a:gd name="T32" fmla="*/ 15 w 52"/>
                <a:gd name="T33" fmla="*/ 40 h 42"/>
                <a:gd name="T34" fmla="*/ 12 w 52"/>
                <a:gd name="T35" fmla="*/ 42 h 42"/>
                <a:gd name="T36" fmla="*/ 8 w 52"/>
                <a:gd name="T37" fmla="*/ 42 h 42"/>
                <a:gd name="T38" fmla="*/ 6 w 52"/>
                <a:gd name="T39" fmla="*/ 40 h 42"/>
                <a:gd name="T40" fmla="*/ 4 w 52"/>
                <a:gd name="T41" fmla="*/ 38 h 42"/>
                <a:gd name="T42" fmla="*/ 2 w 52"/>
                <a:gd name="T43" fmla="*/ 35 h 42"/>
                <a:gd name="T44" fmla="*/ 0 w 52"/>
                <a:gd name="T45" fmla="*/ 31 h 42"/>
                <a:gd name="T46" fmla="*/ 0 w 52"/>
                <a:gd name="T47" fmla="*/ 27 h 42"/>
                <a:gd name="T48" fmla="*/ 0 w 52"/>
                <a:gd name="T49" fmla="*/ 21 h 42"/>
                <a:gd name="T50" fmla="*/ 0 w 52"/>
                <a:gd name="T51" fmla="*/ 18 h 42"/>
                <a:gd name="T52" fmla="*/ 4 w 52"/>
                <a:gd name="T53" fmla="*/ 14 h 42"/>
                <a:gd name="T54" fmla="*/ 6 w 52"/>
                <a:gd name="T55" fmla="*/ 10 h 42"/>
                <a:gd name="T56" fmla="*/ 10 w 52"/>
                <a:gd name="T57" fmla="*/ 10 h 42"/>
                <a:gd name="T58" fmla="*/ 15 w 52"/>
                <a:gd name="T59" fmla="*/ 10 h 42"/>
                <a:gd name="T60" fmla="*/ 21 w 52"/>
                <a:gd name="T61" fmla="*/ 10 h 42"/>
                <a:gd name="T62" fmla="*/ 23 w 52"/>
                <a:gd name="T63" fmla="*/ 8 h 42"/>
                <a:gd name="T64" fmla="*/ 27 w 52"/>
                <a:gd name="T65" fmla="*/ 6 h 42"/>
                <a:gd name="T66" fmla="*/ 31 w 52"/>
                <a:gd name="T67" fmla="*/ 4 h 42"/>
                <a:gd name="T68" fmla="*/ 34 w 52"/>
                <a:gd name="T69" fmla="*/ 2 h 42"/>
                <a:gd name="T70" fmla="*/ 38 w 52"/>
                <a:gd name="T71" fmla="*/ 0 h 42"/>
                <a:gd name="T72" fmla="*/ 42 w 52"/>
                <a:gd name="T73" fmla="*/ 0 h 42"/>
                <a:gd name="T74" fmla="*/ 42 w 52"/>
                <a:gd name="T7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42" y="0"/>
                  </a:moveTo>
                  <a:lnTo>
                    <a:pt x="44" y="0"/>
                  </a:lnTo>
                  <a:lnTo>
                    <a:pt x="48" y="0"/>
                  </a:lnTo>
                  <a:lnTo>
                    <a:pt x="50" y="2"/>
                  </a:lnTo>
                  <a:lnTo>
                    <a:pt x="52" y="6"/>
                  </a:lnTo>
                  <a:lnTo>
                    <a:pt x="50" y="10"/>
                  </a:lnTo>
                  <a:lnTo>
                    <a:pt x="50" y="12"/>
                  </a:lnTo>
                  <a:lnTo>
                    <a:pt x="50" y="16"/>
                  </a:lnTo>
                  <a:lnTo>
                    <a:pt x="48" y="19"/>
                  </a:lnTo>
                  <a:lnTo>
                    <a:pt x="44" y="23"/>
                  </a:lnTo>
                  <a:lnTo>
                    <a:pt x="42" y="27"/>
                  </a:lnTo>
                  <a:lnTo>
                    <a:pt x="40" y="29"/>
                  </a:lnTo>
                  <a:lnTo>
                    <a:pt x="36" y="31"/>
                  </a:lnTo>
                  <a:lnTo>
                    <a:pt x="31" y="33"/>
                  </a:lnTo>
                  <a:lnTo>
                    <a:pt x="25" y="31"/>
                  </a:lnTo>
                  <a:lnTo>
                    <a:pt x="19" y="37"/>
                  </a:lnTo>
                  <a:lnTo>
                    <a:pt x="15" y="40"/>
                  </a:lnTo>
                  <a:lnTo>
                    <a:pt x="12" y="42"/>
                  </a:lnTo>
                  <a:lnTo>
                    <a:pt x="8" y="42"/>
                  </a:lnTo>
                  <a:lnTo>
                    <a:pt x="6" y="40"/>
                  </a:lnTo>
                  <a:lnTo>
                    <a:pt x="4" y="38"/>
                  </a:lnTo>
                  <a:lnTo>
                    <a:pt x="2" y="35"/>
                  </a:lnTo>
                  <a:lnTo>
                    <a:pt x="0" y="31"/>
                  </a:lnTo>
                  <a:lnTo>
                    <a:pt x="0" y="27"/>
                  </a:lnTo>
                  <a:lnTo>
                    <a:pt x="0" y="21"/>
                  </a:lnTo>
                  <a:lnTo>
                    <a:pt x="0" y="18"/>
                  </a:lnTo>
                  <a:lnTo>
                    <a:pt x="4" y="14"/>
                  </a:lnTo>
                  <a:lnTo>
                    <a:pt x="6" y="10"/>
                  </a:lnTo>
                  <a:lnTo>
                    <a:pt x="10" y="10"/>
                  </a:lnTo>
                  <a:lnTo>
                    <a:pt x="15" y="10"/>
                  </a:lnTo>
                  <a:lnTo>
                    <a:pt x="21" y="10"/>
                  </a:lnTo>
                  <a:lnTo>
                    <a:pt x="23" y="8"/>
                  </a:lnTo>
                  <a:lnTo>
                    <a:pt x="27" y="6"/>
                  </a:lnTo>
                  <a:lnTo>
                    <a:pt x="31" y="4"/>
                  </a:lnTo>
                  <a:lnTo>
                    <a:pt x="34" y="2"/>
                  </a:lnTo>
                  <a:lnTo>
                    <a:pt x="38" y="0"/>
                  </a:lnTo>
                  <a:lnTo>
                    <a:pt x="42" y="0"/>
                  </a:lnTo>
                  <a:lnTo>
                    <a:pt x="42"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1" name="Freeform 258"/>
            <p:cNvSpPr>
              <a:spLocks/>
            </p:cNvSpPr>
            <p:nvPr/>
          </p:nvSpPr>
          <p:spPr bwMode="auto">
            <a:xfrm>
              <a:off x="2795" y="2802"/>
              <a:ext cx="27" cy="26"/>
            </a:xfrm>
            <a:custGeom>
              <a:avLst/>
              <a:gdLst>
                <a:gd name="T0" fmla="*/ 44 w 53"/>
                <a:gd name="T1" fmla="*/ 0 h 52"/>
                <a:gd name="T2" fmla="*/ 47 w 53"/>
                <a:gd name="T3" fmla="*/ 4 h 52"/>
                <a:gd name="T4" fmla="*/ 51 w 53"/>
                <a:gd name="T5" fmla="*/ 8 h 52"/>
                <a:gd name="T6" fmla="*/ 53 w 53"/>
                <a:gd name="T7" fmla="*/ 12 h 52"/>
                <a:gd name="T8" fmla="*/ 53 w 53"/>
                <a:gd name="T9" fmla="*/ 18 h 52"/>
                <a:gd name="T10" fmla="*/ 51 w 53"/>
                <a:gd name="T11" fmla="*/ 21 h 52"/>
                <a:gd name="T12" fmla="*/ 49 w 53"/>
                <a:gd name="T13" fmla="*/ 25 h 52"/>
                <a:gd name="T14" fmla="*/ 45 w 53"/>
                <a:gd name="T15" fmla="*/ 29 h 52"/>
                <a:gd name="T16" fmla="*/ 42 w 53"/>
                <a:gd name="T17" fmla="*/ 33 h 52"/>
                <a:gd name="T18" fmla="*/ 38 w 53"/>
                <a:gd name="T19" fmla="*/ 37 h 52"/>
                <a:gd name="T20" fmla="*/ 32 w 53"/>
                <a:gd name="T21" fmla="*/ 40 h 52"/>
                <a:gd name="T22" fmla="*/ 26 w 53"/>
                <a:gd name="T23" fmla="*/ 42 h 52"/>
                <a:gd name="T24" fmla="*/ 21 w 53"/>
                <a:gd name="T25" fmla="*/ 46 h 52"/>
                <a:gd name="T26" fmla="*/ 15 w 53"/>
                <a:gd name="T27" fmla="*/ 48 h 52"/>
                <a:gd name="T28" fmla="*/ 9 w 53"/>
                <a:gd name="T29" fmla="*/ 50 h 52"/>
                <a:gd name="T30" fmla="*/ 4 w 53"/>
                <a:gd name="T31" fmla="*/ 50 h 52"/>
                <a:gd name="T32" fmla="*/ 0 w 53"/>
                <a:gd name="T33" fmla="*/ 52 h 52"/>
                <a:gd name="T34" fmla="*/ 0 w 53"/>
                <a:gd name="T35" fmla="*/ 46 h 52"/>
                <a:gd name="T36" fmla="*/ 0 w 53"/>
                <a:gd name="T37" fmla="*/ 40 h 52"/>
                <a:gd name="T38" fmla="*/ 0 w 53"/>
                <a:gd name="T39" fmla="*/ 37 h 52"/>
                <a:gd name="T40" fmla="*/ 2 w 53"/>
                <a:gd name="T41" fmla="*/ 33 h 52"/>
                <a:gd name="T42" fmla="*/ 4 w 53"/>
                <a:gd name="T43" fmla="*/ 29 h 52"/>
                <a:gd name="T44" fmla="*/ 7 w 53"/>
                <a:gd name="T45" fmla="*/ 27 h 52"/>
                <a:gd name="T46" fmla="*/ 11 w 53"/>
                <a:gd name="T47" fmla="*/ 23 h 52"/>
                <a:gd name="T48" fmla="*/ 15 w 53"/>
                <a:gd name="T49" fmla="*/ 21 h 52"/>
                <a:gd name="T50" fmla="*/ 17 w 53"/>
                <a:gd name="T51" fmla="*/ 19 h 52"/>
                <a:gd name="T52" fmla="*/ 21 w 53"/>
                <a:gd name="T53" fmla="*/ 16 h 52"/>
                <a:gd name="T54" fmla="*/ 25 w 53"/>
                <a:gd name="T55" fmla="*/ 14 h 52"/>
                <a:gd name="T56" fmla="*/ 28 w 53"/>
                <a:gd name="T57" fmla="*/ 12 h 52"/>
                <a:gd name="T58" fmla="*/ 32 w 53"/>
                <a:gd name="T59" fmla="*/ 10 h 52"/>
                <a:gd name="T60" fmla="*/ 36 w 53"/>
                <a:gd name="T61" fmla="*/ 6 h 52"/>
                <a:gd name="T62" fmla="*/ 40 w 53"/>
                <a:gd name="T63" fmla="*/ 4 h 52"/>
                <a:gd name="T64" fmla="*/ 44 w 53"/>
                <a:gd name="T65" fmla="*/ 0 h 52"/>
                <a:gd name="T66" fmla="*/ 44 w 53"/>
                <a:gd name="T6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52">
                  <a:moveTo>
                    <a:pt x="44" y="0"/>
                  </a:moveTo>
                  <a:lnTo>
                    <a:pt x="47" y="4"/>
                  </a:lnTo>
                  <a:lnTo>
                    <a:pt x="51" y="8"/>
                  </a:lnTo>
                  <a:lnTo>
                    <a:pt x="53" y="12"/>
                  </a:lnTo>
                  <a:lnTo>
                    <a:pt x="53" y="18"/>
                  </a:lnTo>
                  <a:lnTo>
                    <a:pt x="51" y="21"/>
                  </a:lnTo>
                  <a:lnTo>
                    <a:pt x="49" y="25"/>
                  </a:lnTo>
                  <a:lnTo>
                    <a:pt x="45" y="29"/>
                  </a:lnTo>
                  <a:lnTo>
                    <a:pt x="42" y="33"/>
                  </a:lnTo>
                  <a:lnTo>
                    <a:pt x="38" y="37"/>
                  </a:lnTo>
                  <a:lnTo>
                    <a:pt x="32" y="40"/>
                  </a:lnTo>
                  <a:lnTo>
                    <a:pt x="26" y="42"/>
                  </a:lnTo>
                  <a:lnTo>
                    <a:pt x="21" y="46"/>
                  </a:lnTo>
                  <a:lnTo>
                    <a:pt x="15" y="48"/>
                  </a:lnTo>
                  <a:lnTo>
                    <a:pt x="9" y="50"/>
                  </a:lnTo>
                  <a:lnTo>
                    <a:pt x="4" y="50"/>
                  </a:lnTo>
                  <a:lnTo>
                    <a:pt x="0" y="52"/>
                  </a:lnTo>
                  <a:lnTo>
                    <a:pt x="0" y="46"/>
                  </a:lnTo>
                  <a:lnTo>
                    <a:pt x="0" y="40"/>
                  </a:lnTo>
                  <a:lnTo>
                    <a:pt x="0" y="37"/>
                  </a:lnTo>
                  <a:lnTo>
                    <a:pt x="2" y="33"/>
                  </a:lnTo>
                  <a:lnTo>
                    <a:pt x="4" y="29"/>
                  </a:lnTo>
                  <a:lnTo>
                    <a:pt x="7" y="27"/>
                  </a:lnTo>
                  <a:lnTo>
                    <a:pt x="11" y="23"/>
                  </a:lnTo>
                  <a:lnTo>
                    <a:pt x="15" y="21"/>
                  </a:lnTo>
                  <a:lnTo>
                    <a:pt x="17" y="19"/>
                  </a:lnTo>
                  <a:lnTo>
                    <a:pt x="21" y="16"/>
                  </a:lnTo>
                  <a:lnTo>
                    <a:pt x="25" y="14"/>
                  </a:lnTo>
                  <a:lnTo>
                    <a:pt x="28" y="12"/>
                  </a:lnTo>
                  <a:lnTo>
                    <a:pt x="32" y="10"/>
                  </a:lnTo>
                  <a:lnTo>
                    <a:pt x="36" y="6"/>
                  </a:lnTo>
                  <a:lnTo>
                    <a:pt x="40" y="4"/>
                  </a:lnTo>
                  <a:lnTo>
                    <a:pt x="44" y="0"/>
                  </a:lnTo>
                  <a:lnTo>
                    <a:pt x="44"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2" name="Freeform 259"/>
            <p:cNvSpPr>
              <a:spLocks/>
            </p:cNvSpPr>
            <p:nvPr/>
          </p:nvSpPr>
          <p:spPr bwMode="auto">
            <a:xfrm>
              <a:off x="2899" y="2807"/>
              <a:ext cx="29" cy="19"/>
            </a:xfrm>
            <a:custGeom>
              <a:avLst/>
              <a:gdLst>
                <a:gd name="T0" fmla="*/ 34 w 57"/>
                <a:gd name="T1" fmla="*/ 0 h 38"/>
                <a:gd name="T2" fmla="*/ 38 w 57"/>
                <a:gd name="T3" fmla="*/ 0 h 38"/>
                <a:gd name="T4" fmla="*/ 40 w 57"/>
                <a:gd name="T5" fmla="*/ 0 h 38"/>
                <a:gd name="T6" fmla="*/ 44 w 57"/>
                <a:gd name="T7" fmla="*/ 0 h 38"/>
                <a:gd name="T8" fmla="*/ 47 w 57"/>
                <a:gd name="T9" fmla="*/ 2 h 38"/>
                <a:gd name="T10" fmla="*/ 49 w 57"/>
                <a:gd name="T11" fmla="*/ 4 h 38"/>
                <a:gd name="T12" fmla="*/ 53 w 57"/>
                <a:gd name="T13" fmla="*/ 6 h 38"/>
                <a:gd name="T14" fmla="*/ 55 w 57"/>
                <a:gd name="T15" fmla="*/ 9 h 38"/>
                <a:gd name="T16" fmla="*/ 57 w 57"/>
                <a:gd name="T17" fmla="*/ 13 h 38"/>
                <a:gd name="T18" fmla="*/ 57 w 57"/>
                <a:gd name="T19" fmla="*/ 19 h 38"/>
                <a:gd name="T20" fmla="*/ 53 w 57"/>
                <a:gd name="T21" fmla="*/ 25 h 38"/>
                <a:gd name="T22" fmla="*/ 49 w 57"/>
                <a:gd name="T23" fmla="*/ 25 h 38"/>
                <a:gd name="T24" fmla="*/ 47 w 57"/>
                <a:gd name="T25" fmla="*/ 27 h 38"/>
                <a:gd name="T26" fmla="*/ 42 w 57"/>
                <a:gd name="T27" fmla="*/ 27 h 38"/>
                <a:gd name="T28" fmla="*/ 36 w 57"/>
                <a:gd name="T29" fmla="*/ 27 h 38"/>
                <a:gd name="T30" fmla="*/ 32 w 57"/>
                <a:gd name="T31" fmla="*/ 30 h 38"/>
                <a:gd name="T32" fmla="*/ 30 w 57"/>
                <a:gd name="T33" fmla="*/ 34 h 38"/>
                <a:gd name="T34" fmla="*/ 27 w 57"/>
                <a:gd name="T35" fmla="*/ 36 h 38"/>
                <a:gd name="T36" fmla="*/ 23 w 57"/>
                <a:gd name="T37" fmla="*/ 38 h 38"/>
                <a:gd name="T38" fmla="*/ 19 w 57"/>
                <a:gd name="T39" fmla="*/ 38 h 38"/>
                <a:gd name="T40" fmla="*/ 15 w 57"/>
                <a:gd name="T41" fmla="*/ 38 h 38"/>
                <a:gd name="T42" fmla="*/ 9 w 57"/>
                <a:gd name="T43" fmla="*/ 36 h 38"/>
                <a:gd name="T44" fmla="*/ 8 w 57"/>
                <a:gd name="T45" fmla="*/ 34 h 38"/>
                <a:gd name="T46" fmla="*/ 4 w 57"/>
                <a:gd name="T47" fmla="*/ 32 h 38"/>
                <a:gd name="T48" fmla="*/ 0 w 57"/>
                <a:gd name="T49" fmla="*/ 30 h 38"/>
                <a:gd name="T50" fmla="*/ 0 w 57"/>
                <a:gd name="T51" fmla="*/ 27 h 38"/>
                <a:gd name="T52" fmla="*/ 0 w 57"/>
                <a:gd name="T53" fmla="*/ 25 h 38"/>
                <a:gd name="T54" fmla="*/ 2 w 57"/>
                <a:gd name="T55" fmla="*/ 21 h 38"/>
                <a:gd name="T56" fmla="*/ 4 w 57"/>
                <a:gd name="T57" fmla="*/ 19 h 38"/>
                <a:gd name="T58" fmla="*/ 9 w 57"/>
                <a:gd name="T59" fmla="*/ 15 h 38"/>
                <a:gd name="T60" fmla="*/ 17 w 57"/>
                <a:gd name="T61" fmla="*/ 13 h 38"/>
                <a:gd name="T62" fmla="*/ 21 w 57"/>
                <a:gd name="T63" fmla="*/ 9 h 38"/>
                <a:gd name="T64" fmla="*/ 27 w 57"/>
                <a:gd name="T65" fmla="*/ 6 h 38"/>
                <a:gd name="T66" fmla="*/ 32 w 57"/>
                <a:gd name="T67" fmla="*/ 2 h 38"/>
                <a:gd name="T68" fmla="*/ 34 w 57"/>
                <a:gd name="T69" fmla="*/ 0 h 38"/>
                <a:gd name="T70" fmla="*/ 34 w 57"/>
                <a:gd name="T7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38">
                  <a:moveTo>
                    <a:pt x="34" y="0"/>
                  </a:moveTo>
                  <a:lnTo>
                    <a:pt x="38" y="0"/>
                  </a:lnTo>
                  <a:lnTo>
                    <a:pt x="40" y="0"/>
                  </a:lnTo>
                  <a:lnTo>
                    <a:pt x="44" y="0"/>
                  </a:lnTo>
                  <a:lnTo>
                    <a:pt x="47" y="2"/>
                  </a:lnTo>
                  <a:lnTo>
                    <a:pt x="49" y="4"/>
                  </a:lnTo>
                  <a:lnTo>
                    <a:pt x="53" y="6"/>
                  </a:lnTo>
                  <a:lnTo>
                    <a:pt x="55" y="9"/>
                  </a:lnTo>
                  <a:lnTo>
                    <a:pt x="57" y="13"/>
                  </a:lnTo>
                  <a:lnTo>
                    <a:pt x="57" y="19"/>
                  </a:lnTo>
                  <a:lnTo>
                    <a:pt x="53" y="25"/>
                  </a:lnTo>
                  <a:lnTo>
                    <a:pt x="49" y="25"/>
                  </a:lnTo>
                  <a:lnTo>
                    <a:pt x="47" y="27"/>
                  </a:lnTo>
                  <a:lnTo>
                    <a:pt x="42" y="27"/>
                  </a:lnTo>
                  <a:lnTo>
                    <a:pt x="36" y="27"/>
                  </a:lnTo>
                  <a:lnTo>
                    <a:pt x="32" y="30"/>
                  </a:lnTo>
                  <a:lnTo>
                    <a:pt x="30" y="34"/>
                  </a:lnTo>
                  <a:lnTo>
                    <a:pt x="27" y="36"/>
                  </a:lnTo>
                  <a:lnTo>
                    <a:pt x="23" y="38"/>
                  </a:lnTo>
                  <a:lnTo>
                    <a:pt x="19" y="38"/>
                  </a:lnTo>
                  <a:lnTo>
                    <a:pt x="15" y="38"/>
                  </a:lnTo>
                  <a:lnTo>
                    <a:pt x="9" y="36"/>
                  </a:lnTo>
                  <a:lnTo>
                    <a:pt x="8" y="34"/>
                  </a:lnTo>
                  <a:lnTo>
                    <a:pt x="4" y="32"/>
                  </a:lnTo>
                  <a:lnTo>
                    <a:pt x="0" y="30"/>
                  </a:lnTo>
                  <a:lnTo>
                    <a:pt x="0" y="27"/>
                  </a:lnTo>
                  <a:lnTo>
                    <a:pt x="0" y="25"/>
                  </a:lnTo>
                  <a:lnTo>
                    <a:pt x="2" y="21"/>
                  </a:lnTo>
                  <a:lnTo>
                    <a:pt x="4" y="19"/>
                  </a:lnTo>
                  <a:lnTo>
                    <a:pt x="9" y="15"/>
                  </a:lnTo>
                  <a:lnTo>
                    <a:pt x="17" y="13"/>
                  </a:lnTo>
                  <a:lnTo>
                    <a:pt x="21" y="9"/>
                  </a:lnTo>
                  <a:lnTo>
                    <a:pt x="27" y="6"/>
                  </a:lnTo>
                  <a:lnTo>
                    <a:pt x="32" y="2"/>
                  </a:lnTo>
                  <a:lnTo>
                    <a:pt x="34" y="0"/>
                  </a:lnTo>
                  <a:lnTo>
                    <a:pt x="34"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3" name="Freeform 260"/>
            <p:cNvSpPr>
              <a:spLocks/>
            </p:cNvSpPr>
            <p:nvPr/>
          </p:nvSpPr>
          <p:spPr bwMode="auto">
            <a:xfrm>
              <a:off x="2819" y="2811"/>
              <a:ext cx="24" cy="20"/>
            </a:xfrm>
            <a:custGeom>
              <a:avLst/>
              <a:gdLst>
                <a:gd name="T0" fmla="*/ 40 w 50"/>
                <a:gd name="T1" fmla="*/ 0 h 39"/>
                <a:gd name="T2" fmla="*/ 46 w 50"/>
                <a:gd name="T3" fmla="*/ 1 h 39"/>
                <a:gd name="T4" fmla="*/ 50 w 50"/>
                <a:gd name="T5" fmla="*/ 7 h 39"/>
                <a:gd name="T6" fmla="*/ 50 w 50"/>
                <a:gd name="T7" fmla="*/ 11 h 39"/>
                <a:gd name="T8" fmla="*/ 48 w 50"/>
                <a:gd name="T9" fmla="*/ 17 h 39"/>
                <a:gd name="T10" fmla="*/ 42 w 50"/>
                <a:gd name="T11" fmla="*/ 22 h 39"/>
                <a:gd name="T12" fmla="*/ 38 w 50"/>
                <a:gd name="T13" fmla="*/ 28 h 39"/>
                <a:gd name="T14" fmla="*/ 31 w 50"/>
                <a:gd name="T15" fmla="*/ 32 h 39"/>
                <a:gd name="T16" fmla="*/ 25 w 50"/>
                <a:gd name="T17" fmla="*/ 36 h 39"/>
                <a:gd name="T18" fmla="*/ 17 w 50"/>
                <a:gd name="T19" fmla="*/ 38 h 39"/>
                <a:gd name="T20" fmla="*/ 10 w 50"/>
                <a:gd name="T21" fmla="*/ 39 h 39"/>
                <a:gd name="T22" fmla="*/ 6 w 50"/>
                <a:gd name="T23" fmla="*/ 39 h 39"/>
                <a:gd name="T24" fmla="*/ 2 w 50"/>
                <a:gd name="T25" fmla="*/ 39 h 39"/>
                <a:gd name="T26" fmla="*/ 0 w 50"/>
                <a:gd name="T27" fmla="*/ 38 h 39"/>
                <a:gd name="T28" fmla="*/ 0 w 50"/>
                <a:gd name="T29" fmla="*/ 34 h 39"/>
                <a:gd name="T30" fmla="*/ 6 w 50"/>
                <a:gd name="T31" fmla="*/ 26 h 39"/>
                <a:gd name="T32" fmla="*/ 14 w 50"/>
                <a:gd name="T33" fmla="*/ 19 h 39"/>
                <a:gd name="T34" fmla="*/ 17 w 50"/>
                <a:gd name="T35" fmla="*/ 17 h 39"/>
                <a:gd name="T36" fmla="*/ 19 w 50"/>
                <a:gd name="T37" fmla="*/ 13 h 39"/>
                <a:gd name="T38" fmla="*/ 23 w 50"/>
                <a:gd name="T39" fmla="*/ 11 h 39"/>
                <a:gd name="T40" fmla="*/ 29 w 50"/>
                <a:gd name="T41" fmla="*/ 7 h 39"/>
                <a:gd name="T42" fmla="*/ 31 w 50"/>
                <a:gd name="T43" fmla="*/ 3 h 39"/>
                <a:gd name="T44" fmla="*/ 35 w 50"/>
                <a:gd name="T45" fmla="*/ 1 h 39"/>
                <a:gd name="T46" fmla="*/ 38 w 50"/>
                <a:gd name="T47" fmla="*/ 0 h 39"/>
                <a:gd name="T48" fmla="*/ 40 w 50"/>
                <a:gd name="T49" fmla="*/ 0 h 39"/>
                <a:gd name="T50" fmla="*/ 40 w 50"/>
                <a:gd name="T5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39">
                  <a:moveTo>
                    <a:pt x="40" y="0"/>
                  </a:moveTo>
                  <a:lnTo>
                    <a:pt x="46" y="1"/>
                  </a:lnTo>
                  <a:lnTo>
                    <a:pt x="50" y="7"/>
                  </a:lnTo>
                  <a:lnTo>
                    <a:pt x="50" y="11"/>
                  </a:lnTo>
                  <a:lnTo>
                    <a:pt x="48" y="17"/>
                  </a:lnTo>
                  <a:lnTo>
                    <a:pt x="42" y="22"/>
                  </a:lnTo>
                  <a:lnTo>
                    <a:pt x="38" y="28"/>
                  </a:lnTo>
                  <a:lnTo>
                    <a:pt x="31" y="32"/>
                  </a:lnTo>
                  <a:lnTo>
                    <a:pt x="25" y="36"/>
                  </a:lnTo>
                  <a:lnTo>
                    <a:pt x="17" y="38"/>
                  </a:lnTo>
                  <a:lnTo>
                    <a:pt x="10" y="39"/>
                  </a:lnTo>
                  <a:lnTo>
                    <a:pt x="6" y="39"/>
                  </a:lnTo>
                  <a:lnTo>
                    <a:pt x="2" y="39"/>
                  </a:lnTo>
                  <a:lnTo>
                    <a:pt x="0" y="38"/>
                  </a:lnTo>
                  <a:lnTo>
                    <a:pt x="0" y="34"/>
                  </a:lnTo>
                  <a:lnTo>
                    <a:pt x="6" y="26"/>
                  </a:lnTo>
                  <a:lnTo>
                    <a:pt x="14" y="19"/>
                  </a:lnTo>
                  <a:lnTo>
                    <a:pt x="17" y="17"/>
                  </a:lnTo>
                  <a:lnTo>
                    <a:pt x="19" y="13"/>
                  </a:lnTo>
                  <a:lnTo>
                    <a:pt x="23" y="11"/>
                  </a:lnTo>
                  <a:lnTo>
                    <a:pt x="29" y="7"/>
                  </a:lnTo>
                  <a:lnTo>
                    <a:pt x="31" y="3"/>
                  </a:lnTo>
                  <a:lnTo>
                    <a:pt x="35" y="1"/>
                  </a:lnTo>
                  <a:lnTo>
                    <a:pt x="38" y="0"/>
                  </a:lnTo>
                  <a:lnTo>
                    <a:pt x="40" y="0"/>
                  </a:lnTo>
                  <a:lnTo>
                    <a:pt x="4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4" name="Freeform 261"/>
            <p:cNvSpPr>
              <a:spLocks/>
            </p:cNvSpPr>
            <p:nvPr/>
          </p:nvSpPr>
          <p:spPr bwMode="auto">
            <a:xfrm>
              <a:off x="2551" y="1898"/>
              <a:ext cx="559" cy="891"/>
            </a:xfrm>
            <a:custGeom>
              <a:avLst/>
              <a:gdLst>
                <a:gd name="T0" fmla="*/ 173 w 1118"/>
                <a:gd name="T1" fmla="*/ 0 h 1782"/>
                <a:gd name="T2" fmla="*/ 736 w 1118"/>
                <a:gd name="T3" fmla="*/ 123 h 1782"/>
                <a:gd name="T4" fmla="*/ 1046 w 1118"/>
                <a:gd name="T5" fmla="*/ 302 h 1782"/>
                <a:gd name="T6" fmla="*/ 1116 w 1118"/>
                <a:gd name="T7" fmla="*/ 366 h 1782"/>
                <a:gd name="T8" fmla="*/ 1105 w 1118"/>
                <a:gd name="T9" fmla="*/ 387 h 1782"/>
                <a:gd name="T10" fmla="*/ 1082 w 1118"/>
                <a:gd name="T11" fmla="*/ 423 h 1782"/>
                <a:gd name="T12" fmla="*/ 1052 w 1118"/>
                <a:gd name="T13" fmla="*/ 471 h 1782"/>
                <a:gd name="T14" fmla="*/ 1014 w 1118"/>
                <a:gd name="T15" fmla="*/ 524 h 1782"/>
                <a:gd name="T16" fmla="*/ 966 w 1118"/>
                <a:gd name="T17" fmla="*/ 579 h 1782"/>
                <a:gd name="T18" fmla="*/ 915 w 1118"/>
                <a:gd name="T19" fmla="*/ 632 h 1782"/>
                <a:gd name="T20" fmla="*/ 856 w 1118"/>
                <a:gd name="T21" fmla="*/ 678 h 1782"/>
                <a:gd name="T22" fmla="*/ 784 w 1118"/>
                <a:gd name="T23" fmla="*/ 653 h 1782"/>
                <a:gd name="T24" fmla="*/ 785 w 1118"/>
                <a:gd name="T25" fmla="*/ 667 h 1782"/>
                <a:gd name="T26" fmla="*/ 793 w 1118"/>
                <a:gd name="T27" fmla="*/ 701 h 1782"/>
                <a:gd name="T28" fmla="*/ 806 w 1118"/>
                <a:gd name="T29" fmla="*/ 752 h 1782"/>
                <a:gd name="T30" fmla="*/ 820 w 1118"/>
                <a:gd name="T31" fmla="*/ 811 h 1782"/>
                <a:gd name="T32" fmla="*/ 833 w 1118"/>
                <a:gd name="T33" fmla="*/ 872 h 1782"/>
                <a:gd name="T34" fmla="*/ 844 w 1118"/>
                <a:gd name="T35" fmla="*/ 929 h 1782"/>
                <a:gd name="T36" fmla="*/ 854 w 1118"/>
                <a:gd name="T37" fmla="*/ 972 h 1782"/>
                <a:gd name="T38" fmla="*/ 860 w 1118"/>
                <a:gd name="T39" fmla="*/ 999 h 1782"/>
                <a:gd name="T40" fmla="*/ 861 w 1118"/>
                <a:gd name="T41" fmla="*/ 1041 h 1782"/>
                <a:gd name="T42" fmla="*/ 867 w 1118"/>
                <a:gd name="T43" fmla="*/ 1128 h 1782"/>
                <a:gd name="T44" fmla="*/ 875 w 1118"/>
                <a:gd name="T45" fmla="*/ 1244 h 1782"/>
                <a:gd name="T46" fmla="*/ 884 w 1118"/>
                <a:gd name="T47" fmla="*/ 1375 h 1782"/>
                <a:gd name="T48" fmla="*/ 894 w 1118"/>
                <a:gd name="T49" fmla="*/ 1503 h 1782"/>
                <a:gd name="T50" fmla="*/ 901 w 1118"/>
                <a:gd name="T51" fmla="*/ 1613 h 1782"/>
                <a:gd name="T52" fmla="*/ 907 w 1118"/>
                <a:gd name="T53" fmla="*/ 1691 h 1782"/>
                <a:gd name="T54" fmla="*/ 909 w 1118"/>
                <a:gd name="T55" fmla="*/ 1719 h 1782"/>
                <a:gd name="T56" fmla="*/ 795 w 1118"/>
                <a:gd name="T57" fmla="*/ 1774 h 1782"/>
                <a:gd name="T58" fmla="*/ 622 w 1118"/>
                <a:gd name="T59" fmla="*/ 1769 h 1782"/>
                <a:gd name="T60" fmla="*/ 481 w 1118"/>
                <a:gd name="T61" fmla="*/ 1769 h 1782"/>
                <a:gd name="T62" fmla="*/ 316 w 1118"/>
                <a:gd name="T63" fmla="*/ 1782 h 1782"/>
                <a:gd name="T64" fmla="*/ 211 w 1118"/>
                <a:gd name="T65" fmla="*/ 1765 h 1782"/>
                <a:gd name="T66" fmla="*/ 109 w 1118"/>
                <a:gd name="T67" fmla="*/ 1742 h 1782"/>
                <a:gd name="T68" fmla="*/ 111 w 1118"/>
                <a:gd name="T69" fmla="*/ 1721 h 1782"/>
                <a:gd name="T70" fmla="*/ 116 w 1118"/>
                <a:gd name="T71" fmla="*/ 1664 h 1782"/>
                <a:gd name="T72" fmla="*/ 124 w 1118"/>
                <a:gd name="T73" fmla="*/ 1582 h 1782"/>
                <a:gd name="T74" fmla="*/ 133 w 1118"/>
                <a:gd name="T75" fmla="*/ 1485 h 1782"/>
                <a:gd name="T76" fmla="*/ 143 w 1118"/>
                <a:gd name="T77" fmla="*/ 1379 h 1782"/>
                <a:gd name="T78" fmla="*/ 152 w 1118"/>
                <a:gd name="T79" fmla="*/ 1276 h 1782"/>
                <a:gd name="T80" fmla="*/ 160 w 1118"/>
                <a:gd name="T81" fmla="*/ 1185 h 1782"/>
                <a:gd name="T82" fmla="*/ 166 w 1118"/>
                <a:gd name="T83" fmla="*/ 1117 h 1782"/>
                <a:gd name="T84" fmla="*/ 168 w 1118"/>
                <a:gd name="T85" fmla="*/ 1054 h 1782"/>
                <a:gd name="T86" fmla="*/ 171 w 1118"/>
                <a:gd name="T87" fmla="*/ 986 h 1782"/>
                <a:gd name="T88" fmla="*/ 173 w 1118"/>
                <a:gd name="T89" fmla="*/ 914 h 1782"/>
                <a:gd name="T90" fmla="*/ 175 w 1118"/>
                <a:gd name="T91" fmla="*/ 845 h 1782"/>
                <a:gd name="T92" fmla="*/ 177 w 1118"/>
                <a:gd name="T93" fmla="*/ 781 h 1782"/>
                <a:gd name="T94" fmla="*/ 181 w 1118"/>
                <a:gd name="T95" fmla="*/ 731 h 1782"/>
                <a:gd name="T96" fmla="*/ 181 w 1118"/>
                <a:gd name="T97" fmla="*/ 697 h 1782"/>
                <a:gd name="T98" fmla="*/ 183 w 1118"/>
                <a:gd name="T99" fmla="*/ 684 h 1782"/>
                <a:gd name="T100" fmla="*/ 0 w 1118"/>
                <a:gd name="T101" fmla="*/ 134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8" h="1782">
                  <a:moveTo>
                    <a:pt x="0" y="134"/>
                  </a:moveTo>
                  <a:lnTo>
                    <a:pt x="173" y="0"/>
                  </a:lnTo>
                  <a:lnTo>
                    <a:pt x="580" y="15"/>
                  </a:lnTo>
                  <a:lnTo>
                    <a:pt x="736" y="123"/>
                  </a:lnTo>
                  <a:lnTo>
                    <a:pt x="816" y="340"/>
                  </a:lnTo>
                  <a:lnTo>
                    <a:pt x="1046" y="302"/>
                  </a:lnTo>
                  <a:lnTo>
                    <a:pt x="1118" y="364"/>
                  </a:lnTo>
                  <a:lnTo>
                    <a:pt x="1116" y="366"/>
                  </a:lnTo>
                  <a:lnTo>
                    <a:pt x="1110" y="374"/>
                  </a:lnTo>
                  <a:lnTo>
                    <a:pt x="1105" y="387"/>
                  </a:lnTo>
                  <a:lnTo>
                    <a:pt x="1095" y="404"/>
                  </a:lnTo>
                  <a:lnTo>
                    <a:pt x="1082" y="423"/>
                  </a:lnTo>
                  <a:lnTo>
                    <a:pt x="1069" y="444"/>
                  </a:lnTo>
                  <a:lnTo>
                    <a:pt x="1052" y="471"/>
                  </a:lnTo>
                  <a:lnTo>
                    <a:pt x="1034" y="497"/>
                  </a:lnTo>
                  <a:lnTo>
                    <a:pt x="1014" y="524"/>
                  </a:lnTo>
                  <a:lnTo>
                    <a:pt x="991" y="551"/>
                  </a:lnTo>
                  <a:lnTo>
                    <a:pt x="966" y="579"/>
                  </a:lnTo>
                  <a:lnTo>
                    <a:pt x="941" y="608"/>
                  </a:lnTo>
                  <a:lnTo>
                    <a:pt x="915" y="632"/>
                  </a:lnTo>
                  <a:lnTo>
                    <a:pt x="886" y="657"/>
                  </a:lnTo>
                  <a:lnTo>
                    <a:pt x="856" y="678"/>
                  </a:lnTo>
                  <a:lnTo>
                    <a:pt x="825" y="697"/>
                  </a:lnTo>
                  <a:lnTo>
                    <a:pt x="784" y="653"/>
                  </a:lnTo>
                  <a:lnTo>
                    <a:pt x="784" y="655"/>
                  </a:lnTo>
                  <a:lnTo>
                    <a:pt x="785" y="667"/>
                  </a:lnTo>
                  <a:lnTo>
                    <a:pt x="789" y="680"/>
                  </a:lnTo>
                  <a:lnTo>
                    <a:pt x="793" y="701"/>
                  </a:lnTo>
                  <a:lnTo>
                    <a:pt x="799" y="725"/>
                  </a:lnTo>
                  <a:lnTo>
                    <a:pt x="806" y="752"/>
                  </a:lnTo>
                  <a:lnTo>
                    <a:pt x="812" y="781"/>
                  </a:lnTo>
                  <a:lnTo>
                    <a:pt x="820" y="811"/>
                  </a:lnTo>
                  <a:lnTo>
                    <a:pt x="825" y="841"/>
                  </a:lnTo>
                  <a:lnTo>
                    <a:pt x="833" y="872"/>
                  </a:lnTo>
                  <a:lnTo>
                    <a:pt x="839" y="900"/>
                  </a:lnTo>
                  <a:lnTo>
                    <a:pt x="844" y="929"/>
                  </a:lnTo>
                  <a:lnTo>
                    <a:pt x="850" y="952"/>
                  </a:lnTo>
                  <a:lnTo>
                    <a:pt x="854" y="972"/>
                  </a:lnTo>
                  <a:lnTo>
                    <a:pt x="858" y="990"/>
                  </a:lnTo>
                  <a:lnTo>
                    <a:pt x="860" y="999"/>
                  </a:lnTo>
                  <a:lnTo>
                    <a:pt x="860" y="1014"/>
                  </a:lnTo>
                  <a:lnTo>
                    <a:pt x="861" y="1041"/>
                  </a:lnTo>
                  <a:lnTo>
                    <a:pt x="863" y="1081"/>
                  </a:lnTo>
                  <a:lnTo>
                    <a:pt x="867" y="1128"/>
                  </a:lnTo>
                  <a:lnTo>
                    <a:pt x="871" y="1183"/>
                  </a:lnTo>
                  <a:lnTo>
                    <a:pt x="875" y="1244"/>
                  </a:lnTo>
                  <a:lnTo>
                    <a:pt x="880" y="1309"/>
                  </a:lnTo>
                  <a:lnTo>
                    <a:pt x="884" y="1375"/>
                  </a:lnTo>
                  <a:lnTo>
                    <a:pt x="888" y="1440"/>
                  </a:lnTo>
                  <a:lnTo>
                    <a:pt x="894" y="1503"/>
                  </a:lnTo>
                  <a:lnTo>
                    <a:pt x="898" y="1560"/>
                  </a:lnTo>
                  <a:lnTo>
                    <a:pt x="901" y="1613"/>
                  </a:lnTo>
                  <a:lnTo>
                    <a:pt x="905" y="1656"/>
                  </a:lnTo>
                  <a:lnTo>
                    <a:pt x="907" y="1691"/>
                  </a:lnTo>
                  <a:lnTo>
                    <a:pt x="907" y="1712"/>
                  </a:lnTo>
                  <a:lnTo>
                    <a:pt x="909" y="1719"/>
                  </a:lnTo>
                  <a:lnTo>
                    <a:pt x="833" y="1715"/>
                  </a:lnTo>
                  <a:lnTo>
                    <a:pt x="795" y="1774"/>
                  </a:lnTo>
                  <a:lnTo>
                    <a:pt x="702" y="1715"/>
                  </a:lnTo>
                  <a:lnTo>
                    <a:pt x="622" y="1769"/>
                  </a:lnTo>
                  <a:lnTo>
                    <a:pt x="542" y="1738"/>
                  </a:lnTo>
                  <a:lnTo>
                    <a:pt x="481" y="1769"/>
                  </a:lnTo>
                  <a:lnTo>
                    <a:pt x="428" y="1742"/>
                  </a:lnTo>
                  <a:lnTo>
                    <a:pt x="316" y="1782"/>
                  </a:lnTo>
                  <a:lnTo>
                    <a:pt x="270" y="1732"/>
                  </a:lnTo>
                  <a:lnTo>
                    <a:pt x="211" y="1765"/>
                  </a:lnTo>
                  <a:lnTo>
                    <a:pt x="190" y="1696"/>
                  </a:lnTo>
                  <a:lnTo>
                    <a:pt x="109" y="1742"/>
                  </a:lnTo>
                  <a:lnTo>
                    <a:pt x="109" y="1736"/>
                  </a:lnTo>
                  <a:lnTo>
                    <a:pt x="111" y="1721"/>
                  </a:lnTo>
                  <a:lnTo>
                    <a:pt x="112" y="1696"/>
                  </a:lnTo>
                  <a:lnTo>
                    <a:pt x="116" y="1664"/>
                  </a:lnTo>
                  <a:lnTo>
                    <a:pt x="118" y="1626"/>
                  </a:lnTo>
                  <a:lnTo>
                    <a:pt x="124" y="1582"/>
                  </a:lnTo>
                  <a:lnTo>
                    <a:pt x="128" y="1535"/>
                  </a:lnTo>
                  <a:lnTo>
                    <a:pt x="133" y="1485"/>
                  </a:lnTo>
                  <a:lnTo>
                    <a:pt x="137" y="1432"/>
                  </a:lnTo>
                  <a:lnTo>
                    <a:pt x="143" y="1379"/>
                  </a:lnTo>
                  <a:lnTo>
                    <a:pt x="147" y="1326"/>
                  </a:lnTo>
                  <a:lnTo>
                    <a:pt x="152" y="1276"/>
                  </a:lnTo>
                  <a:lnTo>
                    <a:pt x="156" y="1229"/>
                  </a:lnTo>
                  <a:lnTo>
                    <a:pt x="160" y="1185"/>
                  </a:lnTo>
                  <a:lnTo>
                    <a:pt x="164" y="1147"/>
                  </a:lnTo>
                  <a:lnTo>
                    <a:pt x="166" y="1117"/>
                  </a:lnTo>
                  <a:lnTo>
                    <a:pt x="166" y="1086"/>
                  </a:lnTo>
                  <a:lnTo>
                    <a:pt x="168" y="1054"/>
                  </a:lnTo>
                  <a:lnTo>
                    <a:pt x="169" y="1020"/>
                  </a:lnTo>
                  <a:lnTo>
                    <a:pt x="171" y="986"/>
                  </a:lnTo>
                  <a:lnTo>
                    <a:pt x="171" y="950"/>
                  </a:lnTo>
                  <a:lnTo>
                    <a:pt x="173" y="914"/>
                  </a:lnTo>
                  <a:lnTo>
                    <a:pt x="173" y="877"/>
                  </a:lnTo>
                  <a:lnTo>
                    <a:pt x="175" y="845"/>
                  </a:lnTo>
                  <a:lnTo>
                    <a:pt x="177" y="811"/>
                  </a:lnTo>
                  <a:lnTo>
                    <a:pt x="177" y="781"/>
                  </a:lnTo>
                  <a:lnTo>
                    <a:pt x="179" y="754"/>
                  </a:lnTo>
                  <a:lnTo>
                    <a:pt x="181" y="731"/>
                  </a:lnTo>
                  <a:lnTo>
                    <a:pt x="181" y="710"/>
                  </a:lnTo>
                  <a:lnTo>
                    <a:pt x="181" y="697"/>
                  </a:lnTo>
                  <a:lnTo>
                    <a:pt x="181" y="687"/>
                  </a:lnTo>
                  <a:lnTo>
                    <a:pt x="183" y="684"/>
                  </a:lnTo>
                  <a:lnTo>
                    <a:pt x="0" y="134"/>
                  </a:lnTo>
                  <a:lnTo>
                    <a:pt x="0" y="134"/>
                  </a:lnTo>
                  <a:close/>
                </a:path>
              </a:pathLst>
            </a:custGeom>
            <a:solidFill>
              <a:srgbClr val="85D185"/>
            </a:solidFill>
            <a:ln>
              <a:noFill/>
            </a:ln>
            <a:extLst/>
          </p:spPr>
          <p:txBody>
            <a:bodyPr/>
            <a:lstStyle/>
            <a:p>
              <a:pPr fontAlgn="auto">
                <a:spcBef>
                  <a:spcPts val="0"/>
                </a:spcBef>
                <a:spcAft>
                  <a:spcPts val="0"/>
                </a:spcAft>
                <a:defRPr/>
              </a:pPr>
              <a:endParaRPr lang="en-US">
                <a:latin typeface="+mn-lt"/>
              </a:endParaRPr>
            </a:p>
          </p:txBody>
        </p:sp>
        <p:sp>
          <p:nvSpPr>
            <p:cNvPr id="15" name="Freeform 262"/>
            <p:cNvSpPr>
              <a:spLocks/>
            </p:cNvSpPr>
            <p:nvPr/>
          </p:nvSpPr>
          <p:spPr bwMode="auto">
            <a:xfrm>
              <a:off x="2633" y="2289"/>
              <a:ext cx="132" cy="172"/>
            </a:xfrm>
            <a:custGeom>
              <a:avLst/>
              <a:gdLst>
                <a:gd name="T0" fmla="*/ 0 w 262"/>
                <a:gd name="T1" fmla="*/ 344 h 344"/>
                <a:gd name="T2" fmla="*/ 256 w 262"/>
                <a:gd name="T3" fmla="*/ 344 h 344"/>
                <a:gd name="T4" fmla="*/ 262 w 262"/>
                <a:gd name="T5" fmla="*/ 18 h 344"/>
                <a:gd name="T6" fmla="*/ 9 w 262"/>
                <a:gd name="T7" fmla="*/ 0 h 344"/>
                <a:gd name="T8" fmla="*/ 0 w 262"/>
                <a:gd name="T9" fmla="*/ 344 h 344"/>
                <a:gd name="T10" fmla="*/ 0 w 262"/>
                <a:gd name="T11" fmla="*/ 344 h 344"/>
              </a:gdLst>
              <a:ahLst/>
              <a:cxnLst>
                <a:cxn ang="0">
                  <a:pos x="T0" y="T1"/>
                </a:cxn>
                <a:cxn ang="0">
                  <a:pos x="T2" y="T3"/>
                </a:cxn>
                <a:cxn ang="0">
                  <a:pos x="T4" y="T5"/>
                </a:cxn>
                <a:cxn ang="0">
                  <a:pos x="T6" y="T7"/>
                </a:cxn>
                <a:cxn ang="0">
                  <a:pos x="T8" y="T9"/>
                </a:cxn>
                <a:cxn ang="0">
                  <a:pos x="T10" y="T11"/>
                </a:cxn>
              </a:cxnLst>
              <a:rect l="0" t="0" r="r" b="b"/>
              <a:pathLst>
                <a:path w="262" h="344">
                  <a:moveTo>
                    <a:pt x="0" y="344"/>
                  </a:moveTo>
                  <a:lnTo>
                    <a:pt x="256" y="344"/>
                  </a:lnTo>
                  <a:lnTo>
                    <a:pt x="262" y="18"/>
                  </a:lnTo>
                  <a:lnTo>
                    <a:pt x="9" y="0"/>
                  </a:lnTo>
                  <a:lnTo>
                    <a:pt x="0" y="344"/>
                  </a:lnTo>
                  <a:lnTo>
                    <a:pt x="0" y="344"/>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16" name="Freeform 263"/>
            <p:cNvSpPr>
              <a:spLocks/>
            </p:cNvSpPr>
            <p:nvPr/>
          </p:nvSpPr>
          <p:spPr bwMode="auto">
            <a:xfrm>
              <a:off x="2781" y="1867"/>
              <a:ext cx="87" cy="265"/>
            </a:xfrm>
            <a:custGeom>
              <a:avLst/>
              <a:gdLst>
                <a:gd name="T0" fmla="*/ 48 w 175"/>
                <a:gd name="T1" fmla="*/ 0 h 530"/>
                <a:gd name="T2" fmla="*/ 175 w 175"/>
                <a:gd name="T3" fmla="*/ 148 h 530"/>
                <a:gd name="T4" fmla="*/ 113 w 175"/>
                <a:gd name="T5" fmla="*/ 228 h 530"/>
                <a:gd name="T6" fmla="*/ 152 w 175"/>
                <a:gd name="T7" fmla="*/ 300 h 530"/>
                <a:gd name="T8" fmla="*/ 0 w 175"/>
                <a:gd name="T9" fmla="*/ 530 h 530"/>
                <a:gd name="T10" fmla="*/ 0 w 175"/>
                <a:gd name="T11" fmla="*/ 311 h 530"/>
                <a:gd name="T12" fmla="*/ 48 w 175"/>
                <a:gd name="T13" fmla="*/ 0 h 530"/>
                <a:gd name="T14" fmla="*/ 48 w 17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530">
                  <a:moveTo>
                    <a:pt x="48" y="0"/>
                  </a:moveTo>
                  <a:lnTo>
                    <a:pt x="175" y="148"/>
                  </a:lnTo>
                  <a:lnTo>
                    <a:pt x="113" y="228"/>
                  </a:lnTo>
                  <a:lnTo>
                    <a:pt x="152" y="300"/>
                  </a:lnTo>
                  <a:lnTo>
                    <a:pt x="0" y="530"/>
                  </a:lnTo>
                  <a:lnTo>
                    <a:pt x="0" y="311"/>
                  </a:lnTo>
                  <a:lnTo>
                    <a:pt x="48" y="0"/>
                  </a:lnTo>
                  <a:lnTo>
                    <a:pt x="48" y="0"/>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17" name="Freeform 264"/>
            <p:cNvSpPr>
              <a:spLocks/>
            </p:cNvSpPr>
            <p:nvPr/>
          </p:nvSpPr>
          <p:spPr bwMode="auto">
            <a:xfrm>
              <a:off x="2616" y="1831"/>
              <a:ext cx="167" cy="312"/>
            </a:xfrm>
            <a:custGeom>
              <a:avLst/>
              <a:gdLst>
                <a:gd name="T0" fmla="*/ 154 w 333"/>
                <a:gd name="T1" fmla="*/ 0 h 623"/>
                <a:gd name="T2" fmla="*/ 153 w 333"/>
                <a:gd name="T3" fmla="*/ 0 h 623"/>
                <a:gd name="T4" fmla="*/ 147 w 333"/>
                <a:gd name="T5" fmla="*/ 3 h 623"/>
                <a:gd name="T6" fmla="*/ 139 w 333"/>
                <a:gd name="T7" fmla="*/ 9 h 623"/>
                <a:gd name="T8" fmla="*/ 130 w 333"/>
                <a:gd name="T9" fmla="*/ 17 h 623"/>
                <a:gd name="T10" fmla="*/ 118 w 333"/>
                <a:gd name="T11" fmla="*/ 24 h 623"/>
                <a:gd name="T12" fmla="*/ 105 w 333"/>
                <a:gd name="T13" fmla="*/ 36 h 623"/>
                <a:gd name="T14" fmla="*/ 90 w 333"/>
                <a:gd name="T15" fmla="*/ 47 h 623"/>
                <a:gd name="T16" fmla="*/ 77 w 333"/>
                <a:gd name="T17" fmla="*/ 58 h 623"/>
                <a:gd name="T18" fmla="*/ 61 w 333"/>
                <a:gd name="T19" fmla="*/ 72 h 623"/>
                <a:gd name="T20" fmla="*/ 48 w 333"/>
                <a:gd name="T21" fmla="*/ 85 h 623"/>
                <a:gd name="T22" fmla="*/ 35 w 333"/>
                <a:gd name="T23" fmla="*/ 96 h 623"/>
                <a:gd name="T24" fmla="*/ 23 w 333"/>
                <a:gd name="T25" fmla="*/ 110 h 623"/>
                <a:gd name="T26" fmla="*/ 14 w 333"/>
                <a:gd name="T27" fmla="*/ 121 h 623"/>
                <a:gd name="T28" fmla="*/ 6 w 333"/>
                <a:gd name="T29" fmla="*/ 134 h 623"/>
                <a:gd name="T30" fmla="*/ 2 w 333"/>
                <a:gd name="T31" fmla="*/ 144 h 623"/>
                <a:gd name="T32" fmla="*/ 0 w 333"/>
                <a:gd name="T33" fmla="*/ 155 h 623"/>
                <a:gd name="T34" fmla="*/ 2 w 333"/>
                <a:gd name="T35" fmla="*/ 161 h 623"/>
                <a:gd name="T36" fmla="*/ 6 w 333"/>
                <a:gd name="T37" fmla="*/ 167 h 623"/>
                <a:gd name="T38" fmla="*/ 12 w 333"/>
                <a:gd name="T39" fmla="*/ 172 h 623"/>
                <a:gd name="T40" fmla="*/ 19 w 333"/>
                <a:gd name="T41" fmla="*/ 178 h 623"/>
                <a:gd name="T42" fmla="*/ 27 w 333"/>
                <a:gd name="T43" fmla="*/ 182 h 623"/>
                <a:gd name="T44" fmla="*/ 37 w 333"/>
                <a:gd name="T45" fmla="*/ 186 h 623"/>
                <a:gd name="T46" fmla="*/ 48 w 333"/>
                <a:gd name="T47" fmla="*/ 190 h 623"/>
                <a:gd name="T48" fmla="*/ 59 w 333"/>
                <a:gd name="T49" fmla="*/ 193 h 623"/>
                <a:gd name="T50" fmla="*/ 69 w 333"/>
                <a:gd name="T51" fmla="*/ 195 h 623"/>
                <a:gd name="T52" fmla="*/ 80 w 333"/>
                <a:gd name="T53" fmla="*/ 197 h 623"/>
                <a:gd name="T54" fmla="*/ 90 w 333"/>
                <a:gd name="T55" fmla="*/ 199 h 623"/>
                <a:gd name="T56" fmla="*/ 99 w 333"/>
                <a:gd name="T57" fmla="*/ 201 h 623"/>
                <a:gd name="T58" fmla="*/ 107 w 333"/>
                <a:gd name="T59" fmla="*/ 203 h 623"/>
                <a:gd name="T60" fmla="*/ 113 w 333"/>
                <a:gd name="T61" fmla="*/ 203 h 623"/>
                <a:gd name="T62" fmla="*/ 116 w 333"/>
                <a:gd name="T63" fmla="*/ 205 h 623"/>
                <a:gd name="T64" fmla="*/ 118 w 333"/>
                <a:gd name="T65" fmla="*/ 205 h 623"/>
                <a:gd name="T66" fmla="*/ 35 w 333"/>
                <a:gd name="T67" fmla="*/ 269 h 623"/>
                <a:gd name="T68" fmla="*/ 333 w 333"/>
                <a:gd name="T69" fmla="*/ 623 h 623"/>
                <a:gd name="T70" fmla="*/ 278 w 333"/>
                <a:gd name="T71" fmla="*/ 281 h 623"/>
                <a:gd name="T72" fmla="*/ 154 w 333"/>
                <a:gd name="T73" fmla="*/ 0 h 623"/>
                <a:gd name="T74" fmla="*/ 154 w 333"/>
                <a:gd name="T75"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3" h="623">
                  <a:moveTo>
                    <a:pt x="154" y="0"/>
                  </a:moveTo>
                  <a:lnTo>
                    <a:pt x="153" y="0"/>
                  </a:lnTo>
                  <a:lnTo>
                    <a:pt x="147" y="3"/>
                  </a:lnTo>
                  <a:lnTo>
                    <a:pt x="139" y="9"/>
                  </a:lnTo>
                  <a:lnTo>
                    <a:pt x="130" y="17"/>
                  </a:lnTo>
                  <a:lnTo>
                    <a:pt x="118" y="24"/>
                  </a:lnTo>
                  <a:lnTo>
                    <a:pt x="105" y="36"/>
                  </a:lnTo>
                  <a:lnTo>
                    <a:pt x="90" y="47"/>
                  </a:lnTo>
                  <a:lnTo>
                    <a:pt x="77" y="58"/>
                  </a:lnTo>
                  <a:lnTo>
                    <a:pt x="61" y="72"/>
                  </a:lnTo>
                  <a:lnTo>
                    <a:pt x="48" y="85"/>
                  </a:lnTo>
                  <a:lnTo>
                    <a:pt x="35" y="96"/>
                  </a:lnTo>
                  <a:lnTo>
                    <a:pt x="23" y="110"/>
                  </a:lnTo>
                  <a:lnTo>
                    <a:pt x="14" y="121"/>
                  </a:lnTo>
                  <a:lnTo>
                    <a:pt x="6" y="134"/>
                  </a:lnTo>
                  <a:lnTo>
                    <a:pt x="2" y="144"/>
                  </a:lnTo>
                  <a:lnTo>
                    <a:pt x="0" y="155"/>
                  </a:lnTo>
                  <a:lnTo>
                    <a:pt x="2" y="161"/>
                  </a:lnTo>
                  <a:lnTo>
                    <a:pt x="6" y="167"/>
                  </a:lnTo>
                  <a:lnTo>
                    <a:pt x="12" y="172"/>
                  </a:lnTo>
                  <a:lnTo>
                    <a:pt x="19" y="178"/>
                  </a:lnTo>
                  <a:lnTo>
                    <a:pt x="27" y="182"/>
                  </a:lnTo>
                  <a:lnTo>
                    <a:pt x="37" y="186"/>
                  </a:lnTo>
                  <a:lnTo>
                    <a:pt x="48" y="190"/>
                  </a:lnTo>
                  <a:lnTo>
                    <a:pt x="59" y="193"/>
                  </a:lnTo>
                  <a:lnTo>
                    <a:pt x="69" y="195"/>
                  </a:lnTo>
                  <a:lnTo>
                    <a:pt x="80" y="197"/>
                  </a:lnTo>
                  <a:lnTo>
                    <a:pt x="90" y="199"/>
                  </a:lnTo>
                  <a:lnTo>
                    <a:pt x="99" y="201"/>
                  </a:lnTo>
                  <a:lnTo>
                    <a:pt x="107" y="203"/>
                  </a:lnTo>
                  <a:lnTo>
                    <a:pt x="113" y="203"/>
                  </a:lnTo>
                  <a:lnTo>
                    <a:pt x="116" y="205"/>
                  </a:lnTo>
                  <a:lnTo>
                    <a:pt x="118" y="205"/>
                  </a:lnTo>
                  <a:lnTo>
                    <a:pt x="35" y="269"/>
                  </a:lnTo>
                  <a:lnTo>
                    <a:pt x="333" y="623"/>
                  </a:lnTo>
                  <a:lnTo>
                    <a:pt x="278" y="281"/>
                  </a:lnTo>
                  <a:lnTo>
                    <a:pt x="154" y="0"/>
                  </a:lnTo>
                  <a:lnTo>
                    <a:pt x="154" y="0"/>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18" name="Freeform 265"/>
            <p:cNvSpPr>
              <a:spLocks/>
            </p:cNvSpPr>
            <p:nvPr/>
          </p:nvSpPr>
          <p:spPr bwMode="auto">
            <a:xfrm>
              <a:off x="2693" y="1814"/>
              <a:ext cx="118" cy="202"/>
            </a:xfrm>
            <a:custGeom>
              <a:avLst/>
              <a:gdLst>
                <a:gd name="T0" fmla="*/ 0 w 236"/>
                <a:gd name="T1" fmla="*/ 0 h 403"/>
                <a:gd name="T2" fmla="*/ 0 w 236"/>
                <a:gd name="T3" fmla="*/ 2 h 403"/>
                <a:gd name="T4" fmla="*/ 0 w 236"/>
                <a:gd name="T5" fmla="*/ 10 h 403"/>
                <a:gd name="T6" fmla="*/ 0 w 236"/>
                <a:gd name="T7" fmla="*/ 21 h 403"/>
                <a:gd name="T8" fmla="*/ 2 w 236"/>
                <a:gd name="T9" fmla="*/ 38 h 403"/>
                <a:gd name="T10" fmla="*/ 2 w 236"/>
                <a:gd name="T11" fmla="*/ 55 h 403"/>
                <a:gd name="T12" fmla="*/ 4 w 236"/>
                <a:gd name="T13" fmla="*/ 76 h 403"/>
                <a:gd name="T14" fmla="*/ 6 w 236"/>
                <a:gd name="T15" fmla="*/ 99 h 403"/>
                <a:gd name="T16" fmla="*/ 10 w 236"/>
                <a:gd name="T17" fmla="*/ 124 h 403"/>
                <a:gd name="T18" fmla="*/ 12 w 236"/>
                <a:gd name="T19" fmla="*/ 149 h 403"/>
                <a:gd name="T20" fmla="*/ 14 w 236"/>
                <a:gd name="T21" fmla="*/ 171 h 403"/>
                <a:gd name="T22" fmla="*/ 16 w 236"/>
                <a:gd name="T23" fmla="*/ 194 h 403"/>
                <a:gd name="T24" fmla="*/ 19 w 236"/>
                <a:gd name="T25" fmla="*/ 217 h 403"/>
                <a:gd name="T26" fmla="*/ 23 w 236"/>
                <a:gd name="T27" fmla="*/ 236 h 403"/>
                <a:gd name="T28" fmla="*/ 27 w 236"/>
                <a:gd name="T29" fmla="*/ 251 h 403"/>
                <a:gd name="T30" fmla="*/ 31 w 236"/>
                <a:gd name="T31" fmla="*/ 264 h 403"/>
                <a:gd name="T32" fmla="*/ 37 w 236"/>
                <a:gd name="T33" fmla="*/ 272 h 403"/>
                <a:gd name="T34" fmla="*/ 40 w 236"/>
                <a:gd name="T35" fmla="*/ 280 h 403"/>
                <a:gd name="T36" fmla="*/ 50 w 236"/>
                <a:gd name="T37" fmla="*/ 293 h 403"/>
                <a:gd name="T38" fmla="*/ 59 w 236"/>
                <a:gd name="T39" fmla="*/ 306 h 403"/>
                <a:gd name="T40" fmla="*/ 69 w 236"/>
                <a:gd name="T41" fmla="*/ 323 h 403"/>
                <a:gd name="T42" fmla="*/ 82 w 236"/>
                <a:gd name="T43" fmla="*/ 340 h 403"/>
                <a:gd name="T44" fmla="*/ 95 w 236"/>
                <a:gd name="T45" fmla="*/ 358 h 403"/>
                <a:gd name="T46" fmla="*/ 107 w 236"/>
                <a:gd name="T47" fmla="*/ 373 h 403"/>
                <a:gd name="T48" fmla="*/ 122 w 236"/>
                <a:gd name="T49" fmla="*/ 386 h 403"/>
                <a:gd name="T50" fmla="*/ 135 w 236"/>
                <a:gd name="T51" fmla="*/ 396 h 403"/>
                <a:gd name="T52" fmla="*/ 149 w 236"/>
                <a:gd name="T53" fmla="*/ 401 h 403"/>
                <a:gd name="T54" fmla="*/ 160 w 236"/>
                <a:gd name="T55" fmla="*/ 403 h 403"/>
                <a:gd name="T56" fmla="*/ 172 w 236"/>
                <a:gd name="T57" fmla="*/ 399 h 403"/>
                <a:gd name="T58" fmla="*/ 181 w 236"/>
                <a:gd name="T59" fmla="*/ 388 h 403"/>
                <a:gd name="T60" fmla="*/ 189 w 236"/>
                <a:gd name="T61" fmla="*/ 367 h 403"/>
                <a:gd name="T62" fmla="*/ 194 w 236"/>
                <a:gd name="T63" fmla="*/ 339 h 403"/>
                <a:gd name="T64" fmla="*/ 200 w 236"/>
                <a:gd name="T65" fmla="*/ 301 h 403"/>
                <a:gd name="T66" fmla="*/ 236 w 236"/>
                <a:gd name="T67" fmla="*/ 124 h 403"/>
                <a:gd name="T68" fmla="*/ 0 w 236"/>
                <a:gd name="T69" fmla="*/ 0 h 403"/>
                <a:gd name="T70" fmla="*/ 0 w 236"/>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403">
                  <a:moveTo>
                    <a:pt x="0" y="0"/>
                  </a:moveTo>
                  <a:lnTo>
                    <a:pt x="0" y="2"/>
                  </a:lnTo>
                  <a:lnTo>
                    <a:pt x="0" y="10"/>
                  </a:lnTo>
                  <a:lnTo>
                    <a:pt x="0" y="21"/>
                  </a:lnTo>
                  <a:lnTo>
                    <a:pt x="2" y="38"/>
                  </a:lnTo>
                  <a:lnTo>
                    <a:pt x="2" y="55"/>
                  </a:lnTo>
                  <a:lnTo>
                    <a:pt x="4" y="76"/>
                  </a:lnTo>
                  <a:lnTo>
                    <a:pt x="6" y="99"/>
                  </a:lnTo>
                  <a:lnTo>
                    <a:pt x="10" y="124"/>
                  </a:lnTo>
                  <a:lnTo>
                    <a:pt x="12" y="149"/>
                  </a:lnTo>
                  <a:lnTo>
                    <a:pt x="14" y="171"/>
                  </a:lnTo>
                  <a:lnTo>
                    <a:pt x="16" y="194"/>
                  </a:lnTo>
                  <a:lnTo>
                    <a:pt x="19" y="217"/>
                  </a:lnTo>
                  <a:lnTo>
                    <a:pt x="23" y="236"/>
                  </a:lnTo>
                  <a:lnTo>
                    <a:pt x="27" y="251"/>
                  </a:lnTo>
                  <a:lnTo>
                    <a:pt x="31" y="264"/>
                  </a:lnTo>
                  <a:lnTo>
                    <a:pt x="37" y="272"/>
                  </a:lnTo>
                  <a:lnTo>
                    <a:pt x="40" y="280"/>
                  </a:lnTo>
                  <a:lnTo>
                    <a:pt x="50" y="293"/>
                  </a:lnTo>
                  <a:lnTo>
                    <a:pt x="59" y="306"/>
                  </a:lnTo>
                  <a:lnTo>
                    <a:pt x="69" y="323"/>
                  </a:lnTo>
                  <a:lnTo>
                    <a:pt x="82" y="340"/>
                  </a:lnTo>
                  <a:lnTo>
                    <a:pt x="95" y="358"/>
                  </a:lnTo>
                  <a:lnTo>
                    <a:pt x="107" y="373"/>
                  </a:lnTo>
                  <a:lnTo>
                    <a:pt x="122" y="386"/>
                  </a:lnTo>
                  <a:lnTo>
                    <a:pt x="135" y="396"/>
                  </a:lnTo>
                  <a:lnTo>
                    <a:pt x="149" y="401"/>
                  </a:lnTo>
                  <a:lnTo>
                    <a:pt x="160" y="403"/>
                  </a:lnTo>
                  <a:lnTo>
                    <a:pt x="172" y="399"/>
                  </a:lnTo>
                  <a:lnTo>
                    <a:pt x="181" y="388"/>
                  </a:lnTo>
                  <a:lnTo>
                    <a:pt x="189" y="367"/>
                  </a:lnTo>
                  <a:lnTo>
                    <a:pt x="194" y="339"/>
                  </a:lnTo>
                  <a:lnTo>
                    <a:pt x="200" y="301"/>
                  </a:lnTo>
                  <a:lnTo>
                    <a:pt x="236" y="124"/>
                  </a:lnTo>
                  <a:lnTo>
                    <a:pt x="0" y="0"/>
                  </a:lnTo>
                  <a:lnTo>
                    <a:pt x="0"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19" name="Freeform 266"/>
            <p:cNvSpPr>
              <a:spLocks/>
            </p:cNvSpPr>
            <p:nvPr/>
          </p:nvSpPr>
          <p:spPr bwMode="auto">
            <a:xfrm>
              <a:off x="2644" y="1582"/>
              <a:ext cx="296" cy="307"/>
            </a:xfrm>
            <a:custGeom>
              <a:avLst/>
              <a:gdLst>
                <a:gd name="T0" fmla="*/ 593 w 593"/>
                <a:gd name="T1" fmla="*/ 243 h 613"/>
                <a:gd name="T2" fmla="*/ 591 w 593"/>
                <a:gd name="T3" fmla="*/ 247 h 613"/>
                <a:gd name="T4" fmla="*/ 587 w 593"/>
                <a:gd name="T5" fmla="*/ 258 h 613"/>
                <a:gd name="T6" fmla="*/ 579 w 593"/>
                <a:gd name="T7" fmla="*/ 275 h 613"/>
                <a:gd name="T8" fmla="*/ 572 w 593"/>
                <a:gd name="T9" fmla="*/ 296 h 613"/>
                <a:gd name="T10" fmla="*/ 558 w 593"/>
                <a:gd name="T11" fmla="*/ 323 h 613"/>
                <a:gd name="T12" fmla="*/ 545 w 593"/>
                <a:gd name="T13" fmla="*/ 351 h 613"/>
                <a:gd name="T14" fmla="*/ 526 w 593"/>
                <a:gd name="T15" fmla="*/ 384 h 613"/>
                <a:gd name="T16" fmla="*/ 507 w 593"/>
                <a:gd name="T17" fmla="*/ 416 h 613"/>
                <a:gd name="T18" fmla="*/ 484 w 593"/>
                <a:gd name="T19" fmla="*/ 448 h 613"/>
                <a:gd name="T20" fmla="*/ 460 w 593"/>
                <a:gd name="T21" fmla="*/ 480 h 613"/>
                <a:gd name="T22" fmla="*/ 433 w 593"/>
                <a:gd name="T23" fmla="*/ 513 h 613"/>
                <a:gd name="T24" fmla="*/ 403 w 593"/>
                <a:gd name="T25" fmla="*/ 541 h 613"/>
                <a:gd name="T26" fmla="*/ 370 w 593"/>
                <a:gd name="T27" fmla="*/ 566 h 613"/>
                <a:gd name="T28" fmla="*/ 336 w 593"/>
                <a:gd name="T29" fmla="*/ 587 h 613"/>
                <a:gd name="T30" fmla="*/ 298 w 593"/>
                <a:gd name="T31" fmla="*/ 602 h 613"/>
                <a:gd name="T32" fmla="*/ 258 w 593"/>
                <a:gd name="T33" fmla="*/ 613 h 613"/>
                <a:gd name="T34" fmla="*/ 256 w 593"/>
                <a:gd name="T35" fmla="*/ 612 h 613"/>
                <a:gd name="T36" fmla="*/ 252 w 593"/>
                <a:gd name="T37" fmla="*/ 610 h 613"/>
                <a:gd name="T38" fmla="*/ 247 w 593"/>
                <a:gd name="T39" fmla="*/ 608 h 613"/>
                <a:gd name="T40" fmla="*/ 239 w 593"/>
                <a:gd name="T41" fmla="*/ 604 h 613"/>
                <a:gd name="T42" fmla="*/ 228 w 593"/>
                <a:gd name="T43" fmla="*/ 598 h 613"/>
                <a:gd name="T44" fmla="*/ 216 w 593"/>
                <a:gd name="T45" fmla="*/ 593 h 613"/>
                <a:gd name="T46" fmla="*/ 205 w 593"/>
                <a:gd name="T47" fmla="*/ 585 h 613"/>
                <a:gd name="T48" fmla="*/ 192 w 593"/>
                <a:gd name="T49" fmla="*/ 575 h 613"/>
                <a:gd name="T50" fmla="*/ 176 w 593"/>
                <a:gd name="T51" fmla="*/ 564 h 613"/>
                <a:gd name="T52" fmla="*/ 163 w 593"/>
                <a:gd name="T53" fmla="*/ 549 h 613"/>
                <a:gd name="T54" fmla="*/ 150 w 593"/>
                <a:gd name="T55" fmla="*/ 534 h 613"/>
                <a:gd name="T56" fmla="*/ 136 w 593"/>
                <a:gd name="T57" fmla="*/ 517 h 613"/>
                <a:gd name="T58" fmla="*/ 123 w 593"/>
                <a:gd name="T59" fmla="*/ 496 h 613"/>
                <a:gd name="T60" fmla="*/ 112 w 593"/>
                <a:gd name="T61" fmla="*/ 473 h 613"/>
                <a:gd name="T62" fmla="*/ 102 w 593"/>
                <a:gd name="T63" fmla="*/ 448 h 613"/>
                <a:gd name="T64" fmla="*/ 93 w 593"/>
                <a:gd name="T65" fmla="*/ 422 h 613"/>
                <a:gd name="T66" fmla="*/ 0 w 593"/>
                <a:gd name="T67" fmla="*/ 315 h 613"/>
                <a:gd name="T68" fmla="*/ 95 w 593"/>
                <a:gd name="T69" fmla="*/ 129 h 613"/>
                <a:gd name="T70" fmla="*/ 247 w 593"/>
                <a:gd name="T71" fmla="*/ 13 h 613"/>
                <a:gd name="T72" fmla="*/ 448 w 593"/>
                <a:gd name="T73" fmla="*/ 0 h 613"/>
                <a:gd name="T74" fmla="*/ 574 w 593"/>
                <a:gd name="T75" fmla="*/ 133 h 613"/>
                <a:gd name="T76" fmla="*/ 593 w 593"/>
                <a:gd name="T77" fmla="*/ 243 h 613"/>
                <a:gd name="T78" fmla="*/ 593 w 593"/>
                <a:gd name="T79" fmla="*/ 24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3" h="613">
                  <a:moveTo>
                    <a:pt x="593" y="243"/>
                  </a:moveTo>
                  <a:lnTo>
                    <a:pt x="591" y="247"/>
                  </a:lnTo>
                  <a:lnTo>
                    <a:pt x="587" y="258"/>
                  </a:lnTo>
                  <a:lnTo>
                    <a:pt x="579" y="275"/>
                  </a:lnTo>
                  <a:lnTo>
                    <a:pt x="572" y="296"/>
                  </a:lnTo>
                  <a:lnTo>
                    <a:pt x="558" y="323"/>
                  </a:lnTo>
                  <a:lnTo>
                    <a:pt x="545" y="351"/>
                  </a:lnTo>
                  <a:lnTo>
                    <a:pt x="526" y="384"/>
                  </a:lnTo>
                  <a:lnTo>
                    <a:pt x="507" y="416"/>
                  </a:lnTo>
                  <a:lnTo>
                    <a:pt x="484" y="448"/>
                  </a:lnTo>
                  <a:lnTo>
                    <a:pt x="460" y="480"/>
                  </a:lnTo>
                  <a:lnTo>
                    <a:pt x="433" y="513"/>
                  </a:lnTo>
                  <a:lnTo>
                    <a:pt x="403" y="541"/>
                  </a:lnTo>
                  <a:lnTo>
                    <a:pt x="370" y="566"/>
                  </a:lnTo>
                  <a:lnTo>
                    <a:pt x="336" y="587"/>
                  </a:lnTo>
                  <a:lnTo>
                    <a:pt x="298" y="602"/>
                  </a:lnTo>
                  <a:lnTo>
                    <a:pt x="258" y="613"/>
                  </a:lnTo>
                  <a:lnTo>
                    <a:pt x="256" y="612"/>
                  </a:lnTo>
                  <a:lnTo>
                    <a:pt x="252" y="610"/>
                  </a:lnTo>
                  <a:lnTo>
                    <a:pt x="247" y="608"/>
                  </a:lnTo>
                  <a:lnTo>
                    <a:pt x="239" y="604"/>
                  </a:lnTo>
                  <a:lnTo>
                    <a:pt x="228" y="598"/>
                  </a:lnTo>
                  <a:lnTo>
                    <a:pt x="216" y="593"/>
                  </a:lnTo>
                  <a:lnTo>
                    <a:pt x="205" y="585"/>
                  </a:lnTo>
                  <a:lnTo>
                    <a:pt x="192" y="575"/>
                  </a:lnTo>
                  <a:lnTo>
                    <a:pt x="176" y="564"/>
                  </a:lnTo>
                  <a:lnTo>
                    <a:pt x="163" y="549"/>
                  </a:lnTo>
                  <a:lnTo>
                    <a:pt x="150" y="534"/>
                  </a:lnTo>
                  <a:lnTo>
                    <a:pt x="136" y="517"/>
                  </a:lnTo>
                  <a:lnTo>
                    <a:pt x="123" y="496"/>
                  </a:lnTo>
                  <a:lnTo>
                    <a:pt x="112" y="473"/>
                  </a:lnTo>
                  <a:lnTo>
                    <a:pt x="102" y="448"/>
                  </a:lnTo>
                  <a:lnTo>
                    <a:pt x="93" y="422"/>
                  </a:lnTo>
                  <a:lnTo>
                    <a:pt x="0" y="315"/>
                  </a:lnTo>
                  <a:lnTo>
                    <a:pt x="95" y="129"/>
                  </a:lnTo>
                  <a:lnTo>
                    <a:pt x="247" y="13"/>
                  </a:lnTo>
                  <a:lnTo>
                    <a:pt x="448" y="0"/>
                  </a:lnTo>
                  <a:lnTo>
                    <a:pt x="574" y="133"/>
                  </a:lnTo>
                  <a:lnTo>
                    <a:pt x="593" y="243"/>
                  </a:lnTo>
                  <a:lnTo>
                    <a:pt x="593" y="243"/>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20" name="Freeform 267"/>
            <p:cNvSpPr>
              <a:spLocks/>
            </p:cNvSpPr>
            <p:nvPr/>
          </p:nvSpPr>
          <p:spPr bwMode="auto">
            <a:xfrm>
              <a:off x="2866" y="1935"/>
              <a:ext cx="286" cy="354"/>
            </a:xfrm>
            <a:custGeom>
              <a:avLst/>
              <a:gdLst>
                <a:gd name="T0" fmla="*/ 251 w 573"/>
                <a:gd name="T1" fmla="*/ 146 h 708"/>
                <a:gd name="T2" fmla="*/ 253 w 573"/>
                <a:gd name="T3" fmla="*/ 144 h 708"/>
                <a:gd name="T4" fmla="*/ 263 w 573"/>
                <a:gd name="T5" fmla="*/ 138 h 708"/>
                <a:gd name="T6" fmla="*/ 276 w 573"/>
                <a:gd name="T7" fmla="*/ 131 h 708"/>
                <a:gd name="T8" fmla="*/ 297 w 573"/>
                <a:gd name="T9" fmla="*/ 123 h 708"/>
                <a:gd name="T10" fmla="*/ 318 w 573"/>
                <a:gd name="T11" fmla="*/ 112 h 708"/>
                <a:gd name="T12" fmla="*/ 345 w 573"/>
                <a:gd name="T13" fmla="*/ 100 h 708"/>
                <a:gd name="T14" fmla="*/ 373 w 573"/>
                <a:gd name="T15" fmla="*/ 89 h 708"/>
                <a:gd name="T16" fmla="*/ 402 w 573"/>
                <a:gd name="T17" fmla="*/ 76 h 708"/>
                <a:gd name="T18" fmla="*/ 430 w 573"/>
                <a:gd name="T19" fmla="*/ 62 h 708"/>
                <a:gd name="T20" fmla="*/ 459 w 573"/>
                <a:gd name="T21" fmla="*/ 49 h 708"/>
                <a:gd name="T22" fmla="*/ 485 w 573"/>
                <a:gd name="T23" fmla="*/ 36 h 708"/>
                <a:gd name="T24" fmla="*/ 510 w 573"/>
                <a:gd name="T25" fmla="*/ 26 h 708"/>
                <a:gd name="T26" fmla="*/ 531 w 573"/>
                <a:gd name="T27" fmla="*/ 17 h 708"/>
                <a:gd name="T28" fmla="*/ 550 w 573"/>
                <a:gd name="T29" fmla="*/ 9 h 708"/>
                <a:gd name="T30" fmla="*/ 563 w 573"/>
                <a:gd name="T31" fmla="*/ 3 h 708"/>
                <a:gd name="T32" fmla="*/ 573 w 573"/>
                <a:gd name="T33" fmla="*/ 0 h 708"/>
                <a:gd name="T34" fmla="*/ 571 w 573"/>
                <a:gd name="T35" fmla="*/ 5 h 708"/>
                <a:gd name="T36" fmla="*/ 561 w 573"/>
                <a:gd name="T37" fmla="*/ 21 h 708"/>
                <a:gd name="T38" fmla="*/ 546 w 573"/>
                <a:gd name="T39" fmla="*/ 45 h 708"/>
                <a:gd name="T40" fmla="*/ 527 w 573"/>
                <a:gd name="T41" fmla="*/ 79 h 708"/>
                <a:gd name="T42" fmla="*/ 500 w 573"/>
                <a:gd name="T43" fmla="*/ 117 h 708"/>
                <a:gd name="T44" fmla="*/ 468 w 573"/>
                <a:gd name="T45" fmla="*/ 165 h 708"/>
                <a:gd name="T46" fmla="*/ 434 w 573"/>
                <a:gd name="T47" fmla="*/ 216 h 708"/>
                <a:gd name="T48" fmla="*/ 394 w 573"/>
                <a:gd name="T49" fmla="*/ 271 h 708"/>
                <a:gd name="T50" fmla="*/ 352 w 573"/>
                <a:gd name="T51" fmla="*/ 328 h 708"/>
                <a:gd name="T52" fmla="*/ 305 w 573"/>
                <a:gd name="T53" fmla="*/ 389 h 708"/>
                <a:gd name="T54" fmla="*/ 257 w 573"/>
                <a:gd name="T55" fmla="*/ 448 h 708"/>
                <a:gd name="T56" fmla="*/ 210 w 573"/>
                <a:gd name="T57" fmla="*/ 507 h 708"/>
                <a:gd name="T58" fmla="*/ 158 w 573"/>
                <a:gd name="T59" fmla="*/ 562 h 708"/>
                <a:gd name="T60" fmla="*/ 107 w 573"/>
                <a:gd name="T61" fmla="*/ 615 h 708"/>
                <a:gd name="T62" fmla="*/ 56 w 573"/>
                <a:gd name="T63" fmla="*/ 665 h 708"/>
                <a:gd name="T64" fmla="*/ 4 w 573"/>
                <a:gd name="T65" fmla="*/ 708 h 708"/>
                <a:gd name="T66" fmla="*/ 0 w 573"/>
                <a:gd name="T67" fmla="*/ 513 h 708"/>
                <a:gd name="T68" fmla="*/ 251 w 573"/>
                <a:gd name="T69" fmla="*/ 146 h 708"/>
                <a:gd name="T70" fmla="*/ 251 w 573"/>
                <a:gd name="T71" fmla="*/ 14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3" h="708">
                  <a:moveTo>
                    <a:pt x="251" y="146"/>
                  </a:moveTo>
                  <a:lnTo>
                    <a:pt x="253" y="144"/>
                  </a:lnTo>
                  <a:lnTo>
                    <a:pt x="263" y="138"/>
                  </a:lnTo>
                  <a:lnTo>
                    <a:pt x="276" y="131"/>
                  </a:lnTo>
                  <a:lnTo>
                    <a:pt x="297" y="123"/>
                  </a:lnTo>
                  <a:lnTo>
                    <a:pt x="318" y="112"/>
                  </a:lnTo>
                  <a:lnTo>
                    <a:pt x="345" y="100"/>
                  </a:lnTo>
                  <a:lnTo>
                    <a:pt x="373" y="89"/>
                  </a:lnTo>
                  <a:lnTo>
                    <a:pt x="402" y="76"/>
                  </a:lnTo>
                  <a:lnTo>
                    <a:pt x="430" y="62"/>
                  </a:lnTo>
                  <a:lnTo>
                    <a:pt x="459" y="49"/>
                  </a:lnTo>
                  <a:lnTo>
                    <a:pt x="485" y="36"/>
                  </a:lnTo>
                  <a:lnTo>
                    <a:pt x="510" y="26"/>
                  </a:lnTo>
                  <a:lnTo>
                    <a:pt x="531" y="17"/>
                  </a:lnTo>
                  <a:lnTo>
                    <a:pt x="550" y="9"/>
                  </a:lnTo>
                  <a:lnTo>
                    <a:pt x="563" y="3"/>
                  </a:lnTo>
                  <a:lnTo>
                    <a:pt x="573" y="0"/>
                  </a:lnTo>
                  <a:lnTo>
                    <a:pt x="571" y="5"/>
                  </a:lnTo>
                  <a:lnTo>
                    <a:pt x="561" y="21"/>
                  </a:lnTo>
                  <a:lnTo>
                    <a:pt x="546" y="45"/>
                  </a:lnTo>
                  <a:lnTo>
                    <a:pt x="527" y="79"/>
                  </a:lnTo>
                  <a:lnTo>
                    <a:pt x="500" y="117"/>
                  </a:lnTo>
                  <a:lnTo>
                    <a:pt x="468" y="165"/>
                  </a:lnTo>
                  <a:lnTo>
                    <a:pt x="434" y="216"/>
                  </a:lnTo>
                  <a:lnTo>
                    <a:pt x="394" y="271"/>
                  </a:lnTo>
                  <a:lnTo>
                    <a:pt x="352" y="328"/>
                  </a:lnTo>
                  <a:lnTo>
                    <a:pt x="305" y="389"/>
                  </a:lnTo>
                  <a:lnTo>
                    <a:pt x="257" y="448"/>
                  </a:lnTo>
                  <a:lnTo>
                    <a:pt x="210" y="507"/>
                  </a:lnTo>
                  <a:lnTo>
                    <a:pt x="158" y="562"/>
                  </a:lnTo>
                  <a:lnTo>
                    <a:pt x="107" y="615"/>
                  </a:lnTo>
                  <a:lnTo>
                    <a:pt x="56" y="665"/>
                  </a:lnTo>
                  <a:lnTo>
                    <a:pt x="4" y="708"/>
                  </a:lnTo>
                  <a:lnTo>
                    <a:pt x="0" y="513"/>
                  </a:lnTo>
                  <a:lnTo>
                    <a:pt x="251" y="146"/>
                  </a:lnTo>
                  <a:lnTo>
                    <a:pt x="251" y="146"/>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21" name="Freeform 268"/>
            <p:cNvSpPr>
              <a:spLocks/>
            </p:cNvSpPr>
            <p:nvPr/>
          </p:nvSpPr>
          <p:spPr bwMode="auto">
            <a:xfrm>
              <a:off x="2637" y="1825"/>
              <a:ext cx="270" cy="334"/>
            </a:xfrm>
            <a:custGeom>
              <a:avLst/>
              <a:gdLst>
                <a:gd name="T0" fmla="*/ 86 w 540"/>
                <a:gd name="T1" fmla="*/ 6 h 669"/>
                <a:gd name="T2" fmla="*/ 57 w 540"/>
                <a:gd name="T3" fmla="*/ 25 h 669"/>
                <a:gd name="T4" fmla="*/ 25 w 540"/>
                <a:gd name="T5" fmla="*/ 57 h 669"/>
                <a:gd name="T6" fmla="*/ 0 w 540"/>
                <a:gd name="T7" fmla="*/ 95 h 669"/>
                <a:gd name="T8" fmla="*/ 8 w 540"/>
                <a:gd name="T9" fmla="*/ 133 h 669"/>
                <a:gd name="T10" fmla="*/ 54 w 540"/>
                <a:gd name="T11" fmla="*/ 167 h 669"/>
                <a:gd name="T12" fmla="*/ 101 w 540"/>
                <a:gd name="T13" fmla="*/ 204 h 669"/>
                <a:gd name="T14" fmla="*/ 137 w 540"/>
                <a:gd name="T15" fmla="*/ 243 h 669"/>
                <a:gd name="T16" fmla="*/ 160 w 540"/>
                <a:gd name="T17" fmla="*/ 280 h 669"/>
                <a:gd name="T18" fmla="*/ 173 w 540"/>
                <a:gd name="T19" fmla="*/ 306 h 669"/>
                <a:gd name="T20" fmla="*/ 179 w 540"/>
                <a:gd name="T21" fmla="*/ 316 h 669"/>
                <a:gd name="T22" fmla="*/ 308 w 540"/>
                <a:gd name="T23" fmla="*/ 658 h 669"/>
                <a:gd name="T24" fmla="*/ 303 w 540"/>
                <a:gd name="T25" fmla="*/ 620 h 669"/>
                <a:gd name="T26" fmla="*/ 295 w 540"/>
                <a:gd name="T27" fmla="*/ 544 h 669"/>
                <a:gd name="T28" fmla="*/ 299 w 540"/>
                <a:gd name="T29" fmla="*/ 452 h 669"/>
                <a:gd name="T30" fmla="*/ 322 w 540"/>
                <a:gd name="T31" fmla="*/ 357 h 669"/>
                <a:gd name="T32" fmla="*/ 375 w 540"/>
                <a:gd name="T33" fmla="*/ 274 h 669"/>
                <a:gd name="T34" fmla="*/ 436 w 540"/>
                <a:gd name="T35" fmla="*/ 209 h 669"/>
                <a:gd name="T36" fmla="*/ 481 w 540"/>
                <a:gd name="T37" fmla="*/ 158 h 669"/>
                <a:gd name="T38" fmla="*/ 514 w 540"/>
                <a:gd name="T39" fmla="*/ 118 h 669"/>
                <a:gd name="T40" fmla="*/ 533 w 540"/>
                <a:gd name="T41" fmla="*/ 90 h 669"/>
                <a:gd name="T42" fmla="*/ 538 w 540"/>
                <a:gd name="T43" fmla="*/ 69 h 669"/>
                <a:gd name="T44" fmla="*/ 534 w 540"/>
                <a:gd name="T45" fmla="*/ 55 h 669"/>
                <a:gd name="T46" fmla="*/ 515 w 540"/>
                <a:gd name="T47" fmla="*/ 42 h 669"/>
                <a:gd name="T48" fmla="*/ 493 w 540"/>
                <a:gd name="T49" fmla="*/ 34 h 669"/>
                <a:gd name="T50" fmla="*/ 470 w 540"/>
                <a:gd name="T51" fmla="*/ 27 h 669"/>
                <a:gd name="T52" fmla="*/ 451 w 540"/>
                <a:gd name="T53" fmla="*/ 23 h 669"/>
                <a:gd name="T54" fmla="*/ 438 w 540"/>
                <a:gd name="T55" fmla="*/ 46 h 669"/>
                <a:gd name="T56" fmla="*/ 453 w 540"/>
                <a:gd name="T57" fmla="*/ 46 h 669"/>
                <a:gd name="T58" fmla="*/ 474 w 540"/>
                <a:gd name="T59" fmla="*/ 48 h 669"/>
                <a:gd name="T60" fmla="*/ 491 w 540"/>
                <a:gd name="T61" fmla="*/ 53 h 669"/>
                <a:gd name="T62" fmla="*/ 504 w 540"/>
                <a:gd name="T63" fmla="*/ 63 h 669"/>
                <a:gd name="T64" fmla="*/ 500 w 540"/>
                <a:gd name="T65" fmla="*/ 86 h 669"/>
                <a:gd name="T66" fmla="*/ 470 w 540"/>
                <a:gd name="T67" fmla="*/ 137 h 669"/>
                <a:gd name="T68" fmla="*/ 420 w 540"/>
                <a:gd name="T69" fmla="*/ 200 h 669"/>
                <a:gd name="T70" fmla="*/ 352 w 540"/>
                <a:gd name="T71" fmla="*/ 247 h 669"/>
                <a:gd name="T72" fmla="*/ 266 w 540"/>
                <a:gd name="T73" fmla="*/ 259 h 669"/>
                <a:gd name="T74" fmla="*/ 173 w 540"/>
                <a:gd name="T75" fmla="*/ 219 h 669"/>
                <a:gd name="T76" fmla="*/ 105 w 540"/>
                <a:gd name="T77" fmla="*/ 167 h 669"/>
                <a:gd name="T78" fmla="*/ 67 w 540"/>
                <a:gd name="T79" fmla="*/ 122 h 669"/>
                <a:gd name="T80" fmla="*/ 54 w 540"/>
                <a:gd name="T81" fmla="*/ 84 h 669"/>
                <a:gd name="T82" fmla="*/ 63 w 540"/>
                <a:gd name="T83" fmla="*/ 55 h 669"/>
                <a:gd name="T84" fmla="*/ 90 w 540"/>
                <a:gd name="T85" fmla="*/ 36 h 669"/>
                <a:gd name="T86" fmla="*/ 112 w 540"/>
                <a:gd name="T87" fmla="*/ 19 h 669"/>
                <a:gd name="T88" fmla="*/ 118 w 540"/>
                <a:gd name="T89" fmla="*/ 10 h 669"/>
                <a:gd name="T90" fmla="*/ 112 w 540"/>
                <a:gd name="T91" fmla="*/ 4 h 669"/>
                <a:gd name="T92" fmla="*/ 103 w 540"/>
                <a:gd name="T93" fmla="*/ 2 h 669"/>
                <a:gd name="T94" fmla="*/ 93 w 540"/>
                <a:gd name="T9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0" h="669">
                  <a:moveTo>
                    <a:pt x="93" y="0"/>
                  </a:moveTo>
                  <a:lnTo>
                    <a:pt x="92" y="2"/>
                  </a:lnTo>
                  <a:lnTo>
                    <a:pt x="86" y="6"/>
                  </a:lnTo>
                  <a:lnTo>
                    <a:pt x="78" y="10"/>
                  </a:lnTo>
                  <a:lnTo>
                    <a:pt x="69" y="17"/>
                  </a:lnTo>
                  <a:lnTo>
                    <a:pt x="57" y="25"/>
                  </a:lnTo>
                  <a:lnTo>
                    <a:pt x="46" y="36"/>
                  </a:lnTo>
                  <a:lnTo>
                    <a:pt x="35" y="46"/>
                  </a:lnTo>
                  <a:lnTo>
                    <a:pt x="25" y="57"/>
                  </a:lnTo>
                  <a:lnTo>
                    <a:pt x="14" y="71"/>
                  </a:lnTo>
                  <a:lnTo>
                    <a:pt x="6" y="84"/>
                  </a:lnTo>
                  <a:lnTo>
                    <a:pt x="0" y="95"/>
                  </a:lnTo>
                  <a:lnTo>
                    <a:pt x="0" y="109"/>
                  </a:lnTo>
                  <a:lnTo>
                    <a:pt x="0" y="122"/>
                  </a:lnTo>
                  <a:lnTo>
                    <a:pt x="8" y="133"/>
                  </a:lnTo>
                  <a:lnTo>
                    <a:pt x="19" y="147"/>
                  </a:lnTo>
                  <a:lnTo>
                    <a:pt x="36" y="158"/>
                  </a:lnTo>
                  <a:lnTo>
                    <a:pt x="54" y="167"/>
                  </a:lnTo>
                  <a:lnTo>
                    <a:pt x="71" y="179"/>
                  </a:lnTo>
                  <a:lnTo>
                    <a:pt x="88" y="192"/>
                  </a:lnTo>
                  <a:lnTo>
                    <a:pt x="101" y="204"/>
                  </a:lnTo>
                  <a:lnTo>
                    <a:pt x="114" y="217"/>
                  </a:lnTo>
                  <a:lnTo>
                    <a:pt x="126" y="230"/>
                  </a:lnTo>
                  <a:lnTo>
                    <a:pt x="137" y="243"/>
                  </a:lnTo>
                  <a:lnTo>
                    <a:pt x="147" y="257"/>
                  </a:lnTo>
                  <a:lnTo>
                    <a:pt x="152" y="268"/>
                  </a:lnTo>
                  <a:lnTo>
                    <a:pt x="160" y="280"/>
                  </a:lnTo>
                  <a:lnTo>
                    <a:pt x="166" y="291"/>
                  </a:lnTo>
                  <a:lnTo>
                    <a:pt x="171" y="299"/>
                  </a:lnTo>
                  <a:lnTo>
                    <a:pt x="173" y="306"/>
                  </a:lnTo>
                  <a:lnTo>
                    <a:pt x="175" y="312"/>
                  </a:lnTo>
                  <a:lnTo>
                    <a:pt x="177" y="314"/>
                  </a:lnTo>
                  <a:lnTo>
                    <a:pt x="179" y="316"/>
                  </a:lnTo>
                  <a:lnTo>
                    <a:pt x="285" y="669"/>
                  </a:lnTo>
                  <a:lnTo>
                    <a:pt x="310" y="661"/>
                  </a:lnTo>
                  <a:lnTo>
                    <a:pt x="308" y="658"/>
                  </a:lnTo>
                  <a:lnTo>
                    <a:pt x="306" y="650"/>
                  </a:lnTo>
                  <a:lnTo>
                    <a:pt x="304" y="637"/>
                  </a:lnTo>
                  <a:lnTo>
                    <a:pt x="303" y="620"/>
                  </a:lnTo>
                  <a:lnTo>
                    <a:pt x="299" y="597"/>
                  </a:lnTo>
                  <a:lnTo>
                    <a:pt x="297" y="572"/>
                  </a:lnTo>
                  <a:lnTo>
                    <a:pt x="295" y="544"/>
                  </a:lnTo>
                  <a:lnTo>
                    <a:pt x="295" y="515"/>
                  </a:lnTo>
                  <a:lnTo>
                    <a:pt x="297" y="485"/>
                  </a:lnTo>
                  <a:lnTo>
                    <a:pt x="299" y="452"/>
                  </a:lnTo>
                  <a:lnTo>
                    <a:pt x="304" y="420"/>
                  </a:lnTo>
                  <a:lnTo>
                    <a:pt x="312" y="388"/>
                  </a:lnTo>
                  <a:lnTo>
                    <a:pt x="322" y="357"/>
                  </a:lnTo>
                  <a:lnTo>
                    <a:pt x="335" y="327"/>
                  </a:lnTo>
                  <a:lnTo>
                    <a:pt x="354" y="299"/>
                  </a:lnTo>
                  <a:lnTo>
                    <a:pt x="375" y="274"/>
                  </a:lnTo>
                  <a:lnTo>
                    <a:pt x="396" y="251"/>
                  </a:lnTo>
                  <a:lnTo>
                    <a:pt x="417" y="230"/>
                  </a:lnTo>
                  <a:lnTo>
                    <a:pt x="436" y="209"/>
                  </a:lnTo>
                  <a:lnTo>
                    <a:pt x="453" y="190"/>
                  </a:lnTo>
                  <a:lnTo>
                    <a:pt x="468" y="173"/>
                  </a:lnTo>
                  <a:lnTo>
                    <a:pt x="481" y="158"/>
                  </a:lnTo>
                  <a:lnTo>
                    <a:pt x="493" y="143"/>
                  </a:lnTo>
                  <a:lnTo>
                    <a:pt x="504" y="131"/>
                  </a:lnTo>
                  <a:lnTo>
                    <a:pt x="514" y="118"/>
                  </a:lnTo>
                  <a:lnTo>
                    <a:pt x="521" y="107"/>
                  </a:lnTo>
                  <a:lnTo>
                    <a:pt x="527" y="97"/>
                  </a:lnTo>
                  <a:lnTo>
                    <a:pt x="533" y="90"/>
                  </a:lnTo>
                  <a:lnTo>
                    <a:pt x="534" y="82"/>
                  </a:lnTo>
                  <a:lnTo>
                    <a:pt x="538" y="74"/>
                  </a:lnTo>
                  <a:lnTo>
                    <a:pt x="538" y="69"/>
                  </a:lnTo>
                  <a:lnTo>
                    <a:pt x="540" y="65"/>
                  </a:lnTo>
                  <a:lnTo>
                    <a:pt x="536" y="59"/>
                  </a:lnTo>
                  <a:lnTo>
                    <a:pt x="534" y="55"/>
                  </a:lnTo>
                  <a:lnTo>
                    <a:pt x="529" y="50"/>
                  </a:lnTo>
                  <a:lnTo>
                    <a:pt x="523" y="46"/>
                  </a:lnTo>
                  <a:lnTo>
                    <a:pt x="515" y="42"/>
                  </a:lnTo>
                  <a:lnTo>
                    <a:pt x="508" y="38"/>
                  </a:lnTo>
                  <a:lnTo>
                    <a:pt x="500" y="36"/>
                  </a:lnTo>
                  <a:lnTo>
                    <a:pt x="493" y="34"/>
                  </a:lnTo>
                  <a:lnTo>
                    <a:pt x="485" y="31"/>
                  </a:lnTo>
                  <a:lnTo>
                    <a:pt x="477" y="29"/>
                  </a:lnTo>
                  <a:lnTo>
                    <a:pt x="470" y="27"/>
                  </a:lnTo>
                  <a:lnTo>
                    <a:pt x="464" y="25"/>
                  </a:lnTo>
                  <a:lnTo>
                    <a:pt x="458" y="23"/>
                  </a:lnTo>
                  <a:lnTo>
                    <a:pt x="451" y="23"/>
                  </a:lnTo>
                  <a:lnTo>
                    <a:pt x="451" y="23"/>
                  </a:lnTo>
                  <a:lnTo>
                    <a:pt x="432" y="46"/>
                  </a:lnTo>
                  <a:lnTo>
                    <a:pt x="438" y="46"/>
                  </a:lnTo>
                  <a:lnTo>
                    <a:pt x="441" y="46"/>
                  </a:lnTo>
                  <a:lnTo>
                    <a:pt x="447" y="46"/>
                  </a:lnTo>
                  <a:lnTo>
                    <a:pt x="453" y="46"/>
                  </a:lnTo>
                  <a:lnTo>
                    <a:pt x="458" y="46"/>
                  </a:lnTo>
                  <a:lnTo>
                    <a:pt x="466" y="48"/>
                  </a:lnTo>
                  <a:lnTo>
                    <a:pt x="474" y="48"/>
                  </a:lnTo>
                  <a:lnTo>
                    <a:pt x="479" y="50"/>
                  </a:lnTo>
                  <a:lnTo>
                    <a:pt x="485" y="52"/>
                  </a:lnTo>
                  <a:lnTo>
                    <a:pt x="491" y="53"/>
                  </a:lnTo>
                  <a:lnTo>
                    <a:pt x="496" y="55"/>
                  </a:lnTo>
                  <a:lnTo>
                    <a:pt x="500" y="59"/>
                  </a:lnTo>
                  <a:lnTo>
                    <a:pt x="504" y="63"/>
                  </a:lnTo>
                  <a:lnTo>
                    <a:pt x="506" y="67"/>
                  </a:lnTo>
                  <a:lnTo>
                    <a:pt x="504" y="74"/>
                  </a:lnTo>
                  <a:lnTo>
                    <a:pt x="500" y="86"/>
                  </a:lnTo>
                  <a:lnTo>
                    <a:pt x="493" y="101"/>
                  </a:lnTo>
                  <a:lnTo>
                    <a:pt x="483" y="118"/>
                  </a:lnTo>
                  <a:lnTo>
                    <a:pt x="470" y="137"/>
                  </a:lnTo>
                  <a:lnTo>
                    <a:pt x="457" y="158"/>
                  </a:lnTo>
                  <a:lnTo>
                    <a:pt x="439" y="179"/>
                  </a:lnTo>
                  <a:lnTo>
                    <a:pt x="420" y="200"/>
                  </a:lnTo>
                  <a:lnTo>
                    <a:pt x="400" y="217"/>
                  </a:lnTo>
                  <a:lnTo>
                    <a:pt x="377" y="234"/>
                  </a:lnTo>
                  <a:lnTo>
                    <a:pt x="352" y="247"/>
                  </a:lnTo>
                  <a:lnTo>
                    <a:pt x="325" y="257"/>
                  </a:lnTo>
                  <a:lnTo>
                    <a:pt x="297" y="261"/>
                  </a:lnTo>
                  <a:lnTo>
                    <a:pt x="266" y="259"/>
                  </a:lnTo>
                  <a:lnTo>
                    <a:pt x="236" y="251"/>
                  </a:lnTo>
                  <a:lnTo>
                    <a:pt x="206" y="238"/>
                  </a:lnTo>
                  <a:lnTo>
                    <a:pt x="173" y="219"/>
                  </a:lnTo>
                  <a:lnTo>
                    <a:pt x="147" y="200"/>
                  </a:lnTo>
                  <a:lnTo>
                    <a:pt x="124" y="183"/>
                  </a:lnTo>
                  <a:lnTo>
                    <a:pt x="105" y="167"/>
                  </a:lnTo>
                  <a:lnTo>
                    <a:pt x="88" y="150"/>
                  </a:lnTo>
                  <a:lnTo>
                    <a:pt x="76" y="135"/>
                  </a:lnTo>
                  <a:lnTo>
                    <a:pt x="67" y="122"/>
                  </a:lnTo>
                  <a:lnTo>
                    <a:pt x="59" y="109"/>
                  </a:lnTo>
                  <a:lnTo>
                    <a:pt x="55" y="95"/>
                  </a:lnTo>
                  <a:lnTo>
                    <a:pt x="54" y="84"/>
                  </a:lnTo>
                  <a:lnTo>
                    <a:pt x="54" y="74"/>
                  </a:lnTo>
                  <a:lnTo>
                    <a:pt x="57" y="65"/>
                  </a:lnTo>
                  <a:lnTo>
                    <a:pt x="63" y="55"/>
                  </a:lnTo>
                  <a:lnTo>
                    <a:pt x="69" y="48"/>
                  </a:lnTo>
                  <a:lnTo>
                    <a:pt x="78" y="40"/>
                  </a:lnTo>
                  <a:lnTo>
                    <a:pt x="90" y="36"/>
                  </a:lnTo>
                  <a:lnTo>
                    <a:pt x="99" y="29"/>
                  </a:lnTo>
                  <a:lnTo>
                    <a:pt x="107" y="25"/>
                  </a:lnTo>
                  <a:lnTo>
                    <a:pt x="112" y="19"/>
                  </a:lnTo>
                  <a:lnTo>
                    <a:pt x="116" y="17"/>
                  </a:lnTo>
                  <a:lnTo>
                    <a:pt x="118" y="14"/>
                  </a:lnTo>
                  <a:lnTo>
                    <a:pt x="118" y="10"/>
                  </a:lnTo>
                  <a:lnTo>
                    <a:pt x="116" y="8"/>
                  </a:lnTo>
                  <a:lnTo>
                    <a:pt x="116" y="6"/>
                  </a:lnTo>
                  <a:lnTo>
                    <a:pt x="112" y="4"/>
                  </a:lnTo>
                  <a:lnTo>
                    <a:pt x="109" y="2"/>
                  </a:lnTo>
                  <a:lnTo>
                    <a:pt x="105" y="2"/>
                  </a:lnTo>
                  <a:lnTo>
                    <a:pt x="103" y="2"/>
                  </a:lnTo>
                  <a:lnTo>
                    <a:pt x="99" y="0"/>
                  </a:lnTo>
                  <a:lnTo>
                    <a:pt x="95" y="0"/>
                  </a:lnTo>
                  <a:lnTo>
                    <a:pt x="93" y="0"/>
                  </a:lnTo>
                  <a:lnTo>
                    <a:pt x="93" y="0"/>
                  </a:lnTo>
                  <a:close/>
                </a:path>
              </a:pathLst>
            </a:custGeom>
            <a:solidFill>
              <a:srgbClr val="8A8AA8"/>
            </a:solidFill>
            <a:ln>
              <a:noFill/>
            </a:ln>
            <a:extLst/>
          </p:spPr>
          <p:txBody>
            <a:bodyPr/>
            <a:lstStyle/>
            <a:p>
              <a:pPr fontAlgn="auto">
                <a:spcBef>
                  <a:spcPts val="0"/>
                </a:spcBef>
                <a:spcAft>
                  <a:spcPts val="0"/>
                </a:spcAft>
                <a:defRPr/>
              </a:pPr>
              <a:endParaRPr lang="en-US">
                <a:latin typeface="+mn-lt"/>
              </a:endParaRPr>
            </a:p>
          </p:txBody>
        </p:sp>
        <p:sp>
          <p:nvSpPr>
            <p:cNvPr id="22" name="Freeform 269"/>
            <p:cNvSpPr>
              <a:spLocks/>
            </p:cNvSpPr>
            <p:nvPr/>
          </p:nvSpPr>
          <p:spPr bwMode="auto">
            <a:xfrm>
              <a:off x="2740" y="1966"/>
              <a:ext cx="44" cy="69"/>
            </a:xfrm>
            <a:custGeom>
              <a:avLst/>
              <a:gdLst>
                <a:gd name="T0" fmla="*/ 0 w 89"/>
                <a:gd name="T1" fmla="*/ 0 h 137"/>
                <a:gd name="T2" fmla="*/ 41 w 89"/>
                <a:gd name="T3" fmla="*/ 137 h 137"/>
                <a:gd name="T4" fmla="*/ 89 w 89"/>
                <a:gd name="T5" fmla="*/ 10 h 137"/>
                <a:gd name="T6" fmla="*/ 0 w 89"/>
                <a:gd name="T7" fmla="*/ 0 h 137"/>
                <a:gd name="T8" fmla="*/ 0 w 89"/>
                <a:gd name="T9" fmla="*/ 0 h 137"/>
              </a:gdLst>
              <a:ahLst/>
              <a:cxnLst>
                <a:cxn ang="0">
                  <a:pos x="T0" y="T1"/>
                </a:cxn>
                <a:cxn ang="0">
                  <a:pos x="T2" y="T3"/>
                </a:cxn>
                <a:cxn ang="0">
                  <a:pos x="T4" y="T5"/>
                </a:cxn>
                <a:cxn ang="0">
                  <a:pos x="T6" y="T7"/>
                </a:cxn>
                <a:cxn ang="0">
                  <a:pos x="T8" y="T9"/>
                </a:cxn>
              </a:cxnLst>
              <a:rect l="0" t="0" r="r" b="b"/>
              <a:pathLst>
                <a:path w="89" h="137">
                  <a:moveTo>
                    <a:pt x="0" y="0"/>
                  </a:moveTo>
                  <a:lnTo>
                    <a:pt x="41" y="137"/>
                  </a:lnTo>
                  <a:lnTo>
                    <a:pt x="89" y="10"/>
                  </a:lnTo>
                  <a:lnTo>
                    <a:pt x="0" y="0"/>
                  </a:lnTo>
                  <a:lnTo>
                    <a:pt x="0"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23" name="Freeform 270"/>
            <p:cNvSpPr>
              <a:spLocks/>
            </p:cNvSpPr>
            <p:nvPr/>
          </p:nvSpPr>
          <p:spPr bwMode="auto">
            <a:xfrm>
              <a:off x="2808" y="2258"/>
              <a:ext cx="34" cy="78"/>
            </a:xfrm>
            <a:custGeom>
              <a:avLst/>
              <a:gdLst>
                <a:gd name="T0" fmla="*/ 0 w 69"/>
                <a:gd name="T1" fmla="*/ 28 h 156"/>
                <a:gd name="T2" fmla="*/ 21 w 69"/>
                <a:gd name="T3" fmla="*/ 156 h 156"/>
                <a:gd name="T4" fmla="*/ 69 w 69"/>
                <a:gd name="T5" fmla="*/ 152 h 156"/>
                <a:gd name="T6" fmla="*/ 35 w 69"/>
                <a:gd name="T7" fmla="*/ 0 h 156"/>
                <a:gd name="T8" fmla="*/ 0 w 69"/>
                <a:gd name="T9" fmla="*/ 28 h 156"/>
                <a:gd name="T10" fmla="*/ 0 w 69"/>
                <a:gd name="T11" fmla="*/ 28 h 156"/>
              </a:gdLst>
              <a:ahLst/>
              <a:cxnLst>
                <a:cxn ang="0">
                  <a:pos x="T0" y="T1"/>
                </a:cxn>
                <a:cxn ang="0">
                  <a:pos x="T2" y="T3"/>
                </a:cxn>
                <a:cxn ang="0">
                  <a:pos x="T4" y="T5"/>
                </a:cxn>
                <a:cxn ang="0">
                  <a:pos x="T6" y="T7"/>
                </a:cxn>
                <a:cxn ang="0">
                  <a:pos x="T8" y="T9"/>
                </a:cxn>
                <a:cxn ang="0">
                  <a:pos x="T10" y="T11"/>
                </a:cxn>
              </a:cxnLst>
              <a:rect l="0" t="0" r="r" b="b"/>
              <a:pathLst>
                <a:path w="69" h="156">
                  <a:moveTo>
                    <a:pt x="0" y="28"/>
                  </a:moveTo>
                  <a:lnTo>
                    <a:pt x="21" y="156"/>
                  </a:lnTo>
                  <a:lnTo>
                    <a:pt x="69" y="152"/>
                  </a:lnTo>
                  <a:lnTo>
                    <a:pt x="35" y="0"/>
                  </a:lnTo>
                  <a:lnTo>
                    <a:pt x="0" y="28"/>
                  </a:lnTo>
                  <a:lnTo>
                    <a:pt x="0" y="28"/>
                  </a:lnTo>
                  <a:close/>
                </a:path>
              </a:pathLst>
            </a:custGeom>
            <a:solidFill>
              <a:srgbClr val="8A8AA8"/>
            </a:solidFill>
            <a:ln>
              <a:noFill/>
            </a:ln>
            <a:extLst/>
          </p:spPr>
          <p:txBody>
            <a:bodyPr/>
            <a:lstStyle/>
            <a:p>
              <a:pPr fontAlgn="auto">
                <a:spcBef>
                  <a:spcPts val="0"/>
                </a:spcBef>
                <a:spcAft>
                  <a:spcPts val="0"/>
                </a:spcAft>
                <a:defRPr/>
              </a:pPr>
              <a:endParaRPr lang="en-US">
                <a:latin typeface="+mn-lt"/>
              </a:endParaRPr>
            </a:p>
          </p:txBody>
        </p:sp>
        <p:sp>
          <p:nvSpPr>
            <p:cNvPr id="24" name="Freeform 271"/>
            <p:cNvSpPr>
              <a:spLocks/>
            </p:cNvSpPr>
            <p:nvPr/>
          </p:nvSpPr>
          <p:spPr bwMode="auto">
            <a:xfrm>
              <a:off x="2843" y="2071"/>
              <a:ext cx="174" cy="25"/>
            </a:xfrm>
            <a:custGeom>
              <a:avLst/>
              <a:gdLst>
                <a:gd name="T0" fmla="*/ 7 w 348"/>
                <a:gd name="T1" fmla="*/ 0 h 52"/>
                <a:gd name="T2" fmla="*/ 348 w 348"/>
                <a:gd name="T3" fmla="*/ 25 h 52"/>
                <a:gd name="T4" fmla="*/ 348 w 348"/>
                <a:gd name="T5" fmla="*/ 52 h 52"/>
                <a:gd name="T6" fmla="*/ 0 w 348"/>
                <a:gd name="T7" fmla="*/ 25 h 52"/>
                <a:gd name="T8" fmla="*/ 7 w 348"/>
                <a:gd name="T9" fmla="*/ 0 h 52"/>
                <a:gd name="T10" fmla="*/ 7 w 348"/>
                <a:gd name="T11" fmla="*/ 0 h 52"/>
              </a:gdLst>
              <a:ahLst/>
              <a:cxnLst>
                <a:cxn ang="0">
                  <a:pos x="T0" y="T1"/>
                </a:cxn>
                <a:cxn ang="0">
                  <a:pos x="T2" y="T3"/>
                </a:cxn>
                <a:cxn ang="0">
                  <a:pos x="T4" y="T5"/>
                </a:cxn>
                <a:cxn ang="0">
                  <a:pos x="T6" y="T7"/>
                </a:cxn>
                <a:cxn ang="0">
                  <a:pos x="T8" y="T9"/>
                </a:cxn>
                <a:cxn ang="0">
                  <a:pos x="T10" y="T11"/>
                </a:cxn>
              </a:cxnLst>
              <a:rect l="0" t="0" r="r" b="b"/>
              <a:pathLst>
                <a:path w="348" h="52">
                  <a:moveTo>
                    <a:pt x="7" y="0"/>
                  </a:moveTo>
                  <a:lnTo>
                    <a:pt x="348" y="25"/>
                  </a:lnTo>
                  <a:lnTo>
                    <a:pt x="348" y="52"/>
                  </a:lnTo>
                  <a:lnTo>
                    <a:pt x="0" y="25"/>
                  </a:lnTo>
                  <a:lnTo>
                    <a:pt x="7" y="0"/>
                  </a:lnTo>
                  <a:lnTo>
                    <a:pt x="7" y="0"/>
                  </a:lnTo>
                  <a:close/>
                </a:path>
              </a:pathLst>
            </a:custGeom>
            <a:solidFill>
              <a:srgbClr val="F580FF"/>
            </a:solidFill>
            <a:ln>
              <a:noFill/>
            </a:ln>
            <a:extLst/>
          </p:spPr>
          <p:txBody>
            <a:bodyPr/>
            <a:lstStyle/>
            <a:p>
              <a:pPr fontAlgn="auto">
                <a:spcBef>
                  <a:spcPts val="0"/>
                </a:spcBef>
                <a:spcAft>
                  <a:spcPts val="0"/>
                </a:spcAft>
                <a:defRPr/>
              </a:pPr>
              <a:endParaRPr lang="en-US">
                <a:latin typeface="+mn-lt"/>
              </a:endParaRPr>
            </a:p>
          </p:txBody>
        </p:sp>
        <p:sp>
          <p:nvSpPr>
            <p:cNvPr id="25" name="Freeform 272"/>
            <p:cNvSpPr>
              <a:spLocks/>
            </p:cNvSpPr>
            <p:nvPr/>
          </p:nvSpPr>
          <p:spPr bwMode="auto">
            <a:xfrm>
              <a:off x="2811" y="2382"/>
              <a:ext cx="78" cy="92"/>
            </a:xfrm>
            <a:custGeom>
              <a:avLst/>
              <a:gdLst>
                <a:gd name="T0" fmla="*/ 32 w 156"/>
                <a:gd name="T1" fmla="*/ 13 h 182"/>
                <a:gd name="T2" fmla="*/ 32 w 156"/>
                <a:gd name="T3" fmla="*/ 13 h 182"/>
                <a:gd name="T4" fmla="*/ 32 w 156"/>
                <a:gd name="T5" fmla="*/ 17 h 182"/>
                <a:gd name="T6" fmla="*/ 34 w 156"/>
                <a:gd name="T7" fmla="*/ 22 h 182"/>
                <a:gd name="T8" fmla="*/ 36 w 156"/>
                <a:gd name="T9" fmla="*/ 30 h 182"/>
                <a:gd name="T10" fmla="*/ 36 w 156"/>
                <a:gd name="T11" fmla="*/ 38 h 182"/>
                <a:gd name="T12" fmla="*/ 38 w 156"/>
                <a:gd name="T13" fmla="*/ 47 h 182"/>
                <a:gd name="T14" fmla="*/ 38 w 156"/>
                <a:gd name="T15" fmla="*/ 59 h 182"/>
                <a:gd name="T16" fmla="*/ 40 w 156"/>
                <a:gd name="T17" fmla="*/ 70 h 182"/>
                <a:gd name="T18" fmla="*/ 38 w 156"/>
                <a:gd name="T19" fmla="*/ 83 h 182"/>
                <a:gd name="T20" fmla="*/ 36 w 156"/>
                <a:gd name="T21" fmla="*/ 97 h 182"/>
                <a:gd name="T22" fmla="*/ 34 w 156"/>
                <a:gd name="T23" fmla="*/ 110 h 182"/>
                <a:gd name="T24" fmla="*/ 31 w 156"/>
                <a:gd name="T25" fmla="*/ 125 h 182"/>
                <a:gd name="T26" fmla="*/ 25 w 156"/>
                <a:gd name="T27" fmla="*/ 138 h 182"/>
                <a:gd name="T28" fmla="*/ 19 w 156"/>
                <a:gd name="T29" fmla="*/ 152 h 182"/>
                <a:gd name="T30" fmla="*/ 10 w 156"/>
                <a:gd name="T31" fmla="*/ 165 h 182"/>
                <a:gd name="T32" fmla="*/ 0 w 156"/>
                <a:gd name="T33" fmla="*/ 176 h 182"/>
                <a:gd name="T34" fmla="*/ 0 w 156"/>
                <a:gd name="T35" fmla="*/ 176 h 182"/>
                <a:gd name="T36" fmla="*/ 4 w 156"/>
                <a:gd name="T37" fmla="*/ 178 h 182"/>
                <a:gd name="T38" fmla="*/ 10 w 156"/>
                <a:gd name="T39" fmla="*/ 178 h 182"/>
                <a:gd name="T40" fmla="*/ 17 w 156"/>
                <a:gd name="T41" fmla="*/ 180 h 182"/>
                <a:gd name="T42" fmla="*/ 27 w 156"/>
                <a:gd name="T43" fmla="*/ 180 h 182"/>
                <a:gd name="T44" fmla="*/ 38 w 156"/>
                <a:gd name="T45" fmla="*/ 180 h 182"/>
                <a:gd name="T46" fmla="*/ 50 w 156"/>
                <a:gd name="T47" fmla="*/ 180 h 182"/>
                <a:gd name="T48" fmla="*/ 63 w 156"/>
                <a:gd name="T49" fmla="*/ 182 h 182"/>
                <a:gd name="T50" fmla="*/ 76 w 156"/>
                <a:gd name="T51" fmla="*/ 180 h 182"/>
                <a:gd name="T52" fmla="*/ 90 w 156"/>
                <a:gd name="T53" fmla="*/ 178 h 182"/>
                <a:gd name="T54" fmla="*/ 101 w 156"/>
                <a:gd name="T55" fmla="*/ 176 h 182"/>
                <a:gd name="T56" fmla="*/ 114 w 156"/>
                <a:gd name="T57" fmla="*/ 173 h 182"/>
                <a:gd name="T58" fmla="*/ 126 w 156"/>
                <a:gd name="T59" fmla="*/ 167 h 182"/>
                <a:gd name="T60" fmla="*/ 137 w 156"/>
                <a:gd name="T61" fmla="*/ 161 h 182"/>
                <a:gd name="T62" fmla="*/ 147 w 156"/>
                <a:gd name="T63" fmla="*/ 154 h 182"/>
                <a:gd name="T64" fmla="*/ 156 w 156"/>
                <a:gd name="T65" fmla="*/ 144 h 182"/>
                <a:gd name="T66" fmla="*/ 154 w 156"/>
                <a:gd name="T67" fmla="*/ 144 h 182"/>
                <a:gd name="T68" fmla="*/ 150 w 156"/>
                <a:gd name="T69" fmla="*/ 140 h 182"/>
                <a:gd name="T70" fmla="*/ 145 w 156"/>
                <a:gd name="T71" fmla="*/ 136 h 182"/>
                <a:gd name="T72" fmla="*/ 139 w 156"/>
                <a:gd name="T73" fmla="*/ 131 h 182"/>
                <a:gd name="T74" fmla="*/ 131 w 156"/>
                <a:gd name="T75" fmla="*/ 125 h 182"/>
                <a:gd name="T76" fmla="*/ 124 w 156"/>
                <a:gd name="T77" fmla="*/ 117 h 182"/>
                <a:gd name="T78" fmla="*/ 114 w 156"/>
                <a:gd name="T79" fmla="*/ 108 h 182"/>
                <a:gd name="T80" fmla="*/ 105 w 156"/>
                <a:gd name="T81" fmla="*/ 98 h 182"/>
                <a:gd name="T82" fmla="*/ 95 w 156"/>
                <a:gd name="T83" fmla="*/ 87 h 182"/>
                <a:gd name="T84" fmla="*/ 88 w 156"/>
                <a:gd name="T85" fmla="*/ 78 h 182"/>
                <a:gd name="T86" fmla="*/ 80 w 156"/>
                <a:gd name="T87" fmla="*/ 64 h 182"/>
                <a:gd name="T88" fmla="*/ 72 w 156"/>
                <a:gd name="T89" fmla="*/ 53 h 182"/>
                <a:gd name="T90" fmla="*/ 67 w 156"/>
                <a:gd name="T91" fmla="*/ 40 h 182"/>
                <a:gd name="T92" fmla="*/ 63 w 156"/>
                <a:gd name="T93" fmla="*/ 26 h 182"/>
                <a:gd name="T94" fmla="*/ 61 w 156"/>
                <a:gd name="T95" fmla="*/ 13 h 182"/>
                <a:gd name="T96" fmla="*/ 63 w 156"/>
                <a:gd name="T97" fmla="*/ 0 h 182"/>
                <a:gd name="T98" fmla="*/ 32 w 156"/>
                <a:gd name="T99" fmla="*/ 13 h 182"/>
                <a:gd name="T100" fmla="*/ 32 w 156"/>
                <a:gd name="T101" fmla="*/ 1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32" y="13"/>
                  </a:moveTo>
                  <a:lnTo>
                    <a:pt x="32" y="13"/>
                  </a:lnTo>
                  <a:lnTo>
                    <a:pt x="32" y="17"/>
                  </a:lnTo>
                  <a:lnTo>
                    <a:pt x="34" y="22"/>
                  </a:lnTo>
                  <a:lnTo>
                    <a:pt x="36" y="30"/>
                  </a:lnTo>
                  <a:lnTo>
                    <a:pt x="36" y="38"/>
                  </a:lnTo>
                  <a:lnTo>
                    <a:pt x="38" y="47"/>
                  </a:lnTo>
                  <a:lnTo>
                    <a:pt x="38" y="59"/>
                  </a:lnTo>
                  <a:lnTo>
                    <a:pt x="40" y="70"/>
                  </a:lnTo>
                  <a:lnTo>
                    <a:pt x="38" y="83"/>
                  </a:lnTo>
                  <a:lnTo>
                    <a:pt x="36" y="97"/>
                  </a:lnTo>
                  <a:lnTo>
                    <a:pt x="34" y="110"/>
                  </a:lnTo>
                  <a:lnTo>
                    <a:pt x="31" y="125"/>
                  </a:lnTo>
                  <a:lnTo>
                    <a:pt x="25" y="138"/>
                  </a:lnTo>
                  <a:lnTo>
                    <a:pt x="19" y="152"/>
                  </a:lnTo>
                  <a:lnTo>
                    <a:pt x="10" y="165"/>
                  </a:lnTo>
                  <a:lnTo>
                    <a:pt x="0" y="176"/>
                  </a:lnTo>
                  <a:lnTo>
                    <a:pt x="0" y="176"/>
                  </a:lnTo>
                  <a:lnTo>
                    <a:pt x="4" y="178"/>
                  </a:lnTo>
                  <a:lnTo>
                    <a:pt x="10" y="178"/>
                  </a:lnTo>
                  <a:lnTo>
                    <a:pt x="17" y="180"/>
                  </a:lnTo>
                  <a:lnTo>
                    <a:pt x="27" y="180"/>
                  </a:lnTo>
                  <a:lnTo>
                    <a:pt x="38" y="180"/>
                  </a:lnTo>
                  <a:lnTo>
                    <a:pt x="50" y="180"/>
                  </a:lnTo>
                  <a:lnTo>
                    <a:pt x="63" y="182"/>
                  </a:lnTo>
                  <a:lnTo>
                    <a:pt x="76" y="180"/>
                  </a:lnTo>
                  <a:lnTo>
                    <a:pt x="90" y="178"/>
                  </a:lnTo>
                  <a:lnTo>
                    <a:pt x="101" y="176"/>
                  </a:lnTo>
                  <a:lnTo>
                    <a:pt x="114" y="173"/>
                  </a:lnTo>
                  <a:lnTo>
                    <a:pt x="126" y="167"/>
                  </a:lnTo>
                  <a:lnTo>
                    <a:pt x="137" y="161"/>
                  </a:lnTo>
                  <a:lnTo>
                    <a:pt x="147" y="154"/>
                  </a:lnTo>
                  <a:lnTo>
                    <a:pt x="156" y="144"/>
                  </a:lnTo>
                  <a:lnTo>
                    <a:pt x="154" y="144"/>
                  </a:lnTo>
                  <a:lnTo>
                    <a:pt x="150" y="140"/>
                  </a:lnTo>
                  <a:lnTo>
                    <a:pt x="145" y="136"/>
                  </a:lnTo>
                  <a:lnTo>
                    <a:pt x="139" y="131"/>
                  </a:lnTo>
                  <a:lnTo>
                    <a:pt x="131" y="125"/>
                  </a:lnTo>
                  <a:lnTo>
                    <a:pt x="124" y="117"/>
                  </a:lnTo>
                  <a:lnTo>
                    <a:pt x="114" y="108"/>
                  </a:lnTo>
                  <a:lnTo>
                    <a:pt x="105" y="98"/>
                  </a:lnTo>
                  <a:lnTo>
                    <a:pt x="95" y="87"/>
                  </a:lnTo>
                  <a:lnTo>
                    <a:pt x="88" y="78"/>
                  </a:lnTo>
                  <a:lnTo>
                    <a:pt x="80" y="64"/>
                  </a:lnTo>
                  <a:lnTo>
                    <a:pt x="72" y="53"/>
                  </a:lnTo>
                  <a:lnTo>
                    <a:pt x="67" y="40"/>
                  </a:lnTo>
                  <a:lnTo>
                    <a:pt x="63" y="26"/>
                  </a:lnTo>
                  <a:lnTo>
                    <a:pt x="61" y="13"/>
                  </a:lnTo>
                  <a:lnTo>
                    <a:pt x="63" y="0"/>
                  </a:lnTo>
                  <a:lnTo>
                    <a:pt x="32" y="13"/>
                  </a:lnTo>
                  <a:lnTo>
                    <a:pt x="32" y="13"/>
                  </a:lnTo>
                  <a:close/>
                </a:path>
              </a:pathLst>
            </a:custGeom>
            <a:solidFill>
              <a:srgbClr val="8A8AA8"/>
            </a:solidFill>
            <a:ln>
              <a:noFill/>
            </a:ln>
            <a:extLst/>
          </p:spPr>
          <p:txBody>
            <a:bodyPr/>
            <a:lstStyle/>
            <a:p>
              <a:pPr fontAlgn="auto">
                <a:spcBef>
                  <a:spcPts val="0"/>
                </a:spcBef>
                <a:spcAft>
                  <a:spcPts val="0"/>
                </a:spcAft>
                <a:defRPr/>
              </a:pPr>
              <a:endParaRPr lang="en-US">
                <a:latin typeface="+mn-lt"/>
              </a:endParaRPr>
            </a:p>
          </p:txBody>
        </p:sp>
        <p:sp>
          <p:nvSpPr>
            <p:cNvPr id="26" name="Freeform 273"/>
            <p:cNvSpPr>
              <a:spLocks/>
            </p:cNvSpPr>
            <p:nvPr/>
          </p:nvSpPr>
          <p:spPr bwMode="auto">
            <a:xfrm>
              <a:off x="2541" y="1964"/>
              <a:ext cx="387" cy="357"/>
            </a:xfrm>
            <a:custGeom>
              <a:avLst/>
              <a:gdLst>
                <a:gd name="T0" fmla="*/ 25 w 774"/>
                <a:gd name="T1" fmla="*/ 1 h 712"/>
                <a:gd name="T2" fmla="*/ 33 w 774"/>
                <a:gd name="T3" fmla="*/ 0 h 712"/>
                <a:gd name="T4" fmla="*/ 48 w 774"/>
                <a:gd name="T5" fmla="*/ 0 h 712"/>
                <a:gd name="T6" fmla="*/ 69 w 774"/>
                <a:gd name="T7" fmla="*/ 0 h 712"/>
                <a:gd name="T8" fmla="*/ 93 w 774"/>
                <a:gd name="T9" fmla="*/ 1 h 712"/>
                <a:gd name="T10" fmla="*/ 122 w 774"/>
                <a:gd name="T11" fmla="*/ 9 h 712"/>
                <a:gd name="T12" fmla="*/ 150 w 774"/>
                <a:gd name="T13" fmla="*/ 22 h 712"/>
                <a:gd name="T14" fmla="*/ 181 w 774"/>
                <a:gd name="T15" fmla="*/ 43 h 712"/>
                <a:gd name="T16" fmla="*/ 209 w 774"/>
                <a:gd name="T17" fmla="*/ 74 h 712"/>
                <a:gd name="T18" fmla="*/ 232 w 774"/>
                <a:gd name="T19" fmla="*/ 115 h 712"/>
                <a:gd name="T20" fmla="*/ 253 w 774"/>
                <a:gd name="T21" fmla="*/ 167 h 712"/>
                <a:gd name="T22" fmla="*/ 270 w 774"/>
                <a:gd name="T23" fmla="*/ 226 h 712"/>
                <a:gd name="T24" fmla="*/ 287 w 774"/>
                <a:gd name="T25" fmla="*/ 285 h 712"/>
                <a:gd name="T26" fmla="*/ 306 w 774"/>
                <a:gd name="T27" fmla="*/ 342 h 712"/>
                <a:gd name="T28" fmla="*/ 325 w 774"/>
                <a:gd name="T29" fmla="*/ 389 h 712"/>
                <a:gd name="T30" fmla="*/ 350 w 774"/>
                <a:gd name="T31" fmla="*/ 429 h 712"/>
                <a:gd name="T32" fmla="*/ 690 w 774"/>
                <a:gd name="T33" fmla="*/ 290 h 712"/>
                <a:gd name="T34" fmla="*/ 694 w 774"/>
                <a:gd name="T35" fmla="*/ 294 h 712"/>
                <a:gd name="T36" fmla="*/ 706 w 774"/>
                <a:gd name="T37" fmla="*/ 309 h 712"/>
                <a:gd name="T38" fmla="*/ 721 w 774"/>
                <a:gd name="T39" fmla="*/ 330 h 712"/>
                <a:gd name="T40" fmla="*/ 738 w 774"/>
                <a:gd name="T41" fmla="*/ 357 h 712"/>
                <a:gd name="T42" fmla="*/ 753 w 774"/>
                <a:gd name="T43" fmla="*/ 383 h 712"/>
                <a:gd name="T44" fmla="*/ 766 w 774"/>
                <a:gd name="T45" fmla="*/ 410 h 712"/>
                <a:gd name="T46" fmla="*/ 774 w 774"/>
                <a:gd name="T47" fmla="*/ 433 h 712"/>
                <a:gd name="T48" fmla="*/ 772 w 774"/>
                <a:gd name="T49" fmla="*/ 450 h 712"/>
                <a:gd name="T50" fmla="*/ 755 w 774"/>
                <a:gd name="T51" fmla="*/ 461 h 712"/>
                <a:gd name="T52" fmla="*/ 713 w 774"/>
                <a:gd name="T53" fmla="*/ 494 h 712"/>
                <a:gd name="T54" fmla="*/ 652 w 774"/>
                <a:gd name="T55" fmla="*/ 537 h 712"/>
                <a:gd name="T56" fmla="*/ 584 w 774"/>
                <a:gd name="T57" fmla="*/ 589 h 712"/>
                <a:gd name="T58" fmla="*/ 510 w 774"/>
                <a:gd name="T59" fmla="*/ 636 h 712"/>
                <a:gd name="T60" fmla="*/ 443 w 774"/>
                <a:gd name="T61" fmla="*/ 678 h 712"/>
                <a:gd name="T62" fmla="*/ 388 w 774"/>
                <a:gd name="T63" fmla="*/ 706 h 712"/>
                <a:gd name="T64" fmla="*/ 356 w 774"/>
                <a:gd name="T65" fmla="*/ 712 h 712"/>
                <a:gd name="T66" fmla="*/ 341 w 774"/>
                <a:gd name="T67" fmla="*/ 693 h 712"/>
                <a:gd name="T68" fmla="*/ 297 w 774"/>
                <a:gd name="T69" fmla="*/ 640 h 712"/>
                <a:gd name="T70" fmla="*/ 236 w 774"/>
                <a:gd name="T71" fmla="*/ 558 h 712"/>
                <a:gd name="T72" fmla="*/ 169 w 774"/>
                <a:gd name="T73" fmla="*/ 459 h 712"/>
                <a:gd name="T74" fmla="*/ 101 w 774"/>
                <a:gd name="T75" fmla="*/ 351 h 712"/>
                <a:gd name="T76" fmla="*/ 46 w 774"/>
                <a:gd name="T77" fmla="*/ 239 h 712"/>
                <a:gd name="T78" fmla="*/ 10 w 774"/>
                <a:gd name="T79" fmla="*/ 133 h 712"/>
                <a:gd name="T80" fmla="*/ 0 w 774"/>
                <a:gd name="T81" fmla="*/ 39 h 712"/>
                <a:gd name="T82" fmla="*/ 23 w 774"/>
                <a:gd name="T83" fmla="*/ 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712">
                  <a:moveTo>
                    <a:pt x="23" y="1"/>
                  </a:moveTo>
                  <a:lnTo>
                    <a:pt x="25" y="1"/>
                  </a:lnTo>
                  <a:lnTo>
                    <a:pt x="29" y="1"/>
                  </a:lnTo>
                  <a:lnTo>
                    <a:pt x="33" y="0"/>
                  </a:lnTo>
                  <a:lnTo>
                    <a:pt x="40" y="0"/>
                  </a:lnTo>
                  <a:lnTo>
                    <a:pt x="48" y="0"/>
                  </a:lnTo>
                  <a:lnTo>
                    <a:pt x="57" y="0"/>
                  </a:lnTo>
                  <a:lnTo>
                    <a:pt x="69" y="0"/>
                  </a:lnTo>
                  <a:lnTo>
                    <a:pt x="80" y="1"/>
                  </a:lnTo>
                  <a:lnTo>
                    <a:pt x="93" y="1"/>
                  </a:lnTo>
                  <a:lnTo>
                    <a:pt x="107" y="5"/>
                  </a:lnTo>
                  <a:lnTo>
                    <a:pt x="122" y="9"/>
                  </a:lnTo>
                  <a:lnTo>
                    <a:pt x="137" y="17"/>
                  </a:lnTo>
                  <a:lnTo>
                    <a:pt x="150" y="22"/>
                  </a:lnTo>
                  <a:lnTo>
                    <a:pt x="166" y="32"/>
                  </a:lnTo>
                  <a:lnTo>
                    <a:pt x="181" y="43"/>
                  </a:lnTo>
                  <a:lnTo>
                    <a:pt x="196" y="58"/>
                  </a:lnTo>
                  <a:lnTo>
                    <a:pt x="209" y="74"/>
                  </a:lnTo>
                  <a:lnTo>
                    <a:pt x="221" y="93"/>
                  </a:lnTo>
                  <a:lnTo>
                    <a:pt x="232" y="115"/>
                  </a:lnTo>
                  <a:lnTo>
                    <a:pt x="244" y="140"/>
                  </a:lnTo>
                  <a:lnTo>
                    <a:pt x="253" y="167"/>
                  </a:lnTo>
                  <a:lnTo>
                    <a:pt x="263" y="195"/>
                  </a:lnTo>
                  <a:lnTo>
                    <a:pt x="270" y="226"/>
                  </a:lnTo>
                  <a:lnTo>
                    <a:pt x="280" y="256"/>
                  </a:lnTo>
                  <a:lnTo>
                    <a:pt x="287" y="285"/>
                  </a:lnTo>
                  <a:lnTo>
                    <a:pt x="297" y="313"/>
                  </a:lnTo>
                  <a:lnTo>
                    <a:pt x="306" y="342"/>
                  </a:lnTo>
                  <a:lnTo>
                    <a:pt x="316" y="368"/>
                  </a:lnTo>
                  <a:lnTo>
                    <a:pt x="325" y="389"/>
                  </a:lnTo>
                  <a:lnTo>
                    <a:pt x="339" y="410"/>
                  </a:lnTo>
                  <a:lnTo>
                    <a:pt x="350" y="429"/>
                  </a:lnTo>
                  <a:lnTo>
                    <a:pt x="365" y="442"/>
                  </a:lnTo>
                  <a:lnTo>
                    <a:pt x="690" y="290"/>
                  </a:lnTo>
                  <a:lnTo>
                    <a:pt x="692" y="292"/>
                  </a:lnTo>
                  <a:lnTo>
                    <a:pt x="694" y="294"/>
                  </a:lnTo>
                  <a:lnTo>
                    <a:pt x="700" y="302"/>
                  </a:lnTo>
                  <a:lnTo>
                    <a:pt x="706" y="309"/>
                  </a:lnTo>
                  <a:lnTo>
                    <a:pt x="713" y="319"/>
                  </a:lnTo>
                  <a:lnTo>
                    <a:pt x="721" y="330"/>
                  </a:lnTo>
                  <a:lnTo>
                    <a:pt x="728" y="342"/>
                  </a:lnTo>
                  <a:lnTo>
                    <a:pt x="738" y="357"/>
                  </a:lnTo>
                  <a:lnTo>
                    <a:pt x="745" y="370"/>
                  </a:lnTo>
                  <a:lnTo>
                    <a:pt x="753" y="383"/>
                  </a:lnTo>
                  <a:lnTo>
                    <a:pt x="761" y="397"/>
                  </a:lnTo>
                  <a:lnTo>
                    <a:pt x="766" y="410"/>
                  </a:lnTo>
                  <a:lnTo>
                    <a:pt x="770" y="421"/>
                  </a:lnTo>
                  <a:lnTo>
                    <a:pt x="774" y="433"/>
                  </a:lnTo>
                  <a:lnTo>
                    <a:pt x="774" y="442"/>
                  </a:lnTo>
                  <a:lnTo>
                    <a:pt x="772" y="450"/>
                  </a:lnTo>
                  <a:lnTo>
                    <a:pt x="766" y="454"/>
                  </a:lnTo>
                  <a:lnTo>
                    <a:pt x="755" y="461"/>
                  </a:lnTo>
                  <a:lnTo>
                    <a:pt x="738" y="477"/>
                  </a:lnTo>
                  <a:lnTo>
                    <a:pt x="713" y="494"/>
                  </a:lnTo>
                  <a:lnTo>
                    <a:pt x="685" y="515"/>
                  </a:lnTo>
                  <a:lnTo>
                    <a:pt x="652" y="537"/>
                  </a:lnTo>
                  <a:lnTo>
                    <a:pt x="618" y="562"/>
                  </a:lnTo>
                  <a:lnTo>
                    <a:pt x="584" y="589"/>
                  </a:lnTo>
                  <a:lnTo>
                    <a:pt x="546" y="613"/>
                  </a:lnTo>
                  <a:lnTo>
                    <a:pt x="510" y="636"/>
                  </a:lnTo>
                  <a:lnTo>
                    <a:pt x="476" y="659"/>
                  </a:lnTo>
                  <a:lnTo>
                    <a:pt x="443" y="678"/>
                  </a:lnTo>
                  <a:lnTo>
                    <a:pt x="413" y="693"/>
                  </a:lnTo>
                  <a:lnTo>
                    <a:pt x="388" y="706"/>
                  </a:lnTo>
                  <a:lnTo>
                    <a:pt x="369" y="712"/>
                  </a:lnTo>
                  <a:lnTo>
                    <a:pt x="356" y="712"/>
                  </a:lnTo>
                  <a:lnTo>
                    <a:pt x="352" y="708"/>
                  </a:lnTo>
                  <a:lnTo>
                    <a:pt x="341" y="693"/>
                  </a:lnTo>
                  <a:lnTo>
                    <a:pt x="322" y="670"/>
                  </a:lnTo>
                  <a:lnTo>
                    <a:pt x="297" y="640"/>
                  </a:lnTo>
                  <a:lnTo>
                    <a:pt x="268" y="602"/>
                  </a:lnTo>
                  <a:lnTo>
                    <a:pt x="236" y="558"/>
                  </a:lnTo>
                  <a:lnTo>
                    <a:pt x="202" y="511"/>
                  </a:lnTo>
                  <a:lnTo>
                    <a:pt x="169" y="459"/>
                  </a:lnTo>
                  <a:lnTo>
                    <a:pt x="135" y="406"/>
                  </a:lnTo>
                  <a:lnTo>
                    <a:pt x="101" y="351"/>
                  </a:lnTo>
                  <a:lnTo>
                    <a:pt x="73" y="294"/>
                  </a:lnTo>
                  <a:lnTo>
                    <a:pt x="46" y="239"/>
                  </a:lnTo>
                  <a:lnTo>
                    <a:pt x="23" y="184"/>
                  </a:lnTo>
                  <a:lnTo>
                    <a:pt x="10" y="133"/>
                  </a:lnTo>
                  <a:lnTo>
                    <a:pt x="0" y="83"/>
                  </a:lnTo>
                  <a:lnTo>
                    <a:pt x="0" y="39"/>
                  </a:lnTo>
                  <a:lnTo>
                    <a:pt x="23" y="1"/>
                  </a:lnTo>
                  <a:lnTo>
                    <a:pt x="23" y="1"/>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27" name="Freeform 274"/>
            <p:cNvSpPr>
              <a:spLocks/>
            </p:cNvSpPr>
            <p:nvPr/>
          </p:nvSpPr>
          <p:spPr bwMode="auto">
            <a:xfrm>
              <a:off x="2800" y="2325"/>
              <a:ext cx="68" cy="69"/>
            </a:xfrm>
            <a:custGeom>
              <a:avLst/>
              <a:gdLst>
                <a:gd name="T0" fmla="*/ 76 w 137"/>
                <a:gd name="T1" fmla="*/ 135 h 136"/>
                <a:gd name="T2" fmla="*/ 88 w 137"/>
                <a:gd name="T3" fmla="*/ 131 h 136"/>
                <a:gd name="T4" fmla="*/ 101 w 137"/>
                <a:gd name="T5" fmla="*/ 127 h 136"/>
                <a:gd name="T6" fmla="*/ 111 w 137"/>
                <a:gd name="T7" fmla="*/ 119 h 136"/>
                <a:gd name="T8" fmla="*/ 120 w 137"/>
                <a:gd name="T9" fmla="*/ 110 h 136"/>
                <a:gd name="T10" fmla="*/ 128 w 137"/>
                <a:gd name="T11" fmla="*/ 98 h 136"/>
                <a:gd name="T12" fmla="*/ 133 w 137"/>
                <a:gd name="T13" fmla="*/ 87 h 136"/>
                <a:gd name="T14" fmla="*/ 135 w 137"/>
                <a:gd name="T15" fmla="*/ 74 h 136"/>
                <a:gd name="T16" fmla="*/ 135 w 137"/>
                <a:gd name="T17" fmla="*/ 60 h 136"/>
                <a:gd name="T18" fmla="*/ 133 w 137"/>
                <a:gd name="T19" fmla="*/ 47 h 136"/>
                <a:gd name="T20" fmla="*/ 128 w 137"/>
                <a:gd name="T21" fmla="*/ 34 h 136"/>
                <a:gd name="T22" fmla="*/ 120 w 137"/>
                <a:gd name="T23" fmla="*/ 22 h 136"/>
                <a:gd name="T24" fmla="*/ 111 w 137"/>
                <a:gd name="T25" fmla="*/ 13 h 136"/>
                <a:gd name="T26" fmla="*/ 101 w 137"/>
                <a:gd name="T27" fmla="*/ 7 h 136"/>
                <a:gd name="T28" fmla="*/ 88 w 137"/>
                <a:gd name="T29" fmla="*/ 2 h 136"/>
                <a:gd name="T30" fmla="*/ 76 w 137"/>
                <a:gd name="T31" fmla="*/ 0 h 136"/>
                <a:gd name="T32" fmla="*/ 61 w 137"/>
                <a:gd name="T33" fmla="*/ 0 h 136"/>
                <a:gd name="T34" fmla="*/ 48 w 137"/>
                <a:gd name="T35" fmla="*/ 2 h 136"/>
                <a:gd name="T36" fmla="*/ 36 w 137"/>
                <a:gd name="T37" fmla="*/ 7 h 136"/>
                <a:gd name="T38" fmla="*/ 25 w 137"/>
                <a:gd name="T39" fmla="*/ 13 h 136"/>
                <a:gd name="T40" fmla="*/ 16 w 137"/>
                <a:gd name="T41" fmla="*/ 22 h 136"/>
                <a:gd name="T42" fmla="*/ 8 w 137"/>
                <a:gd name="T43" fmla="*/ 34 h 136"/>
                <a:gd name="T44" fmla="*/ 2 w 137"/>
                <a:gd name="T45" fmla="*/ 47 h 136"/>
                <a:gd name="T46" fmla="*/ 0 w 137"/>
                <a:gd name="T47" fmla="*/ 60 h 136"/>
                <a:gd name="T48" fmla="*/ 0 w 137"/>
                <a:gd name="T49" fmla="*/ 74 h 136"/>
                <a:gd name="T50" fmla="*/ 2 w 137"/>
                <a:gd name="T51" fmla="*/ 87 h 136"/>
                <a:gd name="T52" fmla="*/ 8 w 137"/>
                <a:gd name="T53" fmla="*/ 98 h 136"/>
                <a:gd name="T54" fmla="*/ 16 w 137"/>
                <a:gd name="T55" fmla="*/ 110 h 136"/>
                <a:gd name="T56" fmla="*/ 25 w 137"/>
                <a:gd name="T57" fmla="*/ 119 h 136"/>
                <a:gd name="T58" fmla="*/ 36 w 137"/>
                <a:gd name="T59" fmla="*/ 127 h 136"/>
                <a:gd name="T60" fmla="*/ 48 w 137"/>
                <a:gd name="T61" fmla="*/ 131 h 136"/>
                <a:gd name="T62" fmla="*/ 61 w 137"/>
                <a:gd name="T63" fmla="*/ 135 h 136"/>
                <a:gd name="T64" fmla="*/ 69 w 137"/>
                <a:gd name="T6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6">
                  <a:moveTo>
                    <a:pt x="69" y="136"/>
                  </a:moveTo>
                  <a:lnTo>
                    <a:pt x="76" y="135"/>
                  </a:lnTo>
                  <a:lnTo>
                    <a:pt x="82" y="135"/>
                  </a:lnTo>
                  <a:lnTo>
                    <a:pt x="88" y="131"/>
                  </a:lnTo>
                  <a:lnTo>
                    <a:pt x="95" y="129"/>
                  </a:lnTo>
                  <a:lnTo>
                    <a:pt x="101" y="127"/>
                  </a:lnTo>
                  <a:lnTo>
                    <a:pt x="107" y="123"/>
                  </a:lnTo>
                  <a:lnTo>
                    <a:pt x="111" y="119"/>
                  </a:lnTo>
                  <a:lnTo>
                    <a:pt x="116" y="116"/>
                  </a:lnTo>
                  <a:lnTo>
                    <a:pt x="120" y="110"/>
                  </a:lnTo>
                  <a:lnTo>
                    <a:pt x="124" y="106"/>
                  </a:lnTo>
                  <a:lnTo>
                    <a:pt x="128" y="98"/>
                  </a:lnTo>
                  <a:lnTo>
                    <a:pt x="132" y="95"/>
                  </a:lnTo>
                  <a:lnTo>
                    <a:pt x="133" y="87"/>
                  </a:lnTo>
                  <a:lnTo>
                    <a:pt x="135" y="81"/>
                  </a:lnTo>
                  <a:lnTo>
                    <a:pt x="135" y="74"/>
                  </a:lnTo>
                  <a:lnTo>
                    <a:pt x="137" y="68"/>
                  </a:lnTo>
                  <a:lnTo>
                    <a:pt x="135" y="60"/>
                  </a:lnTo>
                  <a:lnTo>
                    <a:pt x="135" y="53"/>
                  </a:lnTo>
                  <a:lnTo>
                    <a:pt x="133" y="47"/>
                  </a:lnTo>
                  <a:lnTo>
                    <a:pt x="132" y="40"/>
                  </a:lnTo>
                  <a:lnTo>
                    <a:pt x="128" y="34"/>
                  </a:lnTo>
                  <a:lnTo>
                    <a:pt x="124" y="28"/>
                  </a:lnTo>
                  <a:lnTo>
                    <a:pt x="120" y="22"/>
                  </a:lnTo>
                  <a:lnTo>
                    <a:pt x="116" y="19"/>
                  </a:lnTo>
                  <a:lnTo>
                    <a:pt x="111" y="13"/>
                  </a:lnTo>
                  <a:lnTo>
                    <a:pt x="107" y="9"/>
                  </a:lnTo>
                  <a:lnTo>
                    <a:pt x="101" y="7"/>
                  </a:lnTo>
                  <a:lnTo>
                    <a:pt x="95" y="3"/>
                  </a:lnTo>
                  <a:lnTo>
                    <a:pt x="88" y="2"/>
                  </a:lnTo>
                  <a:lnTo>
                    <a:pt x="82" y="0"/>
                  </a:lnTo>
                  <a:lnTo>
                    <a:pt x="76" y="0"/>
                  </a:lnTo>
                  <a:lnTo>
                    <a:pt x="69" y="0"/>
                  </a:lnTo>
                  <a:lnTo>
                    <a:pt x="61" y="0"/>
                  </a:lnTo>
                  <a:lnTo>
                    <a:pt x="55" y="0"/>
                  </a:lnTo>
                  <a:lnTo>
                    <a:pt x="48" y="2"/>
                  </a:lnTo>
                  <a:lnTo>
                    <a:pt x="42" y="3"/>
                  </a:lnTo>
                  <a:lnTo>
                    <a:pt x="36" y="7"/>
                  </a:lnTo>
                  <a:lnTo>
                    <a:pt x="29" y="9"/>
                  </a:lnTo>
                  <a:lnTo>
                    <a:pt x="25" y="13"/>
                  </a:lnTo>
                  <a:lnTo>
                    <a:pt x="19" y="19"/>
                  </a:lnTo>
                  <a:lnTo>
                    <a:pt x="16" y="22"/>
                  </a:lnTo>
                  <a:lnTo>
                    <a:pt x="12" y="28"/>
                  </a:lnTo>
                  <a:lnTo>
                    <a:pt x="8" y="34"/>
                  </a:lnTo>
                  <a:lnTo>
                    <a:pt x="6" y="40"/>
                  </a:lnTo>
                  <a:lnTo>
                    <a:pt x="2" y="47"/>
                  </a:lnTo>
                  <a:lnTo>
                    <a:pt x="0" y="53"/>
                  </a:lnTo>
                  <a:lnTo>
                    <a:pt x="0" y="60"/>
                  </a:lnTo>
                  <a:lnTo>
                    <a:pt x="0" y="68"/>
                  </a:lnTo>
                  <a:lnTo>
                    <a:pt x="0" y="74"/>
                  </a:lnTo>
                  <a:lnTo>
                    <a:pt x="0" y="81"/>
                  </a:lnTo>
                  <a:lnTo>
                    <a:pt x="2" y="87"/>
                  </a:lnTo>
                  <a:lnTo>
                    <a:pt x="6" y="95"/>
                  </a:lnTo>
                  <a:lnTo>
                    <a:pt x="8" y="98"/>
                  </a:lnTo>
                  <a:lnTo>
                    <a:pt x="12" y="106"/>
                  </a:lnTo>
                  <a:lnTo>
                    <a:pt x="16" y="110"/>
                  </a:lnTo>
                  <a:lnTo>
                    <a:pt x="19" y="116"/>
                  </a:lnTo>
                  <a:lnTo>
                    <a:pt x="25" y="119"/>
                  </a:lnTo>
                  <a:lnTo>
                    <a:pt x="29" y="123"/>
                  </a:lnTo>
                  <a:lnTo>
                    <a:pt x="36" y="127"/>
                  </a:lnTo>
                  <a:lnTo>
                    <a:pt x="42" y="129"/>
                  </a:lnTo>
                  <a:lnTo>
                    <a:pt x="48" y="131"/>
                  </a:lnTo>
                  <a:lnTo>
                    <a:pt x="55" y="135"/>
                  </a:lnTo>
                  <a:lnTo>
                    <a:pt x="61" y="135"/>
                  </a:lnTo>
                  <a:lnTo>
                    <a:pt x="69" y="136"/>
                  </a:lnTo>
                  <a:lnTo>
                    <a:pt x="69" y="136"/>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28" name="Freeform 275"/>
            <p:cNvSpPr>
              <a:spLocks/>
            </p:cNvSpPr>
            <p:nvPr/>
          </p:nvSpPr>
          <p:spPr bwMode="auto">
            <a:xfrm>
              <a:off x="2818" y="2343"/>
              <a:ext cx="33" cy="34"/>
            </a:xfrm>
            <a:custGeom>
              <a:avLst/>
              <a:gdLst>
                <a:gd name="T0" fmla="*/ 33 w 67"/>
                <a:gd name="T1" fmla="*/ 66 h 66"/>
                <a:gd name="T2" fmla="*/ 39 w 67"/>
                <a:gd name="T3" fmla="*/ 64 h 66"/>
                <a:gd name="T4" fmla="*/ 46 w 67"/>
                <a:gd name="T5" fmla="*/ 62 h 66"/>
                <a:gd name="T6" fmla="*/ 50 w 67"/>
                <a:gd name="T7" fmla="*/ 61 h 66"/>
                <a:gd name="T8" fmla="*/ 56 w 67"/>
                <a:gd name="T9" fmla="*/ 57 h 66"/>
                <a:gd name="T10" fmla="*/ 59 w 67"/>
                <a:gd name="T11" fmla="*/ 51 h 66"/>
                <a:gd name="T12" fmla="*/ 63 w 67"/>
                <a:gd name="T13" fmla="*/ 45 h 66"/>
                <a:gd name="T14" fmla="*/ 65 w 67"/>
                <a:gd name="T15" fmla="*/ 40 h 66"/>
                <a:gd name="T16" fmla="*/ 67 w 67"/>
                <a:gd name="T17" fmla="*/ 34 h 66"/>
                <a:gd name="T18" fmla="*/ 65 w 67"/>
                <a:gd name="T19" fmla="*/ 30 h 66"/>
                <a:gd name="T20" fmla="*/ 65 w 67"/>
                <a:gd name="T21" fmla="*/ 26 h 66"/>
                <a:gd name="T22" fmla="*/ 63 w 67"/>
                <a:gd name="T23" fmla="*/ 23 h 66"/>
                <a:gd name="T24" fmla="*/ 63 w 67"/>
                <a:gd name="T25" fmla="*/ 21 h 66"/>
                <a:gd name="T26" fmla="*/ 59 w 67"/>
                <a:gd name="T27" fmla="*/ 15 h 66"/>
                <a:gd name="T28" fmla="*/ 56 w 67"/>
                <a:gd name="T29" fmla="*/ 9 h 66"/>
                <a:gd name="T30" fmla="*/ 50 w 67"/>
                <a:gd name="T31" fmla="*/ 5 h 66"/>
                <a:gd name="T32" fmla="*/ 46 w 67"/>
                <a:gd name="T33" fmla="*/ 2 h 66"/>
                <a:gd name="T34" fmla="*/ 39 w 67"/>
                <a:gd name="T35" fmla="*/ 0 h 66"/>
                <a:gd name="T36" fmla="*/ 33 w 67"/>
                <a:gd name="T37" fmla="*/ 0 h 66"/>
                <a:gd name="T38" fmla="*/ 29 w 67"/>
                <a:gd name="T39" fmla="*/ 0 h 66"/>
                <a:gd name="T40" fmla="*/ 25 w 67"/>
                <a:gd name="T41" fmla="*/ 0 h 66"/>
                <a:gd name="T42" fmla="*/ 23 w 67"/>
                <a:gd name="T43" fmla="*/ 2 h 66"/>
                <a:gd name="T44" fmla="*/ 19 w 67"/>
                <a:gd name="T45" fmla="*/ 2 h 66"/>
                <a:gd name="T46" fmla="*/ 14 w 67"/>
                <a:gd name="T47" fmla="*/ 5 h 66"/>
                <a:gd name="T48" fmla="*/ 10 w 67"/>
                <a:gd name="T49" fmla="*/ 9 h 66"/>
                <a:gd name="T50" fmla="*/ 6 w 67"/>
                <a:gd name="T51" fmla="*/ 15 h 66"/>
                <a:gd name="T52" fmla="*/ 2 w 67"/>
                <a:gd name="T53" fmla="*/ 21 h 66"/>
                <a:gd name="T54" fmla="*/ 0 w 67"/>
                <a:gd name="T55" fmla="*/ 23 h 66"/>
                <a:gd name="T56" fmla="*/ 0 w 67"/>
                <a:gd name="T57" fmla="*/ 26 h 66"/>
                <a:gd name="T58" fmla="*/ 0 w 67"/>
                <a:gd name="T59" fmla="*/ 30 h 66"/>
                <a:gd name="T60" fmla="*/ 0 w 67"/>
                <a:gd name="T61" fmla="*/ 34 h 66"/>
                <a:gd name="T62" fmla="*/ 0 w 67"/>
                <a:gd name="T63" fmla="*/ 40 h 66"/>
                <a:gd name="T64" fmla="*/ 2 w 67"/>
                <a:gd name="T65" fmla="*/ 45 h 66"/>
                <a:gd name="T66" fmla="*/ 6 w 67"/>
                <a:gd name="T67" fmla="*/ 51 h 66"/>
                <a:gd name="T68" fmla="*/ 10 w 67"/>
                <a:gd name="T69" fmla="*/ 57 h 66"/>
                <a:gd name="T70" fmla="*/ 14 w 67"/>
                <a:gd name="T71" fmla="*/ 61 h 66"/>
                <a:gd name="T72" fmla="*/ 19 w 67"/>
                <a:gd name="T73" fmla="*/ 62 h 66"/>
                <a:gd name="T74" fmla="*/ 23 w 67"/>
                <a:gd name="T75" fmla="*/ 64 h 66"/>
                <a:gd name="T76" fmla="*/ 25 w 67"/>
                <a:gd name="T77" fmla="*/ 64 h 66"/>
                <a:gd name="T78" fmla="*/ 29 w 67"/>
                <a:gd name="T79" fmla="*/ 66 h 66"/>
                <a:gd name="T80" fmla="*/ 33 w 67"/>
                <a:gd name="T81" fmla="*/ 66 h 66"/>
                <a:gd name="T82" fmla="*/ 33 w 67"/>
                <a:gd name="T8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66">
                  <a:moveTo>
                    <a:pt x="33" y="66"/>
                  </a:moveTo>
                  <a:lnTo>
                    <a:pt x="39" y="64"/>
                  </a:lnTo>
                  <a:lnTo>
                    <a:pt x="46" y="62"/>
                  </a:lnTo>
                  <a:lnTo>
                    <a:pt x="50" y="61"/>
                  </a:lnTo>
                  <a:lnTo>
                    <a:pt x="56" y="57"/>
                  </a:lnTo>
                  <a:lnTo>
                    <a:pt x="59" y="51"/>
                  </a:lnTo>
                  <a:lnTo>
                    <a:pt x="63" y="45"/>
                  </a:lnTo>
                  <a:lnTo>
                    <a:pt x="65" y="40"/>
                  </a:lnTo>
                  <a:lnTo>
                    <a:pt x="67" y="34"/>
                  </a:lnTo>
                  <a:lnTo>
                    <a:pt x="65" y="30"/>
                  </a:lnTo>
                  <a:lnTo>
                    <a:pt x="65" y="26"/>
                  </a:lnTo>
                  <a:lnTo>
                    <a:pt x="63" y="23"/>
                  </a:lnTo>
                  <a:lnTo>
                    <a:pt x="63" y="21"/>
                  </a:lnTo>
                  <a:lnTo>
                    <a:pt x="59" y="15"/>
                  </a:lnTo>
                  <a:lnTo>
                    <a:pt x="56" y="9"/>
                  </a:lnTo>
                  <a:lnTo>
                    <a:pt x="50" y="5"/>
                  </a:lnTo>
                  <a:lnTo>
                    <a:pt x="46" y="2"/>
                  </a:lnTo>
                  <a:lnTo>
                    <a:pt x="39" y="0"/>
                  </a:lnTo>
                  <a:lnTo>
                    <a:pt x="33" y="0"/>
                  </a:lnTo>
                  <a:lnTo>
                    <a:pt x="29" y="0"/>
                  </a:lnTo>
                  <a:lnTo>
                    <a:pt x="25" y="0"/>
                  </a:lnTo>
                  <a:lnTo>
                    <a:pt x="23" y="2"/>
                  </a:lnTo>
                  <a:lnTo>
                    <a:pt x="19" y="2"/>
                  </a:lnTo>
                  <a:lnTo>
                    <a:pt x="14" y="5"/>
                  </a:lnTo>
                  <a:lnTo>
                    <a:pt x="10" y="9"/>
                  </a:lnTo>
                  <a:lnTo>
                    <a:pt x="6" y="15"/>
                  </a:lnTo>
                  <a:lnTo>
                    <a:pt x="2" y="21"/>
                  </a:lnTo>
                  <a:lnTo>
                    <a:pt x="0" y="23"/>
                  </a:lnTo>
                  <a:lnTo>
                    <a:pt x="0" y="26"/>
                  </a:lnTo>
                  <a:lnTo>
                    <a:pt x="0" y="30"/>
                  </a:lnTo>
                  <a:lnTo>
                    <a:pt x="0" y="34"/>
                  </a:lnTo>
                  <a:lnTo>
                    <a:pt x="0" y="40"/>
                  </a:lnTo>
                  <a:lnTo>
                    <a:pt x="2" y="45"/>
                  </a:lnTo>
                  <a:lnTo>
                    <a:pt x="6" y="51"/>
                  </a:lnTo>
                  <a:lnTo>
                    <a:pt x="10" y="57"/>
                  </a:lnTo>
                  <a:lnTo>
                    <a:pt x="14" y="61"/>
                  </a:lnTo>
                  <a:lnTo>
                    <a:pt x="19" y="62"/>
                  </a:lnTo>
                  <a:lnTo>
                    <a:pt x="23" y="64"/>
                  </a:lnTo>
                  <a:lnTo>
                    <a:pt x="25" y="64"/>
                  </a:lnTo>
                  <a:lnTo>
                    <a:pt x="29" y="66"/>
                  </a:lnTo>
                  <a:lnTo>
                    <a:pt x="33" y="66"/>
                  </a:lnTo>
                  <a:lnTo>
                    <a:pt x="33" y="66"/>
                  </a:lnTo>
                  <a:close/>
                </a:path>
              </a:pathLst>
            </a:custGeom>
            <a:solidFill>
              <a:srgbClr val="E8635E"/>
            </a:solidFill>
            <a:ln>
              <a:noFill/>
            </a:ln>
            <a:extLst/>
          </p:spPr>
          <p:txBody>
            <a:bodyPr/>
            <a:lstStyle/>
            <a:p>
              <a:pPr fontAlgn="auto">
                <a:spcBef>
                  <a:spcPts val="0"/>
                </a:spcBef>
                <a:spcAft>
                  <a:spcPts val="0"/>
                </a:spcAft>
                <a:defRPr/>
              </a:pPr>
              <a:endParaRPr lang="en-US">
                <a:latin typeface="+mn-lt"/>
              </a:endParaRPr>
            </a:p>
          </p:txBody>
        </p:sp>
        <p:sp>
          <p:nvSpPr>
            <p:cNvPr id="29" name="Freeform 276"/>
            <p:cNvSpPr>
              <a:spLocks/>
            </p:cNvSpPr>
            <p:nvPr/>
          </p:nvSpPr>
          <p:spPr bwMode="auto">
            <a:xfrm>
              <a:off x="2644" y="2329"/>
              <a:ext cx="102" cy="26"/>
            </a:xfrm>
            <a:custGeom>
              <a:avLst/>
              <a:gdLst>
                <a:gd name="T0" fmla="*/ 0 w 205"/>
                <a:gd name="T1" fmla="*/ 31 h 52"/>
                <a:gd name="T2" fmla="*/ 205 w 205"/>
                <a:gd name="T3" fmla="*/ 52 h 52"/>
                <a:gd name="T4" fmla="*/ 201 w 205"/>
                <a:gd name="T5" fmla="*/ 0 h 52"/>
                <a:gd name="T6" fmla="*/ 0 w 205"/>
                <a:gd name="T7" fmla="*/ 6 h 52"/>
                <a:gd name="T8" fmla="*/ 0 w 205"/>
                <a:gd name="T9" fmla="*/ 31 h 52"/>
                <a:gd name="T10" fmla="*/ 0 w 205"/>
                <a:gd name="T11" fmla="*/ 31 h 52"/>
              </a:gdLst>
              <a:ahLst/>
              <a:cxnLst>
                <a:cxn ang="0">
                  <a:pos x="T0" y="T1"/>
                </a:cxn>
                <a:cxn ang="0">
                  <a:pos x="T2" y="T3"/>
                </a:cxn>
                <a:cxn ang="0">
                  <a:pos x="T4" y="T5"/>
                </a:cxn>
                <a:cxn ang="0">
                  <a:pos x="T6" y="T7"/>
                </a:cxn>
                <a:cxn ang="0">
                  <a:pos x="T8" y="T9"/>
                </a:cxn>
                <a:cxn ang="0">
                  <a:pos x="T10" y="T11"/>
                </a:cxn>
              </a:cxnLst>
              <a:rect l="0" t="0" r="r" b="b"/>
              <a:pathLst>
                <a:path w="205" h="52">
                  <a:moveTo>
                    <a:pt x="0" y="31"/>
                  </a:moveTo>
                  <a:lnTo>
                    <a:pt x="205" y="52"/>
                  </a:lnTo>
                  <a:lnTo>
                    <a:pt x="201" y="0"/>
                  </a:lnTo>
                  <a:lnTo>
                    <a:pt x="0" y="6"/>
                  </a:lnTo>
                  <a:lnTo>
                    <a:pt x="0" y="31"/>
                  </a:lnTo>
                  <a:lnTo>
                    <a:pt x="0" y="31"/>
                  </a:lnTo>
                  <a:close/>
                </a:path>
              </a:pathLst>
            </a:custGeom>
            <a:solidFill>
              <a:srgbClr val="63B863"/>
            </a:solidFill>
            <a:ln>
              <a:noFill/>
            </a:ln>
            <a:extLst/>
          </p:spPr>
          <p:txBody>
            <a:bodyPr/>
            <a:lstStyle/>
            <a:p>
              <a:pPr fontAlgn="auto">
                <a:spcBef>
                  <a:spcPts val="0"/>
                </a:spcBef>
                <a:spcAft>
                  <a:spcPts val="0"/>
                </a:spcAft>
                <a:defRPr/>
              </a:pPr>
              <a:endParaRPr lang="en-US">
                <a:latin typeface="+mn-lt"/>
              </a:endParaRPr>
            </a:p>
          </p:txBody>
        </p:sp>
        <p:sp>
          <p:nvSpPr>
            <p:cNvPr id="30" name="Freeform 277"/>
            <p:cNvSpPr>
              <a:spLocks/>
            </p:cNvSpPr>
            <p:nvPr/>
          </p:nvSpPr>
          <p:spPr bwMode="auto">
            <a:xfrm>
              <a:off x="2891" y="2256"/>
              <a:ext cx="98" cy="203"/>
            </a:xfrm>
            <a:custGeom>
              <a:avLst/>
              <a:gdLst>
                <a:gd name="T0" fmla="*/ 123 w 196"/>
                <a:gd name="T1" fmla="*/ 0 h 407"/>
                <a:gd name="T2" fmla="*/ 0 w 196"/>
                <a:gd name="T3" fmla="*/ 74 h 407"/>
                <a:gd name="T4" fmla="*/ 61 w 196"/>
                <a:gd name="T5" fmla="*/ 407 h 407"/>
                <a:gd name="T6" fmla="*/ 196 w 196"/>
                <a:gd name="T7" fmla="*/ 397 h 407"/>
                <a:gd name="T8" fmla="*/ 194 w 196"/>
                <a:gd name="T9" fmla="*/ 395 h 407"/>
                <a:gd name="T10" fmla="*/ 194 w 196"/>
                <a:gd name="T11" fmla="*/ 388 h 407"/>
                <a:gd name="T12" fmla="*/ 192 w 196"/>
                <a:gd name="T13" fmla="*/ 378 h 407"/>
                <a:gd name="T14" fmla="*/ 192 w 196"/>
                <a:gd name="T15" fmla="*/ 363 h 407"/>
                <a:gd name="T16" fmla="*/ 190 w 196"/>
                <a:gd name="T17" fmla="*/ 344 h 407"/>
                <a:gd name="T18" fmla="*/ 188 w 196"/>
                <a:gd name="T19" fmla="*/ 323 h 407"/>
                <a:gd name="T20" fmla="*/ 184 w 196"/>
                <a:gd name="T21" fmla="*/ 300 h 407"/>
                <a:gd name="T22" fmla="*/ 182 w 196"/>
                <a:gd name="T23" fmla="*/ 275 h 407"/>
                <a:gd name="T24" fmla="*/ 179 w 196"/>
                <a:gd name="T25" fmla="*/ 247 h 407"/>
                <a:gd name="T26" fmla="*/ 173 w 196"/>
                <a:gd name="T27" fmla="*/ 218 h 407"/>
                <a:gd name="T28" fmla="*/ 169 w 196"/>
                <a:gd name="T29" fmla="*/ 188 h 407"/>
                <a:gd name="T30" fmla="*/ 163 w 196"/>
                <a:gd name="T31" fmla="*/ 156 h 407"/>
                <a:gd name="T32" fmla="*/ 158 w 196"/>
                <a:gd name="T33" fmla="*/ 123 h 407"/>
                <a:gd name="T34" fmla="*/ 150 w 196"/>
                <a:gd name="T35" fmla="*/ 91 h 407"/>
                <a:gd name="T36" fmla="*/ 142 w 196"/>
                <a:gd name="T37" fmla="*/ 59 h 407"/>
                <a:gd name="T38" fmla="*/ 135 w 196"/>
                <a:gd name="T39" fmla="*/ 28 h 407"/>
                <a:gd name="T40" fmla="*/ 123 w 196"/>
                <a:gd name="T41" fmla="*/ 0 h 407"/>
                <a:gd name="T42" fmla="*/ 123 w 196"/>
                <a:gd name="T4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407">
                  <a:moveTo>
                    <a:pt x="123" y="0"/>
                  </a:moveTo>
                  <a:lnTo>
                    <a:pt x="0" y="74"/>
                  </a:lnTo>
                  <a:lnTo>
                    <a:pt x="61" y="407"/>
                  </a:lnTo>
                  <a:lnTo>
                    <a:pt x="196" y="397"/>
                  </a:lnTo>
                  <a:lnTo>
                    <a:pt x="194" y="395"/>
                  </a:lnTo>
                  <a:lnTo>
                    <a:pt x="194" y="388"/>
                  </a:lnTo>
                  <a:lnTo>
                    <a:pt x="192" y="378"/>
                  </a:lnTo>
                  <a:lnTo>
                    <a:pt x="192" y="363"/>
                  </a:lnTo>
                  <a:lnTo>
                    <a:pt x="190" y="344"/>
                  </a:lnTo>
                  <a:lnTo>
                    <a:pt x="188" y="323"/>
                  </a:lnTo>
                  <a:lnTo>
                    <a:pt x="184" y="300"/>
                  </a:lnTo>
                  <a:lnTo>
                    <a:pt x="182" y="275"/>
                  </a:lnTo>
                  <a:lnTo>
                    <a:pt x="179" y="247"/>
                  </a:lnTo>
                  <a:lnTo>
                    <a:pt x="173" y="218"/>
                  </a:lnTo>
                  <a:lnTo>
                    <a:pt x="169" y="188"/>
                  </a:lnTo>
                  <a:lnTo>
                    <a:pt x="163" y="156"/>
                  </a:lnTo>
                  <a:lnTo>
                    <a:pt x="158" y="123"/>
                  </a:lnTo>
                  <a:lnTo>
                    <a:pt x="150" y="91"/>
                  </a:lnTo>
                  <a:lnTo>
                    <a:pt x="142" y="59"/>
                  </a:lnTo>
                  <a:lnTo>
                    <a:pt x="135" y="28"/>
                  </a:lnTo>
                  <a:lnTo>
                    <a:pt x="123" y="0"/>
                  </a:lnTo>
                  <a:lnTo>
                    <a:pt x="123" y="0"/>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31" name="Freeform 278"/>
            <p:cNvSpPr>
              <a:spLocks/>
            </p:cNvSpPr>
            <p:nvPr/>
          </p:nvSpPr>
          <p:spPr bwMode="auto">
            <a:xfrm>
              <a:off x="2914" y="2306"/>
              <a:ext cx="57" cy="45"/>
            </a:xfrm>
            <a:custGeom>
              <a:avLst/>
              <a:gdLst>
                <a:gd name="T0" fmla="*/ 105 w 115"/>
                <a:gd name="T1" fmla="*/ 0 h 89"/>
                <a:gd name="T2" fmla="*/ 0 w 115"/>
                <a:gd name="T3" fmla="*/ 45 h 89"/>
                <a:gd name="T4" fmla="*/ 4 w 115"/>
                <a:gd name="T5" fmla="*/ 89 h 89"/>
                <a:gd name="T6" fmla="*/ 115 w 115"/>
                <a:gd name="T7" fmla="*/ 34 h 89"/>
                <a:gd name="T8" fmla="*/ 105 w 115"/>
                <a:gd name="T9" fmla="*/ 0 h 89"/>
                <a:gd name="T10" fmla="*/ 105 w 115"/>
                <a:gd name="T11" fmla="*/ 0 h 89"/>
              </a:gdLst>
              <a:ahLst/>
              <a:cxnLst>
                <a:cxn ang="0">
                  <a:pos x="T0" y="T1"/>
                </a:cxn>
                <a:cxn ang="0">
                  <a:pos x="T2" y="T3"/>
                </a:cxn>
                <a:cxn ang="0">
                  <a:pos x="T4" y="T5"/>
                </a:cxn>
                <a:cxn ang="0">
                  <a:pos x="T6" y="T7"/>
                </a:cxn>
                <a:cxn ang="0">
                  <a:pos x="T8" y="T9"/>
                </a:cxn>
                <a:cxn ang="0">
                  <a:pos x="T10" y="T11"/>
                </a:cxn>
              </a:cxnLst>
              <a:rect l="0" t="0" r="r" b="b"/>
              <a:pathLst>
                <a:path w="115" h="89">
                  <a:moveTo>
                    <a:pt x="105" y="0"/>
                  </a:moveTo>
                  <a:lnTo>
                    <a:pt x="0" y="45"/>
                  </a:lnTo>
                  <a:lnTo>
                    <a:pt x="4" y="89"/>
                  </a:lnTo>
                  <a:lnTo>
                    <a:pt x="115" y="34"/>
                  </a:lnTo>
                  <a:lnTo>
                    <a:pt x="105" y="0"/>
                  </a:lnTo>
                  <a:lnTo>
                    <a:pt x="105" y="0"/>
                  </a:lnTo>
                  <a:close/>
                </a:path>
              </a:pathLst>
            </a:custGeom>
            <a:solidFill>
              <a:srgbClr val="63B863"/>
            </a:solidFill>
            <a:ln>
              <a:noFill/>
            </a:ln>
            <a:extLst/>
          </p:spPr>
          <p:txBody>
            <a:bodyPr/>
            <a:lstStyle/>
            <a:p>
              <a:pPr fontAlgn="auto">
                <a:spcBef>
                  <a:spcPts val="0"/>
                </a:spcBef>
                <a:spcAft>
                  <a:spcPts val="0"/>
                </a:spcAft>
                <a:defRPr/>
              </a:pPr>
              <a:endParaRPr lang="en-US">
                <a:latin typeface="+mn-lt"/>
              </a:endParaRPr>
            </a:p>
          </p:txBody>
        </p:sp>
        <p:sp>
          <p:nvSpPr>
            <p:cNvPr id="32" name="Freeform 279"/>
            <p:cNvSpPr>
              <a:spLocks/>
            </p:cNvSpPr>
            <p:nvPr/>
          </p:nvSpPr>
          <p:spPr bwMode="auto">
            <a:xfrm>
              <a:off x="2842" y="2471"/>
              <a:ext cx="21" cy="263"/>
            </a:xfrm>
            <a:custGeom>
              <a:avLst/>
              <a:gdLst>
                <a:gd name="T0" fmla="*/ 42 w 42"/>
                <a:gd name="T1" fmla="*/ 527 h 527"/>
                <a:gd name="T2" fmla="*/ 15 w 42"/>
                <a:gd name="T3" fmla="*/ 0 h 527"/>
                <a:gd name="T4" fmla="*/ 0 w 42"/>
                <a:gd name="T5" fmla="*/ 0 h 527"/>
                <a:gd name="T6" fmla="*/ 0 w 42"/>
                <a:gd name="T7" fmla="*/ 4 h 527"/>
                <a:gd name="T8" fmla="*/ 0 w 42"/>
                <a:gd name="T9" fmla="*/ 21 h 527"/>
                <a:gd name="T10" fmla="*/ 2 w 42"/>
                <a:gd name="T11" fmla="*/ 44 h 527"/>
                <a:gd name="T12" fmla="*/ 4 w 42"/>
                <a:gd name="T13" fmla="*/ 76 h 527"/>
                <a:gd name="T14" fmla="*/ 6 w 42"/>
                <a:gd name="T15" fmla="*/ 114 h 527"/>
                <a:gd name="T16" fmla="*/ 8 w 42"/>
                <a:gd name="T17" fmla="*/ 156 h 527"/>
                <a:gd name="T18" fmla="*/ 9 w 42"/>
                <a:gd name="T19" fmla="*/ 202 h 527"/>
                <a:gd name="T20" fmla="*/ 13 w 42"/>
                <a:gd name="T21" fmla="*/ 249 h 527"/>
                <a:gd name="T22" fmla="*/ 15 w 42"/>
                <a:gd name="T23" fmla="*/ 295 h 527"/>
                <a:gd name="T24" fmla="*/ 17 w 42"/>
                <a:gd name="T25" fmla="*/ 342 h 527"/>
                <a:gd name="T26" fmla="*/ 19 w 42"/>
                <a:gd name="T27" fmla="*/ 386 h 527"/>
                <a:gd name="T28" fmla="*/ 21 w 42"/>
                <a:gd name="T29" fmla="*/ 428 h 527"/>
                <a:gd name="T30" fmla="*/ 23 w 42"/>
                <a:gd name="T31" fmla="*/ 462 h 527"/>
                <a:gd name="T32" fmla="*/ 25 w 42"/>
                <a:gd name="T33" fmla="*/ 491 h 527"/>
                <a:gd name="T34" fmla="*/ 25 w 42"/>
                <a:gd name="T35" fmla="*/ 511 h 527"/>
                <a:gd name="T36" fmla="*/ 25 w 42"/>
                <a:gd name="T37" fmla="*/ 523 h 527"/>
                <a:gd name="T38" fmla="*/ 42 w 42"/>
                <a:gd name="T39" fmla="*/ 527 h 527"/>
                <a:gd name="T40" fmla="*/ 42 w 42"/>
                <a:gd name="T4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27">
                  <a:moveTo>
                    <a:pt x="42" y="527"/>
                  </a:moveTo>
                  <a:lnTo>
                    <a:pt x="15" y="0"/>
                  </a:lnTo>
                  <a:lnTo>
                    <a:pt x="0" y="0"/>
                  </a:lnTo>
                  <a:lnTo>
                    <a:pt x="0" y="4"/>
                  </a:lnTo>
                  <a:lnTo>
                    <a:pt x="0" y="21"/>
                  </a:lnTo>
                  <a:lnTo>
                    <a:pt x="2" y="44"/>
                  </a:lnTo>
                  <a:lnTo>
                    <a:pt x="4" y="76"/>
                  </a:lnTo>
                  <a:lnTo>
                    <a:pt x="6" y="114"/>
                  </a:lnTo>
                  <a:lnTo>
                    <a:pt x="8" y="156"/>
                  </a:lnTo>
                  <a:lnTo>
                    <a:pt x="9" y="202"/>
                  </a:lnTo>
                  <a:lnTo>
                    <a:pt x="13" y="249"/>
                  </a:lnTo>
                  <a:lnTo>
                    <a:pt x="15" y="295"/>
                  </a:lnTo>
                  <a:lnTo>
                    <a:pt x="17" y="342"/>
                  </a:lnTo>
                  <a:lnTo>
                    <a:pt x="19" y="386"/>
                  </a:lnTo>
                  <a:lnTo>
                    <a:pt x="21" y="428"/>
                  </a:lnTo>
                  <a:lnTo>
                    <a:pt x="23" y="462"/>
                  </a:lnTo>
                  <a:lnTo>
                    <a:pt x="25" y="491"/>
                  </a:lnTo>
                  <a:lnTo>
                    <a:pt x="25" y="511"/>
                  </a:lnTo>
                  <a:lnTo>
                    <a:pt x="25" y="523"/>
                  </a:lnTo>
                  <a:lnTo>
                    <a:pt x="42" y="527"/>
                  </a:lnTo>
                  <a:lnTo>
                    <a:pt x="42" y="527"/>
                  </a:lnTo>
                  <a:close/>
                </a:path>
              </a:pathLst>
            </a:custGeom>
            <a:solidFill>
              <a:srgbClr val="80C7FF"/>
            </a:solidFill>
            <a:ln>
              <a:noFill/>
            </a:ln>
            <a:extLst/>
          </p:spPr>
          <p:txBody>
            <a:bodyPr/>
            <a:lstStyle/>
            <a:p>
              <a:pPr fontAlgn="auto">
                <a:spcBef>
                  <a:spcPts val="0"/>
                </a:spcBef>
                <a:spcAft>
                  <a:spcPts val="0"/>
                </a:spcAft>
                <a:defRPr/>
              </a:pPr>
              <a:endParaRPr lang="en-US">
                <a:latin typeface="+mn-lt"/>
              </a:endParaRPr>
            </a:p>
          </p:txBody>
        </p:sp>
        <p:sp>
          <p:nvSpPr>
            <p:cNvPr id="33" name="Freeform 280"/>
            <p:cNvSpPr>
              <a:spLocks/>
            </p:cNvSpPr>
            <p:nvPr/>
          </p:nvSpPr>
          <p:spPr bwMode="auto">
            <a:xfrm>
              <a:off x="2819" y="2504"/>
              <a:ext cx="17" cy="17"/>
            </a:xfrm>
            <a:custGeom>
              <a:avLst/>
              <a:gdLst>
                <a:gd name="T0" fmla="*/ 17 w 35"/>
                <a:gd name="T1" fmla="*/ 34 h 34"/>
                <a:gd name="T2" fmla="*/ 19 w 35"/>
                <a:gd name="T3" fmla="*/ 32 h 34"/>
                <a:gd name="T4" fmla="*/ 23 w 35"/>
                <a:gd name="T5" fmla="*/ 32 h 34"/>
                <a:gd name="T6" fmla="*/ 27 w 35"/>
                <a:gd name="T7" fmla="*/ 30 h 34"/>
                <a:gd name="T8" fmla="*/ 29 w 35"/>
                <a:gd name="T9" fmla="*/ 28 h 34"/>
                <a:gd name="T10" fmla="*/ 31 w 35"/>
                <a:gd name="T11" fmla="*/ 26 h 34"/>
                <a:gd name="T12" fmla="*/ 33 w 35"/>
                <a:gd name="T13" fmla="*/ 23 h 34"/>
                <a:gd name="T14" fmla="*/ 33 w 35"/>
                <a:gd name="T15" fmla="*/ 21 h 34"/>
                <a:gd name="T16" fmla="*/ 35 w 35"/>
                <a:gd name="T17" fmla="*/ 17 h 34"/>
                <a:gd name="T18" fmla="*/ 33 w 35"/>
                <a:gd name="T19" fmla="*/ 13 h 34"/>
                <a:gd name="T20" fmla="*/ 33 w 35"/>
                <a:gd name="T21" fmla="*/ 9 h 34"/>
                <a:gd name="T22" fmla="*/ 31 w 35"/>
                <a:gd name="T23" fmla="*/ 7 h 34"/>
                <a:gd name="T24" fmla="*/ 29 w 35"/>
                <a:gd name="T25" fmla="*/ 6 h 34"/>
                <a:gd name="T26" fmla="*/ 27 w 35"/>
                <a:gd name="T27" fmla="*/ 2 h 34"/>
                <a:gd name="T28" fmla="*/ 23 w 35"/>
                <a:gd name="T29" fmla="*/ 2 h 34"/>
                <a:gd name="T30" fmla="*/ 19 w 35"/>
                <a:gd name="T31" fmla="*/ 0 h 34"/>
                <a:gd name="T32" fmla="*/ 17 w 35"/>
                <a:gd name="T33" fmla="*/ 0 h 34"/>
                <a:gd name="T34" fmla="*/ 14 w 35"/>
                <a:gd name="T35" fmla="*/ 0 h 34"/>
                <a:gd name="T36" fmla="*/ 10 w 35"/>
                <a:gd name="T37" fmla="*/ 2 h 34"/>
                <a:gd name="T38" fmla="*/ 8 w 35"/>
                <a:gd name="T39" fmla="*/ 2 h 34"/>
                <a:gd name="T40" fmla="*/ 6 w 35"/>
                <a:gd name="T41" fmla="*/ 6 h 34"/>
                <a:gd name="T42" fmla="*/ 4 w 35"/>
                <a:gd name="T43" fmla="*/ 7 h 34"/>
                <a:gd name="T44" fmla="*/ 2 w 35"/>
                <a:gd name="T45" fmla="*/ 9 h 34"/>
                <a:gd name="T46" fmla="*/ 0 w 35"/>
                <a:gd name="T47" fmla="*/ 13 h 34"/>
                <a:gd name="T48" fmla="*/ 0 w 35"/>
                <a:gd name="T49" fmla="*/ 17 h 34"/>
                <a:gd name="T50" fmla="*/ 0 w 35"/>
                <a:gd name="T51" fmla="*/ 21 h 34"/>
                <a:gd name="T52" fmla="*/ 2 w 35"/>
                <a:gd name="T53" fmla="*/ 23 h 34"/>
                <a:gd name="T54" fmla="*/ 4 w 35"/>
                <a:gd name="T55" fmla="*/ 26 h 34"/>
                <a:gd name="T56" fmla="*/ 6 w 35"/>
                <a:gd name="T57" fmla="*/ 28 h 34"/>
                <a:gd name="T58" fmla="*/ 8 w 35"/>
                <a:gd name="T59" fmla="*/ 30 h 34"/>
                <a:gd name="T60" fmla="*/ 10 w 35"/>
                <a:gd name="T61" fmla="*/ 32 h 34"/>
                <a:gd name="T62" fmla="*/ 14 w 35"/>
                <a:gd name="T63" fmla="*/ 32 h 34"/>
                <a:gd name="T64" fmla="*/ 17 w 35"/>
                <a:gd name="T65" fmla="*/ 34 h 34"/>
                <a:gd name="T66" fmla="*/ 17 w 35"/>
                <a:gd name="T6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4">
                  <a:moveTo>
                    <a:pt x="17" y="34"/>
                  </a:moveTo>
                  <a:lnTo>
                    <a:pt x="19" y="32"/>
                  </a:lnTo>
                  <a:lnTo>
                    <a:pt x="23" y="32"/>
                  </a:lnTo>
                  <a:lnTo>
                    <a:pt x="27" y="30"/>
                  </a:lnTo>
                  <a:lnTo>
                    <a:pt x="29" y="28"/>
                  </a:lnTo>
                  <a:lnTo>
                    <a:pt x="31" y="26"/>
                  </a:lnTo>
                  <a:lnTo>
                    <a:pt x="33" y="23"/>
                  </a:lnTo>
                  <a:lnTo>
                    <a:pt x="33" y="21"/>
                  </a:lnTo>
                  <a:lnTo>
                    <a:pt x="35" y="17"/>
                  </a:lnTo>
                  <a:lnTo>
                    <a:pt x="33" y="13"/>
                  </a:lnTo>
                  <a:lnTo>
                    <a:pt x="33" y="9"/>
                  </a:lnTo>
                  <a:lnTo>
                    <a:pt x="31" y="7"/>
                  </a:lnTo>
                  <a:lnTo>
                    <a:pt x="29" y="6"/>
                  </a:lnTo>
                  <a:lnTo>
                    <a:pt x="27" y="2"/>
                  </a:lnTo>
                  <a:lnTo>
                    <a:pt x="23" y="2"/>
                  </a:lnTo>
                  <a:lnTo>
                    <a:pt x="19" y="0"/>
                  </a:lnTo>
                  <a:lnTo>
                    <a:pt x="17" y="0"/>
                  </a:lnTo>
                  <a:lnTo>
                    <a:pt x="14" y="0"/>
                  </a:lnTo>
                  <a:lnTo>
                    <a:pt x="10" y="2"/>
                  </a:lnTo>
                  <a:lnTo>
                    <a:pt x="8" y="2"/>
                  </a:lnTo>
                  <a:lnTo>
                    <a:pt x="6" y="6"/>
                  </a:lnTo>
                  <a:lnTo>
                    <a:pt x="4" y="7"/>
                  </a:lnTo>
                  <a:lnTo>
                    <a:pt x="2" y="9"/>
                  </a:lnTo>
                  <a:lnTo>
                    <a:pt x="0" y="13"/>
                  </a:lnTo>
                  <a:lnTo>
                    <a:pt x="0" y="17"/>
                  </a:lnTo>
                  <a:lnTo>
                    <a:pt x="0" y="21"/>
                  </a:lnTo>
                  <a:lnTo>
                    <a:pt x="2" y="23"/>
                  </a:lnTo>
                  <a:lnTo>
                    <a:pt x="4" y="26"/>
                  </a:lnTo>
                  <a:lnTo>
                    <a:pt x="6" y="28"/>
                  </a:lnTo>
                  <a:lnTo>
                    <a:pt x="8" y="30"/>
                  </a:lnTo>
                  <a:lnTo>
                    <a:pt x="10" y="32"/>
                  </a:lnTo>
                  <a:lnTo>
                    <a:pt x="14" y="32"/>
                  </a:lnTo>
                  <a:lnTo>
                    <a:pt x="17" y="34"/>
                  </a:lnTo>
                  <a:lnTo>
                    <a:pt x="17" y="34"/>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4" name="Freeform 281"/>
            <p:cNvSpPr>
              <a:spLocks/>
            </p:cNvSpPr>
            <p:nvPr/>
          </p:nvSpPr>
          <p:spPr bwMode="auto">
            <a:xfrm>
              <a:off x="2825" y="2583"/>
              <a:ext cx="17" cy="16"/>
            </a:xfrm>
            <a:custGeom>
              <a:avLst/>
              <a:gdLst>
                <a:gd name="T0" fmla="*/ 15 w 32"/>
                <a:gd name="T1" fmla="*/ 32 h 32"/>
                <a:gd name="T2" fmla="*/ 23 w 32"/>
                <a:gd name="T3" fmla="*/ 30 h 32"/>
                <a:gd name="T4" fmla="*/ 26 w 32"/>
                <a:gd name="T5" fmla="*/ 28 h 32"/>
                <a:gd name="T6" fmla="*/ 30 w 32"/>
                <a:gd name="T7" fmla="*/ 22 h 32"/>
                <a:gd name="T8" fmla="*/ 32 w 32"/>
                <a:gd name="T9" fmla="*/ 17 h 32"/>
                <a:gd name="T10" fmla="*/ 32 w 32"/>
                <a:gd name="T11" fmla="*/ 13 h 32"/>
                <a:gd name="T12" fmla="*/ 30 w 32"/>
                <a:gd name="T13" fmla="*/ 9 h 32"/>
                <a:gd name="T14" fmla="*/ 28 w 32"/>
                <a:gd name="T15" fmla="*/ 7 h 32"/>
                <a:gd name="T16" fmla="*/ 26 w 32"/>
                <a:gd name="T17" fmla="*/ 5 h 32"/>
                <a:gd name="T18" fmla="*/ 23 w 32"/>
                <a:gd name="T19" fmla="*/ 1 h 32"/>
                <a:gd name="T20" fmla="*/ 15 w 32"/>
                <a:gd name="T21" fmla="*/ 0 h 32"/>
                <a:gd name="T22" fmla="*/ 13 w 32"/>
                <a:gd name="T23" fmla="*/ 0 h 32"/>
                <a:gd name="T24" fmla="*/ 9 w 32"/>
                <a:gd name="T25" fmla="*/ 1 h 32"/>
                <a:gd name="T26" fmla="*/ 5 w 32"/>
                <a:gd name="T27" fmla="*/ 1 h 32"/>
                <a:gd name="T28" fmla="*/ 5 w 32"/>
                <a:gd name="T29" fmla="*/ 5 h 32"/>
                <a:gd name="T30" fmla="*/ 2 w 32"/>
                <a:gd name="T31" fmla="*/ 7 h 32"/>
                <a:gd name="T32" fmla="*/ 2 w 32"/>
                <a:gd name="T33" fmla="*/ 9 h 32"/>
                <a:gd name="T34" fmla="*/ 0 w 32"/>
                <a:gd name="T35" fmla="*/ 13 h 32"/>
                <a:gd name="T36" fmla="*/ 0 w 32"/>
                <a:gd name="T37" fmla="*/ 17 h 32"/>
                <a:gd name="T38" fmla="*/ 2 w 32"/>
                <a:gd name="T39" fmla="*/ 22 h 32"/>
                <a:gd name="T40" fmla="*/ 5 w 32"/>
                <a:gd name="T41" fmla="*/ 28 h 32"/>
                <a:gd name="T42" fmla="*/ 5 w 32"/>
                <a:gd name="T43" fmla="*/ 28 h 32"/>
                <a:gd name="T44" fmla="*/ 9 w 32"/>
                <a:gd name="T45" fmla="*/ 30 h 32"/>
                <a:gd name="T46" fmla="*/ 13 w 32"/>
                <a:gd name="T47" fmla="*/ 30 h 32"/>
                <a:gd name="T48" fmla="*/ 15 w 32"/>
                <a:gd name="T49" fmla="*/ 32 h 32"/>
                <a:gd name="T50" fmla="*/ 15 w 32"/>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2">
                  <a:moveTo>
                    <a:pt x="15" y="32"/>
                  </a:moveTo>
                  <a:lnTo>
                    <a:pt x="23" y="30"/>
                  </a:lnTo>
                  <a:lnTo>
                    <a:pt x="26" y="28"/>
                  </a:lnTo>
                  <a:lnTo>
                    <a:pt x="30" y="22"/>
                  </a:lnTo>
                  <a:lnTo>
                    <a:pt x="32" y="17"/>
                  </a:lnTo>
                  <a:lnTo>
                    <a:pt x="32" y="13"/>
                  </a:lnTo>
                  <a:lnTo>
                    <a:pt x="30" y="9"/>
                  </a:lnTo>
                  <a:lnTo>
                    <a:pt x="28" y="7"/>
                  </a:lnTo>
                  <a:lnTo>
                    <a:pt x="26" y="5"/>
                  </a:lnTo>
                  <a:lnTo>
                    <a:pt x="23" y="1"/>
                  </a:lnTo>
                  <a:lnTo>
                    <a:pt x="15" y="0"/>
                  </a:lnTo>
                  <a:lnTo>
                    <a:pt x="13" y="0"/>
                  </a:lnTo>
                  <a:lnTo>
                    <a:pt x="9" y="1"/>
                  </a:lnTo>
                  <a:lnTo>
                    <a:pt x="5" y="1"/>
                  </a:lnTo>
                  <a:lnTo>
                    <a:pt x="5" y="5"/>
                  </a:lnTo>
                  <a:lnTo>
                    <a:pt x="2" y="7"/>
                  </a:lnTo>
                  <a:lnTo>
                    <a:pt x="2" y="9"/>
                  </a:lnTo>
                  <a:lnTo>
                    <a:pt x="0" y="13"/>
                  </a:lnTo>
                  <a:lnTo>
                    <a:pt x="0" y="17"/>
                  </a:lnTo>
                  <a:lnTo>
                    <a:pt x="2" y="22"/>
                  </a:lnTo>
                  <a:lnTo>
                    <a:pt x="5" y="28"/>
                  </a:lnTo>
                  <a:lnTo>
                    <a:pt x="5" y="28"/>
                  </a:lnTo>
                  <a:lnTo>
                    <a:pt x="9" y="30"/>
                  </a:lnTo>
                  <a:lnTo>
                    <a:pt x="13" y="30"/>
                  </a:lnTo>
                  <a:lnTo>
                    <a:pt x="15" y="32"/>
                  </a:lnTo>
                  <a:lnTo>
                    <a:pt x="15" y="32"/>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5" name="Freeform 282"/>
            <p:cNvSpPr>
              <a:spLocks/>
            </p:cNvSpPr>
            <p:nvPr/>
          </p:nvSpPr>
          <p:spPr bwMode="auto">
            <a:xfrm>
              <a:off x="2810" y="2405"/>
              <a:ext cx="14" cy="14"/>
            </a:xfrm>
            <a:custGeom>
              <a:avLst/>
              <a:gdLst>
                <a:gd name="T0" fmla="*/ 14 w 29"/>
                <a:gd name="T1" fmla="*/ 29 h 29"/>
                <a:gd name="T2" fmla="*/ 17 w 29"/>
                <a:gd name="T3" fmla="*/ 27 h 29"/>
                <a:gd name="T4" fmla="*/ 23 w 29"/>
                <a:gd name="T5" fmla="*/ 25 h 29"/>
                <a:gd name="T6" fmla="*/ 27 w 29"/>
                <a:gd name="T7" fmla="*/ 19 h 29"/>
                <a:gd name="T8" fmla="*/ 29 w 29"/>
                <a:gd name="T9" fmla="*/ 14 h 29"/>
                <a:gd name="T10" fmla="*/ 27 w 29"/>
                <a:gd name="T11" fmla="*/ 8 h 29"/>
                <a:gd name="T12" fmla="*/ 23 w 29"/>
                <a:gd name="T13" fmla="*/ 4 h 29"/>
                <a:gd name="T14" fmla="*/ 17 w 29"/>
                <a:gd name="T15" fmla="*/ 0 h 29"/>
                <a:gd name="T16" fmla="*/ 14 w 29"/>
                <a:gd name="T17" fmla="*/ 0 h 29"/>
                <a:gd name="T18" fmla="*/ 8 w 29"/>
                <a:gd name="T19" fmla="*/ 0 h 29"/>
                <a:gd name="T20" fmla="*/ 4 w 29"/>
                <a:gd name="T21" fmla="*/ 4 h 29"/>
                <a:gd name="T22" fmla="*/ 0 w 29"/>
                <a:gd name="T23" fmla="*/ 8 h 29"/>
                <a:gd name="T24" fmla="*/ 0 w 29"/>
                <a:gd name="T25" fmla="*/ 14 h 29"/>
                <a:gd name="T26" fmla="*/ 0 w 29"/>
                <a:gd name="T27" fmla="*/ 19 h 29"/>
                <a:gd name="T28" fmla="*/ 4 w 29"/>
                <a:gd name="T29" fmla="*/ 25 h 29"/>
                <a:gd name="T30" fmla="*/ 8 w 29"/>
                <a:gd name="T31" fmla="*/ 27 h 29"/>
                <a:gd name="T32" fmla="*/ 14 w 29"/>
                <a:gd name="T33" fmla="*/ 29 h 29"/>
                <a:gd name="T34" fmla="*/ 14 w 29"/>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4" y="29"/>
                  </a:moveTo>
                  <a:lnTo>
                    <a:pt x="17" y="27"/>
                  </a:lnTo>
                  <a:lnTo>
                    <a:pt x="23" y="25"/>
                  </a:lnTo>
                  <a:lnTo>
                    <a:pt x="27" y="19"/>
                  </a:lnTo>
                  <a:lnTo>
                    <a:pt x="29" y="14"/>
                  </a:lnTo>
                  <a:lnTo>
                    <a:pt x="27" y="8"/>
                  </a:lnTo>
                  <a:lnTo>
                    <a:pt x="23" y="4"/>
                  </a:lnTo>
                  <a:lnTo>
                    <a:pt x="17" y="0"/>
                  </a:lnTo>
                  <a:lnTo>
                    <a:pt x="14" y="0"/>
                  </a:lnTo>
                  <a:lnTo>
                    <a:pt x="8" y="0"/>
                  </a:lnTo>
                  <a:lnTo>
                    <a:pt x="4" y="4"/>
                  </a:lnTo>
                  <a:lnTo>
                    <a:pt x="0" y="8"/>
                  </a:lnTo>
                  <a:lnTo>
                    <a:pt x="0" y="14"/>
                  </a:lnTo>
                  <a:lnTo>
                    <a:pt x="0" y="19"/>
                  </a:lnTo>
                  <a:lnTo>
                    <a:pt x="4" y="25"/>
                  </a:lnTo>
                  <a:lnTo>
                    <a:pt x="8" y="27"/>
                  </a:lnTo>
                  <a:lnTo>
                    <a:pt x="14" y="29"/>
                  </a:lnTo>
                  <a:lnTo>
                    <a:pt x="14" y="29"/>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6" name="Freeform 283"/>
            <p:cNvSpPr>
              <a:spLocks/>
            </p:cNvSpPr>
            <p:nvPr/>
          </p:nvSpPr>
          <p:spPr bwMode="auto">
            <a:xfrm>
              <a:off x="2797" y="2301"/>
              <a:ext cx="14" cy="13"/>
            </a:xfrm>
            <a:custGeom>
              <a:avLst/>
              <a:gdLst>
                <a:gd name="T0" fmla="*/ 13 w 28"/>
                <a:gd name="T1" fmla="*/ 27 h 27"/>
                <a:gd name="T2" fmla="*/ 19 w 28"/>
                <a:gd name="T3" fmla="*/ 25 h 27"/>
                <a:gd name="T4" fmla="*/ 22 w 28"/>
                <a:gd name="T5" fmla="*/ 21 h 27"/>
                <a:gd name="T6" fmla="*/ 26 w 28"/>
                <a:gd name="T7" fmla="*/ 17 h 27"/>
                <a:gd name="T8" fmla="*/ 28 w 28"/>
                <a:gd name="T9" fmla="*/ 12 h 27"/>
                <a:gd name="T10" fmla="*/ 26 w 28"/>
                <a:gd name="T11" fmla="*/ 8 h 27"/>
                <a:gd name="T12" fmla="*/ 22 w 28"/>
                <a:gd name="T13" fmla="*/ 2 h 27"/>
                <a:gd name="T14" fmla="*/ 19 w 28"/>
                <a:gd name="T15" fmla="*/ 0 h 27"/>
                <a:gd name="T16" fmla="*/ 13 w 28"/>
                <a:gd name="T17" fmla="*/ 0 h 27"/>
                <a:gd name="T18" fmla="*/ 11 w 28"/>
                <a:gd name="T19" fmla="*/ 0 h 27"/>
                <a:gd name="T20" fmla="*/ 7 w 28"/>
                <a:gd name="T21" fmla="*/ 0 h 27"/>
                <a:gd name="T22" fmla="*/ 3 w 28"/>
                <a:gd name="T23" fmla="*/ 0 h 27"/>
                <a:gd name="T24" fmla="*/ 3 w 28"/>
                <a:gd name="T25" fmla="*/ 2 h 27"/>
                <a:gd name="T26" fmla="*/ 0 w 28"/>
                <a:gd name="T27" fmla="*/ 8 h 27"/>
                <a:gd name="T28" fmla="*/ 0 w 28"/>
                <a:gd name="T29" fmla="*/ 12 h 27"/>
                <a:gd name="T30" fmla="*/ 0 w 28"/>
                <a:gd name="T31" fmla="*/ 17 h 27"/>
                <a:gd name="T32" fmla="*/ 3 w 28"/>
                <a:gd name="T33" fmla="*/ 21 h 27"/>
                <a:gd name="T34" fmla="*/ 3 w 28"/>
                <a:gd name="T35" fmla="*/ 23 h 27"/>
                <a:gd name="T36" fmla="*/ 7 w 28"/>
                <a:gd name="T37" fmla="*/ 25 h 27"/>
                <a:gd name="T38" fmla="*/ 11 w 28"/>
                <a:gd name="T39" fmla="*/ 25 h 27"/>
                <a:gd name="T40" fmla="*/ 13 w 28"/>
                <a:gd name="T41" fmla="*/ 27 h 27"/>
                <a:gd name="T42" fmla="*/ 13 w 28"/>
                <a:gd name="T4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7">
                  <a:moveTo>
                    <a:pt x="13" y="27"/>
                  </a:moveTo>
                  <a:lnTo>
                    <a:pt x="19" y="25"/>
                  </a:lnTo>
                  <a:lnTo>
                    <a:pt x="22" y="21"/>
                  </a:lnTo>
                  <a:lnTo>
                    <a:pt x="26" y="17"/>
                  </a:lnTo>
                  <a:lnTo>
                    <a:pt x="28" y="12"/>
                  </a:lnTo>
                  <a:lnTo>
                    <a:pt x="26" y="8"/>
                  </a:lnTo>
                  <a:lnTo>
                    <a:pt x="22" y="2"/>
                  </a:lnTo>
                  <a:lnTo>
                    <a:pt x="19" y="0"/>
                  </a:lnTo>
                  <a:lnTo>
                    <a:pt x="13" y="0"/>
                  </a:lnTo>
                  <a:lnTo>
                    <a:pt x="11" y="0"/>
                  </a:lnTo>
                  <a:lnTo>
                    <a:pt x="7" y="0"/>
                  </a:lnTo>
                  <a:lnTo>
                    <a:pt x="3" y="0"/>
                  </a:lnTo>
                  <a:lnTo>
                    <a:pt x="3" y="2"/>
                  </a:lnTo>
                  <a:lnTo>
                    <a:pt x="0" y="8"/>
                  </a:lnTo>
                  <a:lnTo>
                    <a:pt x="0" y="12"/>
                  </a:lnTo>
                  <a:lnTo>
                    <a:pt x="0" y="17"/>
                  </a:lnTo>
                  <a:lnTo>
                    <a:pt x="3" y="21"/>
                  </a:lnTo>
                  <a:lnTo>
                    <a:pt x="3" y="23"/>
                  </a:lnTo>
                  <a:lnTo>
                    <a:pt x="7" y="25"/>
                  </a:lnTo>
                  <a:lnTo>
                    <a:pt x="11" y="25"/>
                  </a:lnTo>
                  <a:lnTo>
                    <a:pt x="13" y="27"/>
                  </a:lnTo>
                  <a:lnTo>
                    <a:pt x="13" y="27"/>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7" name="Freeform 284"/>
            <p:cNvSpPr>
              <a:spLocks/>
            </p:cNvSpPr>
            <p:nvPr/>
          </p:nvSpPr>
          <p:spPr bwMode="auto">
            <a:xfrm>
              <a:off x="2866" y="2160"/>
              <a:ext cx="32" cy="31"/>
            </a:xfrm>
            <a:custGeom>
              <a:avLst/>
              <a:gdLst>
                <a:gd name="T0" fmla="*/ 33 w 63"/>
                <a:gd name="T1" fmla="*/ 63 h 63"/>
                <a:gd name="T2" fmla="*/ 38 w 63"/>
                <a:gd name="T3" fmla="*/ 61 h 63"/>
                <a:gd name="T4" fmla="*/ 44 w 63"/>
                <a:gd name="T5" fmla="*/ 59 h 63"/>
                <a:gd name="T6" fmla="*/ 48 w 63"/>
                <a:gd name="T7" fmla="*/ 57 h 63"/>
                <a:gd name="T8" fmla="*/ 54 w 63"/>
                <a:gd name="T9" fmla="*/ 53 h 63"/>
                <a:gd name="T10" fmla="*/ 57 w 63"/>
                <a:gd name="T11" fmla="*/ 48 h 63"/>
                <a:gd name="T12" fmla="*/ 61 w 63"/>
                <a:gd name="T13" fmla="*/ 44 h 63"/>
                <a:gd name="T14" fmla="*/ 63 w 63"/>
                <a:gd name="T15" fmla="*/ 38 h 63"/>
                <a:gd name="T16" fmla="*/ 63 w 63"/>
                <a:gd name="T17" fmla="*/ 30 h 63"/>
                <a:gd name="T18" fmla="*/ 63 w 63"/>
                <a:gd name="T19" fmla="*/ 25 h 63"/>
                <a:gd name="T20" fmla="*/ 61 w 63"/>
                <a:gd name="T21" fmla="*/ 19 h 63"/>
                <a:gd name="T22" fmla="*/ 57 w 63"/>
                <a:gd name="T23" fmla="*/ 13 h 63"/>
                <a:gd name="T24" fmla="*/ 54 w 63"/>
                <a:gd name="T25" fmla="*/ 10 h 63"/>
                <a:gd name="T26" fmla="*/ 48 w 63"/>
                <a:gd name="T27" fmla="*/ 6 h 63"/>
                <a:gd name="T28" fmla="*/ 44 w 63"/>
                <a:gd name="T29" fmla="*/ 2 h 63"/>
                <a:gd name="T30" fmla="*/ 38 w 63"/>
                <a:gd name="T31" fmla="*/ 0 h 63"/>
                <a:gd name="T32" fmla="*/ 33 w 63"/>
                <a:gd name="T33" fmla="*/ 0 h 63"/>
                <a:gd name="T34" fmla="*/ 25 w 63"/>
                <a:gd name="T35" fmla="*/ 0 h 63"/>
                <a:gd name="T36" fmla="*/ 19 w 63"/>
                <a:gd name="T37" fmla="*/ 2 h 63"/>
                <a:gd name="T38" fmla="*/ 14 w 63"/>
                <a:gd name="T39" fmla="*/ 6 h 63"/>
                <a:gd name="T40" fmla="*/ 10 w 63"/>
                <a:gd name="T41" fmla="*/ 10 h 63"/>
                <a:gd name="T42" fmla="*/ 6 w 63"/>
                <a:gd name="T43" fmla="*/ 13 h 63"/>
                <a:gd name="T44" fmla="*/ 2 w 63"/>
                <a:gd name="T45" fmla="*/ 19 h 63"/>
                <a:gd name="T46" fmla="*/ 0 w 63"/>
                <a:gd name="T47" fmla="*/ 25 h 63"/>
                <a:gd name="T48" fmla="*/ 0 w 63"/>
                <a:gd name="T49" fmla="*/ 30 h 63"/>
                <a:gd name="T50" fmla="*/ 0 w 63"/>
                <a:gd name="T51" fmla="*/ 38 h 63"/>
                <a:gd name="T52" fmla="*/ 2 w 63"/>
                <a:gd name="T53" fmla="*/ 44 h 63"/>
                <a:gd name="T54" fmla="*/ 6 w 63"/>
                <a:gd name="T55" fmla="*/ 48 h 63"/>
                <a:gd name="T56" fmla="*/ 10 w 63"/>
                <a:gd name="T57" fmla="*/ 53 h 63"/>
                <a:gd name="T58" fmla="*/ 14 w 63"/>
                <a:gd name="T59" fmla="*/ 57 h 63"/>
                <a:gd name="T60" fmla="*/ 19 w 63"/>
                <a:gd name="T61" fmla="*/ 59 h 63"/>
                <a:gd name="T62" fmla="*/ 25 w 63"/>
                <a:gd name="T63" fmla="*/ 61 h 63"/>
                <a:gd name="T64" fmla="*/ 33 w 63"/>
                <a:gd name="T65" fmla="*/ 63 h 63"/>
                <a:gd name="T66" fmla="*/ 33 w 63"/>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3">
                  <a:moveTo>
                    <a:pt x="33" y="63"/>
                  </a:moveTo>
                  <a:lnTo>
                    <a:pt x="38" y="61"/>
                  </a:lnTo>
                  <a:lnTo>
                    <a:pt x="44" y="59"/>
                  </a:lnTo>
                  <a:lnTo>
                    <a:pt x="48" y="57"/>
                  </a:lnTo>
                  <a:lnTo>
                    <a:pt x="54" y="53"/>
                  </a:lnTo>
                  <a:lnTo>
                    <a:pt x="57" y="48"/>
                  </a:lnTo>
                  <a:lnTo>
                    <a:pt x="61" y="44"/>
                  </a:lnTo>
                  <a:lnTo>
                    <a:pt x="63" y="38"/>
                  </a:lnTo>
                  <a:lnTo>
                    <a:pt x="63" y="30"/>
                  </a:lnTo>
                  <a:lnTo>
                    <a:pt x="63" y="25"/>
                  </a:lnTo>
                  <a:lnTo>
                    <a:pt x="61" y="19"/>
                  </a:lnTo>
                  <a:lnTo>
                    <a:pt x="57" y="13"/>
                  </a:lnTo>
                  <a:lnTo>
                    <a:pt x="54" y="10"/>
                  </a:lnTo>
                  <a:lnTo>
                    <a:pt x="48" y="6"/>
                  </a:lnTo>
                  <a:lnTo>
                    <a:pt x="44" y="2"/>
                  </a:lnTo>
                  <a:lnTo>
                    <a:pt x="38" y="0"/>
                  </a:lnTo>
                  <a:lnTo>
                    <a:pt x="33" y="0"/>
                  </a:lnTo>
                  <a:lnTo>
                    <a:pt x="25" y="0"/>
                  </a:lnTo>
                  <a:lnTo>
                    <a:pt x="19" y="2"/>
                  </a:lnTo>
                  <a:lnTo>
                    <a:pt x="14" y="6"/>
                  </a:lnTo>
                  <a:lnTo>
                    <a:pt x="10" y="10"/>
                  </a:lnTo>
                  <a:lnTo>
                    <a:pt x="6" y="13"/>
                  </a:lnTo>
                  <a:lnTo>
                    <a:pt x="2" y="19"/>
                  </a:lnTo>
                  <a:lnTo>
                    <a:pt x="0" y="25"/>
                  </a:lnTo>
                  <a:lnTo>
                    <a:pt x="0" y="30"/>
                  </a:lnTo>
                  <a:lnTo>
                    <a:pt x="0" y="38"/>
                  </a:lnTo>
                  <a:lnTo>
                    <a:pt x="2" y="44"/>
                  </a:lnTo>
                  <a:lnTo>
                    <a:pt x="6" y="48"/>
                  </a:lnTo>
                  <a:lnTo>
                    <a:pt x="10" y="53"/>
                  </a:lnTo>
                  <a:lnTo>
                    <a:pt x="14" y="57"/>
                  </a:lnTo>
                  <a:lnTo>
                    <a:pt x="19" y="59"/>
                  </a:lnTo>
                  <a:lnTo>
                    <a:pt x="25" y="61"/>
                  </a:lnTo>
                  <a:lnTo>
                    <a:pt x="33" y="63"/>
                  </a:lnTo>
                  <a:lnTo>
                    <a:pt x="33" y="63"/>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8" name="Freeform 285"/>
            <p:cNvSpPr>
              <a:spLocks/>
            </p:cNvSpPr>
            <p:nvPr/>
          </p:nvSpPr>
          <p:spPr bwMode="auto">
            <a:xfrm>
              <a:off x="3068" y="2075"/>
              <a:ext cx="24" cy="25"/>
            </a:xfrm>
            <a:custGeom>
              <a:avLst/>
              <a:gdLst>
                <a:gd name="T0" fmla="*/ 27 w 50"/>
                <a:gd name="T1" fmla="*/ 49 h 49"/>
                <a:gd name="T2" fmla="*/ 31 w 50"/>
                <a:gd name="T3" fmla="*/ 47 h 49"/>
                <a:gd name="T4" fmla="*/ 35 w 50"/>
                <a:gd name="T5" fmla="*/ 45 h 49"/>
                <a:gd name="T6" fmla="*/ 38 w 50"/>
                <a:gd name="T7" fmla="*/ 44 h 49"/>
                <a:gd name="T8" fmla="*/ 44 w 50"/>
                <a:gd name="T9" fmla="*/ 42 h 49"/>
                <a:gd name="T10" fmla="*/ 46 w 50"/>
                <a:gd name="T11" fmla="*/ 38 h 49"/>
                <a:gd name="T12" fmla="*/ 48 w 50"/>
                <a:gd name="T13" fmla="*/ 34 h 49"/>
                <a:gd name="T14" fmla="*/ 50 w 50"/>
                <a:gd name="T15" fmla="*/ 28 h 49"/>
                <a:gd name="T16" fmla="*/ 50 w 50"/>
                <a:gd name="T17" fmla="*/ 25 h 49"/>
                <a:gd name="T18" fmla="*/ 50 w 50"/>
                <a:gd name="T19" fmla="*/ 19 h 49"/>
                <a:gd name="T20" fmla="*/ 48 w 50"/>
                <a:gd name="T21" fmla="*/ 15 h 49"/>
                <a:gd name="T22" fmla="*/ 46 w 50"/>
                <a:gd name="T23" fmla="*/ 11 h 49"/>
                <a:gd name="T24" fmla="*/ 44 w 50"/>
                <a:gd name="T25" fmla="*/ 7 h 49"/>
                <a:gd name="T26" fmla="*/ 38 w 50"/>
                <a:gd name="T27" fmla="*/ 4 h 49"/>
                <a:gd name="T28" fmla="*/ 35 w 50"/>
                <a:gd name="T29" fmla="*/ 2 h 49"/>
                <a:gd name="T30" fmla="*/ 31 w 50"/>
                <a:gd name="T31" fmla="*/ 0 h 49"/>
                <a:gd name="T32" fmla="*/ 27 w 50"/>
                <a:gd name="T33" fmla="*/ 0 h 49"/>
                <a:gd name="T34" fmla="*/ 21 w 50"/>
                <a:gd name="T35" fmla="*/ 0 h 49"/>
                <a:gd name="T36" fmla="*/ 16 w 50"/>
                <a:gd name="T37" fmla="*/ 2 h 49"/>
                <a:gd name="T38" fmla="*/ 12 w 50"/>
                <a:gd name="T39" fmla="*/ 4 h 49"/>
                <a:gd name="T40" fmla="*/ 8 w 50"/>
                <a:gd name="T41" fmla="*/ 7 h 49"/>
                <a:gd name="T42" fmla="*/ 4 w 50"/>
                <a:gd name="T43" fmla="*/ 11 h 49"/>
                <a:gd name="T44" fmla="*/ 2 w 50"/>
                <a:gd name="T45" fmla="*/ 15 h 49"/>
                <a:gd name="T46" fmla="*/ 0 w 50"/>
                <a:gd name="T47" fmla="*/ 19 h 49"/>
                <a:gd name="T48" fmla="*/ 0 w 50"/>
                <a:gd name="T49" fmla="*/ 25 h 49"/>
                <a:gd name="T50" fmla="*/ 0 w 50"/>
                <a:gd name="T51" fmla="*/ 28 h 49"/>
                <a:gd name="T52" fmla="*/ 2 w 50"/>
                <a:gd name="T53" fmla="*/ 34 h 49"/>
                <a:gd name="T54" fmla="*/ 4 w 50"/>
                <a:gd name="T55" fmla="*/ 38 h 49"/>
                <a:gd name="T56" fmla="*/ 8 w 50"/>
                <a:gd name="T57" fmla="*/ 42 h 49"/>
                <a:gd name="T58" fmla="*/ 12 w 50"/>
                <a:gd name="T59" fmla="*/ 44 h 49"/>
                <a:gd name="T60" fmla="*/ 16 w 50"/>
                <a:gd name="T61" fmla="*/ 45 h 49"/>
                <a:gd name="T62" fmla="*/ 21 w 50"/>
                <a:gd name="T63" fmla="*/ 47 h 49"/>
                <a:gd name="T64" fmla="*/ 27 w 50"/>
                <a:gd name="T65" fmla="*/ 49 h 49"/>
                <a:gd name="T66" fmla="*/ 27 w 50"/>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49">
                  <a:moveTo>
                    <a:pt x="27" y="49"/>
                  </a:moveTo>
                  <a:lnTo>
                    <a:pt x="31" y="47"/>
                  </a:lnTo>
                  <a:lnTo>
                    <a:pt x="35" y="45"/>
                  </a:lnTo>
                  <a:lnTo>
                    <a:pt x="38" y="44"/>
                  </a:lnTo>
                  <a:lnTo>
                    <a:pt x="44" y="42"/>
                  </a:lnTo>
                  <a:lnTo>
                    <a:pt x="46" y="38"/>
                  </a:lnTo>
                  <a:lnTo>
                    <a:pt x="48" y="34"/>
                  </a:lnTo>
                  <a:lnTo>
                    <a:pt x="50" y="28"/>
                  </a:lnTo>
                  <a:lnTo>
                    <a:pt x="50" y="25"/>
                  </a:lnTo>
                  <a:lnTo>
                    <a:pt x="50" y="19"/>
                  </a:lnTo>
                  <a:lnTo>
                    <a:pt x="48" y="15"/>
                  </a:lnTo>
                  <a:lnTo>
                    <a:pt x="46" y="11"/>
                  </a:lnTo>
                  <a:lnTo>
                    <a:pt x="44" y="7"/>
                  </a:lnTo>
                  <a:lnTo>
                    <a:pt x="38" y="4"/>
                  </a:lnTo>
                  <a:lnTo>
                    <a:pt x="35" y="2"/>
                  </a:lnTo>
                  <a:lnTo>
                    <a:pt x="31" y="0"/>
                  </a:lnTo>
                  <a:lnTo>
                    <a:pt x="27" y="0"/>
                  </a:lnTo>
                  <a:lnTo>
                    <a:pt x="21" y="0"/>
                  </a:lnTo>
                  <a:lnTo>
                    <a:pt x="16" y="2"/>
                  </a:lnTo>
                  <a:lnTo>
                    <a:pt x="12" y="4"/>
                  </a:lnTo>
                  <a:lnTo>
                    <a:pt x="8" y="7"/>
                  </a:lnTo>
                  <a:lnTo>
                    <a:pt x="4" y="11"/>
                  </a:lnTo>
                  <a:lnTo>
                    <a:pt x="2" y="15"/>
                  </a:lnTo>
                  <a:lnTo>
                    <a:pt x="0" y="19"/>
                  </a:lnTo>
                  <a:lnTo>
                    <a:pt x="0" y="25"/>
                  </a:lnTo>
                  <a:lnTo>
                    <a:pt x="0" y="28"/>
                  </a:lnTo>
                  <a:lnTo>
                    <a:pt x="2" y="34"/>
                  </a:lnTo>
                  <a:lnTo>
                    <a:pt x="4" y="38"/>
                  </a:lnTo>
                  <a:lnTo>
                    <a:pt x="8" y="42"/>
                  </a:lnTo>
                  <a:lnTo>
                    <a:pt x="12" y="44"/>
                  </a:lnTo>
                  <a:lnTo>
                    <a:pt x="16" y="45"/>
                  </a:lnTo>
                  <a:lnTo>
                    <a:pt x="21" y="47"/>
                  </a:lnTo>
                  <a:lnTo>
                    <a:pt x="27" y="49"/>
                  </a:lnTo>
                  <a:lnTo>
                    <a:pt x="27" y="49"/>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9" name="Freeform 286"/>
            <p:cNvSpPr>
              <a:spLocks/>
            </p:cNvSpPr>
            <p:nvPr/>
          </p:nvSpPr>
          <p:spPr bwMode="auto">
            <a:xfrm>
              <a:off x="2886" y="2063"/>
              <a:ext cx="99" cy="96"/>
            </a:xfrm>
            <a:custGeom>
              <a:avLst/>
              <a:gdLst>
                <a:gd name="T0" fmla="*/ 0 w 198"/>
                <a:gd name="T1" fmla="*/ 93 h 192"/>
                <a:gd name="T2" fmla="*/ 67 w 198"/>
                <a:gd name="T3" fmla="*/ 0 h 192"/>
                <a:gd name="T4" fmla="*/ 198 w 198"/>
                <a:gd name="T5" fmla="*/ 6 h 192"/>
                <a:gd name="T6" fmla="*/ 170 w 198"/>
                <a:gd name="T7" fmla="*/ 17 h 192"/>
                <a:gd name="T8" fmla="*/ 189 w 198"/>
                <a:gd name="T9" fmla="*/ 25 h 192"/>
                <a:gd name="T10" fmla="*/ 160 w 198"/>
                <a:gd name="T11" fmla="*/ 36 h 192"/>
                <a:gd name="T12" fmla="*/ 190 w 198"/>
                <a:gd name="T13" fmla="*/ 44 h 192"/>
                <a:gd name="T14" fmla="*/ 164 w 198"/>
                <a:gd name="T15" fmla="*/ 57 h 192"/>
                <a:gd name="T16" fmla="*/ 189 w 198"/>
                <a:gd name="T17" fmla="*/ 63 h 192"/>
                <a:gd name="T18" fmla="*/ 154 w 198"/>
                <a:gd name="T19" fmla="*/ 84 h 192"/>
                <a:gd name="T20" fmla="*/ 152 w 198"/>
                <a:gd name="T21" fmla="*/ 84 h 192"/>
                <a:gd name="T22" fmla="*/ 151 w 198"/>
                <a:gd name="T23" fmla="*/ 86 h 192"/>
                <a:gd name="T24" fmla="*/ 147 w 198"/>
                <a:gd name="T25" fmla="*/ 88 h 192"/>
                <a:gd name="T26" fmla="*/ 143 w 198"/>
                <a:gd name="T27" fmla="*/ 91 h 192"/>
                <a:gd name="T28" fmla="*/ 139 w 198"/>
                <a:gd name="T29" fmla="*/ 93 h 192"/>
                <a:gd name="T30" fmla="*/ 137 w 198"/>
                <a:gd name="T31" fmla="*/ 97 h 192"/>
                <a:gd name="T32" fmla="*/ 133 w 198"/>
                <a:gd name="T33" fmla="*/ 101 h 192"/>
                <a:gd name="T34" fmla="*/ 132 w 198"/>
                <a:gd name="T35" fmla="*/ 105 h 192"/>
                <a:gd name="T36" fmla="*/ 128 w 198"/>
                <a:gd name="T37" fmla="*/ 108 h 192"/>
                <a:gd name="T38" fmla="*/ 124 w 198"/>
                <a:gd name="T39" fmla="*/ 114 h 192"/>
                <a:gd name="T40" fmla="*/ 120 w 198"/>
                <a:gd name="T41" fmla="*/ 122 h 192"/>
                <a:gd name="T42" fmla="*/ 116 w 198"/>
                <a:gd name="T43" fmla="*/ 129 h 192"/>
                <a:gd name="T44" fmla="*/ 114 w 198"/>
                <a:gd name="T45" fmla="*/ 133 h 192"/>
                <a:gd name="T46" fmla="*/ 114 w 198"/>
                <a:gd name="T47" fmla="*/ 139 h 192"/>
                <a:gd name="T48" fmla="*/ 114 w 198"/>
                <a:gd name="T49" fmla="*/ 143 h 192"/>
                <a:gd name="T50" fmla="*/ 116 w 198"/>
                <a:gd name="T51" fmla="*/ 145 h 192"/>
                <a:gd name="T52" fmla="*/ 114 w 198"/>
                <a:gd name="T53" fmla="*/ 148 h 192"/>
                <a:gd name="T54" fmla="*/ 114 w 198"/>
                <a:gd name="T55" fmla="*/ 154 h 192"/>
                <a:gd name="T56" fmla="*/ 113 w 198"/>
                <a:gd name="T57" fmla="*/ 156 h 192"/>
                <a:gd name="T58" fmla="*/ 111 w 198"/>
                <a:gd name="T59" fmla="*/ 162 h 192"/>
                <a:gd name="T60" fmla="*/ 105 w 198"/>
                <a:gd name="T61" fmla="*/ 165 h 192"/>
                <a:gd name="T62" fmla="*/ 101 w 198"/>
                <a:gd name="T63" fmla="*/ 169 h 192"/>
                <a:gd name="T64" fmla="*/ 94 w 198"/>
                <a:gd name="T65" fmla="*/ 175 h 192"/>
                <a:gd name="T66" fmla="*/ 84 w 198"/>
                <a:gd name="T67" fmla="*/ 181 h 192"/>
                <a:gd name="T68" fmla="*/ 73 w 198"/>
                <a:gd name="T69" fmla="*/ 184 h 192"/>
                <a:gd name="T70" fmla="*/ 59 w 198"/>
                <a:gd name="T71" fmla="*/ 192 h 192"/>
                <a:gd name="T72" fmla="*/ 0 w 198"/>
                <a:gd name="T73" fmla="*/ 93 h 192"/>
                <a:gd name="T74" fmla="*/ 0 w 198"/>
                <a:gd name="T75" fmla="*/ 9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92">
                  <a:moveTo>
                    <a:pt x="0" y="93"/>
                  </a:moveTo>
                  <a:lnTo>
                    <a:pt x="67" y="0"/>
                  </a:lnTo>
                  <a:lnTo>
                    <a:pt x="198" y="6"/>
                  </a:lnTo>
                  <a:lnTo>
                    <a:pt x="170" y="17"/>
                  </a:lnTo>
                  <a:lnTo>
                    <a:pt x="189" y="25"/>
                  </a:lnTo>
                  <a:lnTo>
                    <a:pt x="160" y="36"/>
                  </a:lnTo>
                  <a:lnTo>
                    <a:pt x="190" y="44"/>
                  </a:lnTo>
                  <a:lnTo>
                    <a:pt x="164" y="57"/>
                  </a:lnTo>
                  <a:lnTo>
                    <a:pt x="189" y="63"/>
                  </a:lnTo>
                  <a:lnTo>
                    <a:pt x="154" y="84"/>
                  </a:lnTo>
                  <a:lnTo>
                    <a:pt x="152" y="84"/>
                  </a:lnTo>
                  <a:lnTo>
                    <a:pt x="151" y="86"/>
                  </a:lnTo>
                  <a:lnTo>
                    <a:pt x="147" y="88"/>
                  </a:lnTo>
                  <a:lnTo>
                    <a:pt x="143" y="91"/>
                  </a:lnTo>
                  <a:lnTo>
                    <a:pt x="139" y="93"/>
                  </a:lnTo>
                  <a:lnTo>
                    <a:pt x="137" y="97"/>
                  </a:lnTo>
                  <a:lnTo>
                    <a:pt x="133" y="101"/>
                  </a:lnTo>
                  <a:lnTo>
                    <a:pt x="132" y="105"/>
                  </a:lnTo>
                  <a:lnTo>
                    <a:pt x="128" y="108"/>
                  </a:lnTo>
                  <a:lnTo>
                    <a:pt x="124" y="114"/>
                  </a:lnTo>
                  <a:lnTo>
                    <a:pt x="120" y="122"/>
                  </a:lnTo>
                  <a:lnTo>
                    <a:pt x="116" y="129"/>
                  </a:lnTo>
                  <a:lnTo>
                    <a:pt x="114" y="133"/>
                  </a:lnTo>
                  <a:lnTo>
                    <a:pt x="114" y="139"/>
                  </a:lnTo>
                  <a:lnTo>
                    <a:pt x="114" y="143"/>
                  </a:lnTo>
                  <a:lnTo>
                    <a:pt x="116" y="145"/>
                  </a:lnTo>
                  <a:lnTo>
                    <a:pt x="114" y="148"/>
                  </a:lnTo>
                  <a:lnTo>
                    <a:pt x="114" y="154"/>
                  </a:lnTo>
                  <a:lnTo>
                    <a:pt x="113" y="156"/>
                  </a:lnTo>
                  <a:lnTo>
                    <a:pt x="111" y="162"/>
                  </a:lnTo>
                  <a:lnTo>
                    <a:pt x="105" y="165"/>
                  </a:lnTo>
                  <a:lnTo>
                    <a:pt x="101" y="169"/>
                  </a:lnTo>
                  <a:lnTo>
                    <a:pt x="94" y="175"/>
                  </a:lnTo>
                  <a:lnTo>
                    <a:pt x="84" y="181"/>
                  </a:lnTo>
                  <a:lnTo>
                    <a:pt x="73" y="184"/>
                  </a:lnTo>
                  <a:lnTo>
                    <a:pt x="59" y="192"/>
                  </a:lnTo>
                  <a:lnTo>
                    <a:pt x="0" y="93"/>
                  </a:lnTo>
                  <a:lnTo>
                    <a:pt x="0" y="93"/>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40" name="Freeform 287"/>
            <p:cNvSpPr>
              <a:spLocks/>
            </p:cNvSpPr>
            <p:nvPr/>
          </p:nvSpPr>
          <p:spPr bwMode="auto">
            <a:xfrm>
              <a:off x="3067" y="1953"/>
              <a:ext cx="62" cy="121"/>
            </a:xfrm>
            <a:custGeom>
              <a:avLst/>
              <a:gdLst>
                <a:gd name="T0" fmla="*/ 89 w 123"/>
                <a:gd name="T1" fmla="*/ 241 h 241"/>
                <a:gd name="T2" fmla="*/ 89 w 123"/>
                <a:gd name="T3" fmla="*/ 239 h 241"/>
                <a:gd name="T4" fmla="*/ 93 w 123"/>
                <a:gd name="T5" fmla="*/ 233 h 241"/>
                <a:gd name="T6" fmla="*/ 97 w 123"/>
                <a:gd name="T7" fmla="*/ 224 h 241"/>
                <a:gd name="T8" fmla="*/ 102 w 123"/>
                <a:gd name="T9" fmla="*/ 211 h 241"/>
                <a:gd name="T10" fmla="*/ 106 w 123"/>
                <a:gd name="T11" fmla="*/ 197 h 241"/>
                <a:gd name="T12" fmla="*/ 112 w 123"/>
                <a:gd name="T13" fmla="*/ 180 h 241"/>
                <a:gd name="T14" fmla="*/ 116 w 123"/>
                <a:gd name="T15" fmla="*/ 161 h 241"/>
                <a:gd name="T16" fmla="*/ 121 w 123"/>
                <a:gd name="T17" fmla="*/ 142 h 241"/>
                <a:gd name="T18" fmla="*/ 123 w 123"/>
                <a:gd name="T19" fmla="*/ 121 h 241"/>
                <a:gd name="T20" fmla="*/ 123 w 123"/>
                <a:gd name="T21" fmla="*/ 102 h 241"/>
                <a:gd name="T22" fmla="*/ 123 w 123"/>
                <a:gd name="T23" fmla="*/ 81 h 241"/>
                <a:gd name="T24" fmla="*/ 119 w 123"/>
                <a:gd name="T25" fmla="*/ 62 h 241"/>
                <a:gd name="T26" fmla="*/ 112 w 123"/>
                <a:gd name="T27" fmla="*/ 43 h 241"/>
                <a:gd name="T28" fmla="*/ 100 w 123"/>
                <a:gd name="T29" fmla="*/ 26 h 241"/>
                <a:gd name="T30" fmla="*/ 85 w 123"/>
                <a:gd name="T31" fmla="*/ 11 h 241"/>
                <a:gd name="T32" fmla="*/ 66 w 123"/>
                <a:gd name="T33" fmla="*/ 0 h 241"/>
                <a:gd name="T34" fmla="*/ 72 w 123"/>
                <a:gd name="T35" fmla="*/ 34 h 241"/>
                <a:gd name="T36" fmla="*/ 41 w 123"/>
                <a:gd name="T37" fmla="*/ 15 h 241"/>
                <a:gd name="T38" fmla="*/ 57 w 123"/>
                <a:gd name="T39" fmla="*/ 49 h 241"/>
                <a:gd name="T40" fmla="*/ 34 w 123"/>
                <a:gd name="T41" fmla="*/ 43 h 241"/>
                <a:gd name="T42" fmla="*/ 53 w 123"/>
                <a:gd name="T43" fmla="*/ 78 h 241"/>
                <a:gd name="T44" fmla="*/ 15 w 123"/>
                <a:gd name="T45" fmla="*/ 76 h 241"/>
                <a:gd name="T46" fmla="*/ 34 w 123"/>
                <a:gd name="T47" fmla="*/ 102 h 241"/>
                <a:gd name="T48" fmla="*/ 34 w 123"/>
                <a:gd name="T49" fmla="*/ 138 h 241"/>
                <a:gd name="T50" fmla="*/ 9 w 123"/>
                <a:gd name="T51" fmla="*/ 102 h 241"/>
                <a:gd name="T52" fmla="*/ 7 w 123"/>
                <a:gd name="T53" fmla="*/ 102 h 241"/>
                <a:gd name="T54" fmla="*/ 3 w 123"/>
                <a:gd name="T55" fmla="*/ 106 h 241"/>
                <a:gd name="T56" fmla="*/ 1 w 123"/>
                <a:gd name="T57" fmla="*/ 108 h 241"/>
                <a:gd name="T58" fmla="*/ 0 w 123"/>
                <a:gd name="T59" fmla="*/ 112 h 241"/>
                <a:gd name="T60" fmla="*/ 0 w 123"/>
                <a:gd name="T61" fmla="*/ 116 h 241"/>
                <a:gd name="T62" fmla="*/ 1 w 123"/>
                <a:gd name="T63" fmla="*/ 121 h 241"/>
                <a:gd name="T64" fmla="*/ 1 w 123"/>
                <a:gd name="T65" fmla="*/ 125 h 241"/>
                <a:gd name="T66" fmla="*/ 3 w 123"/>
                <a:gd name="T67" fmla="*/ 129 h 241"/>
                <a:gd name="T68" fmla="*/ 3 w 123"/>
                <a:gd name="T69" fmla="*/ 133 h 241"/>
                <a:gd name="T70" fmla="*/ 5 w 123"/>
                <a:gd name="T71" fmla="*/ 138 h 241"/>
                <a:gd name="T72" fmla="*/ 7 w 123"/>
                <a:gd name="T73" fmla="*/ 142 h 241"/>
                <a:gd name="T74" fmla="*/ 7 w 123"/>
                <a:gd name="T75" fmla="*/ 148 h 241"/>
                <a:gd name="T76" fmla="*/ 9 w 123"/>
                <a:gd name="T77" fmla="*/ 152 h 241"/>
                <a:gd name="T78" fmla="*/ 11 w 123"/>
                <a:gd name="T79" fmla="*/ 157 h 241"/>
                <a:gd name="T80" fmla="*/ 11 w 123"/>
                <a:gd name="T81" fmla="*/ 161 h 241"/>
                <a:gd name="T82" fmla="*/ 13 w 123"/>
                <a:gd name="T83" fmla="*/ 167 h 241"/>
                <a:gd name="T84" fmla="*/ 13 w 123"/>
                <a:gd name="T85" fmla="*/ 169 h 241"/>
                <a:gd name="T86" fmla="*/ 15 w 123"/>
                <a:gd name="T87" fmla="*/ 175 h 241"/>
                <a:gd name="T88" fmla="*/ 17 w 123"/>
                <a:gd name="T89" fmla="*/ 178 h 241"/>
                <a:gd name="T90" fmla="*/ 17 w 123"/>
                <a:gd name="T91" fmla="*/ 180 h 241"/>
                <a:gd name="T92" fmla="*/ 89 w 123"/>
                <a:gd name="T93" fmla="*/ 241 h 241"/>
                <a:gd name="T94" fmla="*/ 89 w 123"/>
                <a:gd name="T9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241">
                  <a:moveTo>
                    <a:pt x="89" y="241"/>
                  </a:moveTo>
                  <a:lnTo>
                    <a:pt x="89" y="239"/>
                  </a:lnTo>
                  <a:lnTo>
                    <a:pt x="93" y="233"/>
                  </a:lnTo>
                  <a:lnTo>
                    <a:pt x="97" y="224"/>
                  </a:lnTo>
                  <a:lnTo>
                    <a:pt x="102" y="211"/>
                  </a:lnTo>
                  <a:lnTo>
                    <a:pt x="106" y="197"/>
                  </a:lnTo>
                  <a:lnTo>
                    <a:pt x="112" y="180"/>
                  </a:lnTo>
                  <a:lnTo>
                    <a:pt x="116" y="161"/>
                  </a:lnTo>
                  <a:lnTo>
                    <a:pt x="121" y="142"/>
                  </a:lnTo>
                  <a:lnTo>
                    <a:pt x="123" y="121"/>
                  </a:lnTo>
                  <a:lnTo>
                    <a:pt x="123" y="102"/>
                  </a:lnTo>
                  <a:lnTo>
                    <a:pt x="123" y="81"/>
                  </a:lnTo>
                  <a:lnTo>
                    <a:pt x="119" y="62"/>
                  </a:lnTo>
                  <a:lnTo>
                    <a:pt x="112" y="43"/>
                  </a:lnTo>
                  <a:lnTo>
                    <a:pt x="100" y="26"/>
                  </a:lnTo>
                  <a:lnTo>
                    <a:pt x="85" y="11"/>
                  </a:lnTo>
                  <a:lnTo>
                    <a:pt x="66" y="0"/>
                  </a:lnTo>
                  <a:lnTo>
                    <a:pt x="72" y="34"/>
                  </a:lnTo>
                  <a:lnTo>
                    <a:pt x="41" y="15"/>
                  </a:lnTo>
                  <a:lnTo>
                    <a:pt x="57" y="49"/>
                  </a:lnTo>
                  <a:lnTo>
                    <a:pt x="34" y="43"/>
                  </a:lnTo>
                  <a:lnTo>
                    <a:pt x="53" y="78"/>
                  </a:lnTo>
                  <a:lnTo>
                    <a:pt x="15" y="76"/>
                  </a:lnTo>
                  <a:lnTo>
                    <a:pt x="34" y="102"/>
                  </a:lnTo>
                  <a:lnTo>
                    <a:pt x="34" y="138"/>
                  </a:lnTo>
                  <a:lnTo>
                    <a:pt x="9" y="102"/>
                  </a:lnTo>
                  <a:lnTo>
                    <a:pt x="7" y="102"/>
                  </a:lnTo>
                  <a:lnTo>
                    <a:pt x="3" y="106"/>
                  </a:lnTo>
                  <a:lnTo>
                    <a:pt x="1" y="108"/>
                  </a:lnTo>
                  <a:lnTo>
                    <a:pt x="0" y="112"/>
                  </a:lnTo>
                  <a:lnTo>
                    <a:pt x="0" y="116"/>
                  </a:lnTo>
                  <a:lnTo>
                    <a:pt x="1" y="121"/>
                  </a:lnTo>
                  <a:lnTo>
                    <a:pt x="1" y="125"/>
                  </a:lnTo>
                  <a:lnTo>
                    <a:pt x="3" y="129"/>
                  </a:lnTo>
                  <a:lnTo>
                    <a:pt x="3" y="133"/>
                  </a:lnTo>
                  <a:lnTo>
                    <a:pt x="5" y="138"/>
                  </a:lnTo>
                  <a:lnTo>
                    <a:pt x="7" y="142"/>
                  </a:lnTo>
                  <a:lnTo>
                    <a:pt x="7" y="148"/>
                  </a:lnTo>
                  <a:lnTo>
                    <a:pt x="9" y="152"/>
                  </a:lnTo>
                  <a:lnTo>
                    <a:pt x="11" y="157"/>
                  </a:lnTo>
                  <a:lnTo>
                    <a:pt x="11" y="161"/>
                  </a:lnTo>
                  <a:lnTo>
                    <a:pt x="13" y="167"/>
                  </a:lnTo>
                  <a:lnTo>
                    <a:pt x="13" y="169"/>
                  </a:lnTo>
                  <a:lnTo>
                    <a:pt x="15" y="175"/>
                  </a:lnTo>
                  <a:lnTo>
                    <a:pt x="17" y="178"/>
                  </a:lnTo>
                  <a:lnTo>
                    <a:pt x="17" y="180"/>
                  </a:lnTo>
                  <a:lnTo>
                    <a:pt x="89" y="241"/>
                  </a:lnTo>
                  <a:lnTo>
                    <a:pt x="89" y="241"/>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41" name="Freeform 288"/>
            <p:cNvSpPr>
              <a:spLocks/>
            </p:cNvSpPr>
            <p:nvPr/>
          </p:nvSpPr>
          <p:spPr bwMode="auto">
            <a:xfrm>
              <a:off x="2816" y="2071"/>
              <a:ext cx="29" cy="7"/>
            </a:xfrm>
            <a:custGeom>
              <a:avLst/>
              <a:gdLst>
                <a:gd name="T0" fmla="*/ 55 w 59"/>
                <a:gd name="T1" fmla="*/ 6 h 16"/>
                <a:gd name="T2" fmla="*/ 5 w 59"/>
                <a:gd name="T3" fmla="*/ 0 h 16"/>
                <a:gd name="T4" fmla="*/ 0 w 59"/>
                <a:gd name="T5" fmla="*/ 16 h 16"/>
                <a:gd name="T6" fmla="*/ 59 w 59"/>
                <a:gd name="T7" fmla="*/ 16 h 16"/>
                <a:gd name="T8" fmla="*/ 55 w 59"/>
                <a:gd name="T9" fmla="*/ 6 h 16"/>
                <a:gd name="T10" fmla="*/ 55 w 59"/>
                <a:gd name="T11" fmla="*/ 6 h 16"/>
              </a:gdLst>
              <a:ahLst/>
              <a:cxnLst>
                <a:cxn ang="0">
                  <a:pos x="T0" y="T1"/>
                </a:cxn>
                <a:cxn ang="0">
                  <a:pos x="T2" y="T3"/>
                </a:cxn>
                <a:cxn ang="0">
                  <a:pos x="T4" y="T5"/>
                </a:cxn>
                <a:cxn ang="0">
                  <a:pos x="T6" y="T7"/>
                </a:cxn>
                <a:cxn ang="0">
                  <a:pos x="T8" y="T9"/>
                </a:cxn>
                <a:cxn ang="0">
                  <a:pos x="T10" y="T11"/>
                </a:cxn>
              </a:cxnLst>
              <a:rect l="0" t="0" r="r" b="b"/>
              <a:pathLst>
                <a:path w="59" h="16">
                  <a:moveTo>
                    <a:pt x="55" y="6"/>
                  </a:moveTo>
                  <a:lnTo>
                    <a:pt x="5" y="0"/>
                  </a:lnTo>
                  <a:lnTo>
                    <a:pt x="0" y="16"/>
                  </a:lnTo>
                  <a:lnTo>
                    <a:pt x="59" y="16"/>
                  </a:lnTo>
                  <a:lnTo>
                    <a:pt x="55" y="6"/>
                  </a:lnTo>
                  <a:lnTo>
                    <a:pt x="55" y="6"/>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42" name="Freeform 289"/>
            <p:cNvSpPr>
              <a:spLocks/>
            </p:cNvSpPr>
            <p:nvPr/>
          </p:nvSpPr>
          <p:spPr bwMode="auto">
            <a:xfrm>
              <a:off x="3017" y="2083"/>
              <a:ext cx="20" cy="13"/>
            </a:xfrm>
            <a:custGeom>
              <a:avLst/>
              <a:gdLst>
                <a:gd name="T0" fmla="*/ 0 w 40"/>
                <a:gd name="T1" fmla="*/ 0 h 27"/>
                <a:gd name="T2" fmla="*/ 40 w 40"/>
                <a:gd name="T3" fmla="*/ 6 h 27"/>
                <a:gd name="T4" fmla="*/ 0 w 40"/>
                <a:gd name="T5" fmla="*/ 27 h 27"/>
                <a:gd name="T6" fmla="*/ 0 w 40"/>
                <a:gd name="T7" fmla="*/ 0 h 27"/>
                <a:gd name="T8" fmla="*/ 0 w 40"/>
                <a:gd name="T9" fmla="*/ 0 h 27"/>
              </a:gdLst>
              <a:ahLst/>
              <a:cxnLst>
                <a:cxn ang="0">
                  <a:pos x="T0" y="T1"/>
                </a:cxn>
                <a:cxn ang="0">
                  <a:pos x="T2" y="T3"/>
                </a:cxn>
                <a:cxn ang="0">
                  <a:pos x="T4" y="T5"/>
                </a:cxn>
                <a:cxn ang="0">
                  <a:pos x="T6" y="T7"/>
                </a:cxn>
                <a:cxn ang="0">
                  <a:pos x="T8" y="T9"/>
                </a:cxn>
              </a:cxnLst>
              <a:rect l="0" t="0" r="r" b="b"/>
              <a:pathLst>
                <a:path w="40" h="27">
                  <a:moveTo>
                    <a:pt x="0" y="0"/>
                  </a:moveTo>
                  <a:lnTo>
                    <a:pt x="40" y="6"/>
                  </a:lnTo>
                  <a:lnTo>
                    <a:pt x="0" y="27"/>
                  </a:lnTo>
                  <a:lnTo>
                    <a:pt x="0" y="0"/>
                  </a:lnTo>
                  <a:lnTo>
                    <a:pt x="0" y="0"/>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43" name="Freeform 290"/>
            <p:cNvSpPr>
              <a:spLocks/>
            </p:cNvSpPr>
            <p:nvPr/>
          </p:nvSpPr>
          <p:spPr bwMode="auto">
            <a:xfrm>
              <a:off x="2842" y="2083"/>
              <a:ext cx="40" cy="19"/>
            </a:xfrm>
            <a:custGeom>
              <a:avLst/>
              <a:gdLst>
                <a:gd name="T0" fmla="*/ 2 w 80"/>
                <a:gd name="T1" fmla="*/ 0 h 38"/>
                <a:gd name="T2" fmla="*/ 0 w 80"/>
                <a:gd name="T3" fmla="*/ 34 h 38"/>
                <a:gd name="T4" fmla="*/ 80 w 80"/>
                <a:gd name="T5" fmla="*/ 38 h 38"/>
                <a:gd name="T6" fmla="*/ 80 w 80"/>
                <a:gd name="T7" fmla="*/ 27 h 38"/>
                <a:gd name="T8" fmla="*/ 9 w 80"/>
                <a:gd name="T9" fmla="*/ 19 h 38"/>
                <a:gd name="T10" fmla="*/ 13 w 80"/>
                <a:gd name="T11" fmla="*/ 0 h 38"/>
                <a:gd name="T12" fmla="*/ 2 w 80"/>
                <a:gd name="T13" fmla="*/ 0 h 38"/>
                <a:gd name="T14" fmla="*/ 2 w 80"/>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8">
                  <a:moveTo>
                    <a:pt x="2" y="0"/>
                  </a:moveTo>
                  <a:lnTo>
                    <a:pt x="0" y="34"/>
                  </a:lnTo>
                  <a:lnTo>
                    <a:pt x="80" y="38"/>
                  </a:lnTo>
                  <a:lnTo>
                    <a:pt x="80" y="27"/>
                  </a:lnTo>
                  <a:lnTo>
                    <a:pt x="9" y="19"/>
                  </a:lnTo>
                  <a:lnTo>
                    <a:pt x="13" y="0"/>
                  </a:lnTo>
                  <a:lnTo>
                    <a:pt x="2" y="0"/>
                  </a:lnTo>
                  <a:lnTo>
                    <a:pt x="2" y="0"/>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44" name="Freeform 291"/>
            <p:cNvSpPr>
              <a:spLocks/>
            </p:cNvSpPr>
            <p:nvPr/>
          </p:nvSpPr>
          <p:spPr bwMode="auto">
            <a:xfrm>
              <a:off x="2884" y="2189"/>
              <a:ext cx="19" cy="26"/>
            </a:xfrm>
            <a:custGeom>
              <a:avLst/>
              <a:gdLst>
                <a:gd name="T0" fmla="*/ 38 w 38"/>
                <a:gd name="T1" fmla="*/ 44 h 53"/>
                <a:gd name="T2" fmla="*/ 19 w 38"/>
                <a:gd name="T3" fmla="*/ 0 h 53"/>
                <a:gd name="T4" fmla="*/ 0 w 38"/>
                <a:gd name="T5" fmla="*/ 6 h 53"/>
                <a:gd name="T6" fmla="*/ 19 w 38"/>
                <a:gd name="T7" fmla="*/ 53 h 53"/>
                <a:gd name="T8" fmla="*/ 38 w 38"/>
                <a:gd name="T9" fmla="*/ 44 h 53"/>
                <a:gd name="T10" fmla="*/ 38 w 38"/>
                <a:gd name="T11" fmla="*/ 44 h 53"/>
              </a:gdLst>
              <a:ahLst/>
              <a:cxnLst>
                <a:cxn ang="0">
                  <a:pos x="T0" y="T1"/>
                </a:cxn>
                <a:cxn ang="0">
                  <a:pos x="T2" y="T3"/>
                </a:cxn>
                <a:cxn ang="0">
                  <a:pos x="T4" y="T5"/>
                </a:cxn>
                <a:cxn ang="0">
                  <a:pos x="T6" y="T7"/>
                </a:cxn>
                <a:cxn ang="0">
                  <a:pos x="T8" y="T9"/>
                </a:cxn>
                <a:cxn ang="0">
                  <a:pos x="T10" y="T11"/>
                </a:cxn>
              </a:cxnLst>
              <a:rect l="0" t="0" r="r" b="b"/>
              <a:pathLst>
                <a:path w="38" h="53">
                  <a:moveTo>
                    <a:pt x="38" y="44"/>
                  </a:moveTo>
                  <a:lnTo>
                    <a:pt x="19" y="0"/>
                  </a:lnTo>
                  <a:lnTo>
                    <a:pt x="0" y="6"/>
                  </a:lnTo>
                  <a:lnTo>
                    <a:pt x="19" y="53"/>
                  </a:lnTo>
                  <a:lnTo>
                    <a:pt x="38" y="44"/>
                  </a:lnTo>
                  <a:lnTo>
                    <a:pt x="38" y="44"/>
                  </a:lnTo>
                  <a:close/>
                </a:path>
              </a:pathLst>
            </a:custGeom>
            <a:solidFill>
              <a:srgbClr val="AD52B8"/>
            </a:solidFill>
            <a:ln>
              <a:noFill/>
            </a:ln>
            <a:extLst/>
          </p:spPr>
          <p:txBody>
            <a:bodyPr/>
            <a:lstStyle/>
            <a:p>
              <a:pPr fontAlgn="auto">
                <a:spcBef>
                  <a:spcPts val="0"/>
                </a:spcBef>
                <a:spcAft>
                  <a:spcPts val="0"/>
                </a:spcAft>
                <a:defRPr/>
              </a:pPr>
              <a:endParaRPr lang="en-US">
                <a:latin typeface="+mn-lt"/>
              </a:endParaRPr>
            </a:p>
          </p:txBody>
        </p:sp>
        <p:sp>
          <p:nvSpPr>
            <p:cNvPr id="45" name="Freeform 292"/>
            <p:cNvSpPr>
              <a:spLocks/>
            </p:cNvSpPr>
            <p:nvPr/>
          </p:nvSpPr>
          <p:spPr bwMode="auto">
            <a:xfrm>
              <a:off x="2627" y="1540"/>
              <a:ext cx="344" cy="281"/>
            </a:xfrm>
            <a:custGeom>
              <a:avLst/>
              <a:gdLst>
                <a:gd name="T0" fmla="*/ 671 w 689"/>
                <a:gd name="T1" fmla="*/ 310 h 563"/>
                <a:gd name="T2" fmla="*/ 685 w 689"/>
                <a:gd name="T3" fmla="*/ 240 h 563"/>
                <a:gd name="T4" fmla="*/ 687 w 689"/>
                <a:gd name="T5" fmla="*/ 169 h 563"/>
                <a:gd name="T6" fmla="*/ 673 w 689"/>
                <a:gd name="T7" fmla="*/ 124 h 563"/>
                <a:gd name="T8" fmla="*/ 588 w 689"/>
                <a:gd name="T9" fmla="*/ 57 h 563"/>
                <a:gd name="T10" fmla="*/ 536 w 689"/>
                <a:gd name="T11" fmla="*/ 15 h 563"/>
                <a:gd name="T12" fmla="*/ 472 w 689"/>
                <a:gd name="T13" fmla="*/ 2 h 563"/>
                <a:gd name="T14" fmla="*/ 339 w 689"/>
                <a:gd name="T15" fmla="*/ 8 h 563"/>
                <a:gd name="T16" fmla="*/ 240 w 689"/>
                <a:gd name="T17" fmla="*/ 29 h 563"/>
                <a:gd name="T18" fmla="*/ 162 w 689"/>
                <a:gd name="T19" fmla="*/ 109 h 563"/>
                <a:gd name="T20" fmla="*/ 107 w 689"/>
                <a:gd name="T21" fmla="*/ 198 h 563"/>
                <a:gd name="T22" fmla="*/ 97 w 689"/>
                <a:gd name="T23" fmla="*/ 240 h 563"/>
                <a:gd name="T24" fmla="*/ 86 w 689"/>
                <a:gd name="T25" fmla="*/ 264 h 563"/>
                <a:gd name="T26" fmla="*/ 23 w 689"/>
                <a:gd name="T27" fmla="*/ 219 h 563"/>
                <a:gd name="T28" fmla="*/ 4 w 689"/>
                <a:gd name="T29" fmla="*/ 268 h 563"/>
                <a:gd name="T30" fmla="*/ 16 w 689"/>
                <a:gd name="T31" fmla="*/ 302 h 563"/>
                <a:gd name="T32" fmla="*/ 14 w 689"/>
                <a:gd name="T33" fmla="*/ 337 h 563"/>
                <a:gd name="T34" fmla="*/ 2 w 689"/>
                <a:gd name="T35" fmla="*/ 363 h 563"/>
                <a:gd name="T36" fmla="*/ 6 w 689"/>
                <a:gd name="T37" fmla="*/ 405 h 563"/>
                <a:gd name="T38" fmla="*/ 31 w 689"/>
                <a:gd name="T39" fmla="*/ 443 h 563"/>
                <a:gd name="T40" fmla="*/ 23 w 689"/>
                <a:gd name="T41" fmla="*/ 485 h 563"/>
                <a:gd name="T42" fmla="*/ 46 w 689"/>
                <a:gd name="T43" fmla="*/ 519 h 563"/>
                <a:gd name="T44" fmla="*/ 50 w 689"/>
                <a:gd name="T45" fmla="*/ 557 h 563"/>
                <a:gd name="T46" fmla="*/ 101 w 689"/>
                <a:gd name="T47" fmla="*/ 561 h 563"/>
                <a:gd name="T48" fmla="*/ 145 w 689"/>
                <a:gd name="T49" fmla="*/ 540 h 563"/>
                <a:gd name="T50" fmla="*/ 143 w 689"/>
                <a:gd name="T51" fmla="*/ 502 h 563"/>
                <a:gd name="T52" fmla="*/ 128 w 689"/>
                <a:gd name="T53" fmla="*/ 473 h 563"/>
                <a:gd name="T54" fmla="*/ 97 w 689"/>
                <a:gd name="T55" fmla="*/ 447 h 563"/>
                <a:gd name="T56" fmla="*/ 84 w 689"/>
                <a:gd name="T57" fmla="*/ 378 h 563"/>
                <a:gd name="T58" fmla="*/ 111 w 689"/>
                <a:gd name="T59" fmla="*/ 348 h 563"/>
                <a:gd name="T60" fmla="*/ 137 w 689"/>
                <a:gd name="T61" fmla="*/ 344 h 563"/>
                <a:gd name="T62" fmla="*/ 130 w 689"/>
                <a:gd name="T63" fmla="*/ 316 h 563"/>
                <a:gd name="T64" fmla="*/ 145 w 689"/>
                <a:gd name="T65" fmla="*/ 297 h 563"/>
                <a:gd name="T66" fmla="*/ 145 w 689"/>
                <a:gd name="T67" fmla="*/ 266 h 563"/>
                <a:gd name="T68" fmla="*/ 137 w 689"/>
                <a:gd name="T69" fmla="*/ 243 h 563"/>
                <a:gd name="T70" fmla="*/ 160 w 689"/>
                <a:gd name="T71" fmla="*/ 228 h 563"/>
                <a:gd name="T72" fmla="*/ 181 w 689"/>
                <a:gd name="T73" fmla="*/ 209 h 563"/>
                <a:gd name="T74" fmla="*/ 194 w 689"/>
                <a:gd name="T75" fmla="*/ 179 h 563"/>
                <a:gd name="T76" fmla="*/ 221 w 689"/>
                <a:gd name="T77" fmla="*/ 179 h 563"/>
                <a:gd name="T78" fmla="*/ 249 w 689"/>
                <a:gd name="T79" fmla="*/ 177 h 563"/>
                <a:gd name="T80" fmla="*/ 270 w 689"/>
                <a:gd name="T81" fmla="*/ 147 h 563"/>
                <a:gd name="T82" fmla="*/ 306 w 689"/>
                <a:gd name="T83" fmla="*/ 135 h 563"/>
                <a:gd name="T84" fmla="*/ 337 w 689"/>
                <a:gd name="T85" fmla="*/ 143 h 563"/>
                <a:gd name="T86" fmla="*/ 369 w 689"/>
                <a:gd name="T87" fmla="*/ 129 h 563"/>
                <a:gd name="T88" fmla="*/ 394 w 689"/>
                <a:gd name="T89" fmla="*/ 122 h 563"/>
                <a:gd name="T90" fmla="*/ 422 w 689"/>
                <a:gd name="T91" fmla="*/ 143 h 563"/>
                <a:gd name="T92" fmla="*/ 462 w 689"/>
                <a:gd name="T93" fmla="*/ 150 h 563"/>
                <a:gd name="T94" fmla="*/ 491 w 689"/>
                <a:gd name="T95" fmla="*/ 145 h 563"/>
                <a:gd name="T96" fmla="*/ 510 w 689"/>
                <a:gd name="T97" fmla="*/ 171 h 563"/>
                <a:gd name="T98" fmla="*/ 531 w 689"/>
                <a:gd name="T99" fmla="*/ 192 h 563"/>
                <a:gd name="T100" fmla="*/ 555 w 689"/>
                <a:gd name="T101" fmla="*/ 194 h 563"/>
                <a:gd name="T102" fmla="*/ 561 w 689"/>
                <a:gd name="T103" fmla="*/ 219 h 563"/>
                <a:gd name="T104" fmla="*/ 571 w 689"/>
                <a:gd name="T105" fmla="*/ 242 h 563"/>
                <a:gd name="T106" fmla="*/ 597 w 689"/>
                <a:gd name="T107" fmla="*/ 251 h 563"/>
                <a:gd name="T108" fmla="*/ 592 w 689"/>
                <a:gd name="T109" fmla="*/ 287 h 563"/>
                <a:gd name="T110" fmla="*/ 616 w 689"/>
                <a:gd name="T111" fmla="*/ 297 h 563"/>
                <a:gd name="T112" fmla="*/ 624 w 689"/>
                <a:gd name="T113" fmla="*/ 31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563">
                  <a:moveTo>
                    <a:pt x="635" y="327"/>
                  </a:moveTo>
                  <a:lnTo>
                    <a:pt x="641" y="327"/>
                  </a:lnTo>
                  <a:lnTo>
                    <a:pt x="645" y="325"/>
                  </a:lnTo>
                  <a:lnTo>
                    <a:pt x="652" y="323"/>
                  </a:lnTo>
                  <a:lnTo>
                    <a:pt x="658" y="319"/>
                  </a:lnTo>
                  <a:lnTo>
                    <a:pt x="666" y="316"/>
                  </a:lnTo>
                  <a:lnTo>
                    <a:pt x="671" y="310"/>
                  </a:lnTo>
                  <a:lnTo>
                    <a:pt x="677" y="304"/>
                  </a:lnTo>
                  <a:lnTo>
                    <a:pt x="681" y="297"/>
                  </a:lnTo>
                  <a:lnTo>
                    <a:pt x="687" y="287"/>
                  </a:lnTo>
                  <a:lnTo>
                    <a:pt x="689" y="278"/>
                  </a:lnTo>
                  <a:lnTo>
                    <a:pt x="689" y="266"/>
                  </a:lnTo>
                  <a:lnTo>
                    <a:pt x="689" y="255"/>
                  </a:lnTo>
                  <a:lnTo>
                    <a:pt x="685" y="240"/>
                  </a:lnTo>
                  <a:lnTo>
                    <a:pt x="681" y="224"/>
                  </a:lnTo>
                  <a:lnTo>
                    <a:pt x="679" y="211"/>
                  </a:lnTo>
                  <a:lnTo>
                    <a:pt x="679" y="200"/>
                  </a:lnTo>
                  <a:lnTo>
                    <a:pt x="679" y="192"/>
                  </a:lnTo>
                  <a:lnTo>
                    <a:pt x="681" y="183"/>
                  </a:lnTo>
                  <a:lnTo>
                    <a:pt x="683" y="177"/>
                  </a:lnTo>
                  <a:lnTo>
                    <a:pt x="687" y="169"/>
                  </a:lnTo>
                  <a:lnTo>
                    <a:pt x="689" y="164"/>
                  </a:lnTo>
                  <a:lnTo>
                    <a:pt x="689" y="158"/>
                  </a:lnTo>
                  <a:lnTo>
                    <a:pt x="689" y="152"/>
                  </a:lnTo>
                  <a:lnTo>
                    <a:pt x="689" y="147"/>
                  </a:lnTo>
                  <a:lnTo>
                    <a:pt x="687" y="139"/>
                  </a:lnTo>
                  <a:lnTo>
                    <a:pt x="679" y="131"/>
                  </a:lnTo>
                  <a:lnTo>
                    <a:pt x="673" y="124"/>
                  </a:lnTo>
                  <a:lnTo>
                    <a:pt x="662" y="116"/>
                  </a:lnTo>
                  <a:lnTo>
                    <a:pt x="649" y="107"/>
                  </a:lnTo>
                  <a:lnTo>
                    <a:pt x="633" y="95"/>
                  </a:lnTo>
                  <a:lnTo>
                    <a:pt x="620" y="84"/>
                  </a:lnTo>
                  <a:lnTo>
                    <a:pt x="607" y="74"/>
                  </a:lnTo>
                  <a:lnTo>
                    <a:pt x="597" y="67"/>
                  </a:lnTo>
                  <a:lnTo>
                    <a:pt x="588" y="57"/>
                  </a:lnTo>
                  <a:lnTo>
                    <a:pt x="578" y="50"/>
                  </a:lnTo>
                  <a:lnTo>
                    <a:pt x="571" y="42"/>
                  </a:lnTo>
                  <a:lnTo>
                    <a:pt x="565" y="36"/>
                  </a:lnTo>
                  <a:lnTo>
                    <a:pt x="557" y="31"/>
                  </a:lnTo>
                  <a:lnTo>
                    <a:pt x="550" y="25"/>
                  </a:lnTo>
                  <a:lnTo>
                    <a:pt x="544" y="19"/>
                  </a:lnTo>
                  <a:lnTo>
                    <a:pt x="536" y="15"/>
                  </a:lnTo>
                  <a:lnTo>
                    <a:pt x="531" y="12"/>
                  </a:lnTo>
                  <a:lnTo>
                    <a:pt x="525" y="10"/>
                  </a:lnTo>
                  <a:lnTo>
                    <a:pt x="517" y="6"/>
                  </a:lnTo>
                  <a:lnTo>
                    <a:pt x="510" y="6"/>
                  </a:lnTo>
                  <a:lnTo>
                    <a:pt x="498" y="2"/>
                  </a:lnTo>
                  <a:lnTo>
                    <a:pt x="487" y="2"/>
                  </a:lnTo>
                  <a:lnTo>
                    <a:pt x="472" y="2"/>
                  </a:lnTo>
                  <a:lnTo>
                    <a:pt x="455" y="2"/>
                  </a:lnTo>
                  <a:lnTo>
                    <a:pt x="438" y="0"/>
                  </a:lnTo>
                  <a:lnTo>
                    <a:pt x="419" y="2"/>
                  </a:lnTo>
                  <a:lnTo>
                    <a:pt x="398" y="2"/>
                  </a:lnTo>
                  <a:lnTo>
                    <a:pt x="379" y="4"/>
                  </a:lnTo>
                  <a:lnTo>
                    <a:pt x="358" y="6"/>
                  </a:lnTo>
                  <a:lnTo>
                    <a:pt x="339" y="8"/>
                  </a:lnTo>
                  <a:lnTo>
                    <a:pt x="318" y="10"/>
                  </a:lnTo>
                  <a:lnTo>
                    <a:pt x="301" y="12"/>
                  </a:lnTo>
                  <a:lnTo>
                    <a:pt x="286" y="15"/>
                  </a:lnTo>
                  <a:lnTo>
                    <a:pt x="270" y="17"/>
                  </a:lnTo>
                  <a:lnTo>
                    <a:pt x="259" y="21"/>
                  </a:lnTo>
                  <a:lnTo>
                    <a:pt x="249" y="25"/>
                  </a:lnTo>
                  <a:lnTo>
                    <a:pt x="240" y="29"/>
                  </a:lnTo>
                  <a:lnTo>
                    <a:pt x="230" y="36"/>
                  </a:lnTo>
                  <a:lnTo>
                    <a:pt x="219" y="44"/>
                  </a:lnTo>
                  <a:lnTo>
                    <a:pt x="208" y="55"/>
                  </a:lnTo>
                  <a:lnTo>
                    <a:pt x="196" y="67"/>
                  </a:lnTo>
                  <a:lnTo>
                    <a:pt x="185" y="80"/>
                  </a:lnTo>
                  <a:lnTo>
                    <a:pt x="173" y="95"/>
                  </a:lnTo>
                  <a:lnTo>
                    <a:pt x="162" y="109"/>
                  </a:lnTo>
                  <a:lnTo>
                    <a:pt x="151" y="124"/>
                  </a:lnTo>
                  <a:lnTo>
                    <a:pt x="141" y="139"/>
                  </a:lnTo>
                  <a:lnTo>
                    <a:pt x="132" y="152"/>
                  </a:lnTo>
                  <a:lnTo>
                    <a:pt x="124" y="166"/>
                  </a:lnTo>
                  <a:lnTo>
                    <a:pt x="116" y="177"/>
                  </a:lnTo>
                  <a:lnTo>
                    <a:pt x="111" y="188"/>
                  </a:lnTo>
                  <a:lnTo>
                    <a:pt x="107" y="198"/>
                  </a:lnTo>
                  <a:lnTo>
                    <a:pt x="107" y="205"/>
                  </a:lnTo>
                  <a:lnTo>
                    <a:pt x="105" y="213"/>
                  </a:lnTo>
                  <a:lnTo>
                    <a:pt x="103" y="219"/>
                  </a:lnTo>
                  <a:lnTo>
                    <a:pt x="101" y="224"/>
                  </a:lnTo>
                  <a:lnTo>
                    <a:pt x="99" y="230"/>
                  </a:lnTo>
                  <a:lnTo>
                    <a:pt x="97" y="234"/>
                  </a:lnTo>
                  <a:lnTo>
                    <a:pt x="97" y="240"/>
                  </a:lnTo>
                  <a:lnTo>
                    <a:pt x="95" y="243"/>
                  </a:lnTo>
                  <a:lnTo>
                    <a:pt x="94" y="249"/>
                  </a:lnTo>
                  <a:lnTo>
                    <a:pt x="92" y="253"/>
                  </a:lnTo>
                  <a:lnTo>
                    <a:pt x="90" y="257"/>
                  </a:lnTo>
                  <a:lnTo>
                    <a:pt x="88" y="259"/>
                  </a:lnTo>
                  <a:lnTo>
                    <a:pt x="88" y="261"/>
                  </a:lnTo>
                  <a:lnTo>
                    <a:pt x="86" y="264"/>
                  </a:lnTo>
                  <a:lnTo>
                    <a:pt x="86" y="266"/>
                  </a:lnTo>
                  <a:lnTo>
                    <a:pt x="33" y="202"/>
                  </a:lnTo>
                  <a:lnTo>
                    <a:pt x="31" y="202"/>
                  </a:lnTo>
                  <a:lnTo>
                    <a:pt x="31" y="205"/>
                  </a:lnTo>
                  <a:lnTo>
                    <a:pt x="29" y="207"/>
                  </a:lnTo>
                  <a:lnTo>
                    <a:pt x="27" y="213"/>
                  </a:lnTo>
                  <a:lnTo>
                    <a:pt x="23" y="219"/>
                  </a:lnTo>
                  <a:lnTo>
                    <a:pt x="19" y="224"/>
                  </a:lnTo>
                  <a:lnTo>
                    <a:pt x="17" y="232"/>
                  </a:lnTo>
                  <a:lnTo>
                    <a:pt x="14" y="240"/>
                  </a:lnTo>
                  <a:lnTo>
                    <a:pt x="10" y="247"/>
                  </a:lnTo>
                  <a:lnTo>
                    <a:pt x="8" y="255"/>
                  </a:lnTo>
                  <a:lnTo>
                    <a:pt x="6" y="261"/>
                  </a:lnTo>
                  <a:lnTo>
                    <a:pt x="4" y="268"/>
                  </a:lnTo>
                  <a:lnTo>
                    <a:pt x="2" y="276"/>
                  </a:lnTo>
                  <a:lnTo>
                    <a:pt x="4" y="281"/>
                  </a:lnTo>
                  <a:lnTo>
                    <a:pt x="4" y="287"/>
                  </a:lnTo>
                  <a:lnTo>
                    <a:pt x="8" y="293"/>
                  </a:lnTo>
                  <a:lnTo>
                    <a:pt x="12" y="295"/>
                  </a:lnTo>
                  <a:lnTo>
                    <a:pt x="14" y="299"/>
                  </a:lnTo>
                  <a:lnTo>
                    <a:pt x="16" y="302"/>
                  </a:lnTo>
                  <a:lnTo>
                    <a:pt x="17" y="306"/>
                  </a:lnTo>
                  <a:lnTo>
                    <a:pt x="19" y="312"/>
                  </a:lnTo>
                  <a:lnTo>
                    <a:pt x="19" y="318"/>
                  </a:lnTo>
                  <a:lnTo>
                    <a:pt x="19" y="325"/>
                  </a:lnTo>
                  <a:lnTo>
                    <a:pt x="17" y="331"/>
                  </a:lnTo>
                  <a:lnTo>
                    <a:pt x="16" y="333"/>
                  </a:lnTo>
                  <a:lnTo>
                    <a:pt x="14" y="337"/>
                  </a:lnTo>
                  <a:lnTo>
                    <a:pt x="12" y="340"/>
                  </a:lnTo>
                  <a:lnTo>
                    <a:pt x="10" y="344"/>
                  </a:lnTo>
                  <a:lnTo>
                    <a:pt x="8" y="346"/>
                  </a:lnTo>
                  <a:lnTo>
                    <a:pt x="6" y="350"/>
                  </a:lnTo>
                  <a:lnTo>
                    <a:pt x="4" y="354"/>
                  </a:lnTo>
                  <a:lnTo>
                    <a:pt x="2" y="359"/>
                  </a:lnTo>
                  <a:lnTo>
                    <a:pt x="2" y="363"/>
                  </a:lnTo>
                  <a:lnTo>
                    <a:pt x="0" y="369"/>
                  </a:lnTo>
                  <a:lnTo>
                    <a:pt x="0" y="375"/>
                  </a:lnTo>
                  <a:lnTo>
                    <a:pt x="0" y="380"/>
                  </a:lnTo>
                  <a:lnTo>
                    <a:pt x="0" y="386"/>
                  </a:lnTo>
                  <a:lnTo>
                    <a:pt x="2" y="394"/>
                  </a:lnTo>
                  <a:lnTo>
                    <a:pt x="2" y="399"/>
                  </a:lnTo>
                  <a:lnTo>
                    <a:pt x="6" y="405"/>
                  </a:lnTo>
                  <a:lnTo>
                    <a:pt x="10" y="413"/>
                  </a:lnTo>
                  <a:lnTo>
                    <a:pt x="14" y="418"/>
                  </a:lnTo>
                  <a:lnTo>
                    <a:pt x="19" y="426"/>
                  </a:lnTo>
                  <a:lnTo>
                    <a:pt x="27" y="433"/>
                  </a:lnTo>
                  <a:lnTo>
                    <a:pt x="29" y="435"/>
                  </a:lnTo>
                  <a:lnTo>
                    <a:pt x="29" y="439"/>
                  </a:lnTo>
                  <a:lnTo>
                    <a:pt x="31" y="443"/>
                  </a:lnTo>
                  <a:lnTo>
                    <a:pt x="31" y="449"/>
                  </a:lnTo>
                  <a:lnTo>
                    <a:pt x="33" y="454"/>
                  </a:lnTo>
                  <a:lnTo>
                    <a:pt x="31" y="460"/>
                  </a:lnTo>
                  <a:lnTo>
                    <a:pt x="29" y="468"/>
                  </a:lnTo>
                  <a:lnTo>
                    <a:pt x="25" y="473"/>
                  </a:lnTo>
                  <a:lnTo>
                    <a:pt x="23" y="479"/>
                  </a:lnTo>
                  <a:lnTo>
                    <a:pt x="23" y="485"/>
                  </a:lnTo>
                  <a:lnTo>
                    <a:pt x="27" y="490"/>
                  </a:lnTo>
                  <a:lnTo>
                    <a:pt x="29" y="494"/>
                  </a:lnTo>
                  <a:lnTo>
                    <a:pt x="33" y="500"/>
                  </a:lnTo>
                  <a:lnTo>
                    <a:pt x="36" y="504"/>
                  </a:lnTo>
                  <a:lnTo>
                    <a:pt x="42" y="509"/>
                  </a:lnTo>
                  <a:lnTo>
                    <a:pt x="44" y="515"/>
                  </a:lnTo>
                  <a:lnTo>
                    <a:pt x="46" y="519"/>
                  </a:lnTo>
                  <a:lnTo>
                    <a:pt x="46" y="525"/>
                  </a:lnTo>
                  <a:lnTo>
                    <a:pt x="46" y="530"/>
                  </a:lnTo>
                  <a:lnTo>
                    <a:pt x="44" y="536"/>
                  </a:lnTo>
                  <a:lnTo>
                    <a:pt x="44" y="542"/>
                  </a:lnTo>
                  <a:lnTo>
                    <a:pt x="44" y="547"/>
                  </a:lnTo>
                  <a:lnTo>
                    <a:pt x="48" y="555"/>
                  </a:lnTo>
                  <a:lnTo>
                    <a:pt x="50" y="557"/>
                  </a:lnTo>
                  <a:lnTo>
                    <a:pt x="56" y="559"/>
                  </a:lnTo>
                  <a:lnTo>
                    <a:pt x="59" y="561"/>
                  </a:lnTo>
                  <a:lnTo>
                    <a:pt x="69" y="561"/>
                  </a:lnTo>
                  <a:lnTo>
                    <a:pt x="75" y="561"/>
                  </a:lnTo>
                  <a:lnTo>
                    <a:pt x="84" y="563"/>
                  </a:lnTo>
                  <a:lnTo>
                    <a:pt x="92" y="561"/>
                  </a:lnTo>
                  <a:lnTo>
                    <a:pt x="101" y="561"/>
                  </a:lnTo>
                  <a:lnTo>
                    <a:pt x="109" y="559"/>
                  </a:lnTo>
                  <a:lnTo>
                    <a:pt x="116" y="557"/>
                  </a:lnTo>
                  <a:lnTo>
                    <a:pt x="124" y="555"/>
                  </a:lnTo>
                  <a:lnTo>
                    <a:pt x="132" y="551"/>
                  </a:lnTo>
                  <a:lnTo>
                    <a:pt x="137" y="547"/>
                  </a:lnTo>
                  <a:lnTo>
                    <a:pt x="141" y="544"/>
                  </a:lnTo>
                  <a:lnTo>
                    <a:pt x="145" y="540"/>
                  </a:lnTo>
                  <a:lnTo>
                    <a:pt x="145" y="536"/>
                  </a:lnTo>
                  <a:lnTo>
                    <a:pt x="145" y="528"/>
                  </a:lnTo>
                  <a:lnTo>
                    <a:pt x="145" y="523"/>
                  </a:lnTo>
                  <a:lnTo>
                    <a:pt x="145" y="519"/>
                  </a:lnTo>
                  <a:lnTo>
                    <a:pt x="145" y="513"/>
                  </a:lnTo>
                  <a:lnTo>
                    <a:pt x="143" y="508"/>
                  </a:lnTo>
                  <a:lnTo>
                    <a:pt x="143" y="502"/>
                  </a:lnTo>
                  <a:lnTo>
                    <a:pt x="141" y="498"/>
                  </a:lnTo>
                  <a:lnTo>
                    <a:pt x="141" y="494"/>
                  </a:lnTo>
                  <a:lnTo>
                    <a:pt x="139" y="489"/>
                  </a:lnTo>
                  <a:lnTo>
                    <a:pt x="137" y="485"/>
                  </a:lnTo>
                  <a:lnTo>
                    <a:pt x="135" y="481"/>
                  </a:lnTo>
                  <a:lnTo>
                    <a:pt x="132" y="477"/>
                  </a:lnTo>
                  <a:lnTo>
                    <a:pt x="128" y="473"/>
                  </a:lnTo>
                  <a:lnTo>
                    <a:pt x="126" y="471"/>
                  </a:lnTo>
                  <a:lnTo>
                    <a:pt x="120" y="470"/>
                  </a:lnTo>
                  <a:lnTo>
                    <a:pt x="116" y="468"/>
                  </a:lnTo>
                  <a:lnTo>
                    <a:pt x="111" y="464"/>
                  </a:lnTo>
                  <a:lnTo>
                    <a:pt x="107" y="460"/>
                  </a:lnTo>
                  <a:lnTo>
                    <a:pt x="101" y="452"/>
                  </a:lnTo>
                  <a:lnTo>
                    <a:pt x="97" y="447"/>
                  </a:lnTo>
                  <a:lnTo>
                    <a:pt x="94" y="437"/>
                  </a:lnTo>
                  <a:lnTo>
                    <a:pt x="90" y="428"/>
                  </a:lnTo>
                  <a:lnTo>
                    <a:pt x="88" y="418"/>
                  </a:lnTo>
                  <a:lnTo>
                    <a:pt x="86" y="409"/>
                  </a:lnTo>
                  <a:lnTo>
                    <a:pt x="84" y="397"/>
                  </a:lnTo>
                  <a:lnTo>
                    <a:pt x="84" y="388"/>
                  </a:lnTo>
                  <a:lnTo>
                    <a:pt x="84" y="378"/>
                  </a:lnTo>
                  <a:lnTo>
                    <a:pt x="84" y="371"/>
                  </a:lnTo>
                  <a:lnTo>
                    <a:pt x="86" y="363"/>
                  </a:lnTo>
                  <a:lnTo>
                    <a:pt x="90" y="356"/>
                  </a:lnTo>
                  <a:lnTo>
                    <a:pt x="94" y="352"/>
                  </a:lnTo>
                  <a:lnTo>
                    <a:pt x="99" y="350"/>
                  </a:lnTo>
                  <a:lnTo>
                    <a:pt x="105" y="348"/>
                  </a:lnTo>
                  <a:lnTo>
                    <a:pt x="111" y="348"/>
                  </a:lnTo>
                  <a:lnTo>
                    <a:pt x="116" y="348"/>
                  </a:lnTo>
                  <a:lnTo>
                    <a:pt x="120" y="348"/>
                  </a:lnTo>
                  <a:lnTo>
                    <a:pt x="124" y="348"/>
                  </a:lnTo>
                  <a:lnTo>
                    <a:pt x="128" y="348"/>
                  </a:lnTo>
                  <a:lnTo>
                    <a:pt x="130" y="348"/>
                  </a:lnTo>
                  <a:lnTo>
                    <a:pt x="133" y="348"/>
                  </a:lnTo>
                  <a:lnTo>
                    <a:pt x="137" y="344"/>
                  </a:lnTo>
                  <a:lnTo>
                    <a:pt x="137" y="342"/>
                  </a:lnTo>
                  <a:lnTo>
                    <a:pt x="137" y="338"/>
                  </a:lnTo>
                  <a:lnTo>
                    <a:pt x="137" y="335"/>
                  </a:lnTo>
                  <a:lnTo>
                    <a:pt x="135" y="331"/>
                  </a:lnTo>
                  <a:lnTo>
                    <a:pt x="133" y="325"/>
                  </a:lnTo>
                  <a:lnTo>
                    <a:pt x="132" y="319"/>
                  </a:lnTo>
                  <a:lnTo>
                    <a:pt x="130" y="316"/>
                  </a:lnTo>
                  <a:lnTo>
                    <a:pt x="128" y="312"/>
                  </a:lnTo>
                  <a:lnTo>
                    <a:pt x="130" y="310"/>
                  </a:lnTo>
                  <a:lnTo>
                    <a:pt x="132" y="306"/>
                  </a:lnTo>
                  <a:lnTo>
                    <a:pt x="135" y="304"/>
                  </a:lnTo>
                  <a:lnTo>
                    <a:pt x="139" y="302"/>
                  </a:lnTo>
                  <a:lnTo>
                    <a:pt x="143" y="300"/>
                  </a:lnTo>
                  <a:lnTo>
                    <a:pt x="145" y="297"/>
                  </a:lnTo>
                  <a:lnTo>
                    <a:pt x="147" y="295"/>
                  </a:lnTo>
                  <a:lnTo>
                    <a:pt x="147" y="291"/>
                  </a:lnTo>
                  <a:lnTo>
                    <a:pt x="149" y="285"/>
                  </a:lnTo>
                  <a:lnTo>
                    <a:pt x="147" y="281"/>
                  </a:lnTo>
                  <a:lnTo>
                    <a:pt x="147" y="276"/>
                  </a:lnTo>
                  <a:lnTo>
                    <a:pt x="145" y="270"/>
                  </a:lnTo>
                  <a:lnTo>
                    <a:pt x="145" y="266"/>
                  </a:lnTo>
                  <a:lnTo>
                    <a:pt x="143" y="262"/>
                  </a:lnTo>
                  <a:lnTo>
                    <a:pt x="141" y="259"/>
                  </a:lnTo>
                  <a:lnTo>
                    <a:pt x="139" y="255"/>
                  </a:lnTo>
                  <a:lnTo>
                    <a:pt x="139" y="253"/>
                  </a:lnTo>
                  <a:lnTo>
                    <a:pt x="137" y="249"/>
                  </a:lnTo>
                  <a:lnTo>
                    <a:pt x="137" y="245"/>
                  </a:lnTo>
                  <a:lnTo>
                    <a:pt x="137" y="243"/>
                  </a:lnTo>
                  <a:lnTo>
                    <a:pt x="137" y="240"/>
                  </a:lnTo>
                  <a:lnTo>
                    <a:pt x="139" y="238"/>
                  </a:lnTo>
                  <a:lnTo>
                    <a:pt x="143" y="236"/>
                  </a:lnTo>
                  <a:lnTo>
                    <a:pt x="145" y="234"/>
                  </a:lnTo>
                  <a:lnTo>
                    <a:pt x="151" y="232"/>
                  </a:lnTo>
                  <a:lnTo>
                    <a:pt x="156" y="230"/>
                  </a:lnTo>
                  <a:lnTo>
                    <a:pt x="160" y="228"/>
                  </a:lnTo>
                  <a:lnTo>
                    <a:pt x="164" y="224"/>
                  </a:lnTo>
                  <a:lnTo>
                    <a:pt x="168" y="223"/>
                  </a:lnTo>
                  <a:lnTo>
                    <a:pt x="171" y="221"/>
                  </a:lnTo>
                  <a:lnTo>
                    <a:pt x="173" y="219"/>
                  </a:lnTo>
                  <a:lnTo>
                    <a:pt x="177" y="215"/>
                  </a:lnTo>
                  <a:lnTo>
                    <a:pt x="179" y="213"/>
                  </a:lnTo>
                  <a:lnTo>
                    <a:pt x="181" y="209"/>
                  </a:lnTo>
                  <a:lnTo>
                    <a:pt x="183" y="207"/>
                  </a:lnTo>
                  <a:lnTo>
                    <a:pt x="185" y="204"/>
                  </a:lnTo>
                  <a:lnTo>
                    <a:pt x="187" y="200"/>
                  </a:lnTo>
                  <a:lnTo>
                    <a:pt x="189" y="194"/>
                  </a:lnTo>
                  <a:lnTo>
                    <a:pt x="190" y="190"/>
                  </a:lnTo>
                  <a:lnTo>
                    <a:pt x="192" y="185"/>
                  </a:lnTo>
                  <a:lnTo>
                    <a:pt x="194" y="179"/>
                  </a:lnTo>
                  <a:lnTo>
                    <a:pt x="196" y="173"/>
                  </a:lnTo>
                  <a:lnTo>
                    <a:pt x="200" y="169"/>
                  </a:lnTo>
                  <a:lnTo>
                    <a:pt x="202" y="167"/>
                  </a:lnTo>
                  <a:lnTo>
                    <a:pt x="204" y="167"/>
                  </a:lnTo>
                  <a:lnTo>
                    <a:pt x="209" y="167"/>
                  </a:lnTo>
                  <a:lnTo>
                    <a:pt x="215" y="173"/>
                  </a:lnTo>
                  <a:lnTo>
                    <a:pt x="221" y="179"/>
                  </a:lnTo>
                  <a:lnTo>
                    <a:pt x="228" y="183"/>
                  </a:lnTo>
                  <a:lnTo>
                    <a:pt x="230" y="185"/>
                  </a:lnTo>
                  <a:lnTo>
                    <a:pt x="234" y="185"/>
                  </a:lnTo>
                  <a:lnTo>
                    <a:pt x="238" y="185"/>
                  </a:lnTo>
                  <a:lnTo>
                    <a:pt x="242" y="185"/>
                  </a:lnTo>
                  <a:lnTo>
                    <a:pt x="246" y="181"/>
                  </a:lnTo>
                  <a:lnTo>
                    <a:pt x="249" y="177"/>
                  </a:lnTo>
                  <a:lnTo>
                    <a:pt x="251" y="173"/>
                  </a:lnTo>
                  <a:lnTo>
                    <a:pt x="255" y="169"/>
                  </a:lnTo>
                  <a:lnTo>
                    <a:pt x="257" y="166"/>
                  </a:lnTo>
                  <a:lnTo>
                    <a:pt x="261" y="160"/>
                  </a:lnTo>
                  <a:lnTo>
                    <a:pt x="263" y="156"/>
                  </a:lnTo>
                  <a:lnTo>
                    <a:pt x="267" y="150"/>
                  </a:lnTo>
                  <a:lnTo>
                    <a:pt x="270" y="147"/>
                  </a:lnTo>
                  <a:lnTo>
                    <a:pt x="274" y="143"/>
                  </a:lnTo>
                  <a:lnTo>
                    <a:pt x="278" y="137"/>
                  </a:lnTo>
                  <a:lnTo>
                    <a:pt x="282" y="135"/>
                  </a:lnTo>
                  <a:lnTo>
                    <a:pt x="287" y="133"/>
                  </a:lnTo>
                  <a:lnTo>
                    <a:pt x="293" y="133"/>
                  </a:lnTo>
                  <a:lnTo>
                    <a:pt x="299" y="133"/>
                  </a:lnTo>
                  <a:lnTo>
                    <a:pt x="306" y="135"/>
                  </a:lnTo>
                  <a:lnTo>
                    <a:pt x="312" y="135"/>
                  </a:lnTo>
                  <a:lnTo>
                    <a:pt x="318" y="137"/>
                  </a:lnTo>
                  <a:lnTo>
                    <a:pt x="322" y="139"/>
                  </a:lnTo>
                  <a:lnTo>
                    <a:pt x="327" y="141"/>
                  </a:lnTo>
                  <a:lnTo>
                    <a:pt x="331" y="141"/>
                  </a:lnTo>
                  <a:lnTo>
                    <a:pt x="335" y="143"/>
                  </a:lnTo>
                  <a:lnTo>
                    <a:pt x="337" y="143"/>
                  </a:lnTo>
                  <a:lnTo>
                    <a:pt x="341" y="145"/>
                  </a:lnTo>
                  <a:lnTo>
                    <a:pt x="346" y="145"/>
                  </a:lnTo>
                  <a:lnTo>
                    <a:pt x="352" y="143"/>
                  </a:lnTo>
                  <a:lnTo>
                    <a:pt x="356" y="139"/>
                  </a:lnTo>
                  <a:lnTo>
                    <a:pt x="360" y="137"/>
                  </a:lnTo>
                  <a:lnTo>
                    <a:pt x="363" y="133"/>
                  </a:lnTo>
                  <a:lnTo>
                    <a:pt x="369" y="129"/>
                  </a:lnTo>
                  <a:lnTo>
                    <a:pt x="373" y="126"/>
                  </a:lnTo>
                  <a:lnTo>
                    <a:pt x="377" y="122"/>
                  </a:lnTo>
                  <a:lnTo>
                    <a:pt x="381" y="120"/>
                  </a:lnTo>
                  <a:lnTo>
                    <a:pt x="384" y="120"/>
                  </a:lnTo>
                  <a:lnTo>
                    <a:pt x="386" y="120"/>
                  </a:lnTo>
                  <a:lnTo>
                    <a:pt x="390" y="122"/>
                  </a:lnTo>
                  <a:lnTo>
                    <a:pt x="394" y="122"/>
                  </a:lnTo>
                  <a:lnTo>
                    <a:pt x="398" y="126"/>
                  </a:lnTo>
                  <a:lnTo>
                    <a:pt x="401" y="128"/>
                  </a:lnTo>
                  <a:lnTo>
                    <a:pt x="405" y="131"/>
                  </a:lnTo>
                  <a:lnTo>
                    <a:pt x="409" y="133"/>
                  </a:lnTo>
                  <a:lnTo>
                    <a:pt x="413" y="137"/>
                  </a:lnTo>
                  <a:lnTo>
                    <a:pt x="417" y="141"/>
                  </a:lnTo>
                  <a:lnTo>
                    <a:pt x="422" y="143"/>
                  </a:lnTo>
                  <a:lnTo>
                    <a:pt x="428" y="147"/>
                  </a:lnTo>
                  <a:lnTo>
                    <a:pt x="434" y="148"/>
                  </a:lnTo>
                  <a:lnTo>
                    <a:pt x="441" y="150"/>
                  </a:lnTo>
                  <a:lnTo>
                    <a:pt x="447" y="152"/>
                  </a:lnTo>
                  <a:lnTo>
                    <a:pt x="451" y="150"/>
                  </a:lnTo>
                  <a:lnTo>
                    <a:pt x="457" y="150"/>
                  </a:lnTo>
                  <a:lnTo>
                    <a:pt x="462" y="150"/>
                  </a:lnTo>
                  <a:lnTo>
                    <a:pt x="466" y="148"/>
                  </a:lnTo>
                  <a:lnTo>
                    <a:pt x="470" y="148"/>
                  </a:lnTo>
                  <a:lnTo>
                    <a:pt x="476" y="147"/>
                  </a:lnTo>
                  <a:lnTo>
                    <a:pt x="479" y="145"/>
                  </a:lnTo>
                  <a:lnTo>
                    <a:pt x="483" y="145"/>
                  </a:lnTo>
                  <a:lnTo>
                    <a:pt x="487" y="145"/>
                  </a:lnTo>
                  <a:lnTo>
                    <a:pt x="491" y="145"/>
                  </a:lnTo>
                  <a:lnTo>
                    <a:pt x="493" y="147"/>
                  </a:lnTo>
                  <a:lnTo>
                    <a:pt x="497" y="148"/>
                  </a:lnTo>
                  <a:lnTo>
                    <a:pt x="500" y="152"/>
                  </a:lnTo>
                  <a:lnTo>
                    <a:pt x="504" y="158"/>
                  </a:lnTo>
                  <a:lnTo>
                    <a:pt x="506" y="162"/>
                  </a:lnTo>
                  <a:lnTo>
                    <a:pt x="508" y="167"/>
                  </a:lnTo>
                  <a:lnTo>
                    <a:pt x="510" y="171"/>
                  </a:lnTo>
                  <a:lnTo>
                    <a:pt x="512" y="175"/>
                  </a:lnTo>
                  <a:lnTo>
                    <a:pt x="514" y="177"/>
                  </a:lnTo>
                  <a:lnTo>
                    <a:pt x="516" y="181"/>
                  </a:lnTo>
                  <a:lnTo>
                    <a:pt x="517" y="183"/>
                  </a:lnTo>
                  <a:lnTo>
                    <a:pt x="519" y="186"/>
                  </a:lnTo>
                  <a:lnTo>
                    <a:pt x="525" y="188"/>
                  </a:lnTo>
                  <a:lnTo>
                    <a:pt x="531" y="192"/>
                  </a:lnTo>
                  <a:lnTo>
                    <a:pt x="533" y="192"/>
                  </a:lnTo>
                  <a:lnTo>
                    <a:pt x="536" y="192"/>
                  </a:lnTo>
                  <a:lnTo>
                    <a:pt x="540" y="192"/>
                  </a:lnTo>
                  <a:lnTo>
                    <a:pt x="546" y="194"/>
                  </a:lnTo>
                  <a:lnTo>
                    <a:pt x="550" y="194"/>
                  </a:lnTo>
                  <a:lnTo>
                    <a:pt x="554" y="194"/>
                  </a:lnTo>
                  <a:lnTo>
                    <a:pt x="555" y="194"/>
                  </a:lnTo>
                  <a:lnTo>
                    <a:pt x="557" y="196"/>
                  </a:lnTo>
                  <a:lnTo>
                    <a:pt x="559" y="200"/>
                  </a:lnTo>
                  <a:lnTo>
                    <a:pt x="561" y="205"/>
                  </a:lnTo>
                  <a:lnTo>
                    <a:pt x="561" y="207"/>
                  </a:lnTo>
                  <a:lnTo>
                    <a:pt x="561" y="211"/>
                  </a:lnTo>
                  <a:lnTo>
                    <a:pt x="561" y="215"/>
                  </a:lnTo>
                  <a:lnTo>
                    <a:pt x="561" y="219"/>
                  </a:lnTo>
                  <a:lnTo>
                    <a:pt x="561" y="223"/>
                  </a:lnTo>
                  <a:lnTo>
                    <a:pt x="563" y="226"/>
                  </a:lnTo>
                  <a:lnTo>
                    <a:pt x="563" y="230"/>
                  </a:lnTo>
                  <a:lnTo>
                    <a:pt x="565" y="234"/>
                  </a:lnTo>
                  <a:lnTo>
                    <a:pt x="567" y="238"/>
                  </a:lnTo>
                  <a:lnTo>
                    <a:pt x="569" y="240"/>
                  </a:lnTo>
                  <a:lnTo>
                    <a:pt x="571" y="242"/>
                  </a:lnTo>
                  <a:lnTo>
                    <a:pt x="573" y="243"/>
                  </a:lnTo>
                  <a:lnTo>
                    <a:pt x="578" y="245"/>
                  </a:lnTo>
                  <a:lnTo>
                    <a:pt x="582" y="247"/>
                  </a:lnTo>
                  <a:lnTo>
                    <a:pt x="586" y="247"/>
                  </a:lnTo>
                  <a:lnTo>
                    <a:pt x="592" y="247"/>
                  </a:lnTo>
                  <a:lnTo>
                    <a:pt x="593" y="249"/>
                  </a:lnTo>
                  <a:lnTo>
                    <a:pt x="597" y="251"/>
                  </a:lnTo>
                  <a:lnTo>
                    <a:pt x="599" y="255"/>
                  </a:lnTo>
                  <a:lnTo>
                    <a:pt x="599" y="259"/>
                  </a:lnTo>
                  <a:lnTo>
                    <a:pt x="597" y="264"/>
                  </a:lnTo>
                  <a:lnTo>
                    <a:pt x="593" y="272"/>
                  </a:lnTo>
                  <a:lnTo>
                    <a:pt x="592" y="276"/>
                  </a:lnTo>
                  <a:lnTo>
                    <a:pt x="592" y="283"/>
                  </a:lnTo>
                  <a:lnTo>
                    <a:pt x="592" y="287"/>
                  </a:lnTo>
                  <a:lnTo>
                    <a:pt x="597" y="293"/>
                  </a:lnTo>
                  <a:lnTo>
                    <a:pt x="601" y="295"/>
                  </a:lnTo>
                  <a:lnTo>
                    <a:pt x="607" y="295"/>
                  </a:lnTo>
                  <a:lnTo>
                    <a:pt x="609" y="295"/>
                  </a:lnTo>
                  <a:lnTo>
                    <a:pt x="613" y="295"/>
                  </a:lnTo>
                  <a:lnTo>
                    <a:pt x="614" y="295"/>
                  </a:lnTo>
                  <a:lnTo>
                    <a:pt x="616" y="297"/>
                  </a:lnTo>
                  <a:lnTo>
                    <a:pt x="618" y="299"/>
                  </a:lnTo>
                  <a:lnTo>
                    <a:pt x="620" y="300"/>
                  </a:lnTo>
                  <a:lnTo>
                    <a:pt x="620" y="302"/>
                  </a:lnTo>
                  <a:lnTo>
                    <a:pt x="622" y="306"/>
                  </a:lnTo>
                  <a:lnTo>
                    <a:pt x="622" y="310"/>
                  </a:lnTo>
                  <a:lnTo>
                    <a:pt x="624" y="314"/>
                  </a:lnTo>
                  <a:lnTo>
                    <a:pt x="624" y="316"/>
                  </a:lnTo>
                  <a:lnTo>
                    <a:pt x="626" y="319"/>
                  </a:lnTo>
                  <a:lnTo>
                    <a:pt x="628" y="323"/>
                  </a:lnTo>
                  <a:lnTo>
                    <a:pt x="632" y="325"/>
                  </a:lnTo>
                  <a:lnTo>
                    <a:pt x="635" y="327"/>
                  </a:lnTo>
                  <a:lnTo>
                    <a:pt x="635" y="327"/>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46" name="Freeform 294"/>
            <p:cNvSpPr>
              <a:spLocks/>
            </p:cNvSpPr>
            <p:nvPr/>
          </p:nvSpPr>
          <p:spPr bwMode="auto">
            <a:xfrm>
              <a:off x="2712" y="1661"/>
              <a:ext cx="128" cy="52"/>
            </a:xfrm>
            <a:custGeom>
              <a:avLst/>
              <a:gdLst>
                <a:gd name="T0" fmla="*/ 0 w 255"/>
                <a:gd name="T1" fmla="*/ 6 h 103"/>
                <a:gd name="T2" fmla="*/ 2 w 255"/>
                <a:gd name="T3" fmla="*/ 4 h 103"/>
                <a:gd name="T4" fmla="*/ 8 w 255"/>
                <a:gd name="T5" fmla="*/ 4 h 103"/>
                <a:gd name="T6" fmla="*/ 16 w 255"/>
                <a:gd name="T7" fmla="*/ 2 h 103"/>
                <a:gd name="T8" fmla="*/ 29 w 255"/>
                <a:gd name="T9" fmla="*/ 2 h 103"/>
                <a:gd name="T10" fmla="*/ 42 w 255"/>
                <a:gd name="T11" fmla="*/ 0 h 103"/>
                <a:gd name="T12" fmla="*/ 57 w 255"/>
                <a:gd name="T13" fmla="*/ 0 h 103"/>
                <a:gd name="T14" fmla="*/ 75 w 255"/>
                <a:gd name="T15" fmla="*/ 0 h 103"/>
                <a:gd name="T16" fmla="*/ 96 w 255"/>
                <a:gd name="T17" fmla="*/ 2 h 103"/>
                <a:gd name="T18" fmla="*/ 115 w 255"/>
                <a:gd name="T19" fmla="*/ 6 h 103"/>
                <a:gd name="T20" fmla="*/ 135 w 255"/>
                <a:gd name="T21" fmla="*/ 12 h 103"/>
                <a:gd name="T22" fmla="*/ 156 w 255"/>
                <a:gd name="T23" fmla="*/ 18 h 103"/>
                <a:gd name="T24" fmla="*/ 177 w 255"/>
                <a:gd name="T25" fmla="*/ 29 h 103"/>
                <a:gd name="T26" fmla="*/ 198 w 255"/>
                <a:gd name="T27" fmla="*/ 40 h 103"/>
                <a:gd name="T28" fmla="*/ 219 w 255"/>
                <a:gd name="T29" fmla="*/ 57 h 103"/>
                <a:gd name="T30" fmla="*/ 238 w 255"/>
                <a:gd name="T31" fmla="*/ 76 h 103"/>
                <a:gd name="T32" fmla="*/ 255 w 255"/>
                <a:gd name="T33" fmla="*/ 101 h 103"/>
                <a:gd name="T34" fmla="*/ 253 w 255"/>
                <a:gd name="T35" fmla="*/ 101 h 103"/>
                <a:gd name="T36" fmla="*/ 250 w 255"/>
                <a:gd name="T37" fmla="*/ 101 h 103"/>
                <a:gd name="T38" fmla="*/ 240 w 255"/>
                <a:gd name="T39" fmla="*/ 101 h 103"/>
                <a:gd name="T40" fmla="*/ 229 w 255"/>
                <a:gd name="T41" fmla="*/ 101 h 103"/>
                <a:gd name="T42" fmla="*/ 215 w 255"/>
                <a:gd name="T43" fmla="*/ 101 h 103"/>
                <a:gd name="T44" fmla="*/ 200 w 255"/>
                <a:gd name="T45" fmla="*/ 103 h 103"/>
                <a:gd name="T46" fmla="*/ 183 w 255"/>
                <a:gd name="T47" fmla="*/ 101 h 103"/>
                <a:gd name="T48" fmla="*/ 164 w 255"/>
                <a:gd name="T49" fmla="*/ 101 h 103"/>
                <a:gd name="T50" fmla="*/ 145 w 255"/>
                <a:gd name="T51" fmla="*/ 97 h 103"/>
                <a:gd name="T52" fmla="*/ 126 w 255"/>
                <a:gd name="T53" fmla="*/ 94 h 103"/>
                <a:gd name="T54" fmla="*/ 107 w 255"/>
                <a:gd name="T55" fmla="*/ 88 h 103"/>
                <a:gd name="T56" fmla="*/ 86 w 255"/>
                <a:gd name="T57" fmla="*/ 80 h 103"/>
                <a:gd name="T58" fmla="*/ 67 w 255"/>
                <a:gd name="T59" fmla="*/ 71 h 103"/>
                <a:gd name="T60" fmla="*/ 50 w 255"/>
                <a:gd name="T61" fmla="*/ 59 h 103"/>
                <a:gd name="T62" fmla="*/ 33 w 255"/>
                <a:gd name="T63" fmla="*/ 44 h 103"/>
                <a:gd name="T64" fmla="*/ 18 w 255"/>
                <a:gd name="T65" fmla="*/ 29 h 103"/>
                <a:gd name="T66" fmla="*/ 0 w 255"/>
                <a:gd name="T67" fmla="*/ 6 h 103"/>
                <a:gd name="T68" fmla="*/ 0 w 255"/>
                <a:gd name="T6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 h="103">
                  <a:moveTo>
                    <a:pt x="0" y="6"/>
                  </a:moveTo>
                  <a:lnTo>
                    <a:pt x="2" y="4"/>
                  </a:lnTo>
                  <a:lnTo>
                    <a:pt x="8" y="4"/>
                  </a:lnTo>
                  <a:lnTo>
                    <a:pt x="16" y="2"/>
                  </a:lnTo>
                  <a:lnTo>
                    <a:pt x="29" y="2"/>
                  </a:lnTo>
                  <a:lnTo>
                    <a:pt x="42" y="0"/>
                  </a:lnTo>
                  <a:lnTo>
                    <a:pt x="57" y="0"/>
                  </a:lnTo>
                  <a:lnTo>
                    <a:pt x="75" y="0"/>
                  </a:lnTo>
                  <a:lnTo>
                    <a:pt x="96" y="2"/>
                  </a:lnTo>
                  <a:lnTo>
                    <a:pt x="115" y="6"/>
                  </a:lnTo>
                  <a:lnTo>
                    <a:pt x="135" y="12"/>
                  </a:lnTo>
                  <a:lnTo>
                    <a:pt x="156" y="18"/>
                  </a:lnTo>
                  <a:lnTo>
                    <a:pt x="177" y="29"/>
                  </a:lnTo>
                  <a:lnTo>
                    <a:pt x="198" y="40"/>
                  </a:lnTo>
                  <a:lnTo>
                    <a:pt x="219" y="57"/>
                  </a:lnTo>
                  <a:lnTo>
                    <a:pt x="238" y="76"/>
                  </a:lnTo>
                  <a:lnTo>
                    <a:pt x="255" y="101"/>
                  </a:lnTo>
                  <a:lnTo>
                    <a:pt x="253" y="101"/>
                  </a:lnTo>
                  <a:lnTo>
                    <a:pt x="250" y="101"/>
                  </a:lnTo>
                  <a:lnTo>
                    <a:pt x="240" y="101"/>
                  </a:lnTo>
                  <a:lnTo>
                    <a:pt x="229" y="101"/>
                  </a:lnTo>
                  <a:lnTo>
                    <a:pt x="215" y="101"/>
                  </a:lnTo>
                  <a:lnTo>
                    <a:pt x="200" y="103"/>
                  </a:lnTo>
                  <a:lnTo>
                    <a:pt x="183" y="101"/>
                  </a:lnTo>
                  <a:lnTo>
                    <a:pt x="164" y="101"/>
                  </a:lnTo>
                  <a:lnTo>
                    <a:pt x="145" y="97"/>
                  </a:lnTo>
                  <a:lnTo>
                    <a:pt x="126" y="94"/>
                  </a:lnTo>
                  <a:lnTo>
                    <a:pt x="107" y="88"/>
                  </a:lnTo>
                  <a:lnTo>
                    <a:pt x="86" y="80"/>
                  </a:lnTo>
                  <a:lnTo>
                    <a:pt x="67" y="71"/>
                  </a:lnTo>
                  <a:lnTo>
                    <a:pt x="50" y="59"/>
                  </a:lnTo>
                  <a:lnTo>
                    <a:pt x="33" y="44"/>
                  </a:lnTo>
                  <a:lnTo>
                    <a:pt x="18" y="29"/>
                  </a:lnTo>
                  <a:lnTo>
                    <a:pt x="0" y="6"/>
                  </a:lnTo>
                  <a:lnTo>
                    <a:pt x="0" y="6"/>
                  </a:lnTo>
                  <a:close/>
                </a:path>
              </a:pathLst>
            </a:custGeom>
            <a:solidFill>
              <a:srgbClr val="599E29"/>
            </a:solidFill>
            <a:ln>
              <a:noFill/>
            </a:ln>
            <a:extLst/>
          </p:spPr>
          <p:txBody>
            <a:bodyPr/>
            <a:lstStyle/>
            <a:p>
              <a:pPr fontAlgn="auto">
                <a:spcBef>
                  <a:spcPts val="0"/>
                </a:spcBef>
                <a:spcAft>
                  <a:spcPts val="0"/>
                </a:spcAft>
                <a:defRPr/>
              </a:pPr>
              <a:endParaRPr lang="en-US">
                <a:latin typeface="+mn-lt"/>
              </a:endParaRPr>
            </a:p>
          </p:txBody>
        </p:sp>
        <p:sp>
          <p:nvSpPr>
            <p:cNvPr id="47" name="Freeform 295"/>
            <p:cNvSpPr>
              <a:spLocks/>
            </p:cNvSpPr>
            <p:nvPr/>
          </p:nvSpPr>
          <p:spPr bwMode="auto">
            <a:xfrm>
              <a:off x="2881" y="1720"/>
              <a:ext cx="50" cy="42"/>
            </a:xfrm>
            <a:custGeom>
              <a:avLst/>
              <a:gdLst>
                <a:gd name="T0" fmla="*/ 2 w 99"/>
                <a:gd name="T1" fmla="*/ 12 h 84"/>
                <a:gd name="T2" fmla="*/ 2 w 99"/>
                <a:gd name="T3" fmla="*/ 10 h 84"/>
                <a:gd name="T4" fmla="*/ 4 w 99"/>
                <a:gd name="T5" fmla="*/ 10 h 84"/>
                <a:gd name="T6" fmla="*/ 7 w 99"/>
                <a:gd name="T7" fmla="*/ 8 h 84"/>
                <a:gd name="T8" fmla="*/ 11 w 99"/>
                <a:gd name="T9" fmla="*/ 8 h 84"/>
                <a:gd name="T10" fmla="*/ 15 w 99"/>
                <a:gd name="T11" fmla="*/ 6 h 84"/>
                <a:gd name="T12" fmla="*/ 21 w 99"/>
                <a:gd name="T13" fmla="*/ 4 h 84"/>
                <a:gd name="T14" fmla="*/ 26 w 99"/>
                <a:gd name="T15" fmla="*/ 2 h 84"/>
                <a:gd name="T16" fmla="*/ 34 w 99"/>
                <a:gd name="T17" fmla="*/ 2 h 84"/>
                <a:gd name="T18" fmla="*/ 40 w 99"/>
                <a:gd name="T19" fmla="*/ 0 h 84"/>
                <a:gd name="T20" fmla="*/ 47 w 99"/>
                <a:gd name="T21" fmla="*/ 0 h 84"/>
                <a:gd name="T22" fmla="*/ 55 w 99"/>
                <a:gd name="T23" fmla="*/ 0 h 84"/>
                <a:gd name="T24" fmla="*/ 64 w 99"/>
                <a:gd name="T25" fmla="*/ 2 h 84"/>
                <a:gd name="T26" fmla="*/ 72 w 99"/>
                <a:gd name="T27" fmla="*/ 2 h 84"/>
                <a:gd name="T28" fmla="*/ 82 w 99"/>
                <a:gd name="T29" fmla="*/ 6 h 84"/>
                <a:gd name="T30" fmla="*/ 89 w 99"/>
                <a:gd name="T31" fmla="*/ 10 h 84"/>
                <a:gd name="T32" fmla="*/ 99 w 99"/>
                <a:gd name="T33" fmla="*/ 15 h 84"/>
                <a:gd name="T34" fmla="*/ 99 w 99"/>
                <a:gd name="T35" fmla="*/ 15 h 84"/>
                <a:gd name="T36" fmla="*/ 97 w 99"/>
                <a:gd name="T37" fmla="*/ 17 h 84"/>
                <a:gd name="T38" fmla="*/ 97 w 99"/>
                <a:gd name="T39" fmla="*/ 19 h 84"/>
                <a:gd name="T40" fmla="*/ 97 w 99"/>
                <a:gd name="T41" fmla="*/ 23 h 84"/>
                <a:gd name="T42" fmla="*/ 95 w 99"/>
                <a:gd name="T43" fmla="*/ 27 h 84"/>
                <a:gd name="T44" fmla="*/ 93 w 99"/>
                <a:gd name="T45" fmla="*/ 33 h 84"/>
                <a:gd name="T46" fmla="*/ 91 w 99"/>
                <a:gd name="T47" fmla="*/ 36 h 84"/>
                <a:gd name="T48" fmla="*/ 89 w 99"/>
                <a:gd name="T49" fmla="*/ 42 h 84"/>
                <a:gd name="T50" fmla="*/ 87 w 99"/>
                <a:gd name="T51" fmla="*/ 48 h 84"/>
                <a:gd name="T52" fmla="*/ 83 w 99"/>
                <a:gd name="T53" fmla="*/ 53 h 84"/>
                <a:gd name="T54" fmla="*/ 82 w 99"/>
                <a:gd name="T55" fmla="*/ 59 h 84"/>
                <a:gd name="T56" fmla="*/ 78 w 99"/>
                <a:gd name="T57" fmla="*/ 65 h 84"/>
                <a:gd name="T58" fmla="*/ 74 w 99"/>
                <a:gd name="T59" fmla="*/ 71 h 84"/>
                <a:gd name="T60" fmla="*/ 70 w 99"/>
                <a:gd name="T61" fmla="*/ 76 h 84"/>
                <a:gd name="T62" fmla="*/ 64 w 99"/>
                <a:gd name="T63" fmla="*/ 80 h 84"/>
                <a:gd name="T64" fmla="*/ 61 w 99"/>
                <a:gd name="T65" fmla="*/ 84 h 84"/>
                <a:gd name="T66" fmla="*/ 61 w 99"/>
                <a:gd name="T67" fmla="*/ 82 h 84"/>
                <a:gd name="T68" fmla="*/ 57 w 99"/>
                <a:gd name="T69" fmla="*/ 80 h 84"/>
                <a:gd name="T70" fmla="*/ 55 w 99"/>
                <a:gd name="T71" fmla="*/ 78 h 84"/>
                <a:gd name="T72" fmla="*/ 49 w 99"/>
                <a:gd name="T73" fmla="*/ 72 h 84"/>
                <a:gd name="T74" fmla="*/ 44 w 99"/>
                <a:gd name="T75" fmla="*/ 69 h 84"/>
                <a:gd name="T76" fmla="*/ 38 w 99"/>
                <a:gd name="T77" fmla="*/ 63 h 84"/>
                <a:gd name="T78" fmla="*/ 32 w 99"/>
                <a:gd name="T79" fmla="*/ 57 h 84"/>
                <a:gd name="T80" fmla="*/ 26 w 99"/>
                <a:gd name="T81" fmla="*/ 52 h 84"/>
                <a:gd name="T82" fmla="*/ 19 w 99"/>
                <a:gd name="T83" fmla="*/ 44 h 84"/>
                <a:gd name="T84" fmla="*/ 13 w 99"/>
                <a:gd name="T85" fmla="*/ 36 h 84"/>
                <a:gd name="T86" fmla="*/ 7 w 99"/>
                <a:gd name="T87" fmla="*/ 31 h 84"/>
                <a:gd name="T88" fmla="*/ 4 w 99"/>
                <a:gd name="T89" fmla="*/ 25 h 84"/>
                <a:gd name="T90" fmla="*/ 0 w 99"/>
                <a:gd name="T91" fmla="*/ 21 h 84"/>
                <a:gd name="T92" fmla="*/ 0 w 99"/>
                <a:gd name="T93" fmla="*/ 15 h 84"/>
                <a:gd name="T94" fmla="*/ 0 w 99"/>
                <a:gd name="T95" fmla="*/ 12 h 84"/>
                <a:gd name="T96" fmla="*/ 2 w 99"/>
                <a:gd name="T97" fmla="*/ 12 h 84"/>
                <a:gd name="T98" fmla="*/ 2 w 99"/>
                <a:gd name="T9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84">
                  <a:moveTo>
                    <a:pt x="2" y="12"/>
                  </a:moveTo>
                  <a:lnTo>
                    <a:pt x="2" y="10"/>
                  </a:lnTo>
                  <a:lnTo>
                    <a:pt x="4" y="10"/>
                  </a:lnTo>
                  <a:lnTo>
                    <a:pt x="7" y="8"/>
                  </a:lnTo>
                  <a:lnTo>
                    <a:pt x="11" y="8"/>
                  </a:lnTo>
                  <a:lnTo>
                    <a:pt x="15" y="6"/>
                  </a:lnTo>
                  <a:lnTo>
                    <a:pt x="21" y="4"/>
                  </a:lnTo>
                  <a:lnTo>
                    <a:pt x="26" y="2"/>
                  </a:lnTo>
                  <a:lnTo>
                    <a:pt x="34" y="2"/>
                  </a:lnTo>
                  <a:lnTo>
                    <a:pt x="40" y="0"/>
                  </a:lnTo>
                  <a:lnTo>
                    <a:pt x="47" y="0"/>
                  </a:lnTo>
                  <a:lnTo>
                    <a:pt x="55" y="0"/>
                  </a:lnTo>
                  <a:lnTo>
                    <a:pt x="64" y="2"/>
                  </a:lnTo>
                  <a:lnTo>
                    <a:pt x="72" y="2"/>
                  </a:lnTo>
                  <a:lnTo>
                    <a:pt x="82" y="6"/>
                  </a:lnTo>
                  <a:lnTo>
                    <a:pt x="89" y="10"/>
                  </a:lnTo>
                  <a:lnTo>
                    <a:pt x="99" y="15"/>
                  </a:lnTo>
                  <a:lnTo>
                    <a:pt x="99" y="15"/>
                  </a:lnTo>
                  <a:lnTo>
                    <a:pt x="97" y="17"/>
                  </a:lnTo>
                  <a:lnTo>
                    <a:pt x="97" y="19"/>
                  </a:lnTo>
                  <a:lnTo>
                    <a:pt x="97" y="23"/>
                  </a:lnTo>
                  <a:lnTo>
                    <a:pt x="95" y="27"/>
                  </a:lnTo>
                  <a:lnTo>
                    <a:pt x="93" y="33"/>
                  </a:lnTo>
                  <a:lnTo>
                    <a:pt x="91" y="36"/>
                  </a:lnTo>
                  <a:lnTo>
                    <a:pt x="89" y="42"/>
                  </a:lnTo>
                  <a:lnTo>
                    <a:pt x="87" y="48"/>
                  </a:lnTo>
                  <a:lnTo>
                    <a:pt x="83" y="53"/>
                  </a:lnTo>
                  <a:lnTo>
                    <a:pt x="82" y="59"/>
                  </a:lnTo>
                  <a:lnTo>
                    <a:pt x="78" y="65"/>
                  </a:lnTo>
                  <a:lnTo>
                    <a:pt x="74" y="71"/>
                  </a:lnTo>
                  <a:lnTo>
                    <a:pt x="70" y="76"/>
                  </a:lnTo>
                  <a:lnTo>
                    <a:pt x="64" y="80"/>
                  </a:lnTo>
                  <a:lnTo>
                    <a:pt x="61" y="84"/>
                  </a:lnTo>
                  <a:lnTo>
                    <a:pt x="61" y="82"/>
                  </a:lnTo>
                  <a:lnTo>
                    <a:pt x="57" y="80"/>
                  </a:lnTo>
                  <a:lnTo>
                    <a:pt x="55" y="78"/>
                  </a:lnTo>
                  <a:lnTo>
                    <a:pt x="49" y="72"/>
                  </a:lnTo>
                  <a:lnTo>
                    <a:pt x="44" y="69"/>
                  </a:lnTo>
                  <a:lnTo>
                    <a:pt x="38" y="63"/>
                  </a:lnTo>
                  <a:lnTo>
                    <a:pt x="32" y="57"/>
                  </a:lnTo>
                  <a:lnTo>
                    <a:pt x="26" y="52"/>
                  </a:lnTo>
                  <a:lnTo>
                    <a:pt x="19" y="44"/>
                  </a:lnTo>
                  <a:lnTo>
                    <a:pt x="13" y="36"/>
                  </a:lnTo>
                  <a:lnTo>
                    <a:pt x="7" y="31"/>
                  </a:lnTo>
                  <a:lnTo>
                    <a:pt x="4" y="25"/>
                  </a:lnTo>
                  <a:lnTo>
                    <a:pt x="0" y="21"/>
                  </a:lnTo>
                  <a:lnTo>
                    <a:pt x="0" y="15"/>
                  </a:lnTo>
                  <a:lnTo>
                    <a:pt x="0" y="12"/>
                  </a:lnTo>
                  <a:lnTo>
                    <a:pt x="2" y="12"/>
                  </a:lnTo>
                  <a:lnTo>
                    <a:pt x="2" y="12"/>
                  </a:lnTo>
                  <a:close/>
                </a:path>
              </a:pathLst>
            </a:custGeom>
            <a:solidFill>
              <a:srgbClr val="599E29"/>
            </a:solidFill>
            <a:ln>
              <a:noFill/>
            </a:ln>
            <a:extLst/>
          </p:spPr>
          <p:txBody>
            <a:bodyPr/>
            <a:lstStyle/>
            <a:p>
              <a:pPr fontAlgn="auto">
                <a:spcBef>
                  <a:spcPts val="0"/>
                </a:spcBef>
                <a:spcAft>
                  <a:spcPts val="0"/>
                </a:spcAft>
                <a:defRPr/>
              </a:pPr>
              <a:endParaRPr lang="en-US">
                <a:latin typeface="+mn-lt"/>
              </a:endParaRPr>
            </a:p>
          </p:txBody>
        </p:sp>
        <p:sp>
          <p:nvSpPr>
            <p:cNvPr id="48" name="Freeform 296"/>
            <p:cNvSpPr>
              <a:spLocks/>
            </p:cNvSpPr>
            <p:nvPr/>
          </p:nvSpPr>
          <p:spPr bwMode="auto">
            <a:xfrm>
              <a:off x="2807" y="1640"/>
              <a:ext cx="66" cy="163"/>
            </a:xfrm>
            <a:custGeom>
              <a:avLst/>
              <a:gdLst>
                <a:gd name="T0" fmla="*/ 11 w 131"/>
                <a:gd name="T1" fmla="*/ 0 h 325"/>
                <a:gd name="T2" fmla="*/ 19 w 131"/>
                <a:gd name="T3" fmla="*/ 3 h 325"/>
                <a:gd name="T4" fmla="*/ 36 w 131"/>
                <a:gd name="T5" fmla="*/ 7 h 325"/>
                <a:gd name="T6" fmla="*/ 55 w 131"/>
                <a:gd name="T7" fmla="*/ 17 h 325"/>
                <a:gd name="T8" fmla="*/ 78 w 131"/>
                <a:gd name="T9" fmla="*/ 26 h 325"/>
                <a:gd name="T10" fmla="*/ 98 w 131"/>
                <a:gd name="T11" fmla="*/ 40 h 325"/>
                <a:gd name="T12" fmla="*/ 116 w 131"/>
                <a:gd name="T13" fmla="*/ 57 h 325"/>
                <a:gd name="T14" fmla="*/ 127 w 131"/>
                <a:gd name="T15" fmla="*/ 78 h 325"/>
                <a:gd name="T16" fmla="*/ 131 w 131"/>
                <a:gd name="T17" fmla="*/ 102 h 325"/>
                <a:gd name="T18" fmla="*/ 129 w 131"/>
                <a:gd name="T19" fmla="*/ 135 h 325"/>
                <a:gd name="T20" fmla="*/ 119 w 131"/>
                <a:gd name="T21" fmla="*/ 171 h 325"/>
                <a:gd name="T22" fmla="*/ 106 w 131"/>
                <a:gd name="T23" fmla="*/ 211 h 325"/>
                <a:gd name="T24" fmla="*/ 91 w 131"/>
                <a:gd name="T25" fmla="*/ 249 h 325"/>
                <a:gd name="T26" fmla="*/ 74 w 131"/>
                <a:gd name="T27" fmla="*/ 283 h 325"/>
                <a:gd name="T28" fmla="*/ 59 w 131"/>
                <a:gd name="T29" fmla="*/ 307 h 325"/>
                <a:gd name="T30" fmla="*/ 45 w 131"/>
                <a:gd name="T31" fmla="*/ 323 h 325"/>
                <a:gd name="T32" fmla="*/ 34 w 131"/>
                <a:gd name="T33" fmla="*/ 325 h 325"/>
                <a:gd name="T34" fmla="*/ 24 w 131"/>
                <a:gd name="T35" fmla="*/ 323 h 325"/>
                <a:gd name="T36" fmla="*/ 19 w 131"/>
                <a:gd name="T37" fmla="*/ 321 h 325"/>
                <a:gd name="T38" fmla="*/ 13 w 131"/>
                <a:gd name="T39" fmla="*/ 319 h 325"/>
                <a:gd name="T40" fmla="*/ 7 w 131"/>
                <a:gd name="T41" fmla="*/ 313 h 325"/>
                <a:gd name="T42" fmla="*/ 19 w 131"/>
                <a:gd name="T43" fmla="*/ 306 h 325"/>
                <a:gd name="T44" fmla="*/ 47 w 131"/>
                <a:gd name="T45" fmla="*/ 306 h 325"/>
                <a:gd name="T46" fmla="*/ 57 w 131"/>
                <a:gd name="T47" fmla="*/ 290 h 325"/>
                <a:gd name="T48" fmla="*/ 70 w 131"/>
                <a:gd name="T49" fmla="*/ 262 h 325"/>
                <a:gd name="T50" fmla="*/ 87 w 131"/>
                <a:gd name="T51" fmla="*/ 226 h 325"/>
                <a:gd name="T52" fmla="*/ 102 w 131"/>
                <a:gd name="T53" fmla="*/ 186 h 325"/>
                <a:gd name="T54" fmla="*/ 114 w 131"/>
                <a:gd name="T55" fmla="*/ 146 h 325"/>
                <a:gd name="T56" fmla="*/ 117 w 131"/>
                <a:gd name="T57" fmla="*/ 110 h 325"/>
                <a:gd name="T58" fmla="*/ 114 w 131"/>
                <a:gd name="T59" fmla="*/ 79 h 325"/>
                <a:gd name="T60" fmla="*/ 98 w 131"/>
                <a:gd name="T61" fmla="*/ 62 h 325"/>
                <a:gd name="T62" fmla="*/ 79 w 131"/>
                <a:gd name="T63" fmla="*/ 47 h 325"/>
                <a:gd name="T64" fmla="*/ 60 w 131"/>
                <a:gd name="T65" fmla="*/ 36 h 325"/>
                <a:gd name="T66" fmla="*/ 43 w 131"/>
                <a:gd name="T67" fmla="*/ 26 h 325"/>
                <a:gd name="T68" fmla="*/ 26 w 131"/>
                <a:gd name="T69" fmla="*/ 19 h 325"/>
                <a:gd name="T70" fmla="*/ 13 w 131"/>
                <a:gd name="T71" fmla="*/ 13 h 325"/>
                <a:gd name="T72" fmla="*/ 3 w 131"/>
                <a:gd name="T73" fmla="*/ 11 h 325"/>
                <a:gd name="T74" fmla="*/ 0 w 131"/>
                <a:gd name="T75" fmla="*/ 11 h 325"/>
                <a:gd name="T76" fmla="*/ 9 w 131"/>
                <a:gd name="T77"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325">
                  <a:moveTo>
                    <a:pt x="9" y="0"/>
                  </a:moveTo>
                  <a:lnTo>
                    <a:pt x="11" y="0"/>
                  </a:lnTo>
                  <a:lnTo>
                    <a:pt x="13" y="2"/>
                  </a:lnTo>
                  <a:lnTo>
                    <a:pt x="19" y="3"/>
                  </a:lnTo>
                  <a:lnTo>
                    <a:pt x="26" y="5"/>
                  </a:lnTo>
                  <a:lnTo>
                    <a:pt x="36" y="7"/>
                  </a:lnTo>
                  <a:lnTo>
                    <a:pt x="45" y="11"/>
                  </a:lnTo>
                  <a:lnTo>
                    <a:pt x="55" y="17"/>
                  </a:lnTo>
                  <a:lnTo>
                    <a:pt x="66" y="21"/>
                  </a:lnTo>
                  <a:lnTo>
                    <a:pt x="78" y="26"/>
                  </a:lnTo>
                  <a:lnTo>
                    <a:pt x="89" y="34"/>
                  </a:lnTo>
                  <a:lnTo>
                    <a:pt x="98" y="40"/>
                  </a:lnTo>
                  <a:lnTo>
                    <a:pt x="108" y="49"/>
                  </a:lnTo>
                  <a:lnTo>
                    <a:pt x="116" y="57"/>
                  </a:lnTo>
                  <a:lnTo>
                    <a:pt x="123" y="68"/>
                  </a:lnTo>
                  <a:lnTo>
                    <a:pt x="127" y="78"/>
                  </a:lnTo>
                  <a:lnTo>
                    <a:pt x="131" y="91"/>
                  </a:lnTo>
                  <a:lnTo>
                    <a:pt x="131" y="102"/>
                  </a:lnTo>
                  <a:lnTo>
                    <a:pt x="131" y="117"/>
                  </a:lnTo>
                  <a:lnTo>
                    <a:pt x="129" y="135"/>
                  </a:lnTo>
                  <a:lnTo>
                    <a:pt x="125" y="154"/>
                  </a:lnTo>
                  <a:lnTo>
                    <a:pt x="119" y="171"/>
                  </a:lnTo>
                  <a:lnTo>
                    <a:pt x="114" y="192"/>
                  </a:lnTo>
                  <a:lnTo>
                    <a:pt x="106" y="211"/>
                  </a:lnTo>
                  <a:lnTo>
                    <a:pt x="98" y="230"/>
                  </a:lnTo>
                  <a:lnTo>
                    <a:pt x="91" y="249"/>
                  </a:lnTo>
                  <a:lnTo>
                    <a:pt x="83" y="266"/>
                  </a:lnTo>
                  <a:lnTo>
                    <a:pt x="74" y="283"/>
                  </a:lnTo>
                  <a:lnTo>
                    <a:pt x="66" y="296"/>
                  </a:lnTo>
                  <a:lnTo>
                    <a:pt x="59" y="307"/>
                  </a:lnTo>
                  <a:lnTo>
                    <a:pt x="51" y="317"/>
                  </a:lnTo>
                  <a:lnTo>
                    <a:pt x="45" y="323"/>
                  </a:lnTo>
                  <a:lnTo>
                    <a:pt x="39" y="325"/>
                  </a:lnTo>
                  <a:lnTo>
                    <a:pt x="34" y="325"/>
                  </a:lnTo>
                  <a:lnTo>
                    <a:pt x="28" y="323"/>
                  </a:lnTo>
                  <a:lnTo>
                    <a:pt x="24" y="323"/>
                  </a:lnTo>
                  <a:lnTo>
                    <a:pt x="22" y="323"/>
                  </a:lnTo>
                  <a:lnTo>
                    <a:pt x="19" y="321"/>
                  </a:lnTo>
                  <a:lnTo>
                    <a:pt x="15" y="319"/>
                  </a:lnTo>
                  <a:lnTo>
                    <a:pt x="13" y="319"/>
                  </a:lnTo>
                  <a:lnTo>
                    <a:pt x="11" y="317"/>
                  </a:lnTo>
                  <a:lnTo>
                    <a:pt x="7" y="313"/>
                  </a:lnTo>
                  <a:lnTo>
                    <a:pt x="7" y="311"/>
                  </a:lnTo>
                  <a:lnTo>
                    <a:pt x="19" y="306"/>
                  </a:lnTo>
                  <a:lnTo>
                    <a:pt x="47" y="309"/>
                  </a:lnTo>
                  <a:lnTo>
                    <a:pt x="47" y="306"/>
                  </a:lnTo>
                  <a:lnTo>
                    <a:pt x="51" y="300"/>
                  </a:lnTo>
                  <a:lnTo>
                    <a:pt x="57" y="290"/>
                  </a:lnTo>
                  <a:lnTo>
                    <a:pt x="62" y="277"/>
                  </a:lnTo>
                  <a:lnTo>
                    <a:pt x="70" y="262"/>
                  </a:lnTo>
                  <a:lnTo>
                    <a:pt x="78" y="245"/>
                  </a:lnTo>
                  <a:lnTo>
                    <a:pt x="87" y="226"/>
                  </a:lnTo>
                  <a:lnTo>
                    <a:pt x="95" y="207"/>
                  </a:lnTo>
                  <a:lnTo>
                    <a:pt x="102" y="186"/>
                  </a:lnTo>
                  <a:lnTo>
                    <a:pt x="108" y="165"/>
                  </a:lnTo>
                  <a:lnTo>
                    <a:pt x="114" y="146"/>
                  </a:lnTo>
                  <a:lnTo>
                    <a:pt x="117" y="127"/>
                  </a:lnTo>
                  <a:lnTo>
                    <a:pt x="117" y="110"/>
                  </a:lnTo>
                  <a:lnTo>
                    <a:pt x="117" y="93"/>
                  </a:lnTo>
                  <a:lnTo>
                    <a:pt x="114" y="79"/>
                  </a:lnTo>
                  <a:lnTo>
                    <a:pt x="108" y="70"/>
                  </a:lnTo>
                  <a:lnTo>
                    <a:pt x="98" y="62"/>
                  </a:lnTo>
                  <a:lnTo>
                    <a:pt x="89" y="55"/>
                  </a:lnTo>
                  <a:lnTo>
                    <a:pt x="79" y="47"/>
                  </a:lnTo>
                  <a:lnTo>
                    <a:pt x="70" y="41"/>
                  </a:lnTo>
                  <a:lnTo>
                    <a:pt x="60" y="36"/>
                  </a:lnTo>
                  <a:lnTo>
                    <a:pt x="51" y="30"/>
                  </a:lnTo>
                  <a:lnTo>
                    <a:pt x="43" y="26"/>
                  </a:lnTo>
                  <a:lnTo>
                    <a:pt x="36" y="22"/>
                  </a:lnTo>
                  <a:lnTo>
                    <a:pt x="26" y="19"/>
                  </a:lnTo>
                  <a:lnTo>
                    <a:pt x="20" y="17"/>
                  </a:lnTo>
                  <a:lnTo>
                    <a:pt x="13" y="13"/>
                  </a:lnTo>
                  <a:lnTo>
                    <a:pt x="9" y="13"/>
                  </a:lnTo>
                  <a:lnTo>
                    <a:pt x="3" y="11"/>
                  </a:lnTo>
                  <a:lnTo>
                    <a:pt x="1" y="11"/>
                  </a:lnTo>
                  <a:lnTo>
                    <a:pt x="0" y="11"/>
                  </a:lnTo>
                  <a:lnTo>
                    <a:pt x="9" y="0"/>
                  </a:lnTo>
                  <a:lnTo>
                    <a:pt x="9" y="0"/>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49" name="Freeform 297"/>
            <p:cNvSpPr>
              <a:spLocks/>
            </p:cNvSpPr>
            <p:nvPr/>
          </p:nvSpPr>
          <p:spPr bwMode="auto">
            <a:xfrm>
              <a:off x="2738" y="1672"/>
              <a:ext cx="80" cy="31"/>
            </a:xfrm>
            <a:custGeom>
              <a:avLst/>
              <a:gdLst>
                <a:gd name="T0" fmla="*/ 0 w 159"/>
                <a:gd name="T1" fmla="*/ 0 h 63"/>
                <a:gd name="T2" fmla="*/ 2 w 159"/>
                <a:gd name="T3" fmla="*/ 0 h 63"/>
                <a:gd name="T4" fmla="*/ 5 w 159"/>
                <a:gd name="T5" fmla="*/ 0 h 63"/>
                <a:gd name="T6" fmla="*/ 11 w 159"/>
                <a:gd name="T7" fmla="*/ 0 h 63"/>
                <a:gd name="T8" fmla="*/ 19 w 159"/>
                <a:gd name="T9" fmla="*/ 0 h 63"/>
                <a:gd name="T10" fmla="*/ 28 w 159"/>
                <a:gd name="T11" fmla="*/ 0 h 63"/>
                <a:gd name="T12" fmla="*/ 40 w 159"/>
                <a:gd name="T13" fmla="*/ 2 h 63"/>
                <a:gd name="T14" fmla="*/ 51 w 159"/>
                <a:gd name="T15" fmla="*/ 4 h 63"/>
                <a:gd name="T16" fmla="*/ 64 w 159"/>
                <a:gd name="T17" fmla="*/ 6 h 63"/>
                <a:gd name="T18" fmla="*/ 76 w 159"/>
                <a:gd name="T19" fmla="*/ 10 h 63"/>
                <a:gd name="T20" fmla="*/ 91 w 159"/>
                <a:gd name="T21" fmla="*/ 14 h 63"/>
                <a:gd name="T22" fmla="*/ 104 w 159"/>
                <a:gd name="T23" fmla="*/ 17 h 63"/>
                <a:gd name="T24" fmla="*/ 118 w 159"/>
                <a:gd name="T25" fmla="*/ 23 h 63"/>
                <a:gd name="T26" fmla="*/ 129 w 159"/>
                <a:gd name="T27" fmla="*/ 29 h 63"/>
                <a:gd name="T28" fmla="*/ 140 w 159"/>
                <a:gd name="T29" fmla="*/ 36 h 63"/>
                <a:gd name="T30" fmla="*/ 150 w 159"/>
                <a:gd name="T31" fmla="*/ 44 h 63"/>
                <a:gd name="T32" fmla="*/ 159 w 159"/>
                <a:gd name="T33" fmla="*/ 55 h 63"/>
                <a:gd name="T34" fmla="*/ 158 w 159"/>
                <a:gd name="T35" fmla="*/ 55 h 63"/>
                <a:gd name="T36" fmla="*/ 156 w 159"/>
                <a:gd name="T37" fmla="*/ 55 h 63"/>
                <a:gd name="T38" fmla="*/ 152 w 159"/>
                <a:gd name="T39" fmla="*/ 57 h 63"/>
                <a:gd name="T40" fmla="*/ 146 w 159"/>
                <a:gd name="T41" fmla="*/ 59 h 63"/>
                <a:gd name="T42" fmla="*/ 139 w 159"/>
                <a:gd name="T43" fmla="*/ 61 h 63"/>
                <a:gd name="T44" fmla="*/ 131 w 159"/>
                <a:gd name="T45" fmla="*/ 61 h 63"/>
                <a:gd name="T46" fmla="*/ 121 w 159"/>
                <a:gd name="T47" fmla="*/ 63 h 63"/>
                <a:gd name="T48" fmla="*/ 112 w 159"/>
                <a:gd name="T49" fmla="*/ 63 h 63"/>
                <a:gd name="T50" fmla="*/ 101 w 159"/>
                <a:gd name="T51" fmla="*/ 63 h 63"/>
                <a:gd name="T52" fmla="*/ 89 w 159"/>
                <a:gd name="T53" fmla="*/ 61 h 63"/>
                <a:gd name="T54" fmla="*/ 76 w 159"/>
                <a:gd name="T55" fmla="*/ 57 h 63"/>
                <a:gd name="T56" fmla="*/ 63 w 159"/>
                <a:gd name="T57" fmla="*/ 54 h 63"/>
                <a:gd name="T58" fmla="*/ 49 w 159"/>
                <a:gd name="T59" fmla="*/ 46 h 63"/>
                <a:gd name="T60" fmla="*/ 36 w 159"/>
                <a:gd name="T61" fmla="*/ 38 h 63"/>
                <a:gd name="T62" fmla="*/ 23 w 159"/>
                <a:gd name="T63" fmla="*/ 27 h 63"/>
                <a:gd name="T64" fmla="*/ 9 w 159"/>
                <a:gd name="T65" fmla="*/ 14 h 63"/>
                <a:gd name="T66" fmla="*/ 0 w 159"/>
                <a:gd name="T67" fmla="*/ 0 h 63"/>
                <a:gd name="T68" fmla="*/ 0 w 159"/>
                <a:gd name="T6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63">
                  <a:moveTo>
                    <a:pt x="0" y="0"/>
                  </a:moveTo>
                  <a:lnTo>
                    <a:pt x="2" y="0"/>
                  </a:lnTo>
                  <a:lnTo>
                    <a:pt x="5" y="0"/>
                  </a:lnTo>
                  <a:lnTo>
                    <a:pt x="11" y="0"/>
                  </a:lnTo>
                  <a:lnTo>
                    <a:pt x="19" y="0"/>
                  </a:lnTo>
                  <a:lnTo>
                    <a:pt x="28" y="0"/>
                  </a:lnTo>
                  <a:lnTo>
                    <a:pt x="40" y="2"/>
                  </a:lnTo>
                  <a:lnTo>
                    <a:pt x="51" y="4"/>
                  </a:lnTo>
                  <a:lnTo>
                    <a:pt x="64" y="6"/>
                  </a:lnTo>
                  <a:lnTo>
                    <a:pt x="76" y="10"/>
                  </a:lnTo>
                  <a:lnTo>
                    <a:pt x="91" y="14"/>
                  </a:lnTo>
                  <a:lnTo>
                    <a:pt x="104" y="17"/>
                  </a:lnTo>
                  <a:lnTo>
                    <a:pt x="118" y="23"/>
                  </a:lnTo>
                  <a:lnTo>
                    <a:pt x="129" y="29"/>
                  </a:lnTo>
                  <a:lnTo>
                    <a:pt x="140" y="36"/>
                  </a:lnTo>
                  <a:lnTo>
                    <a:pt x="150" y="44"/>
                  </a:lnTo>
                  <a:lnTo>
                    <a:pt x="159" y="55"/>
                  </a:lnTo>
                  <a:lnTo>
                    <a:pt x="158" y="55"/>
                  </a:lnTo>
                  <a:lnTo>
                    <a:pt x="156" y="55"/>
                  </a:lnTo>
                  <a:lnTo>
                    <a:pt x="152" y="57"/>
                  </a:lnTo>
                  <a:lnTo>
                    <a:pt x="146" y="59"/>
                  </a:lnTo>
                  <a:lnTo>
                    <a:pt x="139" y="61"/>
                  </a:lnTo>
                  <a:lnTo>
                    <a:pt x="131" y="61"/>
                  </a:lnTo>
                  <a:lnTo>
                    <a:pt x="121" y="63"/>
                  </a:lnTo>
                  <a:lnTo>
                    <a:pt x="112" y="63"/>
                  </a:lnTo>
                  <a:lnTo>
                    <a:pt x="101" y="63"/>
                  </a:lnTo>
                  <a:lnTo>
                    <a:pt x="89" y="61"/>
                  </a:lnTo>
                  <a:lnTo>
                    <a:pt x="76" y="57"/>
                  </a:lnTo>
                  <a:lnTo>
                    <a:pt x="63" y="54"/>
                  </a:lnTo>
                  <a:lnTo>
                    <a:pt x="49" y="46"/>
                  </a:lnTo>
                  <a:lnTo>
                    <a:pt x="36" y="38"/>
                  </a:lnTo>
                  <a:lnTo>
                    <a:pt x="23" y="27"/>
                  </a:lnTo>
                  <a:lnTo>
                    <a:pt x="9" y="14"/>
                  </a:lnTo>
                  <a:lnTo>
                    <a:pt x="0" y="0"/>
                  </a:lnTo>
                  <a:lnTo>
                    <a:pt x="0" y="0"/>
                  </a:lnTo>
                  <a:close/>
                </a:path>
              </a:pathLst>
            </a:custGeom>
            <a:solidFill>
              <a:srgbClr val="BFC9FF"/>
            </a:solidFill>
            <a:ln>
              <a:noFill/>
            </a:ln>
            <a:extLst/>
          </p:spPr>
          <p:txBody>
            <a:bodyPr/>
            <a:lstStyle/>
            <a:p>
              <a:pPr fontAlgn="auto">
                <a:spcBef>
                  <a:spcPts val="0"/>
                </a:spcBef>
                <a:spcAft>
                  <a:spcPts val="0"/>
                </a:spcAft>
                <a:defRPr/>
              </a:pPr>
              <a:endParaRPr lang="en-US">
                <a:latin typeface="+mn-lt"/>
              </a:endParaRPr>
            </a:p>
          </p:txBody>
        </p:sp>
        <p:sp>
          <p:nvSpPr>
            <p:cNvPr id="50" name="Freeform 298"/>
            <p:cNvSpPr>
              <a:spLocks/>
            </p:cNvSpPr>
            <p:nvPr/>
          </p:nvSpPr>
          <p:spPr bwMode="auto">
            <a:xfrm>
              <a:off x="2898" y="1732"/>
              <a:ext cx="30" cy="24"/>
            </a:xfrm>
            <a:custGeom>
              <a:avLst/>
              <a:gdLst>
                <a:gd name="T0" fmla="*/ 0 w 61"/>
                <a:gd name="T1" fmla="*/ 0 h 47"/>
                <a:gd name="T2" fmla="*/ 2 w 61"/>
                <a:gd name="T3" fmla="*/ 0 h 47"/>
                <a:gd name="T4" fmla="*/ 4 w 61"/>
                <a:gd name="T5" fmla="*/ 0 h 47"/>
                <a:gd name="T6" fmla="*/ 8 w 61"/>
                <a:gd name="T7" fmla="*/ 0 h 47"/>
                <a:gd name="T8" fmla="*/ 12 w 61"/>
                <a:gd name="T9" fmla="*/ 0 h 47"/>
                <a:gd name="T10" fmla="*/ 17 w 61"/>
                <a:gd name="T11" fmla="*/ 0 h 47"/>
                <a:gd name="T12" fmla="*/ 23 w 61"/>
                <a:gd name="T13" fmla="*/ 0 h 47"/>
                <a:gd name="T14" fmla="*/ 27 w 61"/>
                <a:gd name="T15" fmla="*/ 0 h 47"/>
                <a:gd name="T16" fmla="*/ 32 w 61"/>
                <a:gd name="T17" fmla="*/ 0 h 47"/>
                <a:gd name="T18" fmla="*/ 38 w 61"/>
                <a:gd name="T19" fmla="*/ 0 h 47"/>
                <a:gd name="T20" fmla="*/ 42 w 61"/>
                <a:gd name="T21" fmla="*/ 0 h 47"/>
                <a:gd name="T22" fmla="*/ 48 w 61"/>
                <a:gd name="T23" fmla="*/ 2 h 47"/>
                <a:gd name="T24" fmla="*/ 51 w 61"/>
                <a:gd name="T25" fmla="*/ 2 h 47"/>
                <a:gd name="T26" fmla="*/ 55 w 61"/>
                <a:gd name="T27" fmla="*/ 2 h 47"/>
                <a:gd name="T28" fmla="*/ 59 w 61"/>
                <a:gd name="T29" fmla="*/ 2 h 47"/>
                <a:gd name="T30" fmla="*/ 61 w 61"/>
                <a:gd name="T31" fmla="*/ 4 h 47"/>
                <a:gd name="T32" fmla="*/ 61 w 61"/>
                <a:gd name="T33" fmla="*/ 6 h 47"/>
                <a:gd name="T34" fmla="*/ 61 w 61"/>
                <a:gd name="T35" fmla="*/ 8 h 47"/>
                <a:gd name="T36" fmla="*/ 59 w 61"/>
                <a:gd name="T37" fmla="*/ 9 h 47"/>
                <a:gd name="T38" fmla="*/ 59 w 61"/>
                <a:gd name="T39" fmla="*/ 13 h 47"/>
                <a:gd name="T40" fmla="*/ 57 w 61"/>
                <a:gd name="T41" fmla="*/ 17 h 47"/>
                <a:gd name="T42" fmla="*/ 57 w 61"/>
                <a:gd name="T43" fmla="*/ 21 h 47"/>
                <a:gd name="T44" fmla="*/ 55 w 61"/>
                <a:gd name="T45" fmla="*/ 25 h 47"/>
                <a:gd name="T46" fmla="*/ 53 w 61"/>
                <a:gd name="T47" fmla="*/ 27 h 47"/>
                <a:gd name="T48" fmla="*/ 51 w 61"/>
                <a:gd name="T49" fmla="*/ 30 h 47"/>
                <a:gd name="T50" fmla="*/ 51 w 61"/>
                <a:gd name="T51" fmla="*/ 34 h 47"/>
                <a:gd name="T52" fmla="*/ 48 w 61"/>
                <a:gd name="T53" fmla="*/ 38 h 47"/>
                <a:gd name="T54" fmla="*/ 46 w 61"/>
                <a:gd name="T55" fmla="*/ 42 h 47"/>
                <a:gd name="T56" fmla="*/ 44 w 61"/>
                <a:gd name="T57" fmla="*/ 44 h 47"/>
                <a:gd name="T58" fmla="*/ 42 w 61"/>
                <a:gd name="T59" fmla="*/ 47 h 47"/>
                <a:gd name="T60" fmla="*/ 42 w 61"/>
                <a:gd name="T61" fmla="*/ 46 h 47"/>
                <a:gd name="T62" fmla="*/ 40 w 61"/>
                <a:gd name="T63" fmla="*/ 46 h 47"/>
                <a:gd name="T64" fmla="*/ 38 w 61"/>
                <a:gd name="T65" fmla="*/ 42 h 47"/>
                <a:gd name="T66" fmla="*/ 34 w 61"/>
                <a:gd name="T67" fmla="*/ 40 h 47"/>
                <a:gd name="T68" fmla="*/ 32 w 61"/>
                <a:gd name="T69" fmla="*/ 36 h 47"/>
                <a:gd name="T70" fmla="*/ 29 w 61"/>
                <a:gd name="T71" fmla="*/ 32 h 47"/>
                <a:gd name="T72" fmla="*/ 23 w 61"/>
                <a:gd name="T73" fmla="*/ 27 h 47"/>
                <a:gd name="T74" fmla="*/ 21 w 61"/>
                <a:gd name="T75" fmla="*/ 25 h 47"/>
                <a:gd name="T76" fmla="*/ 15 w 61"/>
                <a:gd name="T77" fmla="*/ 19 h 47"/>
                <a:gd name="T78" fmla="*/ 12 w 61"/>
                <a:gd name="T79" fmla="*/ 15 h 47"/>
                <a:gd name="T80" fmla="*/ 8 w 61"/>
                <a:gd name="T81" fmla="*/ 11 h 47"/>
                <a:gd name="T82" fmla="*/ 6 w 61"/>
                <a:gd name="T83" fmla="*/ 8 h 47"/>
                <a:gd name="T84" fmla="*/ 2 w 61"/>
                <a:gd name="T85" fmla="*/ 4 h 47"/>
                <a:gd name="T86" fmla="*/ 2 w 61"/>
                <a:gd name="T87" fmla="*/ 2 h 47"/>
                <a:gd name="T88" fmla="*/ 0 w 61"/>
                <a:gd name="T89" fmla="*/ 0 h 47"/>
                <a:gd name="T90" fmla="*/ 0 w 61"/>
                <a:gd name="T91" fmla="*/ 0 h 47"/>
                <a:gd name="T92" fmla="*/ 0 w 61"/>
                <a:gd name="T9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47">
                  <a:moveTo>
                    <a:pt x="0" y="0"/>
                  </a:moveTo>
                  <a:lnTo>
                    <a:pt x="2" y="0"/>
                  </a:lnTo>
                  <a:lnTo>
                    <a:pt x="4" y="0"/>
                  </a:lnTo>
                  <a:lnTo>
                    <a:pt x="8" y="0"/>
                  </a:lnTo>
                  <a:lnTo>
                    <a:pt x="12" y="0"/>
                  </a:lnTo>
                  <a:lnTo>
                    <a:pt x="17" y="0"/>
                  </a:lnTo>
                  <a:lnTo>
                    <a:pt x="23" y="0"/>
                  </a:lnTo>
                  <a:lnTo>
                    <a:pt x="27" y="0"/>
                  </a:lnTo>
                  <a:lnTo>
                    <a:pt x="32" y="0"/>
                  </a:lnTo>
                  <a:lnTo>
                    <a:pt x="38" y="0"/>
                  </a:lnTo>
                  <a:lnTo>
                    <a:pt x="42" y="0"/>
                  </a:lnTo>
                  <a:lnTo>
                    <a:pt x="48" y="2"/>
                  </a:lnTo>
                  <a:lnTo>
                    <a:pt x="51" y="2"/>
                  </a:lnTo>
                  <a:lnTo>
                    <a:pt x="55" y="2"/>
                  </a:lnTo>
                  <a:lnTo>
                    <a:pt x="59" y="2"/>
                  </a:lnTo>
                  <a:lnTo>
                    <a:pt x="61" y="4"/>
                  </a:lnTo>
                  <a:lnTo>
                    <a:pt x="61" y="6"/>
                  </a:lnTo>
                  <a:lnTo>
                    <a:pt x="61" y="8"/>
                  </a:lnTo>
                  <a:lnTo>
                    <a:pt x="59" y="9"/>
                  </a:lnTo>
                  <a:lnTo>
                    <a:pt x="59" y="13"/>
                  </a:lnTo>
                  <a:lnTo>
                    <a:pt x="57" y="17"/>
                  </a:lnTo>
                  <a:lnTo>
                    <a:pt x="57" y="21"/>
                  </a:lnTo>
                  <a:lnTo>
                    <a:pt x="55" y="25"/>
                  </a:lnTo>
                  <a:lnTo>
                    <a:pt x="53" y="27"/>
                  </a:lnTo>
                  <a:lnTo>
                    <a:pt x="51" y="30"/>
                  </a:lnTo>
                  <a:lnTo>
                    <a:pt x="51" y="34"/>
                  </a:lnTo>
                  <a:lnTo>
                    <a:pt x="48" y="38"/>
                  </a:lnTo>
                  <a:lnTo>
                    <a:pt x="46" y="42"/>
                  </a:lnTo>
                  <a:lnTo>
                    <a:pt x="44" y="44"/>
                  </a:lnTo>
                  <a:lnTo>
                    <a:pt x="42" y="47"/>
                  </a:lnTo>
                  <a:lnTo>
                    <a:pt x="42" y="46"/>
                  </a:lnTo>
                  <a:lnTo>
                    <a:pt x="40" y="46"/>
                  </a:lnTo>
                  <a:lnTo>
                    <a:pt x="38" y="42"/>
                  </a:lnTo>
                  <a:lnTo>
                    <a:pt x="34" y="40"/>
                  </a:lnTo>
                  <a:lnTo>
                    <a:pt x="32" y="36"/>
                  </a:lnTo>
                  <a:lnTo>
                    <a:pt x="29" y="32"/>
                  </a:lnTo>
                  <a:lnTo>
                    <a:pt x="23" y="27"/>
                  </a:lnTo>
                  <a:lnTo>
                    <a:pt x="21" y="25"/>
                  </a:lnTo>
                  <a:lnTo>
                    <a:pt x="15" y="19"/>
                  </a:lnTo>
                  <a:lnTo>
                    <a:pt x="12" y="15"/>
                  </a:lnTo>
                  <a:lnTo>
                    <a:pt x="8" y="11"/>
                  </a:lnTo>
                  <a:lnTo>
                    <a:pt x="6" y="8"/>
                  </a:lnTo>
                  <a:lnTo>
                    <a:pt x="2" y="4"/>
                  </a:lnTo>
                  <a:lnTo>
                    <a:pt x="2" y="2"/>
                  </a:lnTo>
                  <a:lnTo>
                    <a:pt x="0" y="0"/>
                  </a:lnTo>
                  <a:lnTo>
                    <a:pt x="0" y="0"/>
                  </a:lnTo>
                  <a:lnTo>
                    <a:pt x="0" y="0"/>
                  </a:lnTo>
                  <a:close/>
                </a:path>
              </a:pathLst>
            </a:custGeom>
            <a:solidFill>
              <a:srgbClr val="BFC9FF"/>
            </a:solidFill>
            <a:ln>
              <a:noFill/>
            </a:ln>
            <a:extLst/>
          </p:spPr>
          <p:txBody>
            <a:bodyPr/>
            <a:lstStyle/>
            <a:p>
              <a:pPr fontAlgn="auto">
                <a:spcBef>
                  <a:spcPts val="0"/>
                </a:spcBef>
                <a:spcAft>
                  <a:spcPts val="0"/>
                </a:spcAft>
                <a:defRPr/>
              </a:pPr>
              <a:endParaRPr lang="en-US">
                <a:latin typeface="+mn-lt"/>
              </a:endParaRPr>
            </a:p>
          </p:txBody>
        </p:sp>
        <p:sp>
          <p:nvSpPr>
            <p:cNvPr id="51" name="Freeform 299"/>
            <p:cNvSpPr>
              <a:spLocks/>
            </p:cNvSpPr>
            <p:nvPr/>
          </p:nvSpPr>
          <p:spPr bwMode="auto">
            <a:xfrm>
              <a:off x="2775" y="1816"/>
              <a:ext cx="52" cy="33"/>
            </a:xfrm>
            <a:custGeom>
              <a:avLst/>
              <a:gdLst>
                <a:gd name="T0" fmla="*/ 9 w 104"/>
                <a:gd name="T1" fmla="*/ 2 h 67"/>
                <a:gd name="T2" fmla="*/ 9 w 104"/>
                <a:gd name="T3" fmla="*/ 2 h 67"/>
                <a:gd name="T4" fmla="*/ 11 w 104"/>
                <a:gd name="T5" fmla="*/ 2 h 67"/>
                <a:gd name="T6" fmla="*/ 13 w 104"/>
                <a:gd name="T7" fmla="*/ 0 h 67"/>
                <a:gd name="T8" fmla="*/ 17 w 104"/>
                <a:gd name="T9" fmla="*/ 0 h 67"/>
                <a:gd name="T10" fmla="*/ 21 w 104"/>
                <a:gd name="T11" fmla="*/ 0 h 67"/>
                <a:gd name="T12" fmla="*/ 27 w 104"/>
                <a:gd name="T13" fmla="*/ 4 h 67"/>
                <a:gd name="T14" fmla="*/ 28 w 104"/>
                <a:gd name="T15" fmla="*/ 4 h 67"/>
                <a:gd name="T16" fmla="*/ 30 w 104"/>
                <a:gd name="T17" fmla="*/ 6 h 67"/>
                <a:gd name="T18" fmla="*/ 34 w 104"/>
                <a:gd name="T19" fmla="*/ 8 h 67"/>
                <a:gd name="T20" fmla="*/ 38 w 104"/>
                <a:gd name="T21" fmla="*/ 12 h 67"/>
                <a:gd name="T22" fmla="*/ 42 w 104"/>
                <a:gd name="T23" fmla="*/ 13 h 67"/>
                <a:gd name="T24" fmla="*/ 46 w 104"/>
                <a:gd name="T25" fmla="*/ 15 h 67"/>
                <a:gd name="T26" fmla="*/ 51 w 104"/>
                <a:gd name="T27" fmla="*/ 17 h 67"/>
                <a:gd name="T28" fmla="*/ 57 w 104"/>
                <a:gd name="T29" fmla="*/ 21 h 67"/>
                <a:gd name="T30" fmla="*/ 61 w 104"/>
                <a:gd name="T31" fmla="*/ 23 h 67"/>
                <a:gd name="T32" fmla="*/ 66 w 104"/>
                <a:gd name="T33" fmla="*/ 25 h 67"/>
                <a:gd name="T34" fmla="*/ 72 w 104"/>
                <a:gd name="T35" fmla="*/ 27 h 67"/>
                <a:gd name="T36" fmla="*/ 78 w 104"/>
                <a:gd name="T37" fmla="*/ 29 h 67"/>
                <a:gd name="T38" fmla="*/ 84 w 104"/>
                <a:gd name="T39" fmla="*/ 31 h 67"/>
                <a:gd name="T40" fmla="*/ 87 w 104"/>
                <a:gd name="T41" fmla="*/ 32 h 67"/>
                <a:gd name="T42" fmla="*/ 93 w 104"/>
                <a:gd name="T43" fmla="*/ 32 h 67"/>
                <a:gd name="T44" fmla="*/ 97 w 104"/>
                <a:gd name="T45" fmla="*/ 34 h 67"/>
                <a:gd name="T46" fmla="*/ 99 w 104"/>
                <a:gd name="T47" fmla="*/ 34 h 67"/>
                <a:gd name="T48" fmla="*/ 103 w 104"/>
                <a:gd name="T49" fmla="*/ 34 h 67"/>
                <a:gd name="T50" fmla="*/ 103 w 104"/>
                <a:gd name="T51" fmla="*/ 36 h 67"/>
                <a:gd name="T52" fmla="*/ 104 w 104"/>
                <a:gd name="T53" fmla="*/ 36 h 67"/>
                <a:gd name="T54" fmla="*/ 104 w 104"/>
                <a:gd name="T55" fmla="*/ 38 h 67"/>
                <a:gd name="T56" fmla="*/ 104 w 104"/>
                <a:gd name="T57" fmla="*/ 42 h 67"/>
                <a:gd name="T58" fmla="*/ 104 w 104"/>
                <a:gd name="T59" fmla="*/ 46 h 67"/>
                <a:gd name="T60" fmla="*/ 103 w 104"/>
                <a:gd name="T61" fmla="*/ 51 h 67"/>
                <a:gd name="T62" fmla="*/ 101 w 104"/>
                <a:gd name="T63" fmla="*/ 57 h 67"/>
                <a:gd name="T64" fmla="*/ 97 w 104"/>
                <a:gd name="T65" fmla="*/ 63 h 67"/>
                <a:gd name="T66" fmla="*/ 93 w 104"/>
                <a:gd name="T67" fmla="*/ 63 h 67"/>
                <a:gd name="T68" fmla="*/ 89 w 104"/>
                <a:gd name="T69" fmla="*/ 65 h 67"/>
                <a:gd name="T70" fmla="*/ 84 w 104"/>
                <a:gd name="T71" fmla="*/ 65 h 67"/>
                <a:gd name="T72" fmla="*/ 80 w 104"/>
                <a:gd name="T73" fmla="*/ 67 h 67"/>
                <a:gd name="T74" fmla="*/ 72 w 104"/>
                <a:gd name="T75" fmla="*/ 65 h 67"/>
                <a:gd name="T76" fmla="*/ 66 w 104"/>
                <a:gd name="T77" fmla="*/ 63 h 67"/>
                <a:gd name="T78" fmla="*/ 61 w 104"/>
                <a:gd name="T79" fmla="*/ 63 h 67"/>
                <a:gd name="T80" fmla="*/ 55 w 104"/>
                <a:gd name="T81" fmla="*/ 61 h 67"/>
                <a:gd name="T82" fmla="*/ 49 w 104"/>
                <a:gd name="T83" fmla="*/ 59 h 67"/>
                <a:gd name="T84" fmla="*/ 44 w 104"/>
                <a:gd name="T85" fmla="*/ 57 h 67"/>
                <a:gd name="T86" fmla="*/ 38 w 104"/>
                <a:gd name="T87" fmla="*/ 55 h 67"/>
                <a:gd name="T88" fmla="*/ 32 w 104"/>
                <a:gd name="T89" fmla="*/ 53 h 67"/>
                <a:gd name="T90" fmla="*/ 28 w 104"/>
                <a:gd name="T91" fmla="*/ 51 h 67"/>
                <a:gd name="T92" fmla="*/ 23 w 104"/>
                <a:gd name="T93" fmla="*/ 48 h 67"/>
                <a:gd name="T94" fmla="*/ 19 w 104"/>
                <a:gd name="T95" fmla="*/ 44 h 67"/>
                <a:gd name="T96" fmla="*/ 15 w 104"/>
                <a:gd name="T97" fmla="*/ 42 h 67"/>
                <a:gd name="T98" fmla="*/ 9 w 104"/>
                <a:gd name="T99" fmla="*/ 36 h 67"/>
                <a:gd name="T100" fmla="*/ 8 w 104"/>
                <a:gd name="T101" fmla="*/ 34 h 67"/>
                <a:gd name="T102" fmla="*/ 4 w 104"/>
                <a:gd name="T103" fmla="*/ 29 h 67"/>
                <a:gd name="T104" fmla="*/ 2 w 104"/>
                <a:gd name="T105" fmla="*/ 25 h 67"/>
                <a:gd name="T106" fmla="*/ 0 w 104"/>
                <a:gd name="T107" fmla="*/ 19 h 67"/>
                <a:gd name="T108" fmla="*/ 0 w 104"/>
                <a:gd name="T109" fmla="*/ 15 h 67"/>
                <a:gd name="T110" fmla="*/ 0 w 104"/>
                <a:gd name="T111" fmla="*/ 12 h 67"/>
                <a:gd name="T112" fmla="*/ 0 w 104"/>
                <a:gd name="T113" fmla="*/ 10 h 67"/>
                <a:gd name="T114" fmla="*/ 0 w 104"/>
                <a:gd name="T115" fmla="*/ 4 h 67"/>
                <a:gd name="T116" fmla="*/ 2 w 104"/>
                <a:gd name="T117" fmla="*/ 2 h 67"/>
                <a:gd name="T118" fmla="*/ 8 w 104"/>
                <a:gd name="T119" fmla="*/ 2 h 67"/>
                <a:gd name="T120" fmla="*/ 9 w 104"/>
                <a:gd name="T121" fmla="*/ 2 h 67"/>
                <a:gd name="T122" fmla="*/ 9 w 104"/>
                <a:gd name="T123"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67">
                  <a:moveTo>
                    <a:pt x="9" y="2"/>
                  </a:moveTo>
                  <a:lnTo>
                    <a:pt x="9" y="2"/>
                  </a:lnTo>
                  <a:lnTo>
                    <a:pt x="11" y="2"/>
                  </a:lnTo>
                  <a:lnTo>
                    <a:pt x="13" y="0"/>
                  </a:lnTo>
                  <a:lnTo>
                    <a:pt x="17" y="0"/>
                  </a:lnTo>
                  <a:lnTo>
                    <a:pt x="21" y="0"/>
                  </a:lnTo>
                  <a:lnTo>
                    <a:pt x="27" y="4"/>
                  </a:lnTo>
                  <a:lnTo>
                    <a:pt x="28" y="4"/>
                  </a:lnTo>
                  <a:lnTo>
                    <a:pt x="30" y="6"/>
                  </a:lnTo>
                  <a:lnTo>
                    <a:pt x="34" y="8"/>
                  </a:lnTo>
                  <a:lnTo>
                    <a:pt x="38" y="12"/>
                  </a:lnTo>
                  <a:lnTo>
                    <a:pt x="42" y="13"/>
                  </a:lnTo>
                  <a:lnTo>
                    <a:pt x="46" y="15"/>
                  </a:lnTo>
                  <a:lnTo>
                    <a:pt x="51" y="17"/>
                  </a:lnTo>
                  <a:lnTo>
                    <a:pt x="57" y="21"/>
                  </a:lnTo>
                  <a:lnTo>
                    <a:pt x="61" y="23"/>
                  </a:lnTo>
                  <a:lnTo>
                    <a:pt x="66" y="25"/>
                  </a:lnTo>
                  <a:lnTo>
                    <a:pt x="72" y="27"/>
                  </a:lnTo>
                  <a:lnTo>
                    <a:pt x="78" y="29"/>
                  </a:lnTo>
                  <a:lnTo>
                    <a:pt x="84" y="31"/>
                  </a:lnTo>
                  <a:lnTo>
                    <a:pt x="87" y="32"/>
                  </a:lnTo>
                  <a:lnTo>
                    <a:pt x="93" y="32"/>
                  </a:lnTo>
                  <a:lnTo>
                    <a:pt x="97" y="34"/>
                  </a:lnTo>
                  <a:lnTo>
                    <a:pt x="99" y="34"/>
                  </a:lnTo>
                  <a:lnTo>
                    <a:pt x="103" y="34"/>
                  </a:lnTo>
                  <a:lnTo>
                    <a:pt x="103" y="36"/>
                  </a:lnTo>
                  <a:lnTo>
                    <a:pt x="104" y="36"/>
                  </a:lnTo>
                  <a:lnTo>
                    <a:pt x="104" y="38"/>
                  </a:lnTo>
                  <a:lnTo>
                    <a:pt x="104" y="42"/>
                  </a:lnTo>
                  <a:lnTo>
                    <a:pt x="104" y="46"/>
                  </a:lnTo>
                  <a:lnTo>
                    <a:pt x="103" y="51"/>
                  </a:lnTo>
                  <a:lnTo>
                    <a:pt x="101" y="57"/>
                  </a:lnTo>
                  <a:lnTo>
                    <a:pt x="97" y="63"/>
                  </a:lnTo>
                  <a:lnTo>
                    <a:pt x="93" y="63"/>
                  </a:lnTo>
                  <a:lnTo>
                    <a:pt x="89" y="65"/>
                  </a:lnTo>
                  <a:lnTo>
                    <a:pt x="84" y="65"/>
                  </a:lnTo>
                  <a:lnTo>
                    <a:pt x="80" y="67"/>
                  </a:lnTo>
                  <a:lnTo>
                    <a:pt x="72" y="65"/>
                  </a:lnTo>
                  <a:lnTo>
                    <a:pt x="66" y="63"/>
                  </a:lnTo>
                  <a:lnTo>
                    <a:pt x="61" y="63"/>
                  </a:lnTo>
                  <a:lnTo>
                    <a:pt x="55" y="61"/>
                  </a:lnTo>
                  <a:lnTo>
                    <a:pt x="49" y="59"/>
                  </a:lnTo>
                  <a:lnTo>
                    <a:pt x="44" y="57"/>
                  </a:lnTo>
                  <a:lnTo>
                    <a:pt x="38" y="55"/>
                  </a:lnTo>
                  <a:lnTo>
                    <a:pt x="32" y="53"/>
                  </a:lnTo>
                  <a:lnTo>
                    <a:pt x="28" y="51"/>
                  </a:lnTo>
                  <a:lnTo>
                    <a:pt x="23" y="48"/>
                  </a:lnTo>
                  <a:lnTo>
                    <a:pt x="19" y="44"/>
                  </a:lnTo>
                  <a:lnTo>
                    <a:pt x="15" y="42"/>
                  </a:lnTo>
                  <a:lnTo>
                    <a:pt x="9" y="36"/>
                  </a:lnTo>
                  <a:lnTo>
                    <a:pt x="8" y="34"/>
                  </a:lnTo>
                  <a:lnTo>
                    <a:pt x="4" y="29"/>
                  </a:lnTo>
                  <a:lnTo>
                    <a:pt x="2" y="25"/>
                  </a:lnTo>
                  <a:lnTo>
                    <a:pt x="0" y="19"/>
                  </a:lnTo>
                  <a:lnTo>
                    <a:pt x="0" y="15"/>
                  </a:lnTo>
                  <a:lnTo>
                    <a:pt x="0" y="12"/>
                  </a:lnTo>
                  <a:lnTo>
                    <a:pt x="0" y="10"/>
                  </a:lnTo>
                  <a:lnTo>
                    <a:pt x="0" y="4"/>
                  </a:lnTo>
                  <a:lnTo>
                    <a:pt x="2" y="2"/>
                  </a:lnTo>
                  <a:lnTo>
                    <a:pt x="8" y="2"/>
                  </a:lnTo>
                  <a:lnTo>
                    <a:pt x="9" y="2"/>
                  </a:lnTo>
                  <a:lnTo>
                    <a:pt x="9" y="2"/>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52" name="Freeform 300"/>
            <p:cNvSpPr>
              <a:spLocks/>
            </p:cNvSpPr>
            <p:nvPr/>
          </p:nvSpPr>
          <p:spPr bwMode="auto">
            <a:xfrm>
              <a:off x="2765" y="1678"/>
              <a:ext cx="26" cy="23"/>
            </a:xfrm>
            <a:custGeom>
              <a:avLst/>
              <a:gdLst>
                <a:gd name="T0" fmla="*/ 27 w 51"/>
                <a:gd name="T1" fmla="*/ 45 h 45"/>
                <a:gd name="T2" fmla="*/ 30 w 51"/>
                <a:gd name="T3" fmla="*/ 43 h 45"/>
                <a:gd name="T4" fmla="*/ 36 w 51"/>
                <a:gd name="T5" fmla="*/ 43 h 45"/>
                <a:gd name="T6" fmla="*/ 40 w 51"/>
                <a:gd name="T7" fmla="*/ 40 h 45"/>
                <a:gd name="T8" fmla="*/ 44 w 51"/>
                <a:gd name="T9" fmla="*/ 38 h 45"/>
                <a:gd name="T10" fmla="*/ 47 w 51"/>
                <a:gd name="T11" fmla="*/ 34 h 45"/>
                <a:gd name="T12" fmla="*/ 49 w 51"/>
                <a:gd name="T13" fmla="*/ 32 h 45"/>
                <a:gd name="T14" fmla="*/ 49 w 51"/>
                <a:gd name="T15" fmla="*/ 28 h 45"/>
                <a:gd name="T16" fmla="*/ 51 w 51"/>
                <a:gd name="T17" fmla="*/ 22 h 45"/>
                <a:gd name="T18" fmla="*/ 49 w 51"/>
                <a:gd name="T19" fmla="*/ 19 h 45"/>
                <a:gd name="T20" fmla="*/ 49 w 51"/>
                <a:gd name="T21" fmla="*/ 15 h 45"/>
                <a:gd name="T22" fmla="*/ 47 w 51"/>
                <a:gd name="T23" fmla="*/ 9 h 45"/>
                <a:gd name="T24" fmla="*/ 44 w 51"/>
                <a:gd name="T25" fmla="*/ 7 h 45"/>
                <a:gd name="T26" fmla="*/ 40 w 51"/>
                <a:gd name="T27" fmla="*/ 3 h 45"/>
                <a:gd name="T28" fmla="*/ 36 w 51"/>
                <a:gd name="T29" fmla="*/ 2 h 45"/>
                <a:gd name="T30" fmla="*/ 30 w 51"/>
                <a:gd name="T31" fmla="*/ 0 h 45"/>
                <a:gd name="T32" fmla="*/ 27 w 51"/>
                <a:gd name="T33" fmla="*/ 0 h 45"/>
                <a:gd name="T34" fmla="*/ 19 w 51"/>
                <a:gd name="T35" fmla="*/ 0 h 45"/>
                <a:gd name="T36" fmla="*/ 15 w 51"/>
                <a:gd name="T37" fmla="*/ 2 h 45"/>
                <a:gd name="T38" fmla="*/ 11 w 51"/>
                <a:gd name="T39" fmla="*/ 3 h 45"/>
                <a:gd name="T40" fmla="*/ 8 w 51"/>
                <a:gd name="T41" fmla="*/ 7 h 45"/>
                <a:gd name="T42" fmla="*/ 4 w 51"/>
                <a:gd name="T43" fmla="*/ 9 h 45"/>
                <a:gd name="T44" fmla="*/ 2 w 51"/>
                <a:gd name="T45" fmla="*/ 15 h 45"/>
                <a:gd name="T46" fmla="*/ 0 w 51"/>
                <a:gd name="T47" fmla="*/ 19 h 45"/>
                <a:gd name="T48" fmla="*/ 0 w 51"/>
                <a:gd name="T49" fmla="*/ 22 h 45"/>
                <a:gd name="T50" fmla="*/ 0 w 51"/>
                <a:gd name="T51" fmla="*/ 28 h 45"/>
                <a:gd name="T52" fmla="*/ 2 w 51"/>
                <a:gd name="T53" fmla="*/ 32 h 45"/>
                <a:gd name="T54" fmla="*/ 4 w 51"/>
                <a:gd name="T55" fmla="*/ 34 h 45"/>
                <a:gd name="T56" fmla="*/ 8 w 51"/>
                <a:gd name="T57" fmla="*/ 38 h 45"/>
                <a:gd name="T58" fmla="*/ 11 w 51"/>
                <a:gd name="T59" fmla="*/ 40 h 45"/>
                <a:gd name="T60" fmla="*/ 15 w 51"/>
                <a:gd name="T61" fmla="*/ 43 h 45"/>
                <a:gd name="T62" fmla="*/ 19 w 51"/>
                <a:gd name="T63" fmla="*/ 43 h 45"/>
                <a:gd name="T64" fmla="*/ 27 w 51"/>
                <a:gd name="T65" fmla="*/ 45 h 45"/>
                <a:gd name="T66" fmla="*/ 27 w 51"/>
                <a:gd name="T6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45">
                  <a:moveTo>
                    <a:pt x="27" y="45"/>
                  </a:moveTo>
                  <a:lnTo>
                    <a:pt x="30" y="43"/>
                  </a:lnTo>
                  <a:lnTo>
                    <a:pt x="36" y="43"/>
                  </a:lnTo>
                  <a:lnTo>
                    <a:pt x="40" y="40"/>
                  </a:lnTo>
                  <a:lnTo>
                    <a:pt x="44" y="38"/>
                  </a:lnTo>
                  <a:lnTo>
                    <a:pt x="47" y="34"/>
                  </a:lnTo>
                  <a:lnTo>
                    <a:pt x="49" y="32"/>
                  </a:lnTo>
                  <a:lnTo>
                    <a:pt x="49" y="28"/>
                  </a:lnTo>
                  <a:lnTo>
                    <a:pt x="51" y="22"/>
                  </a:lnTo>
                  <a:lnTo>
                    <a:pt x="49" y="19"/>
                  </a:lnTo>
                  <a:lnTo>
                    <a:pt x="49" y="15"/>
                  </a:lnTo>
                  <a:lnTo>
                    <a:pt x="47" y="9"/>
                  </a:lnTo>
                  <a:lnTo>
                    <a:pt x="44" y="7"/>
                  </a:lnTo>
                  <a:lnTo>
                    <a:pt x="40" y="3"/>
                  </a:lnTo>
                  <a:lnTo>
                    <a:pt x="36" y="2"/>
                  </a:lnTo>
                  <a:lnTo>
                    <a:pt x="30" y="0"/>
                  </a:lnTo>
                  <a:lnTo>
                    <a:pt x="27" y="0"/>
                  </a:lnTo>
                  <a:lnTo>
                    <a:pt x="19" y="0"/>
                  </a:lnTo>
                  <a:lnTo>
                    <a:pt x="15" y="2"/>
                  </a:lnTo>
                  <a:lnTo>
                    <a:pt x="11" y="3"/>
                  </a:lnTo>
                  <a:lnTo>
                    <a:pt x="8" y="7"/>
                  </a:lnTo>
                  <a:lnTo>
                    <a:pt x="4" y="9"/>
                  </a:lnTo>
                  <a:lnTo>
                    <a:pt x="2" y="15"/>
                  </a:lnTo>
                  <a:lnTo>
                    <a:pt x="0" y="19"/>
                  </a:lnTo>
                  <a:lnTo>
                    <a:pt x="0" y="22"/>
                  </a:lnTo>
                  <a:lnTo>
                    <a:pt x="0" y="28"/>
                  </a:lnTo>
                  <a:lnTo>
                    <a:pt x="2" y="32"/>
                  </a:lnTo>
                  <a:lnTo>
                    <a:pt x="4" y="34"/>
                  </a:lnTo>
                  <a:lnTo>
                    <a:pt x="8" y="38"/>
                  </a:lnTo>
                  <a:lnTo>
                    <a:pt x="11" y="40"/>
                  </a:lnTo>
                  <a:lnTo>
                    <a:pt x="15" y="43"/>
                  </a:lnTo>
                  <a:lnTo>
                    <a:pt x="19" y="43"/>
                  </a:lnTo>
                  <a:lnTo>
                    <a:pt x="27" y="45"/>
                  </a:lnTo>
                  <a:lnTo>
                    <a:pt x="27" y="45"/>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53" name="Freeform 301"/>
            <p:cNvSpPr>
              <a:spLocks/>
            </p:cNvSpPr>
            <p:nvPr/>
          </p:nvSpPr>
          <p:spPr bwMode="auto">
            <a:xfrm>
              <a:off x="2906" y="1734"/>
              <a:ext cx="18" cy="17"/>
            </a:xfrm>
            <a:custGeom>
              <a:avLst/>
              <a:gdLst>
                <a:gd name="T0" fmla="*/ 12 w 36"/>
                <a:gd name="T1" fmla="*/ 30 h 32"/>
                <a:gd name="T2" fmla="*/ 15 w 36"/>
                <a:gd name="T3" fmla="*/ 32 h 32"/>
                <a:gd name="T4" fmla="*/ 19 w 36"/>
                <a:gd name="T5" fmla="*/ 32 h 32"/>
                <a:gd name="T6" fmla="*/ 23 w 36"/>
                <a:gd name="T7" fmla="*/ 32 h 32"/>
                <a:gd name="T8" fmla="*/ 25 w 36"/>
                <a:gd name="T9" fmla="*/ 32 h 32"/>
                <a:gd name="T10" fmla="*/ 29 w 36"/>
                <a:gd name="T11" fmla="*/ 32 h 32"/>
                <a:gd name="T12" fmla="*/ 33 w 36"/>
                <a:gd name="T13" fmla="*/ 30 h 32"/>
                <a:gd name="T14" fmla="*/ 34 w 36"/>
                <a:gd name="T15" fmla="*/ 26 h 32"/>
                <a:gd name="T16" fmla="*/ 36 w 36"/>
                <a:gd name="T17" fmla="*/ 24 h 32"/>
                <a:gd name="T18" fmla="*/ 36 w 36"/>
                <a:gd name="T19" fmla="*/ 19 h 32"/>
                <a:gd name="T20" fmla="*/ 34 w 36"/>
                <a:gd name="T21" fmla="*/ 13 h 32"/>
                <a:gd name="T22" fmla="*/ 31 w 36"/>
                <a:gd name="T23" fmla="*/ 7 h 32"/>
                <a:gd name="T24" fmla="*/ 25 w 36"/>
                <a:gd name="T25" fmla="*/ 4 h 32"/>
                <a:gd name="T26" fmla="*/ 21 w 36"/>
                <a:gd name="T27" fmla="*/ 2 h 32"/>
                <a:gd name="T28" fmla="*/ 17 w 36"/>
                <a:gd name="T29" fmla="*/ 0 h 32"/>
                <a:gd name="T30" fmla="*/ 14 w 36"/>
                <a:gd name="T31" fmla="*/ 0 h 32"/>
                <a:gd name="T32" fmla="*/ 12 w 36"/>
                <a:gd name="T33" fmla="*/ 2 h 32"/>
                <a:gd name="T34" fmla="*/ 8 w 36"/>
                <a:gd name="T35" fmla="*/ 2 h 32"/>
                <a:gd name="T36" fmla="*/ 4 w 36"/>
                <a:gd name="T37" fmla="*/ 4 h 32"/>
                <a:gd name="T38" fmla="*/ 2 w 36"/>
                <a:gd name="T39" fmla="*/ 5 h 32"/>
                <a:gd name="T40" fmla="*/ 2 w 36"/>
                <a:gd name="T41" fmla="*/ 9 h 32"/>
                <a:gd name="T42" fmla="*/ 0 w 36"/>
                <a:gd name="T43" fmla="*/ 13 h 32"/>
                <a:gd name="T44" fmla="*/ 2 w 36"/>
                <a:gd name="T45" fmla="*/ 21 h 32"/>
                <a:gd name="T46" fmla="*/ 4 w 36"/>
                <a:gd name="T47" fmla="*/ 23 h 32"/>
                <a:gd name="T48" fmla="*/ 6 w 36"/>
                <a:gd name="T49" fmla="*/ 24 h 32"/>
                <a:gd name="T50" fmla="*/ 8 w 36"/>
                <a:gd name="T51" fmla="*/ 28 h 32"/>
                <a:gd name="T52" fmla="*/ 12 w 36"/>
                <a:gd name="T53" fmla="*/ 30 h 32"/>
                <a:gd name="T54" fmla="*/ 12 w 36"/>
                <a:gd name="T5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2">
                  <a:moveTo>
                    <a:pt x="12" y="30"/>
                  </a:moveTo>
                  <a:lnTo>
                    <a:pt x="15" y="32"/>
                  </a:lnTo>
                  <a:lnTo>
                    <a:pt x="19" y="32"/>
                  </a:lnTo>
                  <a:lnTo>
                    <a:pt x="23" y="32"/>
                  </a:lnTo>
                  <a:lnTo>
                    <a:pt x="25" y="32"/>
                  </a:lnTo>
                  <a:lnTo>
                    <a:pt x="29" y="32"/>
                  </a:lnTo>
                  <a:lnTo>
                    <a:pt x="33" y="30"/>
                  </a:lnTo>
                  <a:lnTo>
                    <a:pt x="34" y="26"/>
                  </a:lnTo>
                  <a:lnTo>
                    <a:pt x="36" y="24"/>
                  </a:lnTo>
                  <a:lnTo>
                    <a:pt x="36" y="19"/>
                  </a:lnTo>
                  <a:lnTo>
                    <a:pt x="34" y="13"/>
                  </a:lnTo>
                  <a:lnTo>
                    <a:pt x="31" y="7"/>
                  </a:lnTo>
                  <a:lnTo>
                    <a:pt x="25" y="4"/>
                  </a:lnTo>
                  <a:lnTo>
                    <a:pt x="21" y="2"/>
                  </a:lnTo>
                  <a:lnTo>
                    <a:pt x="17" y="0"/>
                  </a:lnTo>
                  <a:lnTo>
                    <a:pt x="14" y="0"/>
                  </a:lnTo>
                  <a:lnTo>
                    <a:pt x="12" y="2"/>
                  </a:lnTo>
                  <a:lnTo>
                    <a:pt x="8" y="2"/>
                  </a:lnTo>
                  <a:lnTo>
                    <a:pt x="4" y="4"/>
                  </a:lnTo>
                  <a:lnTo>
                    <a:pt x="2" y="5"/>
                  </a:lnTo>
                  <a:lnTo>
                    <a:pt x="2" y="9"/>
                  </a:lnTo>
                  <a:lnTo>
                    <a:pt x="0" y="13"/>
                  </a:lnTo>
                  <a:lnTo>
                    <a:pt x="2" y="21"/>
                  </a:lnTo>
                  <a:lnTo>
                    <a:pt x="4" y="23"/>
                  </a:lnTo>
                  <a:lnTo>
                    <a:pt x="6" y="24"/>
                  </a:lnTo>
                  <a:lnTo>
                    <a:pt x="8" y="28"/>
                  </a:lnTo>
                  <a:lnTo>
                    <a:pt x="12" y="30"/>
                  </a:lnTo>
                  <a:lnTo>
                    <a:pt x="12" y="30"/>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54" name="Freeform 302"/>
            <p:cNvSpPr>
              <a:spLocks/>
            </p:cNvSpPr>
            <p:nvPr/>
          </p:nvSpPr>
          <p:spPr bwMode="auto">
            <a:xfrm>
              <a:off x="2729" y="1644"/>
              <a:ext cx="12" cy="17"/>
            </a:xfrm>
            <a:custGeom>
              <a:avLst/>
              <a:gdLst>
                <a:gd name="T0" fmla="*/ 7 w 22"/>
                <a:gd name="T1" fmla="*/ 0 h 34"/>
                <a:gd name="T2" fmla="*/ 15 w 22"/>
                <a:gd name="T3" fmla="*/ 2 h 34"/>
                <a:gd name="T4" fmla="*/ 19 w 22"/>
                <a:gd name="T5" fmla="*/ 4 h 34"/>
                <a:gd name="T6" fmla="*/ 21 w 22"/>
                <a:gd name="T7" fmla="*/ 8 h 34"/>
                <a:gd name="T8" fmla="*/ 22 w 22"/>
                <a:gd name="T9" fmla="*/ 14 h 34"/>
                <a:gd name="T10" fmla="*/ 21 w 22"/>
                <a:gd name="T11" fmla="*/ 17 h 34"/>
                <a:gd name="T12" fmla="*/ 19 w 22"/>
                <a:gd name="T13" fmla="*/ 21 h 34"/>
                <a:gd name="T14" fmla="*/ 17 w 22"/>
                <a:gd name="T15" fmla="*/ 25 h 34"/>
                <a:gd name="T16" fmla="*/ 15 w 22"/>
                <a:gd name="T17" fmla="*/ 29 h 34"/>
                <a:gd name="T18" fmla="*/ 11 w 22"/>
                <a:gd name="T19" fmla="*/ 33 h 34"/>
                <a:gd name="T20" fmla="*/ 7 w 22"/>
                <a:gd name="T21" fmla="*/ 34 h 34"/>
                <a:gd name="T22" fmla="*/ 5 w 22"/>
                <a:gd name="T23" fmla="*/ 34 h 34"/>
                <a:gd name="T24" fmla="*/ 3 w 22"/>
                <a:gd name="T25" fmla="*/ 34 h 34"/>
                <a:gd name="T26" fmla="*/ 0 w 22"/>
                <a:gd name="T27" fmla="*/ 31 h 34"/>
                <a:gd name="T28" fmla="*/ 0 w 22"/>
                <a:gd name="T29" fmla="*/ 25 h 34"/>
                <a:gd name="T30" fmla="*/ 2 w 22"/>
                <a:gd name="T31" fmla="*/ 19 h 34"/>
                <a:gd name="T32" fmla="*/ 3 w 22"/>
                <a:gd name="T33" fmla="*/ 10 h 34"/>
                <a:gd name="T34" fmla="*/ 5 w 22"/>
                <a:gd name="T35" fmla="*/ 4 h 34"/>
                <a:gd name="T36" fmla="*/ 7 w 22"/>
                <a:gd name="T37" fmla="*/ 0 h 34"/>
                <a:gd name="T38" fmla="*/ 7 w 22"/>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4">
                  <a:moveTo>
                    <a:pt x="7" y="0"/>
                  </a:moveTo>
                  <a:lnTo>
                    <a:pt x="15" y="2"/>
                  </a:lnTo>
                  <a:lnTo>
                    <a:pt x="19" y="4"/>
                  </a:lnTo>
                  <a:lnTo>
                    <a:pt x="21" y="8"/>
                  </a:lnTo>
                  <a:lnTo>
                    <a:pt x="22" y="14"/>
                  </a:lnTo>
                  <a:lnTo>
                    <a:pt x="21" y="17"/>
                  </a:lnTo>
                  <a:lnTo>
                    <a:pt x="19" y="21"/>
                  </a:lnTo>
                  <a:lnTo>
                    <a:pt x="17" y="25"/>
                  </a:lnTo>
                  <a:lnTo>
                    <a:pt x="15" y="29"/>
                  </a:lnTo>
                  <a:lnTo>
                    <a:pt x="11" y="33"/>
                  </a:lnTo>
                  <a:lnTo>
                    <a:pt x="7" y="34"/>
                  </a:lnTo>
                  <a:lnTo>
                    <a:pt x="5" y="34"/>
                  </a:lnTo>
                  <a:lnTo>
                    <a:pt x="3" y="34"/>
                  </a:lnTo>
                  <a:lnTo>
                    <a:pt x="0" y="31"/>
                  </a:lnTo>
                  <a:lnTo>
                    <a:pt x="0" y="25"/>
                  </a:lnTo>
                  <a:lnTo>
                    <a:pt x="2" y="19"/>
                  </a:lnTo>
                  <a:lnTo>
                    <a:pt x="3" y="10"/>
                  </a:lnTo>
                  <a:lnTo>
                    <a:pt x="5" y="4"/>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5" name="Freeform 303"/>
            <p:cNvSpPr>
              <a:spLocks/>
            </p:cNvSpPr>
            <p:nvPr/>
          </p:nvSpPr>
          <p:spPr bwMode="auto">
            <a:xfrm>
              <a:off x="2752" y="1644"/>
              <a:ext cx="10" cy="17"/>
            </a:xfrm>
            <a:custGeom>
              <a:avLst/>
              <a:gdLst>
                <a:gd name="T0" fmla="*/ 8 w 19"/>
                <a:gd name="T1" fmla="*/ 0 h 34"/>
                <a:gd name="T2" fmla="*/ 14 w 19"/>
                <a:gd name="T3" fmla="*/ 2 h 34"/>
                <a:gd name="T4" fmla="*/ 17 w 19"/>
                <a:gd name="T5" fmla="*/ 4 h 34"/>
                <a:gd name="T6" fmla="*/ 17 w 19"/>
                <a:gd name="T7" fmla="*/ 8 h 34"/>
                <a:gd name="T8" fmla="*/ 19 w 19"/>
                <a:gd name="T9" fmla="*/ 14 h 34"/>
                <a:gd name="T10" fmla="*/ 19 w 19"/>
                <a:gd name="T11" fmla="*/ 19 h 34"/>
                <a:gd name="T12" fmla="*/ 19 w 19"/>
                <a:gd name="T13" fmla="*/ 25 h 34"/>
                <a:gd name="T14" fmla="*/ 17 w 19"/>
                <a:gd name="T15" fmla="*/ 29 h 34"/>
                <a:gd name="T16" fmla="*/ 17 w 19"/>
                <a:gd name="T17" fmla="*/ 34 h 34"/>
                <a:gd name="T18" fmla="*/ 16 w 19"/>
                <a:gd name="T19" fmla="*/ 34 h 34"/>
                <a:gd name="T20" fmla="*/ 12 w 19"/>
                <a:gd name="T21" fmla="*/ 34 h 34"/>
                <a:gd name="T22" fmla="*/ 10 w 19"/>
                <a:gd name="T23" fmla="*/ 34 h 34"/>
                <a:gd name="T24" fmla="*/ 6 w 19"/>
                <a:gd name="T25" fmla="*/ 34 h 34"/>
                <a:gd name="T26" fmla="*/ 4 w 19"/>
                <a:gd name="T27" fmla="*/ 31 h 34"/>
                <a:gd name="T28" fmla="*/ 2 w 19"/>
                <a:gd name="T29" fmla="*/ 27 h 34"/>
                <a:gd name="T30" fmla="*/ 0 w 19"/>
                <a:gd name="T31" fmla="*/ 21 h 34"/>
                <a:gd name="T32" fmla="*/ 0 w 19"/>
                <a:gd name="T33" fmla="*/ 17 h 34"/>
                <a:gd name="T34" fmla="*/ 0 w 19"/>
                <a:gd name="T35" fmla="*/ 14 h 34"/>
                <a:gd name="T36" fmla="*/ 2 w 19"/>
                <a:gd name="T37" fmla="*/ 10 h 34"/>
                <a:gd name="T38" fmla="*/ 4 w 19"/>
                <a:gd name="T39" fmla="*/ 4 h 34"/>
                <a:gd name="T40" fmla="*/ 8 w 19"/>
                <a:gd name="T41" fmla="*/ 0 h 34"/>
                <a:gd name="T42" fmla="*/ 8 w 19"/>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4">
                  <a:moveTo>
                    <a:pt x="8" y="0"/>
                  </a:moveTo>
                  <a:lnTo>
                    <a:pt x="14" y="2"/>
                  </a:lnTo>
                  <a:lnTo>
                    <a:pt x="17" y="4"/>
                  </a:lnTo>
                  <a:lnTo>
                    <a:pt x="17" y="8"/>
                  </a:lnTo>
                  <a:lnTo>
                    <a:pt x="19" y="14"/>
                  </a:lnTo>
                  <a:lnTo>
                    <a:pt x="19" y="19"/>
                  </a:lnTo>
                  <a:lnTo>
                    <a:pt x="19" y="25"/>
                  </a:lnTo>
                  <a:lnTo>
                    <a:pt x="17" y="29"/>
                  </a:lnTo>
                  <a:lnTo>
                    <a:pt x="17" y="34"/>
                  </a:lnTo>
                  <a:lnTo>
                    <a:pt x="16" y="34"/>
                  </a:lnTo>
                  <a:lnTo>
                    <a:pt x="12" y="34"/>
                  </a:lnTo>
                  <a:lnTo>
                    <a:pt x="10" y="34"/>
                  </a:lnTo>
                  <a:lnTo>
                    <a:pt x="6" y="34"/>
                  </a:lnTo>
                  <a:lnTo>
                    <a:pt x="4" y="31"/>
                  </a:lnTo>
                  <a:lnTo>
                    <a:pt x="2" y="27"/>
                  </a:lnTo>
                  <a:lnTo>
                    <a:pt x="0" y="21"/>
                  </a:lnTo>
                  <a:lnTo>
                    <a:pt x="0" y="17"/>
                  </a:lnTo>
                  <a:lnTo>
                    <a:pt x="0" y="14"/>
                  </a:lnTo>
                  <a:lnTo>
                    <a:pt x="2" y="10"/>
                  </a:lnTo>
                  <a:lnTo>
                    <a:pt x="4" y="4"/>
                  </a:lnTo>
                  <a:lnTo>
                    <a:pt x="8" y="0"/>
                  </a:lnTo>
                  <a:lnTo>
                    <a:pt x="8"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6" name="Freeform 304"/>
            <p:cNvSpPr>
              <a:spLocks/>
            </p:cNvSpPr>
            <p:nvPr/>
          </p:nvSpPr>
          <p:spPr bwMode="auto">
            <a:xfrm>
              <a:off x="2775" y="1649"/>
              <a:ext cx="11" cy="15"/>
            </a:xfrm>
            <a:custGeom>
              <a:avLst/>
              <a:gdLst>
                <a:gd name="T0" fmla="*/ 11 w 23"/>
                <a:gd name="T1" fmla="*/ 0 h 30"/>
                <a:gd name="T2" fmla="*/ 17 w 23"/>
                <a:gd name="T3" fmla="*/ 2 h 30"/>
                <a:gd name="T4" fmla="*/ 21 w 23"/>
                <a:gd name="T5" fmla="*/ 4 h 30"/>
                <a:gd name="T6" fmla="*/ 23 w 23"/>
                <a:gd name="T7" fmla="*/ 7 h 30"/>
                <a:gd name="T8" fmla="*/ 23 w 23"/>
                <a:gd name="T9" fmla="*/ 11 h 30"/>
                <a:gd name="T10" fmla="*/ 21 w 23"/>
                <a:gd name="T11" fmla="*/ 15 h 30"/>
                <a:gd name="T12" fmla="*/ 21 w 23"/>
                <a:gd name="T13" fmla="*/ 19 h 30"/>
                <a:gd name="T14" fmla="*/ 17 w 23"/>
                <a:gd name="T15" fmla="*/ 23 h 30"/>
                <a:gd name="T16" fmla="*/ 15 w 23"/>
                <a:gd name="T17" fmla="*/ 26 h 30"/>
                <a:gd name="T18" fmla="*/ 11 w 23"/>
                <a:gd name="T19" fmla="*/ 28 h 30"/>
                <a:gd name="T20" fmla="*/ 8 w 23"/>
                <a:gd name="T21" fmla="*/ 30 h 30"/>
                <a:gd name="T22" fmla="*/ 6 w 23"/>
                <a:gd name="T23" fmla="*/ 30 h 30"/>
                <a:gd name="T24" fmla="*/ 4 w 23"/>
                <a:gd name="T25" fmla="*/ 30 h 30"/>
                <a:gd name="T26" fmla="*/ 0 w 23"/>
                <a:gd name="T27" fmla="*/ 28 h 30"/>
                <a:gd name="T28" fmla="*/ 0 w 23"/>
                <a:gd name="T29" fmla="*/ 23 h 30"/>
                <a:gd name="T30" fmla="*/ 2 w 23"/>
                <a:gd name="T31" fmla="*/ 17 h 30"/>
                <a:gd name="T32" fmla="*/ 6 w 23"/>
                <a:gd name="T33" fmla="*/ 9 h 30"/>
                <a:gd name="T34" fmla="*/ 6 w 23"/>
                <a:gd name="T35" fmla="*/ 7 h 30"/>
                <a:gd name="T36" fmla="*/ 8 w 23"/>
                <a:gd name="T37" fmla="*/ 5 h 30"/>
                <a:gd name="T38" fmla="*/ 9 w 23"/>
                <a:gd name="T39" fmla="*/ 2 h 30"/>
                <a:gd name="T40" fmla="*/ 11 w 23"/>
                <a:gd name="T41" fmla="*/ 0 h 30"/>
                <a:gd name="T42" fmla="*/ 11 w 23"/>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0">
                  <a:moveTo>
                    <a:pt x="11" y="0"/>
                  </a:moveTo>
                  <a:lnTo>
                    <a:pt x="17" y="2"/>
                  </a:lnTo>
                  <a:lnTo>
                    <a:pt x="21" y="4"/>
                  </a:lnTo>
                  <a:lnTo>
                    <a:pt x="23" y="7"/>
                  </a:lnTo>
                  <a:lnTo>
                    <a:pt x="23" y="11"/>
                  </a:lnTo>
                  <a:lnTo>
                    <a:pt x="21" y="15"/>
                  </a:lnTo>
                  <a:lnTo>
                    <a:pt x="21" y="19"/>
                  </a:lnTo>
                  <a:lnTo>
                    <a:pt x="17" y="23"/>
                  </a:lnTo>
                  <a:lnTo>
                    <a:pt x="15" y="26"/>
                  </a:lnTo>
                  <a:lnTo>
                    <a:pt x="11" y="28"/>
                  </a:lnTo>
                  <a:lnTo>
                    <a:pt x="8" y="30"/>
                  </a:lnTo>
                  <a:lnTo>
                    <a:pt x="6" y="30"/>
                  </a:lnTo>
                  <a:lnTo>
                    <a:pt x="4" y="30"/>
                  </a:lnTo>
                  <a:lnTo>
                    <a:pt x="0" y="28"/>
                  </a:lnTo>
                  <a:lnTo>
                    <a:pt x="0" y="23"/>
                  </a:lnTo>
                  <a:lnTo>
                    <a:pt x="2" y="17"/>
                  </a:lnTo>
                  <a:lnTo>
                    <a:pt x="6" y="9"/>
                  </a:lnTo>
                  <a:lnTo>
                    <a:pt x="6" y="7"/>
                  </a:lnTo>
                  <a:lnTo>
                    <a:pt x="8" y="5"/>
                  </a:lnTo>
                  <a:lnTo>
                    <a:pt x="9" y="2"/>
                  </a:lnTo>
                  <a:lnTo>
                    <a:pt x="11" y="0"/>
                  </a:lnTo>
                  <a:lnTo>
                    <a:pt x="11"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7" name="Freeform 305"/>
            <p:cNvSpPr>
              <a:spLocks/>
            </p:cNvSpPr>
            <p:nvPr/>
          </p:nvSpPr>
          <p:spPr bwMode="auto">
            <a:xfrm>
              <a:off x="2800" y="1655"/>
              <a:ext cx="12" cy="18"/>
            </a:xfrm>
            <a:custGeom>
              <a:avLst/>
              <a:gdLst>
                <a:gd name="T0" fmla="*/ 14 w 25"/>
                <a:gd name="T1" fmla="*/ 0 h 36"/>
                <a:gd name="T2" fmla="*/ 17 w 25"/>
                <a:gd name="T3" fmla="*/ 2 h 36"/>
                <a:gd name="T4" fmla="*/ 21 w 25"/>
                <a:gd name="T5" fmla="*/ 4 h 36"/>
                <a:gd name="T6" fmla="*/ 23 w 25"/>
                <a:gd name="T7" fmla="*/ 8 h 36"/>
                <a:gd name="T8" fmla="*/ 25 w 25"/>
                <a:gd name="T9" fmla="*/ 12 h 36"/>
                <a:gd name="T10" fmla="*/ 23 w 25"/>
                <a:gd name="T11" fmla="*/ 15 h 36"/>
                <a:gd name="T12" fmla="*/ 21 w 25"/>
                <a:gd name="T13" fmla="*/ 21 h 36"/>
                <a:gd name="T14" fmla="*/ 19 w 25"/>
                <a:gd name="T15" fmla="*/ 25 h 36"/>
                <a:gd name="T16" fmla="*/ 17 w 25"/>
                <a:gd name="T17" fmla="*/ 29 h 36"/>
                <a:gd name="T18" fmla="*/ 14 w 25"/>
                <a:gd name="T19" fmla="*/ 32 h 36"/>
                <a:gd name="T20" fmla="*/ 10 w 25"/>
                <a:gd name="T21" fmla="*/ 34 h 36"/>
                <a:gd name="T22" fmla="*/ 8 w 25"/>
                <a:gd name="T23" fmla="*/ 36 h 36"/>
                <a:gd name="T24" fmla="*/ 4 w 25"/>
                <a:gd name="T25" fmla="*/ 36 h 36"/>
                <a:gd name="T26" fmla="*/ 2 w 25"/>
                <a:gd name="T27" fmla="*/ 32 h 36"/>
                <a:gd name="T28" fmla="*/ 2 w 25"/>
                <a:gd name="T29" fmla="*/ 29 h 36"/>
                <a:gd name="T30" fmla="*/ 0 w 25"/>
                <a:gd name="T31" fmla="*/ 23 h 36"/>
                <a:gd name="T32" fmla="*/ 2 w 25"/>
                <a:gd name="T33" fmla="*/ 15 h 36"/>
                <a:gd name="T34" fmla="*/ 6 w 25"/>
                <a:gd name="T35" fmla="*/ 12 h 36"/>
                <a:gd name="T36" fmla="*/ 8 w 25"/>
                <a:gd name="T37" fmla="*/ 8 h 36"/>
                <a:gd name="T38" fmla="*/ 10 w 25"/>
                <a:gd name="T39" fmla="*/ 4 h 36"/>
                <a:gd name="T40" fmla="*/ 14 w 25"/>
                <a:gd name="T41" fmla="*/ 0 h 36"/>
                <a:gd name="T42" fmla="*/ 14 w 25"/>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6">
                  <a:moveTo>
                    <a:pt x="14" y="0"/>
                  </a:moveTo>
                  <a:lnTo>
                    <a:pt x="17" y="2"/>
                  </a:lnTo>
                  <a:lnTo>
                    <a:pt x="21" y="4"/>
                  </a:lnTo>
                  <a:lnTo>
                    <a:pt x="23" y="8"/>
                  </a:lnTo>
                  <a:lnTo>
                    <a:pt x="25" y="12"/>
                  </a:lnTo>
                  <a:lnTo>
                    <a:pt x="23" y="15"/>
                  </a:lnTo>
                  <a:lnTo>
                    <a:pt x="21" y="21"/>
                  </a:lnTo>
                  <a:lnTo>
                    <a:pt x="19" y="25"/>
                  </a:lnTo>
                  <a:lnTo>
                    <a:pt x="17" y="29"/>
                  </a:lnTo>
                  <a:lnTo>
                    <a:pt x="14" y="32"/>
                  </a:lnTo>
                  <a:lnTo>
                    <a:pt x="10" y="34"/>
                  </a:lnTo>
                  <a:lnTo>
                    <a:pt x="8" y="36"/>
                  </a:lnTo>
                  <a:lnTo>
                    <a:pt x="4" y="36"/>
                  </a:lnTo>
                  <a:lnTo>
                    <a:pt x="2" y="32"/>
                  </a:lnTo>
                  <a:lnTo>
                    <a:pt x="2" y="29"/>
                  </a:lnTo>
                  <a:lnTo>
                    <a:pt x="0" y="23"/>
                  </a:lnTo>
                  <a:lnTo>
                    <a:pt x="2" y="15"/>
                  </a:lnTo>
                  <a:lnTo>
                    <a:pt x="6" y="12"/>
                  </a:lnTo>
                  <a:lnTo>
                    <a:pt x="8" y="8"/>
                  </a:lnTo>
                  <a:lnTo>
                    <a:pt x="10" y="4"/>
                  </a:lnTo>
                  <a:lnTo>
                    <a:pt x="14" y="0"/>
                  </a:lnTo>
                  <a:lnTo>
                    <a:pt x="14"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8" name="Freeform 306"/>
            <p:cNvSpPr>
              <a:spLocks/>
            </p:cNvSpPr>
            <p:nvPr/>
          </p:nvSpPr>
          <p:spPr bwMode="auto">
            <a:xfrm>
              <a:off x="2819" y="1672"/>
              <a:ext cx="13" cy="19"/>
            </a:xfrm>
            <a:custGeom>
              <a:avLst/>
              <a:gdLst>
                <a:gd name="T0" fmla="*/ 16 w 27"/>
                <a:gd name="T1" fmla="*/ 0 h 38"/>
                <a:gd name="T2" fmla="*/ 19 w 27"/>
                <a:gd name="T3" fmla="*/ 0 h 38"/>
                <a:gd name="T4" fmla="*/ 23 w 27"/>
                <a:gd name="T5" fmla="*/ 2 h 38"/>
                <a:gd name="T6" fmla="*/ 25 w 27"/>
                <a:gd name="T7" fmla="*/ 4 h 38"/>
                <a:gd name="T8" fmla="*/ 27 w 27"/>
                <a:gd name="T9" fmla="*/ 8 h 38"/>
                <a:gd name="T10" fmla="*/ 27 w 27"/>
                <a:gd name="T11" fmla="*/ 12 h 38"/>
                <a:gd name="T12" fmla="*/ 27 w 27"/>
                <a:gd name="T13" fmla="*/ 17 h 38"/>
                <a:gd name="T14" fmla="*/ 25 w 27"/>
                <a:gd name="T15" fmla="*/ 21 h 38"/>
                <a:gd name="T16" fmla="*/ 23 w 27"/>
                <a:gd name="T17" fmla="*/ 27 h 38"/>
                <a:gd name="T18" fmla="*/ 21 w 27"/>
                <a:gd name="T19" fmla="*/ 31 h 38"/>
                <a:gd name="T20" fmla="*/ 19 w 27"/>
                <a:gd name="T21" fmla="*/ 35 h 38"/>
                <a:gd name="T22" fmla="*/ 16 w 27"/>
                <a:gd name="T23" fmla="*/ 36 h 38"/>
                <a:gd name="T24" fmla="*/ 14 w 27"/>
                <a:gd name="T25" fmla="*/ 38 h 38"/>
                <a:gd name="T26" fmla="*/ 10 w 27"/>
                <a:gd name="T27" fmla="*/ 38 h 38"/>
                <a:gd name="T28" fmla="*/ 6 w 27"/>
                <a:gd name="T29" fmla="*/ 38 h 38"/>
                <a:gd name="T30" fmla="*/ 4 w 27"/>
                <a:gd name="T31" fmla="*/ 35 h 38"/>
                <a:gd name="T32" fmla="*/ 0 w 27"/>
                <a:gd name="T33" fmla="*/ 31 h 38"/>
                <a:gd name="T34" fmla="*/ 2 w 27"/>
                <a:gd name="T35" fmla="*/ 27 h 38"/>
                <a:gd name="T36" fmla="*/ 4 w 27"/>
                <a:gd name="T37" fmla="*/ 23 h 38"/>
                <a:gd name="T38" fmla="*/ 6 w 27"/>
                <a:gd name="T39" fmla="*/ 19 h 38"/>
                <a:gd name="T40" fmla="*/ 8 w 27"/>
                <a:gd name="T41" fmla="*/ 14 h 38"/>
                <a:gd name="T42" fmla="*/ 10 w 27"/>
                <a:gd name="T43" fmla="*/ 10 h 38"/>
                <a:gd name="T44" fmla="*/ 12 w 27"/>
                <a:gd name="T45" fmla="*/ 4 h 38"/>
                <a:gd name="T46" fmla="*/ 14 w 27"/>
                <a:gd name="T47" fmla="*/ 2 h 38"/>
                <a:gd name="T48" fmla="*/ 16 w 27"/>
                <a:gd name="T49" fmla="*/ 0 h 38"/>
                <a:gd name="T50" fmla="*/ 16 w 27"/>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8">
                  <a:moveTo>
                    <a:pt x="16" y="0"/>
                  </a:moveTo>
                  <a:lnTo>
                    <a:pt x="19" y="0"/>
                  </a:lnTo>
                  <a:lnTo>
                    <a:pt x="23" y="2"/>
                  </a:lnTo>
                  <a:lnTo>
                    <a:pt x="25" y="4"/>
                  </a:lnTo>
                  <a:lnTo>
                    <a:pt x="27" y="8"/>
                  </a:lnTo>
                  <a:lnTo>
                    <a:pt x="27" y="12"/>
                  </a:lnTo>
                  <a:lnTo>
                    <a:pt x="27" y="17"/>
                  </a:lnTo>
                  <a:lnTo>
                    <a:pt x="25" y="21"/>
                  </a:lnTo>
                  <a:lnTo>
                    <a:pt x="23" y="27"/>
                  </a:lnTo>
                  <a:lnTo>
                    <a:pt x="21" y="31"/>
                  </a:lnTo>
                  <a:lnTo>
                    <a:pt x="19" y="35"/>
                  </a:lnTo>
                  <a:lnTo>
                    <a:pt x="16" y="36"/>
                  </a:lnTo>
                  <a:lnTo>
                    <a:pt x="14" y="38"/>
                  </a:lnTo>
                  <a:lnTo>
                    <a:pt x="10" y="38"/>
                  </a:lnTo>
                  <a:lnTo>
                    <a:pt x="6" y="38"/>
                  </a:lnTo>
                  <a:lnTo>
                    <a:pt x="4" y="35"/>
                  </a:lnTo>
                  <a:lnTo>
                    <a:pt x="0" y="31"/>
                  </a:lnTo>
                  <a:lnTo>
                    <a:pt x="2" y="27"/>
                  </a:lnTo>
                  <a:lnTo>
                    <a:pt x="4" y="23"/>
                  </a:lnTo>
                  <a:lnTo>
                    <a:pt x="6" y="19"/>
                  </a:lnTo>
                  <a:lnTo>
                    <a:pt x="8" y="14"/>
                  </a:lnTo>
                  <a:lnTo>
                    <a:pt x="10" y="10"/>
                  </a:lnTo>
                  <a:lnTo>
                    <a:pt x="12" y="4"/>
                  </a:lnTo>
                  <a:lnTo>
                    <a:pt x="14" y="2"/>
                  </a:lnTo>
                  <a:lnTo>
                    <a:pt x="16" y="0"/>
                  </a:lnTo>
                  <a:lnTo>
                    <a:pt x="16"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9" name="Freeform 307"/>
            <p:cNvSpPr>
              <a:spLocks/>
            </p:cNvSpPr>
            <p:nvPr/>
          </p:nvSpPr>
          <p:spPr bwMode="auto">
            <a:xfrm>
              <a:off x="2834" y="1688"/>
              <a:ext cx="11" cy="12"/>
            </a:xfrm>
            <a:custGeom>
              <a:avLst/>
              <a:gdLst>
                <a:gd name="T0" fmla="*/ 11 w 23"/>
                <a:gd name="T1" fmla="*/ 0 h 24"/>
                <a:gd name="T2" fmla="*/ 17 w 23"/>
                <a:gd name="T3" fmla="*/ 2 h 24"/>
                <a:gd name="T4" fmla="*/ 21 w 23"/>
                <a:gd name="T5" fmla="*/ 5 h 24"/>
                <a:gd name="T6" fmla="*/ 23 w 23"/>
                <a:gd name="T7" fmla="*/ 7 h 24"/>
                <a:gd name="T8" fmla="*/ 23 w 23"/>
                <a:gd name="T9" fmla="*/ 11 h 24"/>
                <a:gd name="T10" fmla="*/ 21 w 23"/>
                <a:gd name="T11" fmla="*/ 13 h 24"/>
                <a:gd name="T12" fmla="*/ 19 w 23"/>
                <a:gd name="T13" fmla="*/ 17 h 24"/>
                <a:gd name="T14" fmla="*/ 17 w 23"/>
                <a:gd name="T15" fmla="*/ 19 h 24"/>
                <a:gd name="T16" fmla="*/ 13 w 23"/>
                <a:gd name="T17" fmla="*/ 21 h 24"/>
                <a:gd name="T18" fmla="*/ 9 w 23"/>
                <a:gd name="T19" fmla="*/ 22 h 24"/>
                <a:gd name="T20" fmla="*/ 6 w 23"/>
                <a:gd name="T21" fmla="*/ 24 h 24"/>
                <a:gd name="T22" fmla="*/ 4 w 23"/>
                <a:gd name="T23" fmla="*/ 22 h 24"/>
                <a:gd name="T24" fmla="*/ 2 w 23"/>
                <a:gd name="T25" fmla="*/ 22 h 24"/>
                <a:gd name="T26" fmla="*/ 0 w 23"/>
                <a:gd name="T27" fmla="*/ 21 h 24"/>
                <a:gd name="T28" fmla="*/ 0 w 23"/>
                <a:gd name="T29" fmla="*/ 19 h 24"/>
                <a:gd name="T30" fmla="*/ 2 w 23"/>
                <a:gd name="T31" fmla="*/ 15 h 24"/>
                <a:gd name="T32" fmla="*/ 6 w 23"/>
                <a:gd name="T33" fmla="*/ 9 h 24"/>
                <a:gd name="T34" fmla="*/ 9 w 23"/>
                <a:gd name="T35" fmla="*/ 3 h 24"/>
                <a:gd name="T36" fmla="*/ 11 w 23"/>
                <a:gd name="T37" fmla="*/ 0 h 24"/>
                <a:gd name="T38" fmla="*/ 11 w 23"/>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11" y="0"/>
                  </a:moveTo>
                  <a:lnTo>
                    <a:pt x="17" y="2"/>
                  </a:lnTo>
                  <a:lnTo>
                    <a:pt x="21" y="5"/>
                  </a:lnTo>
                  <a:lnTo>
                    <a:pt x="23" y="7"/>
                  </a:lnTo>
                  <a:lnTo>
                    <a:pt x="23" y="11"/>
                  </a:lnTo>
                  <a:lnTo>
                    <a:pt x="21" y="13"/>
                  </a:lnTo>
                  <a:lnTo>
                    <a:pt x="19" y="17"/>
                  </a:lnTo>
                  <a:lnTo>
                    <a:pt x="17" y="19"/>
                  </a:lnTo>
                  <a:lnTo>
                    <a:pt x="13" y="21"/>
                  </a:lnTo>
                  <a:lnTo>
                    <a:pt x="9" y="22"/>
                  </a:lnTo>
                  <a:lnTo>
                    <a:pt x="6" y="24"/>
                  </a:lnTo>
                  <a:lnTo>
                    <a:pt x="4" y="22"/>
                  </a:lnTo>
                  <a:lnTo>
                    <a:pt x="2" y="22"/>
                  </a:lnTo>
                  <a:lnTo>
                    <a:pt x="0" y="21"/>
                  </a:lnTo>
                  <a:lnTo>
                    <a:pt x="0" y="19"/>
                  </a:lnTo>
                  <a:lnTo>
                    <a:pt x="2" y="15"/>
                  </a:lnTo>
                  <a:lnTo>
                    <a:pt x="6" y="9"/>
                  </a:lnTo>
                  <a:lnTo>
                    <a:pt x="9" y="3"/>
                  </a:lnTo>
                  <a:lnTo>
                    <a:pt x="11" y="0"/>
                  </a:lnTo>
                  <a:lnTo>
                    <a:pt x="11"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60" name="Freeform 308"/>
            <p:cNvSpPr>
              <a:spLocks/>
            </p:cNvSpPr>
            <p:nvPr/>
          </p:nvSpPr>
          <p:spPr bwMode="auto">
            <a:xfrm>
              <a:off x="2893" y="1701"/>
              <a:ext cx="9" cy="17"/>
            </a:xfrm>
            <a:custGeom>
              <a:avLst/>
              <a:gdLst>
                <a:gd name="T0" fmla="*/ 7 w 19"/>
                <a:gd name="T1" fmla="*/ 0 h 34"/>
                <a:gd name="T2" fmla="*/ 13 w 19"/>
                <a:gd name="T3" fmla="*/ 0 h 34"/>
                <a:gd name="T4" fmla="*/ 15 w 19"/>
                <a:gd name="T5" fmla="*/ 4 h 34"/>
                <a:gd name="T6" fmla="*/ 17 w 19"/>
                <a:gd name="T7" fmla="*/ 8 h 34"/>
                <a:gd name="T8" fmla="*/ 19 w 19"/>
                <a:gd name="T9" fmla="*/ 14 h 34"/>
                <a:gd name="T10" fmla="*/ 19 w 19"/>
                <a:gd name="T11" fmla="*/ 19 h 34"/>
                <a:gd name="T12" fmla="*/ 19 w 19"/>
                <a:gd name="T13" fmla="*/ 25 h 34"/>
                <a:gd name="T14" fmla="*/ 19 w 19"/>
                <a:gd name="T15" fmla="*/ 31 h 34"/>
                <a:gd name="T16" fmla="*/ 19 w 19"/>
                <a:gd name="T17" fmla="*/ 34 h 34"/>
                <a:gd name="T18" fmla="*/ 15 w 19"/>
                <a:gd name="T19" fmla="*/ 34 h 34"/>
                <a:gd name="T20" fmla="*/ 11 w 19"/>
                <a:gd name="T21" fmla="*/ 34 h 34"/>
                <a:gd name="T22" fmla="*/ 9 w 19"/>
                <a:gd name="T23" fmla="*/ 34 h 34"/>
                <a:gd name="T24" fmla="*/ 7 w 19"/>
                <a:gd name="T25" fmla="*/ 34 h 34"/>
                <a:gd name="T26" fmla="*/ 3 w 19"/>
                <a:gd name="T27" fmla="*/ 31 h 34"/>
                <a:gd name="T28" fmla="*/ 3 w 19"/>
                <a:gd name="T29" fmla="*/ 27 h 34"/>
                <a:gd name="T30" fmla="*/ 2 w 19"/>
                <a:gd name="T31" fmla="*/ 21 h 34"/>
                <a:gd name="T32" fmla="*/ 0 w 19"/>
                <a:gd name="T33" fmla="*/ 17 h 34"/>
                <a:gd name="T34" fmla="*/ 0 w 19"/>
                <a:gd name="T35" fmla="*/ 12 h 34"/>
                <a:gd name="T36" fmla="*/ 2 w 19"/>
                <a:gd name="T37" fmla="*/ 8 h 34"/>
                <a:gd name="T38" fmla="*/ 3 w 19"/>
                <a:gd name="T39" fmla="*/ 4 h 34"/>
                <a:gd name="T40" fmla="*/ 7 w 19"/>
                <a:gd name="T41" fmla="*/ 0 h 34"/>
                <a:gd name="T42" fmla="*/ 7 w 19"/>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4">
                  <a:moveTo>
                    <a:pt x="7" y="0"/>
                  </a:moveTo>
                  <a:lnTo>
                    <a:pt x="13" y="0"/>
                  </a:lnTo>
                  <a:lnTo>
                    <a:pt x="15" y="4"/>
                  </a:lnTo>
                  <a:lnTo>
                    <a:pt x="17" y="8"/>
                  </a:lnTo>
                  <a:lnTo>
                    <a:pt x="19" y="14"/>
                  </a:lnTo>
                  <a:lnTo>
                    <a:pt x="19" y="19"/>
                  </a:lnTo>
                  <a:lnTo>
                    <a:pt x="19" y="25"/>
                  </a:lnTo>
                  <a:lnTo>
                    <a:pt x="19" y="31"/>
                  </a:lnTo>
                  <a:lnTo>
                    <a:pt x="19" y="34"/>
                  </a:lnTo>
                  <a:lnTo>
                    <a:pt x="15" y="34"/>
                  </a:lnTo>
                  <a:lnTo>
                    <a:pt x="11" y="34"/>
                  </a:lnTo>
                  <a:lnTo>
                    <a:pt x="9" y="34"/>
                  </a:lnTo>
                  <a:lnTo>
                    <a:pt x="7" y="34"/>
                  </a:lnTo>
                  <a:lnTo>
                    <a:pt x="3" y="31"/>
                  </a:lnTo>
                  <a:lnTo>
                    <a:pt x="3" y="27"/>
                  </a:lnTo>
                  <a:lnTo>
                    <a:pt x="2" y="21"/>
                  </a:lnTo>
                  <a:lnTo>
                    <a:pt x="0" y="17"/>
                  </a:lnTo>
                  <a:lnTo>
                    <a:pt x="0" y="12"/>
                  </a:lnTo>
                  <a:lnTo>
                    <a:pt x="2" y="8"/>
                  </a:lnTo>
                  <a:lnTo>
                    <a:pt x="3" y="4"/>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61" name="Freeform 309"/>
            <p:cNvSpPr>
              <a:spLocks/>
            </p:cNvSpPr>
            <p:nvPr/>
          </p:nvSpPr>
          <p:spPr bwMode="auto">
            <a:xfrm>
              <a:off x="2912" y="1706"/>
              <a:ext cx="8" cy="12"/>
            </a:xfrm>
            <a:custGeom>
              <a:avLst/>
              <a:gdLst>
                <a:gd name="T0" fmla="*/ 7 w 17"/>
                <a:gd name="T1" fmla="*/ 0 h 24"/>
                <a:gd name="T2" fmla="*/ 13 w 17"/>
                <a:gd name="T3" fmla="*/ 2 h 24"/>
                <a:gd name="T4" fmla="*/ 15 w 17"/>
                <a:gd name="T5" fmla="*/ 5 h 24"/>
                <a:gd name="T6" fmla="*/ 17 w 17"/>
                <a:gd name="T7" fmla="*/ 11 h 24"/>
                <a:gd name="T8" fmla="*/ 17 w 17"/>
                <a:gd name="T9" fmla="*/ 17 h 24"/>
                <a:gd name="T10" fmla="*/ 15 w 17"/>
                <a:gd name="T11" fmla="*/ 23 h 24"/>
                <a:gd name="T12" fmla="*/ 11 w 17"/>
                <a:gd name="T13" fmla="*/ 24 h 24"/>
                <a:gd name="T14" fmla="*/ 9 w 17"/>
                <a:gd name="T15" fmla="*/ 24 h 24"/>
                <a:gd name="T16" fmla="*/ 5 w 17"/>
                <a:gd name="T17" fmla="*/ 24 h 24"/>
                <a:gd name="T18" fmla="*/ 3 w 17"/>
                <a:gd name="T19" fmla="*/ 23 h 24"/>
                <a:gd name="T20" fmla="*/ 0 w 17"/>
                <a:gd name="T21" fmla="*/ 19 h 24"/>
                <a:gd name="T22" fmla="*/ 0 w 17"/>
                <a:gd name="T23" fmla="*/ 17 h 24"/>
                <a:gd name="T24" fmla="*/ 2 w 17"/>
                <a:gd name="T25" fmla="*/ 13 h 24"/>
                <a:gd name="T26" fmla="*/ 3 w 17"/>
                <a:gd name="T27" fmla="*/ 9 h 24"/>
                <a:gd name="T28" fmla="*/ 3 w 17"/>
                <a:gd name="T29" fmla="*/ 7 h 24"/>
                <a:gd name="T30" fmla="*/ 5 w 17"/>
                <a:gd name="T31" fmla="*/ 2 h 24"/>
                <a:gd name="T32" fmla="*/ 7 w 17"/>
                <a:gd name="T33" fmla="*/ 0 h 24"/>
                <a:gd name="T34" fmla="*/ 7 w 17"/>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4">
                  <a:moveTo>
                    <a:pt x="7" y="0"/>
                  </a:moveTo>
                  <a:lnTo>
                    <a:pt x="13" y="2"/>
                  </a:lnTo>
                  <a:lnTo>
                    <a:pt x="15" y="5"/>
                  </a:lnTo>
                  <a:lnTo>
                    <a:pt x="17" y="11"/>
                  </a:lnTo>
                  <a:lnTo>
                    <a:pt x="17" y="17"/>
                  </a:lnTo>
                  <a:lnTo>
                    <a:pt x="15" y="23"/>
                  </a:lnTo>
                  <a:lnTo>
                    <a:pt x="11" y="24"/>
                  </a:lnTo>
                  <a:lnTo>
                    <a:pt x="9" y="24"/>
                  </a:lnTo>
                  <a:lnTo>
                    <a:pt x="5" y="24"/>
                  </a:lnTo>
                  <a:lnTo>
                    <a:pt x="3" y="23"/>
                  </a:lnTo>
                  <a:lnTo>
                    <a:pt x="0" y="19"/>
                  </a:lnTo>
                  <a:lnTo>
                    <a:pt x="0" y="17"/>
                  </a:lnTo>
                  <a:lnTo>
                    <a:pt x="2" y="13"/>
                  </a:lnTo>
                  <a:lnTo>
                    <a:pt x="3" y="9"/>
                  </a:lnTo>
                  <a:lnTo>
                    <a:pt x="3" y="7"/>
                  </a:lnTo>
                  <a:lnTo>
                    <a:pt x="5" y="2"/>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62" name="Freeform 310"/>
            <p:cNvSpPr>
              <a:spLocks/>
            </p:cNvSpPr>
            <p:nvPr/>
          </p:nvSpPr>
          <p:spPr bwMode="auto">
            <a:xfrm>
              <a:off x="2927" y="1711"/>
              <a:ext cx="11" cy="15"/>
            </a:xfrm>
            <a:custGeom>
              <a:avLst/>
              <a:gdLst>
                <a:gd name="T0" fmla="*/ 12 w 21"/>
                <a:gd name="T1" fmla="*/ 0 h 31"/>
                <a:gd name="T2" fmla="*/ 15 w 21"/>
                <a:gd name="T3" fmla="*/ 0 h 31"/>
                <a:gd name="T4" fmla="*/ 19 w 21"/>
                <a:gd name="T5" fmla="*/ 4 h 31"/>
                <a:gd name="T6" fmla="*/ 21 w 21"/>
                <a:gd name="T7" fmla="*/ 8 h 31"/>
                <a:gd name="T8" fmla="*/ 21 w 21"/>
                <a:gd name="T9" fmla="*/ 12 h 31"/>
                <a:gd name="T10" fmla="*/ 19 w 21"/>
                <a:gd name="T11" fmla="*/ 15 h 31"/>
                <a:gd name="T12" fmla="*/ 19 w 21"/>
                <a:gd name="T13" fmla="*/ 19 h 31"/>
                <a:gd name="T14" fmla="*/ 15 w 21"/>
                <a:gd name="T15" fmla="*/ 23 h 31"/>
                <a:gd name="T16" fmla="*/ 13 w 21"/>
                <a:gd name="T17" fmla="*/ 27 h 31"/>
                <a:gd name="T18" fmla="*/ 10 w 21"/>
                <a:gd name="T19" fmla="*/ 29 h 31"/>
                <a:gd name="T20" fmla="*/ 6 w 21"/>
                <a:gd name="T21" fmla="*/ 31 h 31"/>
                <a:gd name="T22" fmla="*/ 4 w 21"/>
                <a:gd name="T23" fmla="*/ 31 h 31"/>
                <a:gd name="T24" fmla="*/ 2 w 21"/>
                <a:gd name="T25" fmla="*/ 31 h 31"/>
                <a:gd name="T26" fmla="*/ 0 w 21"/>
                <a:gd name="T27" fmla="*/ 29 h 31"/>
                <a:gd name="T28" fmla="*/ 0 w 21"/>
                <a:gd name="T29" fmla="*/ 25 h 31"/>
                <a:gd name="T30" fmla="*/ 0 w 21"/>
                <a:gd name="T31" fmla="*/ 19 h 31"/>
                <a:gd name="T32" fmla="*/ 2 w 21"/>
                <a:gd name="T33" fmla="*/ 12 h 31"/>
                <a:gd name="T34" fmla="*/ 4 w 21"/>
                <a:gd name="T35" fmla="*/ 10 h 31"/>
                <a:gd name="T36" fmla="*/ 6 w 21"/>
                <a:gd name="T37" fmla="*/ 6 h 31"/>
                <a:gd name="T38" fmla="*/ 8 w 21"/>
                <a:gd name="T39" fmla="*/ 2 h 31"/>
                <a:gd name="T40" fmla="*/ 12 w 21"/>
                <a:gd name="T41" fmla="*/ 0 h 31"/>
                <a:gd name="T42" fmla="*/ 12 w 21"/>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12" y="0"/>
                  </a:moveTo>
                  <a:lnTo>
                    <a:pt x="15" y="0"/>
                  </a:lnTo>
                  <a:lnTo>
                    <a:pt x="19" y="4"/>
                  </a:lnTo>
                  <a:lnTo>
                    <a:pt x="21" y="8"/>
                  </a:lnTo>
                  <a:lnTo>
                    <a:pt x="21" y="12"/>
                  </a:lnTo>
                  <a:lnTo>
                    <a:pt x="19" y="15"/>
                  </a:lnTo>
                  <a:lnTo>
                    <a:pt x="19" y="19"/>
                  </a:lnTo>
                  <a:lnTo>
                    <a:pt x="15" y="23"/>
                  </a:lnTo>
                  <a:lnTo>
                    <a:pt x="13" y="27"/>
                  </a:lnTo>
                  <a:lnTo>
                    <a:pt x="10" y="29"/>
                  </a:lnTo>
                  <a:lnTo>
                    <a:pt x="6" y="31"/>
                  </a:lnTo>
                  <a:lnTo>
                    <a:pt x="4" y="31"/>
                  </a:lnTo>
                  <a:lnTo>
                    <a:pt x="2" y="31"/>
                  </a:lnTo>
                  <a:lnTo>
                    <a:pt x="0" y="29"/>
                  </a:lnTo>
                  <a:lnTo>
                    <a:pt x="0" y="25"/>
                  </a:lnTo>
                  <a:lnTo>
                    <a:pt x="0" y="19"/>
                  </a:lnTo>
                  <a:lnTo>
                    <a:pt x="2" y="12"/>
                  </a:lnTo>
                  <a:lnTo>
                    <a:pt x="4" y="10"/>
                  </a:lnTo>
                  <a:lnTo>
                    <a:pt x="6" y="6"/>
                  </a:lnTo>
                  <a:lnTo>
                    <a:pt x="8" y="2"/>
                  </a:lnTo>
                  <a:lnTo>
                    <a:pt x="12" y="0"/>
                  </a:lnTo>
                  <a:lnTo>
                    <a:pt x="12"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grpSp>
      <p:sp>
        <p:nvSpPr>
          <p:cNvPr id="91" name="Content Placeholder 2"/>
          <p:cNvSpPr>
            <a:spLocks noGrp="1"/>
          </p:cNvSpPr>
          <p:nvPr>
            <p:ph idx="1"/>
          </p:nvPr>
        </p:nvSpPr>
        <p:spPr>
          <a:xfrm>
            <a:off x="1821010" y="1219201"/>
            <a:ext cx="6600889" cy="4971829"/>
          </a:xfrm>
        </p:spPr>
        <p:txBody>
          <a:bodyPr/>
          <a:lstStyle>
            <a:lvl1pPr>
              <a:spcBef>
                <a:spcPts val="1200"/>
              </a:spcBef>
              <a:defRPr>
                <a:latin typeface="+mj-lt"/>
                <a:cs typeface="Arial" pitchFamily="34" charset="0"/>
              </a:defRPr>
            </a:lvl1pPr>
            <a:lvl2pPr>
              <a:spcBef>
                <a:spcPts val="1200"/>
              </a:spcBef>
              <a:defRPr>
                <a:latin typeface="+mj-lt"/>
                <a:cs typeface="Arial" pitchFamily="34" charset="0"/>
              </a:defRPr>
            </a:lvl2pPr>
            <a:lvl3pPr>
              <a:spcBef>
                <a:spcPts val="1200"/>
              </a:spcBef>
              <a:defRPr>
                <a:latin typeface="+mj-lt"/>
                <a:cs typeface="Arial" pitchFamily="34" charset="0"/>
              </a:defRPr>
            </a:lvl3pPr>
            <a:lvl4pPr>
              <a:spcBef>
                <a:spcPts val="1200"/>
              </a:spcBef>
              <a:defRPr>
                <a:latin typeface="+mj-lt"/>
                <a:cs typeface="Arial" pitchFamily="34" charset="0"/>
              </a:defRPr>
            </a:lvl4pPr>
            <a:lvl5pPr>
              <a:spcBef>
                <a:spcPts val="1200"/>
              </a:spcBef>
              <a:defRPr>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3" name="Date Placeholder 2"/>
          <p:cNvSpPr>
            <a:spLocks noGrp="1"/>
          </p:cNvSpPr>
          <p:nvPr>
            <p:ph type="dt" sz="half" idx="10"/>
          </p:nvPr>
        </p:nvSpPr>
        <p:spPr/>
        <p:txBody>
          <a:bodyPr/>
          <a:lstStyle>
            <a:lvl1pPr>
              <a:defRPr/>
            </a:lvl1pPr>
          </a:lstStyle>
          <a:p>
            <a:pPr>
              <a:defRPr/>
            </a:pPr>
            <a:fld id="{576B12F9-AC42-4DDB-82AD-52F91115ED44}" type="datetimeFigureOut">
              <a:rPr lang="en-US"/>
              <a:pPr>
                <a:defRPr/>
              </a:pPr>
              <a:t>3/16/2015</a:t>
            </a:fld>
            <a:endParaRPr lang="en-US"/>
          </a:p>
        </p:txBody>
      </p:sp>
      <p:sp>
        <p:nvSpPr>
          <p:cNvPr id="64" name="Footer Placeholder 3"/>
          <p:cNvSpPr>
            <a:spLocks noGrp="1"/>
          </p:cNvSpPr>
          <p:nvPr>
            <p:ph type="ftr" sz="quarter" idx="11"/>
          </p:nvPr>
        </p:nvSpPr>
        <p:spPr/>
        <p:txBody>
          <a:bodyPr/>
          <a:lstStyle>
            <a:lvl1pPr>
              <a:defRPr/>
            </a:lvl1pPr>
          </a:lstStyle>
          <a:p>
            <a:pPr>
              <a:defRPr/>
            </a:pPr>
            <a:endParaRPr lang="en-US"/>
          </a:p>
        </p:txBody>
      </p:sp>
      <p:sp>
        <p:nvSpPr>
          <p:cNvPr id="65" name="Slide Number Placeholder 4"/>
          <p:cNvSpPr>
            <a:spLocks noGrp="1"/>
          </p:cNvSpPr>
          <p:nvPr>
            <p:ph type="sldNum" sz="quarter" idx="12"/>
          </p:nvPr>
        </p:nvSpPr>
        <p:spPr/>
        <p:txBody>
          <a:bodyPr/>
          <a:lstStyle>
            <a:lvl1pPr>
              <a:defRPr/>
            </a:lvl1pPr>
          </a:lstStyle>
          <a:p>
            <a:pPr>
              <a:defRPr/>
            </a:pPr>
            <a:fld id="{8497A8FB-AC4D-45AD-A83A-2A3634D0EC9B}"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8A6381-81C5-40A5-A570-5FE525FFB43A}" type="slidenum">
              <a:rPr lang="en-US"/>
              <a:pPr>
                <a:defRPr/>
              </a:pPr>
              <a:t>‹#›</a:t>
            </a:fld>
            <a:endParaRPr lang="en-US"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78AD2996-95E5-47C6-B8AF-AC0DE1FFC8C0}" type="datetimeFigureOut">
              <a:rPr lang="en-US"/>
              <a:pPr>
                <a:defRPr/>
              </a:pPr>
              <a:t>3/16/2015</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4C04FE8B-A764-4566-80B6-B2ADEC738174}"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9328E0C-279D-49FF-B765-430A098226BC}" type="datetimeFigureOut">
              <a:rPr lang="en-US"/>
              <a:pPr>
                <a:defRPr/>
              </a:pPr>
              <a:t>3/16/2015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A9550E4-F861-4188-8B08-B4193D765A73}"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4A56FA-55B2-4DE1-A453-7F7910F40BF9}" type="slidenum">
              <a:rPr lang="en-US"/>
              <a:pPr>
                <a:defRPr/>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66"/>
          <p:cNvPicPr>
            <a:picLocks noChangeAspect="1"/>
          </p:cNvPicPr>
          <p:nvPr userDrawn="1">
            <p:custDataLst>
              <p:tags r:id="rId1"/>
            </p:custDataLst>
          </p:nvPr>
        </p:nvPicPr>
        <p:blipFill>
          <a:blip r:embed="rId4"/>
          <a:srcRect/>
          <a:stretch>
            <a:fillRect/>
          </a:stretch>
        </p:blipFill>
        <p:spPr bwMode="auto">
          <a:xfrm>
            <a:off x="76200" y="-1724025"/>
            <a:ext cx="10363200" cy="9059863"/>
          </a:xfrm>
          <a:prstGeom prst="rect">
            <a:avLst/>
          </a:prstGeom>
          <a:noFill/>
          <a:ln w="9525">
            <a:noFill/>
            <a:miter lim="800000"/>
            <a:headEnd/>
            <a:tailEnd/>
          </a:ln>
        </p:spPr>
      </p:pic>
      <p:grpSp>
        <p:nvGrpSpPr>
          <p:cNvPr id="5" name="Group 251"/>
          <p:cNvGrpSpPr>
            <a:grpSpLocks noChangeAspect="1"/>
          </p:cNvGrpSpPr>
          <p:nvPr userDrawn="1">
            <p:custDataLst>
              <p:tags r:id="rId2"/>
            </p:custDataLst>
          </p:nvPr>
        </p:nvGrpSpPr>
        <p:grpSpPr bwMode="auto">
          <a:xfrm>
            <a:off x="-1335044" y="2298347"/>
            <a:ext cx="5032629" cy="9736248"/>
            <a:chOff x="2467" y="1361"/>
            <a:chExt cx="826" cy="1598"/>
          </a:xfrm>
          <a:effectLst>
            <a:outerShdw blurRad="50800" dist="38100" dir="2700000" algn="tl" rotWithShape="0">
              <a:prstClr val="black">
                <a:alpha val="40000"/>
              </a:prstClr>
            </a:outerShdw>
          </a:effectLst>
        </p:grpSpPr>
        <p:sp>
          <p:nvSpPr>
            <p:cNvPr id="6" name="AutoShape 250"/>
            <p:cNvSpPr>
              <a:spLocks noChangeAspect="1" noChangeArrowheads="1" noTextEdit="1"/>
            </p:cNvSpPr>
            <p:nvPr/>
          </p:nvSpPr>
          <p:spPr bwMode="auto">
            <a:xfrm>
              <a:off x="2467" y="1361"/>
              <a:ext cx="826" cy="1598"/>
            </a:xfrm>
            <a:prstGeom prst="rect">
              <a:avLst/>
            </a:prstGeom>
            <a:noFill/>
            <a:ln>
              <a:noFill/>
            </a:ln>
            <a:extLst/>
          </p:spPr>
          <p:txBody>
            <a:bodyPr/>
            <a:lstStyle/>
            <a:p>
              <a:pPr fontAlgn="auto">
                <a:spcBef>
                  <a:spcPts val="0"/>
                </a:spcBef>
                <a:spcAft>
                  <a:spcPts val="0"/>
                </a:spcAft>
                <a:defRPr/>
              </a:pPr>
              <a:endParaRPr lang="en-US">
                <a:latin typeface="+mn-lt"/>
              </a:endParaRPr>
            </a:p>
          </p:txBody>
        </p:sp>
        <p:sp>
          <p:nvSpPr>
            <p:cNvPr id="7" name="Freeform 253"/>
            <p:cNvSpPr>
              <a:spLocks/>
            </p:cNvSpPr>
            <p:nvPr/>
          </p:nvSpPr>
          <p:spPr bwMode="auto">
            <a:xfrm>
              <a:off x="2794" y="2739"/>
              <a:ext cx="180" cy="131"/>
            </a:xfrm>
            <a:custGeom>
              <a:avLst/>
              <a:gdLst>
                <a:gd name="T0" fmla="*/ 201 w 359"/>
                <a:gd name="T1" fmla="*/ 12 h 262"/>
                <a:gd name="T2" fmla="*/ 201 w 359"/>
                <a:gd name="T3" fmla="*/ 17 h 262"/>
                <a:gd name="T4" fmla="*/ 198 w 359"/>
                <a:gd name="T5" fmla="*/ 29 h 262"/>
                <a:gd name="T6" fmla="*/ 196 w 359"/>
                <a:gd name="T7" fmla="*/ 42 h 262"/>
                <a:gd name="T8" fmla="*/ 196 w 359"/>
                <a:gd name="T9" fmla="*/ 57 h 262"/>
                <a:gd name="T10" fmla="*/ 196 w 359"/>
                <a:gd name="T11" fmla="*/ 72 h 262"/>
                <a:gd name="T12" fmla="*/ 200 w 359"/>
                <a:gd name="T13" fmla="*/ 88 h 262"/>
                <a:gd name="T14" fmla="*/ 207 w 359"/>
                <a:gd name="T15" fmla="*/ 101 h 262"/>
                <a:gd name="T16" fmla="*/ 220 w 359"/>
                <a:gd name="T17" fmla="*/ 110 h 262"/>
                <a:gd name="T18" fmla="*/ 238 w 359"/>
                <a:gd name="T19" fmla="*/ 124 h 262"/>
                <a:gd name="T20" fmla="*/ 260 w 359"/>
                <a:gd name="T21" fmla="*/ 141 h 262"/>
                <a:gd name="T22" fmla="*/ 285 w 359"/>
                <a:gd name="T23" fmla="*/ 158 h 262"/>
                <a:gd name="T24" fmla="*/ 308 w 359"/>
                <a:gd name="T25" fmla="*/ 175 h 262"/>
                <a:gd name="T26" fmla="*/ 329 w 359"/>
                <a:gd name="T27" fmla="*/ 190 h 262"/>
                <a:gd name="T28" fmla="*/ 346 w 359"/>
                <a:gd name="T29" fmla="*/ 203 h 262"/>
                <a:gd name="T30" fmla="*/ 355 w 359"/>
                <a:gd name="T31" fmla="*/ 209 h 262"/>
                <a:gd name="T32" fmla="*/ 357 w 359"/>
                <a:gd name="T33" fmla="*/ 213 h 262"/>
                <a:gd name="T34" fmla="*/ 357 w 359"/>
                <a:gd name="T35" fmla="*/ 219 h 262"/>
                <a:gd name="T36" fmla="*/ 359 w 359"/>
                <a:gd name="T37" fmla="*/ 226 h 262"/>
                <a:gd name="T38" fmla="*/ 359 w 359"/>
                <a:gd name="T39" fmla="*/ 236 h 262"/>
                <a:gd name="T40" fmla="*/ 357 w 359"/>
                <a:gd name="T41" fmla="*/ 245 h 262"/>
                <a:gd name="T42" fmla="*/ 354 w 359"/>
                <a:gd name="T43" fmla="*/ 253 h 262"/>
                <a:gd name="T44" fmla="*/ 348 w 359"/>
                <a:gd name="T45" fmla="*/ 260 h 262"/>
                <a:gd name="T46" fmla="*/ 340 w 359"/>
                <a:gd name="T47" fmla="*/ 262 h 262"/>
                <a:gd name="T48" fmla="*/ 325 w 359"/>
                <a:gd name="T49" fmla="*/ 260 h 262"/>
                <a:gd name="T50" fmla="*/ 302 w 359"/>
                <a:gd name="T51" fmla="*/ 260 h 262"/>
                <a:gd name="T52" fmla="*/ 276 w 359"/>
                <a:gd name="T53" fmla="*/ 259 h 262"/>
                <a:gd name="T54" fmla="*/ 249 w 359"/>
                <a:gd name="T55" fmla="*/ 257 h 262"/>
                <a:gd name="T56" fmla="*/ 222 w 359"/>
                <a:gd name="T57" fmla="*/ 253 h 262"/>
                <a:gd name="T58" fmla="*/ 200 w 359"/>
                <a:gd name="T59" fmla="*/ 253 h 262"/>
                <a:gd name="T60" fmla="*/ 184 w 359"/>
                <a:gd name="T61" fmla="*/ 251 h 262"/>
                <a:gd name="T62" fmla="*/ 179 w 359"/>
                <a:gd name="T63" fmla="*/ 251 h 262"/>
                <a:gd name="T64" fmla="*/ 0 w 359"/>
                <a:gd name="T65" fmla="*/ 0 h 262"/>
                <a:gd name="T66" fmla="*/ 203 w 359"/>
                <a:gd name="T67"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262">
                  <a:moveTo>
                    <a:pt x="203" y="12"/>
                  </a:moveTo>
                  <a:lnTo>
                    <a:pt x="201" y="12"/>
                  </a:lnTo>
                  <a:lnTo>
                    <a:pt x="201" y="13"/>
                  </a:lnTo>
                  <a:lnTo>
                    <a:pt x="201" y="17"/>
                  </a:lnTo>
                  <a:lnTo>
                    <a:pt x="200" y="23"/>
                  </a:lnTo>
                  <a:lnTo>
                    <a:pt x="198" y="29"/>
                  </a:lnTo>
                  <a:lnTo>
                    <a:pt x="198" y="34"/>
                  </a:lnTo>
                  <a:lnTo>
                    <a:pt x="196" y="42"/>
                  </a:lnTo>
                  <a:lnTo>
                    <a:pt x="196" y="50"/>
                  </a:lnTo>
                  <a:lnTo>
                    <a:pt x="196" y="57"/>
                  </a:lnTo>
                  <a:lnTo>
                    <a:pt x="196" y="65"/>
                  </a:lnTo>
                  <a:lnTo>
                    <a:pt x="196" y="72"/>
                  </a:lnTo>
                  <a:lnTo>
                    <a:pt x="198" y="80"/>
                  </a:lnTo>
                  <a:lnTo>
                    <a:pt x="200" y="88"/>
                  </a:lnTo>
                  <a:lnTo>
                    <a:pt x="203" y="95"/>
                  </a:lnTo>
                  <a:lnTo>
                    <a:pt x="207" y="101"/>
                  </a:lnTo>
                  <a:lnTo>
                    <a:pt x="213" y="107"/>
                  </a:lnTo>
                  <a:lnTo>
                    <a:pt x="220" y="110"/>
                  </a:lnTo>
                  <a:lnTo>
                    <a:pt x="228" y="118"/>
                  </a:lnTo>
                  <a:lnTo>
                    <a:pt x="238" y="124"/>
                  </a:lnTo>
                  <a:lnTo>
                    <a:pt x="249" y="133"/>
                  </a:lnTo>
                  <a:lnTo>
                    <a:pt x="260" y="141"/>
                  </a:lnTo>
                  <a:lnTo>
                    <a:pt x="272" y="148"/>
                  </a:lnTo>
                  <a:lnTo>
                    <a:pt x="285" y="158"/>
                  </a:lnTo>
                  <a:lnTo>
                    <a:pt x="297" y="167"/>
                  </a:lnTo>
                  <a:lnTo>
                    <a:pt x="308" y="175"/>
                  </a:lnTo>
                  <a:lnTo>
                    <a:pt x="319" y="184"/>
                  </a:lnTo>
                  <a:lnTo>
                    <a:pt x="329" y="190"/>
                  </a:lnTo>
                  <a:lnTo>
                    <a:pt x="338" y="198"/>
                  </a:lnTo>
                  <a:lnTo>
                    <a:pt x="346" y="203"/>
                  </a:lnTo>
                  <a:lnTo>
                    <a:pt x="352" y="207"/>
                  </a:lnTo>
                  <a:lnTo>
                    <a:pt x="355" y="209"/>
                  </a:lnTo>
                  <a:lnTo>
                    <a:pt x="357" y="211"/>
                  </a:lnTo>
                  <a:lnTo>
                    <a:pt x="357" y="213"/>
                  </a:lnTo>
                  <a:lnTo>
                    <a:pt x="357" y="215"/>
                  </a:lnTo>
                  <a:lnTo>
                    <a:pt x="357" y="219"/>
                  </a:lnTo>
                  <a:lnTo>
                    <a:pt x="357" y="222"/>
                  </a:lnTo>
                  <a:lnTo>
                    <a:pt x="359" y="226"/>
                  </a:lnTo>
                  <a:lnTo>
                    <a:pt x="359" y="232"/>
                  </a:lnTo>
                  <a:lnTo>
                    <a:pt x="359" y="236"/>
                  </a:lnTo>
                  <a:lnTo>
                    <a:pt x="357" y="241"/>
                  </a:lnTo>
                  <a:lnTo>
                    <a:pt x="357" y="245"/>
                  </a:lnTo>
                  <a:lnTo>
                    <a:pt x="355" y="249"/>
                  </a:lnTo>
                  <a:lnTo>
                    <a:pt x="354" y="253"/>
                  </a:lnTo>
                  <a:lnTo>
                    <a:pt x="352" y="257"/>
                  </a:lnTo>
                  <a:lnTo>
                    <a:pt x="348" y="260"/>
                  </a:lnTo>
                  <a:lnTo>
                    <a:pt x="344" y="260"/>
                  </a:lnTo>
                  <a:lnTo>
                    <a:pt x="340" y="262"/>
                  </a:lnTo>
                  <a:lnTo>
                    <a:pt x="333" y="262"/>
                  </a:lnTo>
                  <a:lnTo>
                    <a:pt x="325" y="260"/>
                  </a:lnTo>
                  <a:lnTo>
                    <a:pt x="314" y="260"/>
                  </a:lnTo>
                  <a:lnTo>
                    <a:pt x="302" y="260"/>
                  </a:lnTo>
                  <a:lnTo>
                    <a:pt x="289" y="259"/>
                  </a:lnTo>
                  <a:lnTo>
                    <a:pt x="276" y="259"/>
                  </a:lnTo>
                  <a:lnTo>
                    <a:pt x="262" y="257"/>
                  </a:lnTo>
                  <a:lnTo>
                    <a:pt x="249" y="257"/>
                  </a:lnTo>
                  <a:lnTo>
                    <a:pt x="234" y="255"/>
                  </a:lnTo>
                  <a:lnTo>
                    <a:pt x="222" y="253"/>
                  </a:lnTo>
                  <a:lnTo>
                    <a:pt x="211" y="253"/>
                  </a:lnTo>
                  <a:lnTo>
                    <a:pt x="200" y="253"/>
                  </a:lnTo>
                  <a:lnTo>
                    <a:pt x="192" y="251"/>
                  </a:lnTo>
                  <a:lnTo>
                    <a:pt x="184" y="251"/>
                  </a:lnTo>
                  <a:lnTo>
                    <a:pt x="181" y="251"/>
                  </a:lnTo>
                  <a:lnTo>
                    <a:pt x="179" y="251"/>
                  </a:lnTo>
                  <a:lnTo>
                    <a:pt x="19" y="143"/>
                  </a:lnTo>
                  <a:lnTo>
                    <a:pt x="0" y="0"/>
                  </a:lnTo>
                  <a:lnTo>
                    <a:pt x="203" y="12"/>
                  </a:lnTo>
                  <a:lnTo>
                    <a:pt x="203" y="12"/>
                  </a:lnTo>
                  <a:close/>
                </a:path>
              </a:pathLst>
            </a:custGeom>
            <a:solidFill>
              <a:srgbClr val="B36EB3"/>
            </a:solidFill>
            <a:ln>
              <a:noFill/>
            </a:ln>
            <a:extLst/>
          </p:spPr>
          <p:txBody>
            <a:bodyPr/>
            <a:lstStyle/>
            <a:p>
              <a:pPr fontAlgn="auto">
                <a:spcBef>
                  <a:spcPts val="0"/>
                </a:spcBef>
                <a:spcAft>
                  <a:spcPts val="0"/>
                </a:spcAft>
                <a:defRPr/>
              </a:pPr>
              <a:endParaRPr lang="en-US">
                <a:latin typeface="+mn-lt"/>
              </a:endParaRPr>
            </a:p>
          </p:txBody>
        </p:sp>
        <p:sp>
          <p:nvSpPr>
            <p:cNvPr id="8" name="Freeform 254"/>
            <p:cNvSpPr>
              <a:spLocks/>
            </p:cNvSpPr>
            <p:nvPr/>
          </p:nvSpPr>
          <p:spPr bwMode="auto">
            <a:xfrm>
              <a:off x="2707" y="2754"/>
              <a:ext cx="180" cy="120"/>
            </a:xfrm>
            <a:custGeom>
              <a:avLst/>
              <a:gdLst>
                <a:gd name="T0" fmla="*/ 8 w 359"/>
                <a:gd name="T1" fmla="*/ 157 h 241"/>
                <a:gd name="T2" fmla="*/ 11 w 359"/>
                <a:gd name="T3" fmla="*/ 161 h 241"/>
                <a:gd name="T4" fmla="*/ 17 w 359"/>
                <a:gd name="T5" fmla="*/ 163 h 241"/>
                <a:gd name="T6" fmla="*/ 25 w 359"/>
                <a:gd name="T7" fmla="*/ 167 h 241"/>
                <a:gd name="T8" fmla="*/ 30 w 359"/>
                <a:gd name="T9" fmla="*/ 169 h 241"/>
                <a:gd name="T10" fmla="*/ 40 w 359"/>
                <a:gd name="T11" fmla="*/ 171 h 241"/>
                <a:gd name="T12" fmla="*/ 46 w 359"/>
                <a:gd name="T13" fmla="*/ 171 h 241"/>
                <a:gd name="T14" fmla="*/ 51 w 359"/>
                <a:gd name="T15" fmla="*/ 171 h 241"/>
                <a:gd name="T16" fmla="*/ 59 w 359"/>
                <a:gd name="T17" fmla="*/ 163 h 241"/>
                <a:gd name="T18" fmla="*/ 65 w 359"/>
                <a:gd name="T19" fmla="*/ 157 h 241"/>
                <a:gd name="T20" fmla="*/ 68 w 359"/>
                <a:gd name="T21" fmla="*/ 153 h 241"/>
                <a:gd name="T22" fmla="*/ 74 w 359"/>
                <a:gd name="T23" fmla="*/ 153 h 241"/>
                <a:gd name="T24" fmla="*/ 78 w 359"/>
                <a:gd name="T25" fmla="*/ 155 h 241"/>
                <a:gd name="T26" fmla="*/ 86 w 359"/>
                <a:gd name="T27" fmla="*/ 159 h 241"/>
                <a:gd name="T28" fmla="*/ 93 w 359"/>
                <a:gd name="T29" fmla="*/ 163 h 241"/>
                <a:gd name="T30" fmla="*/ 99 w 359"/>
                <a:gd name="T31" fmla="*/ 165 h 241"/>
                <a:gd name="T32" fmla="*/ 106 w 359"/>
                <a:gd name="T33" fmla="*/ 174 h 241"/>
                <a:gd name="T34" fmla="*/ 110 w 359"/>
                <a:gd name="T35" fmla="*/ 180 h 241"/>
                <a:gd name="T36" fmla="*/ 122 w 359"/>
                <a:gd name="T37" fmla="*/ 188 h 241"/>
                <a:gd name="T38" fmla="*/ 137 w 359"/>
                <a:gd name="T39" fmla="*/ 199 h 241"/>
                <a:gd name="T40" fmla="*/ 162 w 359"/>
                <a:gd name="T41" fmla="*/ 210 h 241"/>
                <a:gd name="T42" fmla="*/ 194 w 359"/>
                <a:gd name="T43" fmla="*/ 222 h 241"/>
                <a:gd name="T44" fmla="*/ 236 w 359"/>
                <a:gd name="T45" fmla="*/ 231 h 241"/>
                <a:gd name="T46" fmla="*/ 289 w 359"/>
                <a:gd name="T47" fmla="*/ 237 h 241"/>
                <a:gd name="T48" fmla="*/ 350 w 359"/>
                <a:gd name="T49" fmla="*/ 241 h 241"/>
                <a:gd name="T50" fmla="*/ 352 w 359"/>
                <a:gd name="T51" fmla="*/ 237 h 241"/>
                <a:gd name="T52" fmla="*/ 355 w 359"/>
                <a:gd name="T53" fmla="*/ 231 h 241"/>
                <a:gd name="T54" fmla="*/ 357 w 359"/>
                <a:gd name="T55" fmla="*/ 222 h 241"/>
                <a:gd name="T56" fmla="*/ 359 w 359"/>
                <a:gd name="T57" fmla="*/ 210 h 241"/>
                <a:gd name="T58" fmla="*/ 359 w 359"/>
                <a:gd name="T59" fmla="*/ 197 h 241"/>
                <a:gd name="T60" fmla="*/ 354 w 359"/>
                <a:gd name="T61" fmla="*/ 184 h 241"/>
                <a:gd name="T62" fmla="*/ 340 w 359"/>
                <a:gd name="T63" fmla="*/ 171 h 241"/>
                <a:gd name="T64" fmla="*/ 321 w 359"/>
                <a:gd name="T65" fmla="*/ 157 h 241"/>
                <a:gd name="T66" fmla="*/ 298 w 359"/>
                <a:gd name="T67" fmla="*/ 144 h 241"/>
                <a:gd name="T68" fmla="*/ 276 w 359"/>
                <a:gd name="T69" fmla="*/ 131 h 241"/>
                <a:gd name="T70" fmla="*/ 255 w 359"/>
                <a:gd name="T71" fmla="*/ 115 h 241"/>
                <a:gd name="T72" fmla="*/ 236 w 359"/>
                <a:gd name="T73" fmla="*/ 100 h 241"/>
                <a:gd name="T74" fmla="*/ 220 w 359"/>
                <a:gd name="T75" fmla="*/ 81 h 241"/>
                <a:gd name="T76" fmla="*/ 207 w 359"/>
                <a:gd name="T77" fmla="*/ 62 h 241"/>
                <a:gd name="T78" fmla="*/ 196 w 359"/>
                <a:gd name="T79" fmla="*/ 39 h 241"/>
                <a:gd name="T80" fmla="*/ 192 w 359"/>
                <a:gd name="T81" fmla="*/ 15 h 241"/>
                <a:gd name="T82" fmla="*/ 0 w 359"/>
                <a:gd name="T8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9" h="241">
                  <a:moveTo>
                    <a:pt x="0" y="51"/>
                  </a:moveTo>
                  <a:lnTo>
                    <a:pt x="8" y="157"/>
                  </a:lnTo>
                  <a:lnTo>
                    <a:pt x="8" y="157"/>
                  </a:lnTo>
                  <a:lnTo>
                    <a:pt x="11" y="161"/>
                  </a:lnTo>
                  <a:lnTo>
                    <a:pt x="13" y="161"/>
                  </a:lnTo>
                  <a:lnTo>
                    <a:pt x="17" y="163"/>
                  </a:lnTo>
                  <a:lnTo>
                    <a:pt x="21" y="165"/>
                  </a:lnTo>
                  <a:lnTo>
                    <a:pt x="25" y="167"/>
                  </a:lnTo>
                  <a:lnTo>
                    <a:pt x="28" y="169"/>
                  </a:lnTo>
                  <a:lnTo>
                    <a:pt x="30" y="169"/>
                  </a:lnTo>
                  <a:lnTo>
                    <a:pt x="34" y="171"/>
                  </a:lnTo>
                  <a:lnTo>
                    <a:pt x="40" y="171"/>
                  </a:lnTo>
                  <a:lnTo>
                    <a:pt x="42" y="171"/>
                  </a:lnTo>
                  <a:lnTo>
                    <a:pt x="46" y="171"/>
                  </a:lnTo>
                  <a:lnTo>
                    <a:pt x="49" y="171"/>
                  </a:lnTo>
                  <a:lnTo>
                    <a:pt x="51" y="171"/>
                  </a:lnTo>
                  <a:lnTo>
                    <a:pt x="55" y="167"/>
                  </a:lnTo>
                  <a:lnTo>
                    <a:pt x="59" y="163"/>
                  </a:lnTo>
                  <a:lnTo>
                    <a:pt x="63" y="159"/>
                  </a:lnTo>
                  <a:lnTo>
                    <a:pt x="65" y="157"/>
                  </a:lnTo>
                  <a:lnTo>
                    <a:pt x="68" y="153"/>
                  </a:lnTo>
                  <a:lnTo>
                    <a:pt x="68" y="153"/>
                  </a:lnTo>
                  <a:lnTo>
                    <a:pt x="70" y="153"/>
                  </a:lnTo>
                  <a:lnTo>
                    <a:pt x="74" y="153"/>
                  </a:lnTo>
                  <a:lnTo>
                    <a:pt x="76" y="155"/>
                  </a:lnTo>
                  <a:lnTo>
                    <a:pt x="78" y="155"/>
                  </a:lnTo>
                  <a:lnTo>
                    <a:pt x="82" y="157"/>
                  </a:lnTo>
                  <a:lnTo>
                    <a:pt x="86" y="159"/>
                  </a:lnTo>
                  <a:lnTo>
                    <a:pt x="89" y="161"/>
                  </a:lnTo>
                  <a:lnTo>
                    <a:pt x="93" y="163"/>
                  </a:lnTo>
                  <a:lnTo>
                    <a:pt x="95" y="165"/>
                  </a:lnTo>
                  <a:lnTo>
                    <a:pt x="99" y="165"/>
                  </a:lnTo>
                  <a:lnTo>
                    <a:pt x="105" y="171"/>
                  </a:lnTo>
                  <a:lnTo>
                    <a:pt x="106" y="174"/>
                  </a:lnTo>
                  <a:lnTo>
                    <a:pt x="108" y="176"/>
                  </a:lnTo>
                  <a:lnTo>
                    <a:pt x="110" y="180"/>
                  </a:lnTo>
                  <a:lnTo>
                    <a:pt x="116" y="184"/>
                  </a:lnTo>
                  <a:lnTo>
                    <a:pt x="122" y="188"/>
                  </a:lnTo>
                  <a:lnTo>
                    <a:pt x="127" y="193"/>
                  </a:lnTo>
                  <a:lnTo>
                    <a:pt x="137" y="199"/>
                  </a:lnTo>
                  <a:lnTo>
                    <a:pt x="148" y="205"/>
                  </a:lnTo>
                  <a:lnTo>
                    <a:pt x="162" y="210"/>
                  </a:lnTo>
                  <a:lnTo>
                    <a:pt x="177" y="216"/>
                  </a:lnTo>
                  <a:lnTo>
                    <a:pt x="194" y="222"/>
                  </a:lnTo>
                  <a:lnTo>
                    <a:pt x="213" y="226"/>
                  </a:lnTo>
                  <a:lnTo>
                    <a:pt x="236" y="231"/>
                  </a:lnTo>
                  <a:lnTo>
                    <a:pt x="260" y="235"/>
                  </a:lnTo>
                  <a:lnTo>
                    <a:pt x="289" y="237"/>
                  </a:lnTo>
                  <a:lnTo>
                    <a:pt x="317" y="239"/>
                  </a:lnTo>
                  <a:lnTo>
                    <a:pt x="350" y="241"/>
                  </a:lnTo>
                  <a:lnTo>
                    <a:pt x="350" y="239"/>
                  </a:lnTo>
                  <a:lnTo>
                    <a:pt x="352" y="237"/>
                  </a:lnTo>
                  <a:lnTo>
                    <a:pt x="354" y="235"/>
                  </a:lnTo>
                  <a:lnTo>
                    <a:pt x="355" y="231"/>
                  </a:lnTo>
                  <a:lnTo>
                    <a:pt x="355" y="228"/>
                  </a:lnTo>
                  <a:lnTo>
                    <a:pt x="357" y="222"/>
                  </a:lnTo>
                  <a:lnTo>
                    <a:pt x="359" y="216"/>
                  </a:lnTo>
                  <a:lnTo>
                    <a:pt x="359" y="210"/>
                  </a:lnTo>
                  <a:lnTo>
                    <a:pt x="359" y="203"/>
                  </a:lnTo>
                  <a:lnTo>
                    <a:pt x="359" y="197"/>
                  </a:lnTo>
                  <a:lnTo>
                    <a:pt x="355" y="191"/>
                  </a:lnTo>
                  <a:lnTo>
                    <a:pt x="354" y="184"/>
                  </a:lnTo>
                  <a:lnTo>
                    <a:pt x="348" y="176"/>
                  </a:lnTo>
                  <a:lnTo>
                    <a:pt x="340" y="171"/>
                  </a:lnTo>
                  <a:lnTo>
                    <a:pt x="333" y="163"/>
                  </a:lnTo>
                  <a:lnTo>
                    <a:pt x="321" y="157"/>
                  </a:lnTo>
                  <a:lnTo>
                    <a:pt x="310" y="150"/>
                  </a:lnTo>
                  <a:lnTo>
                    <a:pt x="298" y="144"/>
                  </a:lnTo>
                  <a:lnTo>
                    <a:pt x="287" y="136"/>
                  </a:lnTo>
                  <a:lnTo>
                    <a:pt x="276" y="131"/>
                  </a:lnTo>
                  <a:lnTo>
                    <a:pt x="264" y="123"/>
                  </a:lnTo>
                  <a:lnTo>
                    <a:pt x="255" y="115"/>
                  </a:lnTo>
                  <a:lnTo>
                    <a:pt x="245" y="108"/>
                  </a:lnTo>
                  <a:lnTo>
                    <a:pt x="236" y="100"/>
                  </a:lnTo>
                  <a:lnTo>
                    <a:pt x="228" y="91"/>
                  </a:lnTo>
                  <a:lnTo>
                    <a:pt x="220" y="81"/>
                  </a:lnTo>
                  <a:lnTo>
                    <a:pt x="213" y="72"/>
                  </a:lnTo>
                  <a:lnTo>
                    <a:pt x="207" y="62"/>
                  </a:lnTo>
                  <a:lnTo>
                    <a:pt x="201" y="51"/>
                  </a:lnTo>
                  <a:lnTo>
                    <a:pt x="196" y="39"/>
                  </a:lnTo>
                  <a:lnTo>
                    <a:pt x="192" y="28"/>
                  </a:lnTo>
                  <a:lnTo>
                    <a:pt x="192" y="15"/>
                  </a:lnTo>
                  <a:lnTo>
                    <a:pt x="57" y="0"/>
                  </a:lnTo>
                  <a:lnTo>
                    <a:pt x="0" y="51"/>
                  </a:lnTo>
                  <a:lnTo>
                    <a:pt x="0" y="51"/>
                  </a:lnTo>
                  <a:close/>
                </a:path>
              </a:pathLst>
            </a:custGeom>
            <a:solidFill>
              <a:srgbClr val="85699C"/>
            </a:solidFill>
            <a:ln>
              <a:noFill/>
            </a:ln>
            <a:extLst/>
          </p:spPr>
          <p:txBody>
            <a:bodyPr/>
            <a:lstStyle/>
            <a:p>
              <a:pPr fontAlgn="auto">
                <a:spcBef>
                  <a:spcPts val="0"/>
                </a:spcBef>
                <a:spcAft>
                  <a:spcPts val="0"/>
                </a:spcAft>
                <a:defRPr/>
              </a:pPr>
              <a:endParaRPr lang="en-US">
                <a:latin typeface="+mn-lt"/>
              </a:endParaRPr>
            </a:p>
          </p:txBody>
        </p:sp>
        <p:sp>
          <p:nvSpPr>
            <p:cNvPr id="9" name="Freeform 255"/>
            <p:cNvSpPr>
              <a:spLocks/>
            </p:cNvSpPr>
            <p:nvPr/>
          </p:nvSpPr>
          <p:spPr bwMode="auto">
            <a:xfrm>
              <a:off x="2861" y="2780"/>
              <a:ext cx="38" cy="15"/>
            </a:xfrm>
            <a:custGeom>
              <a:avLst/>
              <a:gdLst>
                <a:gd name="T0" fmla="*/ 27 w 78"/>
                <a:gd name="T1" fmla="*/ 0 h 28"/>
                <a:gd name="T2" fmla="*/ 29 w 78"/>
                <a:gd name="T3" fmla="*/ 0 h 28"/>
                <a:gd name="T4" fmla="*/ 32 w 78"/>
                <a:gd name="T5" fmla="*/ 0 h 28"/>
                <a:gd name="T6" fmla="*/ 38 w 78"/>
                <a:gd name="T7" fmla="*/ 0 h 28"/>
                <a:gd name="T8" fmla="*/ 44 w 78"/>
                <a:gd name="T9" fmla="*/ 2 h 28"/>
                <a:gd name="T10" fmla="*/ 49 w 78"/>
                <a:gd name="T11" fmla="*/ 2 h 28"/>
                <a:gd name="T12" fmla="*/ 57 w 78"/>
                <a:gd name="T13" fmla="*/ 2 h 28"/>
                <a:gd name="T14" fmla="*/ 61 w 78"/>
                <a:gd name="T15" fmla="*/ 2 h 28"/>
                <a:gd name="T16" fmla="*/ 67 w 78"/>
                <a:gd name="T17" fmla="*/ 4 h 28"/>
                <a:gd name="T18" fmla="*/ 68 w 78"/>
                <a:gd name="T19" fmla="*/ 5 h 28"/>
                <a:gd name="T20" fmla="*/ 72 w 78"/>
                <a:gd name="T21" fmla="*/ 9 h 28"/>
                <a:gd name="T22" fmla="*/ 74 w 78"/>
                <a:gd name="T23" fmla="*/ 13 h 28"/>
                <a:gd name="T24" fmla="*/ 78 w 78"/>
                <a:gd name="T25" fmla="*/ 17 h 28"/>
                <a:gd name="T26" fmla="*/ 72 w 78"/>
                <a:gd name="T27" fmla="*/ 19 h 28"/>
                <a:gd name="T28" fmla="*/ 67 w 78"/>
                <a:gd name="T29" fmla="*/ 19 h 28"/>
                <a:gd name="T30" fmla="*/ 61 w 78"/>
                <a:gd name="T31" fmla="*/ 19 h 28"/>
                <a:gd name="T32" fmla="*/ 57 w 78"/>
                <a:gd name="T33" fmla="*/ 21 h 28"/>
                <a:gd name="T34" fmla="*/ 51 w 78"/>
                <a:gd name="T35" fmla="*/ 21 h 28"/>
                <a:gd name="T36" fmla="*/ 48 w 78"/>
                <a:gd name="T37" fmla="*/ 21 h 28"/>
                <a:gd name="T38" fmla="*/ 42 w 78"/>
                <a:gd name="T39" fmla="*/ 23 h 28"/>
                <a:gd name="T40" fmla="*/ 38 w 78"/>
                <a:gd name="T41" fmla="*/ 23 h 28"/>
                <a:gd name="T42" fmla="*/ 32 w 78"/>
                <a:gd name="T43" fmla="*/ 23 h 28"/>
                <a:gd name="T44" fmla="*/ 27 w 78"/>
                <a:gd name="T45" fmla="*/ 23 h 28"/>
                <a:gd name="T46" fmla="*/ 23 w 78"/>
                <a:gd name="T47" fmla="*/ 24 h 28"/>
                <a:gd name="T48" fmla="*/ 17 w 78"/>
                <a:gd name="T49" fmla="*/ 24 h 28"/>
                <a:gd name="T50" fmla="*/ 11 w 78"/>
                <a:gd name="T51" fmla="*/ 24 h 28"/>
                <a:gd name="T52" fmla="*/ 8 w 78"/>
                <a:gd name="T53" fmla="*/ 26 h 28"/>
                <a:gd name="T54" fmla="*/ 4 w 78"/>
                <a:gd name="T55" fmla="*/ 26 h 28"/>
                <a:gd name="T56" fmla="*/ 0 w 78"/>
                <a:gd name="T57" fmla="*/ 28 h 28"/>
                <a:gd name="T58" fmla="*/ 0 w 78"/>
                <a:gd name="T59" fmla="*/ 23 h 28"/>
                <a:gd name="T60" fmla="*/ 0 w 78"/>
                <a:gd name="T61" fmla="*/ 19 h 28"/>
                <a:gd name="T62" fmla="*/ 0 w 78"/>
                <a:gd name="T63" fmla="*/ 13 h 28"/>
                <a:gd name="T64" fmla="*/ 2 w 78"/>
                <a:gd name="T65" fmla="*/ 9 h 28"/>
                <a:gd name="T66" fmla="*/ 4 w 78"/>
                <a:gd name="T67" fmla="*/ 7 h 28"/>
                <a:gd name="T68" fmla="*/ 8 w 78"/>
                <a:gd name="T69" fmla="*/ 5 h 28"/>
                <a:gd name="T70" fmla="*/ 11 w 78"/>
                <a:gd name="T71" fmla="*/ 4 h 28"/>
                <a:gd name="T72" fmla="*/ 15 w 78"/>
                <a:gd name="T73" fmla="*/ 4 h 28"/>
                <a:gd name="T74" fmla="*/ 19 w 78"/>
                <a:gd name="T75" fmla="*/ 2 h 28"/>
                <a:gd name="T76" fmla="*/ 21 w 78"/>
                <a:gd name="T77" fmla="*/ 0 h 28"/>
                <a:gd name="T78" fmla="*/ 25 w 78"/>
                <a:gd name="T79" fmla="*/ 0 h 28"/>
                <a:gd name="T80" fmla="*/ 27 w 78"/>
                <a:gd name="T81" fmla="*/ 0 h 28"/>
                <a:gd name="T82" fmla="*/ 27 w 78"/>
                <a:gd name="T8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28">
                  <a:moveTo>
                    <a:pt x="27" y="0"/>
                  </a:moveTo>
                  <a:lnTo>
                    <a:pt x="29" y="0"/>
                  </a:lnTo>
                  <a:lnTo>
                    <a:pt x="32" y="0"/>
                  </a:lnTo>
                  <a:lnTo>
                    <a:pt x="38" y="0"/>
                  </a:lnTo>
                  <a:lnTo>
                    <a:pt x="44" y="2"/>
                  </a:lnTo>
                  <a:lnTo>
                    <a:pt x="49" y="2"/>
                  </a:lnTo>
                  <a:lnTo>
                    <a:pt x="57" y="2"/>
                  </a:lnTo>
                  <a:lnTo>
                    <a:pt x="61" y="2"/>
                  </a:lnTo>
                  <a:lnTo>
                    <a:pt x="67" y="4"/>
                  </a:lnTo>
                  <a:lnTo>
                    <a:pt x="68" y="5"/>
                  </a:lnTo>
                  <a:lnTo>
                    <a:pt x="72" y="9"/>
                  </a:lnTo>
                  <a:lnTo>
                    <a:pt x="74" y="13"/>
                  </a:lnTo>
                  <a:lnTo>
                    <a:pt x="78" y="17"/>
                  </a:lnTo>
                  <a:lnTo>
                    <a:pt x="72" y="19"/>
                  </a:lnTo>
                  <a:lnTo>
                    <a:pt x="67" y="19"/>
                  </a:lnTo>
                  <a:lnTo>
                    <a:pt x="61" y="19"/>
                  </a:lnTo>
                  <a:lnTo>
                    <a:pt x="57" y="21"/>
                  </a:lnTo>
                  <a:lnTo>
                    <a:pt x="51" y="21"/>
                  </a:lnTo>
                  <a:lnTo>
                    <a:pt x="48" y="21"/>
                  </a:lnTo>
                  <a:lnTo>
                    <a:pt x="42" y="23"/>
                  </a:lnTo>
                  <a:lnTo>
                    <a:pt x="38" y="23"/>
                  </a:lnTo>
                  <a:lnTo>
                    <a:pt x="32" y="23"/>
                  </a:lnTo>
                  <a:lnTo>
                    <a:pt x="27" y="23"/>
                  </a:lnTo>
                  <a:lnTo>
                    <a:pt x="23" y="24"/>
                  </a:lnTo>
                  <a:lnTo>
                    <a:pt x="17" y="24"/>
                  </a:lnTo>
                  <a:lnTo>
                    <a:pt x="11" y="24"/>
                  </a:lnTo>
                  <a:lnTo>
                    <a:pt x="8" y="26"/>
                  </a:lnTo>
                  <a:lnTo>
                    <a:pt x="4" y="26"/>
                  </a:lnTo>
                  <a:lnTo>
                    <a:pt x="0" y="28"/>
                  </a:lnTo>
                  <a:lnTo>
                    <a:pt x="0" y="23"/>
                  </a:lnTo>
                  <a:lnTo>
                    <a:pt x="0" y="19"/>
                  </a:lnTo>
                  <a:lnTo>
                    <a:pt x="0" y="13"/>
                  </a:lnTo>
                  <a:lnTo>
                    <a:pt x="2" y="9"/>
                  </a:lnTo>
                  <a:lnTo>
                    <a:pt x="4" y="7"/>
                  </a:lnTo>
                  <a:lnTo>
                    <a:pt x="8" y="5"/>
                  </a:lnTo>
                  <a:lnTo>
                    <a:pt x="11" y="4"/>
                  </a:lnTo>
                  <a:lnTo>
                    <a:pt x="15" y="4"/>
                  </a:lnTo>
                  <a:lnTo>
                    <a:pt x="19" y="2"/>
                  </a:lnTo>
                  <a:lnTo>
                    <a:pt x="21" y="0"/>
                  </a:lnTo>
                  <a:lnTo>
                    <a:pt x="25" y="0"/>
                  </a:lnTo>
                  <a:lnTo>
                    <a:pt x="27" y="0"/>
                  </a:lnTo>
                  <a:lnTo>
                    <a:pt x="2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0" name="Freeform 256"/>
            <p:cNvSpPr>
              <a:spLocks/>
            </p:cNvSpPr>
            <p:nvPr/>
          </p:nvSpPr>
          <p:spPr bwMode="auto">
            <a:xfrm>
              <a:off x="2777" y="2786"/>
              <a:ext cx="37" cy="20"/>
            </a:xfrm>
            <a:custGeom>
              <a:avLst/>
              <a:gdLst>
                <a:gd name="T0" fmla="*/ 42 w 74"/>
                <a:gd name="T1" fmla="*/ 2 h 40"/>
                <a:gd name="T2" fmla="*/ 43 w 74"/>
                <a:gd name="T3" fmla="*/ 0 h 40"/>
                <a:gd name="T4" fmla="*/ 47 w 74"/>
                <a:gd name="T5" fmla="*/ 0 h 40"/>
                <a:gd name="T6" fmla="*/ 51 w 74"/>
                <a:gd name="T7" fmla="*/ 0 h 40"/>
                <a:gd name="T8" fmla="*/ 55 w 74"/>
                <a:gd name="T9" fmla="*/ 2 h 40"/>
                <a:gd name="T10" fmla="*/ 59 w 74"/>
                <a:gd name="T11" fmla="*/ 2 h 40"/>
                <a:gd name="T12" fmla="*/ 62 w 74"/>
                <a:gd name="T13" fmla="*/ 4 h 40"/>
                <a:gd name="T14" fmla="*/ 66 w 74"/>
                <a:gd name="T15" fmla="*/ 6 h 40"/>
                <a:gd name="T16" fmla="*/ 70 w 74"/>
                <a:gd name="T17" fmla="*/ 8 h 40"/>
                <a:gd name="T18" fmla="*/ 74 w 74"/>
                <a:gd name="T19" fmla="*/ 12 h 40"/>
                <a:gd name="T20" fmla="*/ 74 w 74"/>
                <a:gd name="T21" fmla="*/ 17 h 40"/>
                <a:gd name="T22" fmla="*/ 72 w 74"/>
                <a:gd name="T23" fmla="*/ 17 h 40"/>
                <a:gd name="T24" fmla="*/ 68 w 74"/>
                <a:gd name="T25" fmla="*/ 19 h 40"/>
                <a:gd name="T26" fmla="*/ 62 w 74"/>
                <a:gd name="T27" fmla="*/ 21 h 40"/>
                <a:gd name="T28" fmla="*/ 57 w 74"/>
                <a:gd name="T29" fmla="*/ 23 h 40"/>
                <a:gd name="T30" fmla="*/ 53 w 74"/>
                <a:gd name="T31" fmla="*/ 21 h 40"/>
                <a:gd name="T32" fmla="*/ 47 w 74"/>
                <a:gd name="T33" fmla="*/ 21 h 40"/>
                <a:gd name="T34" fmla="*/ 43 w 74"/>
                <a:gd name="T35" fmla="*/ 21 h 40"/>
                <a:gd name="T36" fmla="*/ 42 w 74"/>
                <a:gd name="T37" fmla="*/ 21 h 40"/>
                <a:gd name="T38" fmla="*/ 34 w 74"/>
                <a:gd name="T39" fmla="*/ 25 h 40"/>
                <a:gd name="T40" fmla="*/ 28 w 74"/>
                <a:gd name="T41" fmla="*/ 31 h 40"/>
                <a:gd name="T42" fmla="*/ 23 w 74"/>
                <a:gd name="T43" fmla="*/ 34 h 40"/>
                <a:gd name="T44" fmla="*/ 17 w 74"/>
                <a:gd name="T45" fmla="*/ 38 h 40"/>
                <a:gd name="T46" fmla="*/ 13 w 74"/>
                <a:gd name="T47" fmla="*/ 40 h 40"/>
                <a:gd name="T48" fmla="*/ 9 w 74"/>
                <a:gd name="T49" fmla="*/ 40 h 40"/>
                <a:gd name="T50" fmla="*/ 5 w 74"/>
                <a:gd name="T51" fmla="*/ 40 h 40"/>
                <a:gd name="T52" fmla="*/ 4 w 74"/>
                <a:gd name="T53" fmla="*/ 40 h 40"/>
                <a:gd name="T54" fmla="*/ 0 w 74"/>
                <a:gd name="T55" fmla="*/ 34 h 40"/>
                <a:gd name="T56" fmla="*/ 0 w 74"/>
                <a:gd name="T57" fmla="*/ 32 h 40"/>
                <a:gd name="T58" fmla="*/ 0 w 74"/>
                <a:gd name="T59" fmla="*/ 29 h 40"/>
                <a:gd name="T60" fmla="*/ 2 w 74"/>
                <a:gd name="T61" fmla="*/ 25 h 40"/>
                <a:gd name="T62" fmla="*/ 4 w 74"/>
                <a:gd name="T63" fmla="*/ 21 h 40"/>
                <a:gd name="T64" fmla="*/ 5 w 74"/>
                <a:gd name="T65" fmla="*/ 19 h 40"/>
                <a:gd name="T66" fmla="*/ 9 w 74"/>
                <a:gd name="T67" fmla="*/ 15 h 40"/>
                <a:gd name="T68" fmla="*/ 13 w 74"/>
                <a:gd name="T69" fmla="*/ 13 h 40"/>
                <a:gd name="T70" fmla="*/ 15 w 74"/>
                <a:gd name="T71" fmla="*/ 12 h 40"/>
                <a:gd name="T72" fmla="*/ 21 w 74"/>
                <a:gd name="T73" fmla="*/ 10 h 40"/>
                <a:gd name="T74" fmla="*/ 24 w 74"/>
                <a:gd name="T75" fmla="*/ 8 h 40"/>
                <a:gd name="T76" fmla="*/ 28 w 74"/>
                <a:gd name="T77" fmla="*/ 6 h 40"/>
                <a:gd name="T78" fmla="*/ 32 w 74"/>
                <a:gd name="T79" fmla="*/ 4 h 40"/>
                <a:gd name="T80" fmla="*/ 36 w 74"/>
                <a:gd name="T81" fmla="*/ 4 h 40"/>
                <a:gd name="T82" fmla="*/ 38 w 74"/>
                <a:gd name="T83" fmla="*/ 2 h 40"/>
                <a:gd name="T84" fmla="*/ 42 w 74"/>
                <a:gd name="T85" fmla="*/ 2 h 40"/>
                <a:gd name="T86" fmla="*/ 42 w 74"/>
                <a:gd name="T8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40">
                  <a:moveTo>
                    <a:pt x="42" y="2"/>
                  </a:moveTo>
                  <a:lnTo>
                    <a:pt x="43" y="0"/>
                  </a:lnTo>
                  <a:lnTo>
                    <a:pt x="47" y="0"/>
                  </a:lnTo>
                  <a:lnTo>
                    <a:pt x="51" y="0"/>
                  </a:lnTo>
                  <a:lnTo>
                    <a:pt x="55" y="2"/>
                  </a:lnTo>
                  <a:lnTo>
                    <a:pt x="59" y="2"/>
                  </a:lnTo>
                  <a:lnTo>
                    <a:pt x="62" y="4"/>
                  </a:lnTo>
                  <a:lnTo>
                    <a:pt x="66" y="6"/>
                  </a:lnTo>
                  <a:lnTo>
                    <a:pt x="70" y="8"/>
                  </a:lnTo>
                  <a:lnTo>
                    <a:pt x="74" y="12"/>
                  </a:lnTo>
                  <a:lnTo>
                    <a:pt x="74" y="17"/>
                  </a:lnTo>
                  <a:lnTo>
                    <a:pt x="72" y="17"/>
                  </a:lnTo>
                  <a:lnTo>
                    <a:pt x="68" y="19"/>
                  </a:lnTo>
                  <a:lnTo>
                    <a:pt x="62" y="21"/>
                  </a:lnTo>
                  <a:lnTo>
                    <a:pt x="57" y="23"/>
                  </a:lnTo>
                  <a:lnTo>
                    <a:pt x="53" y="21"/>
                  </a:lnTo>
                  <a:lnTo>
                    <a:pt x="47" y="21"/>
                  </a:lnTo>
                  <a:lnTo>
                    <a:pt x="43" y="21"/>
                  </a:lnTo>
                  <a:lnTo>
                    <a:pt x="42" y="21"/>
                  </a:lnTo>
                  <a:lnTo>
                    <a:pt x="34" y="25"/>
                  </a:lnTo>
                  <a:lnTo>
                    <a:pt x="28" y="31"/>
                  </a:lnTo>
                  <a:lnTo>
                    <a:pt x="23" y="34"/>
                  </a:lnTo>
                  <a:lnTo>
                    <a:pt x="17" y="38"/>
                  </a:lnTo>
                  <a:lnTo>
                    <a:pt x="13" y="40"/>
                  </a:lnTo>
                  <a:lnTo>
                    <a:pt x="9" y="40"/>
                  </a:lnTo>
                  <a:lnTo>
                    <a:pt x="5" y="40"/>
                  </a:lnTo>
                  <a:lnTo>
                    <a:pt x="4" y="40"/>
                  </a:lnTo>
                  <a:lnTo>
                    <a:pt x="0" y="34"/>
                  </a:lnTo>
                  <a:lnTo>
                    <a:pt x="0" y="32"/>
                  </a:lnTo>
                  <a:lnTo>
                    <a:pt x="0" y="29"/>
                  </a:lnTo>
                  <a:lnTo>
                    <a:pt x="2" y="25"/>
                  </a:lnTo>
                  <a:lnTo>
                    <a:pt x="4" y="21"/>
                  </a:lnTo>
                  <a:lnTo>
                    <a:pt x="5" y="19"/>
                  </a:lnTo>
                  <a:lnTo>
                    <a:pt x="9" y="15"/>
                  </a:lnTo>
                  <a:lnTo>
                    <a:pt x="13" y="13"/>
                  </a:lnTo>
                  <a:lnTo>
                    <a:pt x="15" y="12"/>
                  </a:lnTo>
                  <a:lnTo>
                    <a:pt x="21" y="10"/>
                  </a:lnTo>
                  <a:lnTo>
                    <a:pt x="24" y="8"/>
                  </a:lnTo>
                  <a:lnTo>
                    <a:pt x="28" y="6"/>
                  </a:lnTo>
                  <a:lnTo>
                    <a:pt x="32" y="4"/>
                  </a:lnTo>
                  <a:lnTo>
                    <a:pt x="36" y="4"/>
                  </a:lnTo>
                  <a:lnTo>
                    <a:pt x="38" y="2"/>
                  </a:lnTo>
                  <a:lnTo>
                    <a:pt x="42" y="2"/>
                  </a:lnTo>
                  <a:lnTo>
                    <a:pt x="42" y="2"/>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1" name="Freeform 257"/>
            <p:cNvSpPr>
              <a:spLocks/>
            </p:cNvSpPr>
            <p:nvPr/>
          </p:nvSpPr>
          <p:spPr bwMode="auto">
            <a:xfrm>
              <a:off x="2878" y="2793"/>
              <a:ext cx="25" cy="21"/>
            </a:xfrm>
            <a:custGeom>
              <a:avLst/>
              <a:gdLst>
                <a:gd name="T0" fmla="*/ 42 w 52"/>
                <a:gd name="T1" fmla="*/ 0 h 42"/>
                <a:gd name="T2" fmla="*/ 44 w 52"/>
                <a:gd name="T3" fmla="*/ 0 h 42"/>
                <a:gd name="T4" fmla="*/ 48 w 52"/>
                <a:gd name="T5" fmla="*/ 0 h 42"/>
                <a:gd name="T6" fmla="*/ 50 w 52"/>
                <a:gd name="T7" fmla="*/ 2 h 42"/>
                <a:gd name="T8" fmla="*/ 52 w 52"/>
                <a:gd name="T9" fmla="*/ 6 h 42"/>
                <a:gd name="T10" fmla="*/ 50 w 52"/>
                <a:gd name="T11" fmla="*/ 10 h 42"/>
                <a:gd name="T12" fmla="*/ 50 w 52"/>
                <a:gd name="T13" fmla="*/ 12 h 42"/>
                <a:gd name="T14" fmla="*/ 50 w 52"/>
                <a:gd name="T15" fmla="*/ 16 h 42"/>
                <a:gd name="T16" fmla="*/ 48 w 52"/>
                <a:gd name="T17" fmla="*/ 19 h 42"/>
                <a:gd name="T18" fmla="*/ 44 w 52"/>
                <a:gd name="T19" fmla="*/ 23 h 42"/>
                <a:gd name="T20" fmla="*/ 42 w 52"/>
                <a:gd name="T21" fmla="*/ 27 h 42"/>
                <a:gd name="T22" fmla="*/ 40 w 52"/>
                <a:gd name="T23" fmla="*/ 29 h 42"/>
                <a:gd name="T24" fmla="*/ 36 w 52"/>
                <a:gd name="T25" fmla="*/ 31 h 42"/>
                <a:gd name="T26" fmla="*/ 31 w 52"/>
                <a:gd name="T27" fmla="*/ 33 h 42"/>
                <a:gd name="T28" fmla="*/ 25 w 52"/>
                <a:gd name="T29" fmla="*/ 31 h 42"/>
                <a:gd name="T30" fmla="*/ 19 w 52"/>
                <a:gd name="T31" fmla="*/ 37 h 42"/>
                <a:gd name="T32" fmla="*/ 15 w 52"/>
                <a:gd name="T33" fmla="*/ 40 h 42"/>
                <a:gd name="T34" fmla="*/ 12 w 52"/>
                <a:gd name="T35" fmla="*/ 42 h 42"/>
                <a:gd name="T36" fmla="*/ 8 w 52"/>
                <a:gd name="T37" fmla="*/ 42 h 42"/>
                <a:gd name="T38" fmla="*/ 6 w 52"/>
                <a:gd name="T39" fmla="*/ 40 h 42"/>
                <a:gd name="T40" fmla="*/ 4 w 52"/>
                <a:gd name="T41" fmla="*/ 38 h 42"/>
                <a:gd name="T42" fmla="*/ 2 w 52"/>
                <a:gd name="T43" fmla="*/ 35 h 42"/>
                <a:gd name="T44" fmla="*/ 0 w 52"/>
                <a:gd name="T45" fmla="*/ 31 h 42"/>
                <a:gd name="T46" fmla="*/ 0 w 52"/>
                <a:gd name="T47" fmla="*/ 27 h 42"/>
                <a:gd name="T48" fmla="*/ 0 w 52"/>
                <a:gd name="T49" fmla="*/ 21 h 42"/>
                <a:gd name="T50" fmla="*/ 0 w 52"/>
                <a:gd name="T51" fmla="*/ 18 h 42"/>
                <a:gd name="T52" fmla="*/ 4 w 52"/>
                <a:gd name="T53" fmla="*/ 14 h 42"/>
                <a:gd name="T54" fmla="*/ 6 w 52"/>
                <a:gd name="T55" fmla="*/ 10 h 42"/>
                <a:gd name="T56" fmla="*/ 10 w 52"/>
                <a:gd name="T57" fmla="*/ 10 h 42"/>
                <a:gd name="T58" fmla="*/ 15 w 52"/>
                <a:gd name="T59" fmla="*/ 10 h 42"/>
                <a:gd name="T60" fmla="*/ 21 w 52"/>
                <a:gd name="T61" fmla="*/ 10 h 42"/>
                <a:gd name="T62" fmla="*/ 23 w 52"/>
                <a:gd name="T63" fmla="*/ 8 h 42"/>
                <a:gd name="T64" fmla="*/ 27 w 52"/>
                <a:gd name="T65" fmla="*/ 6 h 42"/>
                <a:gd name="T66" fmla="*/ 31 w 52"/>
                <a:gd name="T67" fmla="*/ 4 h 42"/>
                <a:gd name="T68" fmla="*/ 34 w 52"/>
                <a:gd name="T69" fmla="*/ 2 h 42"/>
                <a:gd name="T70" fmla="*/ 38 w 52"/>
                <a:gd name="T71" fmla="*/ 0 h 42"/>
                <a:gd name="T72" fmla="*/ 42 w 52"/>
                <a:gd name="T73" fmla="*/ 0 h 42"/>
                <a:gd name="T74" fmla="*/ 42 w 52"/>
                <a:gd name="T7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42" y="0"/>
                  </a:moveTo>
                  <a:lnTo>
                    <a:pt x="44" y="0"/>
                  </a:lnTo>
                  <a:lnTo>
                    <a:pt x="48" y="0"/>
                  </a:lnTo>
                  <a:lnTo>
                    <a:pt x="50" y="2"/>
                  </a:lnTo>
                  <a:lnTo>
                    <a:pt x="52" y="6"/>
                  </a:lnTo>
                  <a:lnTo>
                    <a:pt x="50" y="10"/>
                  </a:lnTo>
                  <a:lnTo>
                    <a:pt x="50" y="12"/>
                  </a:lnTo>
                  <a:lnTo>
                    <a:pt x="50" y="16"/>
                  </a:lnTo>
                  <a:lnTo>
                    <a:pt x="48" y="19"/>
                  </a:lnTo>
                  <a:lnTo>
                    <a:pt x="44" y="23"/>
                  </a:lnTo>
                  <a:lnTo>
                    <a:pt x="42" y="27"/>
                  </a:lnTo>
                  <a:lnTo>
                    <a:pt x="40" y="29"/>
                  </a:lnTo>
                  <a:lnTo>
                    <a:pt x="36" y="31"/>
                  </a:lnTo>
                  <a:lnTo>
                    <a:pt x="31" y="33"/>
                  </a:lnTo>
                  <a:lnTo>
                    <a:pt x="25" y="31"/>
                  </a:lnTo>
                  <a:lnTo>
                    <a:pt x="19" y="37"/>
                  </a:lnTo>
                  <a:lnTo>
                    <a:pt x="15" y="40"/>
                  </a:lnTo>
                  <a:lnTo>
                    <a:pt x="12" y="42"/>
                  </a:lnTo>
                  <a:lnTo>
                    <a:pt x="8" y="42"/>
                  </a:lnTo>
                  <a:lnTo>
                    <a:pt x="6" y="40"/>
                  </a:lnTo>
                  <a:lnTo>
                    <a:pt x="4" y="38"/>
                  </a:lnTo>
                  <a:lnTo>
                    <a:pt x="2" y="35"/>
                  </a:lnTo>
                  <a:lnTo>
                    <a:pt x="0" y="31"/>
                  </a:lnTo>
                  <a:lnTo>
                    <a:pt x="0" y="27"/>
                  </a:lnTo>
                  <a:lnTo>
                    <a:pt x="0" y="21"/>
                  </a:lnTo>
                  <a:lnTo>
                    <a:pt x="0" y="18"/>
                  </a:lnTo>
                  <a:lnTo>
                    <a:pt x="4" y="14"/>
                  </a:lnTo>
                  <a:lnTo>
                    <a:pt x="6" y="10"/>
                  </a:lnTo>
                  <a:lnTo>
                    <a:pt x="10" y="10"/>
                  </a:lnTo>
                  <a:lnTo>
                    <a:pt x="15" y="10"/>
                  </a:lnTo>
                  <a:lnTo>
                    <a:pt x="21" y="10"/>
                  </a:lnTo>
                  <a:lnTo>
                    <a:pt x="23" y="8"/>
                  </a:lnTo>
                  <a:lnTo>
                    <a:pt x="27" y="6"/>
                  </a:lnTo>
                  <a:lnTo>
                    <a:pt x="31" y="4"/>
                  </a:lnTo>
                  <a:lnTo>
                    <a:pt x="34" y="2"/>
                  </a:lnTo>
                  <a:lnTo>
                    <a:pt x="38" y="0"/>
                  </a:lnTo>
                  <a:lnTo>
                    <a:pt x="42" y="0"/>
                  </a:lnTo>
                  <a:lnTo>
                    <a:pt x="42"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2" name="Freeform 258"/>
            <p:cNvSpPr>
              <a:spLocks/>
            </p:cNvSpPr>
            <p:nvPr/>
          </p:nvSpPr>
          <p:spPr bwMode="auto">
            <a:xfrm>
              <a:off x="2795" y="2802"/>
              <a:ext cx="27" cy="26"/>
            </a:xfrm>
            <a:custGeom>
              <a:avLst/>
              <a:gdLst>
                <a:gd name="T0" fmla="*/ 44 w 53"/>
                <a:gd name="T1" fmla="*/ 0 h 52"/>
                <a:gd name="T2" fmla="*/ 47 w 53"/>
                <a:gd name="T3" fmla="*/ 4 h 52"/>
                <a:gd name="T4" fmla="*/ 51 w 53"/>
                <a:gd name="T5" fmla="*/ 8 h 52"/>
                <a:gd name="T6" fmla="*/ 53 w 53"/>
                <a:gd name="T7" fmla="*/ 12 h 52"/>
                <a:gd name="T8" fmla="*/ 53 w 53"/>
                <a:gd name="T9" fmla="*/ 18 h 52"/>
                <a:gd name="T10" fmla="*/ 51 w 53"/>
                <a:gd name="T11" fmla="*/ 21 h 52"/>
                <a:gd name="T12" fmla="*/ 49 w 53"/>
                <a:gd name="T13" fmla="*/ 25 h 52"/>
                <a:gd name="T14" fmla="*/ 45 w 53"/>
                <a:gd name="T15" fmla="*/ 29 h 52"/>
                <a:gd name="T16" fmla="*/ 42 w 53"/>
                <a:gd name="T17" fmla="*/ 33 h 52"/>
                <a:gd name="T18" fmla="*/ 38 w 53"/>
                <a:gd name="T19" fmla="*/ 37 h 52"/>
                <a:gd name="T20" fmla="*/ 32 w 53"/>
                <a:gd name="T21" fmla="*/ 40 h 52"/>
                <a:gd name="T22" fmla="*/ 26 w 53"/>
                <a:gd name="T23" fmla="*/ 42 h 52"/>
                <a:gd name="T24" fmla="*/ 21 w 53"/>
                <a:gd name="T25" fmla="*/ 46 h 52"/>
                <a:gd name="T26" fmla="*/ 15 w 53"/>
                <a:gd name="T27" fmla="*/ 48 h 52"/>
                <a:gd name="T28" fmla="*/ 9 w 53"/>
                <a:gd name="T29" fmla="*/ 50 h 52"/>
                <a:gd name="T30" fmla="*/ 4 w 53"/>
                <a:gd name="T31" fmla="*/ 50 h 52"/>
                <a:gd name="T32" fmla="*/ 0 w 53"/>
                <a:gd name="T33" fmla="*/ 52 h 52"/>
                <a:gd name="T34" fmla="*/ 0 w 53"/>
                <a:gd name="T35" fmla="*/ 46 h 52"/>
                <a:gd name="T36" fmla="*/ 0 w 53"/>
                <a:gd name="T37" fmla="*/ 40 h 52"/>
                <a:gd name="T38" fmla="*/ 0 w 53"/>
                <a:gd name="T39" fmla="*/ 37 h 52"/>
                <a:gd name="T40" fmla="*/ 2 w 53"/>
                <a:gd name="T41" fmla="*/ 33 h 52"/>
                <a:gd name="T42" fmla="*/ 4 w 53"/>
                <a:gd name="T43" fmla="*/ 29 h 52"/>
                <a:gd name="T44" fmla="*/ 7 w 53"/>
                <a:gd name="T45" fmla="*/ 27 h 52"/>
                <a:gd name="T46" fmla="*/ 11 w 53"/>
                <a:gd name="T47" fmla="*/ 23 h 52"/>
                <a:gd name="T48" fmla="*/ 15 w 53"/>
                <a:gd name="T49" fmla="*/ 21 h 52"/>
                <a:gd name="T50" fmla="*/ 17 w 53"/>
                <a:gd name="T51" fmla="*/ 19 h 52"/>
                <a:gd name="T52" fmla="*/ 21 w 53"/>
                <a:gd name="T53" fmla="*/ 16 h 52"/>
                <a:gd name="T54" fmla="*/ 25 w 53"/>
                <a:gd name="T55" fmla="*/ 14 h 52"/>
                <a:gd name="T56" fmla="*/ 28 w 53"/>
                <a:gd name="T57" fmla="*/ 12 h 52"/>
                <a:gd name="T58" fmla="*/ 32 w 53"/>
                <a:gd name="T59" fmla="*/ 10 h 52"/>
                <a:gd name="T60" fmla="*/ 36 w 53"/>
                <a:gd name="T61" fmla="*/ 6 h 52"/>
                <a:gd name="T62" fmla="*/ 40 w 53"/>
                <a:gd name="T63" fmla="*/ 4 h 52"/>
                <a:gd name="T64" fmla="*/ 44 w 53"/>
                <a:gd name="T65" fmla="*/ 0 h 52"/>
                <a:gd name="T66" fmla="*/ 44 w 53"/>
                <a:gd name="T6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52">
                  <a:moveTo>
                    <a:pt x="44" y="0"/>
                  </a:moveTo>
                  <a:lnTo>
                    <a:pt x="47" y="4"/>
                  </a:lnTo>
                  <a:lnTo>
                    <a:pt x="51" y="8"/>
                  </a:lnTo>
                  <a:lnTo>
                    <a:pt x="53" y="12"/>
                  </a:lnTo>
                  <a:lnTo>
                    <a:pt x="53" y="18"/>
                  </a:lnTo>
                  <a:lnTo>
                    <a:pt x="51" y="21"/>
                  </a:lnTo>
                  <a:lnTo>
                    <a:pt x="49" y="25"/>
                  </a:lnTo>
                  <a:lnTo>
                    <a:pt x="45" y="29"/>
                  </a:lnTo>
                  <a:lnTo>
                    <a:pt x="42" y="33"/>
                  </a:lnTo>
                  <a:lnTo>
                    <a:pt x="38" y="37"/>
                  </a:lnTo>
                  <a:lnTo>
                    <a:pt x="32" y="40"/>
                  </a:lnTo>
                  <a:lnTo>
                    <a:pt x="26" y="42"/>
                  </a:lnTo>
                  <a:lnTo>
                    <a:pt x="21" y="46"/>
                  </a:lnTo>
                  <a:lnTo>
                    <a:pt x="15" y="48"/>
                  </a:lnTo>
                  <a:lnTo>
                    <a:pt x="9" y="50"/>
                  </a:lnTo>
                  <a:lnTo>
                    <a:pt x="4" y="50"/>
                  </a:lnTo>
                  <a:lnTo>
                    <a:pt x="0" y="52"/>
                  </a:lnTo>
                  <a:lnTo>
                    <a:pt x="0" y="46"/>
                  </a:lnTo>
                  <a:lnTo>
                    <a:pt x="0" y="40"/>
                  </a:lnTo>
                  <a:lnTo>
                    <a:pt x="0" y="37"/>
                  </a:lnTo>
                  <a:lnTo>
                    <a:pt x="2" y="33"/>
                  </a:lnTo>
                  <a:lnTo>
                    <a:pt x="4" y="29"/>
                  </a:lnTo>
                  <a:lnTo>
                    <a:pt x="7" y="27"/>
                  </a:lnTo>
                  <a:lnTo>
                    <a:pt x="11" y="23"/>
                  </a:lnTo>
                  <a:lnTo>
                    <a:pt x="15" y="21"/>
                  </a:lnTo>
                  <a:lnTo>
                    <a:pt x="17" y="19"/>
                  </a:lnTo>
                  <a:lnTo>
                    <a:pt x="21" y="16"/>
                  </a:lnTo>
                  <a:lnTo>
                    <a:pt x="25" y="14"/>
                  </a:lnTo>
                  <a:lnTo>
                    <a:pt x="28" y="12"/>
                  </a:lnTo>
                  <a:lnTo>
                    <a:pt x="32" y="10"/>
                  </a:lnTo>
                  <a:lnTo>
                    <a:pt x="36" y="6"/>
                  </a:lnTo>
                  <a:lnTo>
                    <a:pt x="40" y="4"/>
                  </a:lnTo>
                  <a:lnTo>
                    <a:pt x="44" y="0"/>
                  </a:lnTo>
                  <a:lnTo>
                    <a:pt x="44"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3" name="Freeform 259"/>
            <p:cNvSpPr>
              <a:spLocks/>
            </p:cNvSpPr>
            <p:nvPr/>
          </p:nvSpPr>
          <p:spPr bwMode="auto">
            <a:xfrm>
              <a:off x="2899" y="2807"/>
              <a:ext cx="29" cy="19"/>
            </a:xfrm>
            <a:custGeom>
              <a:avLst/>
              <a:gdLst>
                <a:gd name="T0" fmla="*/ 34 w 57"/>
                <a:gd name="T1" fmla="*/ 0 h 38"/>
                <a:gd name="T2" fmla="*/ 38 w 57"/>
                <a:gd name="T3" fmla="*/ 0 h 38"/>
                <a:gd name="T4" fmla="*/ 40 w 57"/>
                <a:gd name="T5" fmla="*/ 0 h 38"/>
                <a:gd name="T6" fmla="*/ 44 w 57"/>
                <a:gd name="T7" fmla="*/ 0 h 38"/>
                <a:gd name="T8" fmla="*/ 47 w 57"/>
                <a:gd name="T9" fmla="*/ 2 h 38"/>
                <a:gd name="T10" fmla="*/ 49 w 57"/>
                <a:gd name="T11" fmla="*/ 4 h 38"/>
                <a:gd name="T12" fmla="*/ 53 w 57"/>
                <a:gd name="T13" fmla="*/ 6 h 38"/>
                <a:gd name="T14" fmla="*/ 55 w 57"/>
                <a:gd name="T15" fmla="*/ 9 h 38"/>
                <a:gd name="T16" fmla="*/ 57 w 57"/>
                <a:gd name="T17" fmla="*/ 13 h 38"/>
                <a:gd name="T18" fmla="*/ 57 w 57"/>
                <a:gd name="T19" fmla="*/ 19 h 38"/>
                <a:gd name="T20" fmla="*/ 53 w 57"/>
                <a:gd name="T21" fmla="*/ 25 h 38"/>
                <a:gd name="T22" fmla="*/ 49 w 57"/>
                <a:gd name="T23" fmla="*/ 25 h 38"/>
                <a:gd name="T24" fmla="*/ 47 w 57"/>
                <a:gd name="T25" fmla="*/ 27 h 38"/>
                <a:gd name="T26" fmla="*/ 42 w 57"/>
                <a:gd name="T27" fmla="*/ 27 h 38"/>
                <a:gd name="T28" fmla="*/ 36 w 57"/>
                <a:gd name="T29" fmla="*/ 27 h 38"/>
                <a:gd name="T30" fmla="*/ 32 w 57"/>
                <a:gd name="T31" fmla="*/ 30 h 38"/>
                <a:gd name="T32" fmla="*/ 30 w 57"/>
                <a:gd name="T33" fmla="*/ 34 h 38"/>
                <a:gd name="T34" fmla="*/ 27 w 57"/>
                <a:gd name="T35" fmla="*/ 36 h 38"/>
                <a:gd name="T36" fmla="*/ 23 w 57"/>
                <a:gd name="T37" fmla="*/ 38 h 38"/>
                <a:gd name="T38" fmla="*/ 19 w 57"/>
                <a:gd name="T39" fmla="*/ 38 h 38"/>
                <a:gd name="T40" fmla="*/ 15 w 57"/>
                <a:gd name="T41" fmla="*/ 38 h 38"/>
                <a:gd name="T42" fmla="*/ 9 w 57"/>
                <a:gd name="T43" fmla="*/ 36 h 38"/>
                <a:gd name="T44" fmla="*/ 8 w 57"/>
                <a:gd name="T45" fmla="*/ 34 h 38"/>
                <a:gd name="T46" fmla="*/ 4 w 57"/>
                <a:gd name="T47" fmla="*/ 32 h 38"/>
                <a:gd name="T48" fmla="*/ 0 w 57"/>
                <a:gd name="T49" fmla="*/ 30 h 38"/>
                <a:gd name="T50" fmla="*/ 0 w 57"/>
                <a:gd name="T51" fmla="*/ 27 h 38"/>
                <a:gd name="T52" fmla="*/ 0 w 57"/>
                <a:gd name="T53" fmla="*/ 25 h 38"/>
                <a:gd name="T54" fmla="*/ 2 w 57"/>
                <a:gd name="T55" fmla="*/ 21 h 38"/>
                <a:gd name="T56" fmla="*/ 4 w 57"/>
                <a:gd name="T57" fmla="*/ 19 h 38"/>
                <a:gd name="T58" fmla="*/ 9 w 57"/>
                <a:gd name="T59" fmla="*/ 15 h 38"/>
                <a:gd name="T60" fmla="*/ 17 w 57"/>
                <a:gd name="T61" fmla="*/ 13 h 38"/>
                <a:gd name="T62" fmla="*/ 21 w 57"/>
                <a:gd name="T63" fmla="*/ 9 h 38"/>
                <a:gd name="T64" fmla="*/ 27 w 57"/>
                <a:gd name="T65" fmla="*/ 6 h 38"/>
                <a:gd name="T66" fmla="*/ 32 w 57"/>
                <a:gd name="T67" fmla="*/ 2 h 38"/>
                <a:gd name="T68" fmla="*/ 34 w 57"/>
                <a:gd name="T69" fmla="*/ 0 h 38"/>
                <a:gd name="T70" fmla="*/ 34 w 57"/>
                <a:gd name="T7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38">
                  <a:moveTo>
                    <a:pt x="34" y="0"/>
                  </a:moveTo>
                  <a:lnTo>
                    <a:pt x="38" y="0"/>
                  </a:lnTo>
                  <a:lnTo>
                    <a:pt x="40" y="0"/>
                  </a:lnTo>
                  <a:lnTo>
                    <a:pt x="44" y="0"/>
                  </a:lnTo>
                  <a:lnTo>
                    <a:pt x="47" y="2"/>
                  </a:lnTo>
                  <a:lnTo>
                    <a:pt x="49" y="4"/>
                  </a:lnTo>
                  <a:lnTo>
                    <a:pt x="53" y="6"/>
                  </a:lnTo>
                  <a:lnTo>
                    <a:pt x="55" y="9"/>
                  </a:lnTo>
                  <a:lnTo>
                    <a:pt x="57" y="13"/>
                  </a:lnTo>
                  <a:lnTo>
                    <a:pt x="57" y="19"/>
                  </a:lnTo>
                  <a:lnTo>
                    <a:pt x="53" y="25"/>
                  </a:lnTo>
                  <a:lnTo>
                    <a:pt x="49" y="25"/>
                  </a:lnTo>
                  <a:lnTo>
                    <a:pt x="47" y="27"/>
                  </a:lnTo>
                  <a:lnTo>
                    <a:pt x="42" y="27"/>
                  </a:lnTo>
                  <a:lnTo>
                    <a:pt x="36" y="27"/>
                  </a:lnTo>
                  <a:lnTo>
                    <a:pt x="32" y="30"/>
                  </a:lnTo>
                  <a:lnTo>
                    <a:pt x="30" y="34"/>
                  </a:lnTo>
                  <a:lnTo>
                    <a:pt x="27" y="36"/>
                  </a:lnTo>
                  <a:lnTo>
                    <a:pt x="23" y="38"/>
                  </a:lnTo>
                  <a:lnTo>
                    <a:pt x="19" y="38"/>
                  </a:lnTo>
                  <a:lnTo>
                    <a:pt x="15" y="38"/>
                  </a:lnTo>
                  <a:lnTo>
                    <a:pt x="9" y="36"/>
                  </a:lnTo>
                  <a:lnTo>
                    <a:pt x="8" y="34"/>
                  </a:lnTo>
                  <a:lnTo>
                    <a:pt x="4" y="32"/>
                  </a:lnTo>
                  <a:lnTo>
                    <a:pt x="0" y="30"/>
                  </a:lnTo>
                  <a:lnTo>
                    <a:pt x="0" y="27"/>
                  </a:lnTo>
                  <a:lnTo>
                    <a:pt x="0" y="25"/>
                  </a:lnTo>
                  <a:lnTo>
                    <a:pt x="2" y="21"/>
                  </a:lnTo>
                  <a:lnTo>
                    <a:pt x="4" y="19"/>
                  </a:lnTo>
                  <a:lnTo>
                    <a:pt x="9" y="15"/>
                  </a:lnTo>
                  <a:lnTo>
                    <a:pt x="17" y="13"/>
                  </a:lnTo>
                  <a:lnTo>
                    <a:pt x="21" y="9"/>
                  </a:lnTo>
                  <a:lnTo>
                    <a:pt x="27" y="6"/>
                  </a:lnTo>
                  <a:lnTo>
                    <a:pt x="32" y="2"/>
                  </a:lnTo>
                  <a:lnTo>
                    <a:pt x="34" y="0"/>
                  </a:lnTo>
                  <a:lnTo>
                    <a:pt x="34"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4" name="Freeform 260"/>
            <p:cNvSpPr>
              <a:spLocks/>
            </p:cNvSpPr>
            <p:nvPr/>
          </p:nvSpPr>
          <p:spPr bwMode="auto">
            <a:xfrm>
              <a:off x="2819" y="2811"/>
              <a:ext cx="24" cy="20"/>
            </a:xfrm>
            <a:custGeom>
              <a:avLst/>
              <a:gdLst>
                <a:gd name="T0" fmla="*/ 40 w 50"/>
                <a:gd name="T1" fmla="*/ 0 h 39"/>
                <a:gd name="T2" fmla="*/ 46 w 50"/>
                <a:gd name="T3" fmla="*/ 1 h 39"/>
                <a:gd name="T4" fmla="*/ 50 w 50"/>
                <a:gd name="T5" fmla="*/ 7 h 39"/>
                <a:gd name="T6" fmla="*/ 50 w 50"/>
                <a:gd name="T7" fmla="*/ 11 h 39"/>
                <a:gd name="T8" fmla="*/ 48 w 50"/>
                <a:gd name="T9" fmla="*/ 17 h 39"/>
                <a:gd name="T10" fmla="*/ 42 w 50"/>
                <a:gd name="T11" fmla="*/ 22 h 39"/>
                <a:gd name="T12" fmla="*/ 38 w 50"/>
                <a:gd name="T13" fmla="*/ 28 h 39"/>
                <a:gd name="T14" fmla="*/ 31 w 50"/>
                <a:gd name="T15" fmla="*/ 32 h 39"/>
                <a:gd name="T16" fmla="*/ 25 w 50"/>
                <a:gd name="T17" fmla="*/ 36 h 39"/>
                <a:gd name="T18" fmla="*/ 17 w 50"/>
                <a:gd name="T19" fmla="*/ 38 h 39"/>
                <a:gd name="T20" fmla="*/ 10 w 50"/>
                <a:gd name="T21" fmla="*/ 39 h 39"/>
                <a:gd name="T22" fmla="*/ 6 w 50"/>
                <a:gd name="T23" fmla="*/ 39 h 39"/>
                <a:gd name="T24" fmla="*/ 2 w 50"/>
                <a:gd name="T25" fmla="*/ 39 h 39"/>
                <a:gd name="T26" fmla="*/ 0 w 50"/>
                <a:gd name="T27" fmla="*/ 38 h 39"/>
                <a:gd name="T28" fmla="*/ 0 w 50"/>
                <a:gd name="T29" fmla="*/ 34 h 39"/>
                <a:gd name="T30" fmla="*/ 6 w 50"/>
                <a:gd name="T31" fmla="*/ 26 h 39"/>
                <a:gd name="T32" fmla="*/ 14 w 50"/>
                <a:gd name="T33" fmla="*/ 19 h 39"/>
                <a:gd name="T34" fmla="*/ 17 w 50"/>
                <a:gd name="T35" fmla="*/ 17 h 39"/>
                <a:gd name="T36" fmla="*/ 19 w 50"/>
                <a:gd name="T37" fmla="*/ 13 h 39"/>
                <a:gd name="T38" fmla="*/ 23 w 50"/>
                <a:gd name="T39" fmla="*/ 11 h 39"/>
                <a:gd name="T40" fmla="*/ 29 w 50"/>
                <a:gd name="T41" fmla="*/ 7 h 39"/>
                <a:gd name="T42" fmla="*/ 31 w 50"/>
                <a:gd name="T43" fmla="*/ 3 h 39"/>
                <a:gd name="T44" fmla="*/ 35 w 50"/>
                <a:gd name="T45" fmla="*/ 1 h 39"/>
                <a:gd name="T46" fmla="*/ 38 w 50"/>
                <a:gd name="T47" fmla="*/ 0 h 39"/>
                <a:gd name="T48" fmla="*/ 40 w 50"/>
                <a:gd name="T49" fmla="*/ 0 h 39"/>
                <a:gd name="T50" fmla="*/ 40 w 50"/>
                <a:gd name="T5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39">
                  <a:moveTo>
                    <a:pt x="40" y="0"/>
                  </a:moveTo>
                  <a:lnTo>
                    <a:pt x="46" y="1"/>
                  </a:lnTo>
                  <a:lnTo>
                    <a:pt x="50" y="7"/>
                  </a:lnTo>
                  <a:lnTo>
                    <a:pt x="50" y="11"/>
                  </a:lnTo>
                  <a:lnTo>
                    <a:pt x="48" y="17"/>
                  </a:lnTo>
                  <a:lnTo>
                    <a:pt x="42" y="22"/>
                  </a:lnTo>
                  <a:lnTo>
                    <a:pt x="38" y="28"/>
                  </a:lnTo>
                  <a:lnTo>
                    <a:pt x="31" y="32"/>
                  </a:lnTo>
                  <a:lnTo>
                    <a:pt x="25" y="36"/>
                  </a:lnTo>
                  <a:lnTo>
                    <a:pt x="17" y="38"/>
                  </a:lnTo>
                  <a:lnTo>
                    <a:pt x="10" y="39"/>
                  </a:lnTo>
                  <a:lnTo>
                    <a:pt x="6" y="39"/>
                  </a:lnTo>
                  <a:lnTo>
                    <a:pt x="2" y="39"/>
                  </a:lnTo>
                  <a:lnTo>
                    <a:pt x="0" y="38"/>
                  </a:lnTo>
                  <a:lnTo>
                    <a:pt x="0" y="34"/>
                  </a:lnTo>
                  <a:lnTo>
                    <a:pt x="6" y="26"/>
                  </a:lnTo>
                  <a:lnTo>
                    <a:pt x="14" y="19"/>
                  </a:lnTo>
                  <a:lnTo>
                    <a:pt x="17" y="17"/>
                  </a:lnTo>
                  <a:lnTo>
                    <a:pt x="19" y="13"/>
                  </a:lnTo>
                  <a:lnTo>
                    <a:pt x="23" y="11"/>
                  </a:lnTo>
                  <a:lnTo>
                    <a:pt x="29" y="7"/>
                  </a:lnTo>
                  <a:lnTo>
                    <a:pt x="31" y="3"/>
                  </a:lnTo>
                  <a:lnTo>
                    <a:pt x="35" y="1"/>
                  </a:lnTo>
                  <a:lnTo>
                    <a:pt x="38" y="0"/>
                  </a:lnTo>
                  <a:lnTo>
                    <a:pt x="40" y="0"/>
                  </a:lnTo>
                  <a:lnTo>
                    <a:pt x="4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5" name="Freeform 261"/>
            <p:cNvSpPr>
              <a:spLocks/>
            </p:cNvSpPr>
            <p:nvPr/>
          </p:nvSpPr>
          <p:spPr bwMode="auto">
            <a:xfrm>
              <a:off x="2551" y="1898"/>
              <a:ext cx="559" cy="891"/>
            </a:xfrm>
            <a:custGeom>
              <a:avLst/>
              <a:gdLst>
                <a:gd name="T0" fmla="*/ 173 w 1118"/>
                <a:gd name="T1" fmla="*/ 0 h 1782"/>
                <a:gd name="T2" fmla="*/ 736 w 1118"/>
                <a:gd name="T3" fmla="*/ 123 h 1782"/>
                <a:gd name="T4" fmla="*/ 1046 w 1118"/>
                <a:gd name="T5" fmla="*/ 302 h 1782"/>
                <a:gd name="T6" fmla="*/ 1116 w 1118"/>
                <a:gd name="T7" fmla="*/ 366 h 1782"/>
                <a:gd name="T8" fmla="*/ 1105 w 1118"/>
                <a:gd name="T9" fmla="*/ 387 h 1782"/>
                <a:gd name="T10" fmla="*/ 1082 w 1118"/>
                <a:gd name="T11" fmla="*/ 423 h 1782"/>
                <a:gd name="T12" fmla="*/ 1052 w 1118"/>
                <a:gd name="T13" fmla="*/ 471 h 1782"/>
                <a:gd name="T14" fmla="*/ 1014 w 1118"/>
                <a:gd name="T15" fmla="*/ 524 h 1782"/>
                <a:gd name="T16" fmla="*/ 966 w 1118"/>
                <a:gd name="T17" fmla="*/ 579 h 1782"/>
                <a:gd name="T18" fmla="*/ 915 w 1118"/>
                <a:gd name="T19" fmla="*/ 632 h 1782"/>
                <a:gd name="T20" fmla="*/ 856 w 1118"/>
                <a:gd name="T21" fmla="*/ 678 h 1782"/>
                <a:gd name="T22" fmla="*/ 784 w 1118"/>
                <a:gd name="T23" fmla="*/ 653 h 1782"/>
                <a:gd name="T24" fmla="*/ 785 w 1118"/>
                <a:gd name="T25" fmla="*/ 667 h 1782"/>
                <a:gd name="T26" fmla="*/ 793 w 1118"/>
                <a:gd name="T27" fmla="*/ 701 h 1782"/>
                <a:gd name="T28" fmla="*/ 806 w 1118"/>
                <a:gd name="T29" fmla="*/ 752 h 1782"/>
                <a:gd name="T30" fmla="*/ 820 w 1118"/>
                <a:gd name="T31" fmla="*/ 811 h 1782"/>
                <a:gd name="T32" fmla="*/ 833 w 1118"/>
                <a:gd name="T33" fmla="*/ 872 h 1782"/>
                <a:gd name="T34" fmla="*/ 844 w 1118"/>
                <a:gd name="T35" fmla="*/ 929 h 1782"/>
                <a:gd name="T36" fmla="*/ 854 w 1118"/>
                <a:gd name="T37" fmla="*/ 972 h 1782"/>
                <a:gd name="T38" fmla="*/ 860 w 1118"/>
                <a:gd name="T39" fmla="*/ 999 h 1782"/>
                <a:gd name="T40" fmla="*/ 861 w 1118"/>
                <a:gd name="T41" fmla="*/ 1041 h 1782"/>
                <a:gd name="T42" fmla="*/ 867 w 1118"/>
                <a:gd name="T43" fmla="*/ 1128 h 1782"/>
                <a:gd name="T44" fmla="*/ 875 w 1118"/>
                <a:gd name="T45" fmla="*/ 1244 h 1782"/>
                <a:gd name="T46" fmla="*/ 884 w 1118"/>
                <a:gd name="T47" fmla="*/ 1375 h 1782"/>
                <a:gd name="T48" fmla="*/ 894 w 1118"/>
                <a:gd name="T49" fmla="*/ 1503 h 1782"/>
                <a:gd name="T50" fmla="*/ 901 w 1118"/>
                <a:gd name="T51" fmla="*/ 1613 h 1782"/>
                <a:gd name="T52" fmla="*/ 907 w 1118"/>
                <a:gd name="T53" fmla="*/ 1691 h 1782"/>
                <a:gd name="T54" fmla="*/ 909 w 1118"/>
                <a:gd name="T55" fmla="*/ 1719 h 1782"/>
                <a:gd name="T56" fmla="*/ 795 w 1118"/>
                <a:gd name="T57" fmla="*/ 1774 h 1782"/>
                <a:gd name="T58" fmla="*/ 622 w 1118"/>
                <a:gd name="T59" fmla="*/ 1769 h 1782"/>
                <a:gd name="T60" fmla="*/ 481 w 1118"/>
                <a:gd name="T61" fmla="*/ 1769 h 1782"/>
                <a:gd name="T62" fmla="*/ 316 w 1118"/>
                <a:gd name="T63" fmla="*/ 1782 h 1782"/>
                <a:gd name="T64" fmla="*/ 211 w 1118"/>
                <a:gd name="T65" fmla="*/ 1765 h 1782"/>
                <a:gd name="T66" fmla="*/ 109 w 1118"/>
                <a:gd name="T67" fmla="*/ 1742 h 1782"/>
                <a:gd name="T68" fmla="*/ 111 w 1118"/>
                <a:gd name="T69" fmla="*/ 1721 h 1782"/>
                <a:gd name="T70" fmla="*/ 116 w 1118"/>
                <a:gd name="T71" fmla="*/ 1664 h 1782"/>
                <a:gd name="T72" fmla="*/ 124 w 1118"/>
                <a:gd name="T73" fmla="*/ 1582 h 1782"/>
                <a:gd name="T74" fmla="*/ 133 w 1118"/>
                <a:gd name="T75" fmla="*/ 1485 h 1782"/>
                <a:gd name="T76" fmla="*/ 143 w 1118"/>
                <a:gd name="T77" fmla="*/ 1379 h 1782"/>
                <a:gd name="T78" fmla="*/ 152 w 1118"/>
                <a:gd name="T79" fmla="*/ 1276 h 1782"/>
                <a:gd name="T80" fmla="*/ 160 w 1118"/>
                <a:gd name="T81" fmla="*/ 1185 h 1782"/>
                <a:gd name="T82" fmla="*/ 166 w 1118"/>
                <a:gd name="T83" fmla="*/ 1117 h 1782"/>
                <a:gd name="T84" fmla="*/ 168 w 1118"/>
                <a:gd name="T85" fmla="*/ 1054 h 1782"/>
                <a:gd name="T86" fmla="*/ 171 w 1118"/>
                <a:gd name="T87" fmla="*/ 986 h 1782"/>
                <a:gd name="T88" fmla="*/ 173 w 1118"/>
                <a:gd name="T89" fmla="*/ 914 h 1782"/>
                <a:gd name="T90" fmla="*/ 175 w 1118"/>
                <a:gd name="T91" fmla="*/ 845 h 1782"/>
                <a:gd name="T92" fmla="*/ 177 w 1118"/>
                <a:gd name="T93" fmla="*/ 781 h 1782"/>
                <a:gd name="T94" fmla="*/ 181 w 1118"/>
                <a:gd name="T95" fmla="*/ 731 h 1782"/>
                <a:gd name="T96" fmla="*/ 181 w 1118"/>
                <a:gd name="T97" fmla="*/ 697 h 1782"/>
                <a:gd name="T98" fmla="*/ 183 w 1118"/>
                <a:gd name="T99" fmla="*/ 684 h 1782"/>
                <a:gd name="T100" fmla="*/ 0 w 1118"/>
                <a:gd name="T101" fmla="*/ 134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8" h="1782">
                  <a:moveTo>
                    <a:pt x="0" y="134"/>
                  </a:moveTo>
                  <a:lnTo>
                    <a:pt x="173" y="0"/>
                  </a:lnTo>
                  <a:lnTo>
                    <a:pt x="580" y="15"/>
                  </a:lnTo>
                  <a:lnTo>
                    <a:pt x="736" y="123"/>
                  </a:lnTo>
                  <a:lnTo>
                    <a:pt x="816" y="340"/>
                  </a:lnTo>
                  <a:lnTo>
                    <a:pt x="1046" y="302"/>
                  </a:lnTo>
                  <a:lnTo>
                    <a:pt x="1118" y="364"/>
                  </a:lnTo>
                  <a:lnTo>
                    <a:pt x="1116" y="366"/>
                  </a:lnTo>
                  <a:lnTo>
                    <a:pt x="1110" y="374"/>
                  </a:lnTo>
                  <a:lnTo>
                    <a:pt x="1105" y="387"/>
                  </a:lnTo>
                  <a:lnTo>
                    <a:pt x="1095" y="404"/>
                  </a:lnTo>
                  <a:lnTo>
                    <a:pt x="1082" y="423"/>
                  </a:lnTo>
                  <a:lnTo>
                    <a:pt x="1069" y="444"/>
                  </a:lnTo>
                  <a:lnTo>
                    <a:pt x="1052" y="471"/>
                  </a:lnTo>
                  <a:lnTo>
                    <a:pt x="1034" y="497"/>
                  </a:lnTo>
                  <a:lnTo>
                    <a:pt x="1014" y="524"/>
                  </a:lnTo>
                  <a:lnTo>
                    <a:pt x="991" y="551"/>
                  </a:lnTo>
                  <a:lnTo>
                    <a:pt x="966" y="579"/>
                  </a:lnTo>
                  <a:lnTo>
                    <a:pt x="941" y="608"/>
                  </a:lnTo>
                  <a:lnTo>
                    <a:pt x="915" y="632"/>
                  </a:lnTo>
                  <a:lnTo>
                    <a:pt x="886" y="657"/>
                  </a:lnTo>
                  <a:lnTo>
                    <a:pt x="856" y="678"/>
                  </a:lnTo>
                  <a:lnTo>
                    <a:pt x="825" y="697"/>
                  </a:lnTo>
                  <a:lnTo>
                    <a:pt x="784" y="653"/>
                  </a:lnTo>
                  <a:lnTo>
                    <a:pt x="784" y="655"/>
                  </a:lnTo>
                  <a:lnTo>
                    <a:pt x="785" y="667"/>
                  </a:lnTo>
                  <a:lnTo>
                    <a:pt x="789" y="680"/>
                  </a:lnTo>
                  <a:lnTo>
                    <a:pt x="793" y="701"/>
                  </a:lnTo>
                  <a:lnTo>
                    <a:pt x="799" y="725"/>
                  </a:lnTo>
                  <a:lnTo>
                    <a:pt x="806" y="752"/>
                  </a:lnTo>
                  <a:lnTo>
                    <a:pt x="812" y="781"/>
                  </a:lnTo>
                  <a:lnTo>
                    <a:pt x="820" y="811"/>
                  </a:lnTo>
                  <a:lnTo>
                    <a:pt x="825" y="841"/>
                  </a:lnTo>
                  <a:lnTo>
                    <a:pt x="833" y="872"/>
                  </a:lnTo>
                  <a:lnTo>
                    <a:pt x="839" y="900"/>
                  </a:lnTo>
                  <a:lnTo>
                    <a:pt x="844" y="929"/>
                  </a:lnTo>
                  <a:lnTo>
                    <a:pt x="850" y="952"/>
                  </a:lnTo>
                  <a:lnTo>
                    <a:pt x="854" y="972"/>
                  </a:lnTo>
                  <a:lnTo>
                    <a:pt x="858" y="990"/>
                  </a:lnTo>
                  <a:lnTo>
                    <a:pt x="860" y="999"/>
                  </a:lnTo>
                  <a:lnTo>
                    <a:pt x="860" y="1014"/>
                  </a:lnTo>
                  <a:lnTo>
                    <a:pt x="861" y="1041"/>
                  </a:lnTo>
                  <a:lnTo>
                    <a:pt x="863" y="1081"/>
                  </a:lnTo>
                  <a:lnTo>
                    <a:pt x="867" y="1128"/>
                  </a:lnTo>
                  <a:lnTo>
                    <a:pt x="871" y="1183"/>
                  </a:lnTo>
                  <a:lnTo>
                    <a:pt x="875" y="1244"/>
                  </a:lnTo>
                  <a:lnTo>
                    <a:pt x="880" y="1309"/>
                  </a:lnTo>
                  <a:lnTo>
                    <a:pt x="884" y="1375"/>
                  </a:lnTo>
                  <a:lnTo>
                    <a:pt x="888" y="1440"/>
                  </a:lnTo>
                  <a:lnTo>
                    <a:pt x="894" y="1503"/>
                  </a:lnTo>
                  <a:lnTo>
                    <a:pt x="898" y="1560"/>
                  </a:lnTo>
                  <a:lnTo>
                    <a:pt x="901" y="1613"/>
                  </a:lnTo>
                  <a:lnTo>
                    <a:pt x="905" y="1656"/>
                  </a:lnTo>
                  <a:lnTo>
                    <a:pt x="907" y="1691"/>
                  </a:lnTo>
                  <a:lnTo>
                    <a:pt x="907" y="1712"/>
                  </a:lnTo>
                  <a:lnTo>
                    <a:pt x="909" y="1719"/>
                  </a:lnTo>
                  <a:lnTo>
                    <a:pt x="833" y="1715"/>
                  </a:lnTo>
                  <a:lnTo>
                    <a:pt x="795" y="1774"/>
                  </a:lnTo>
                  <a:lnTo>
                    <a:pt x="702" y="1715"/>
                  </a:lnTo>
                  <a:lnTo>
                    <a:pt x="622" y="1769"/>
                  </a:lnTo>
                  <a:lnTo>
                    <a:pt x="542" y="1738"/>
                  </a:lnTo>
                  <a:lnTo>
                    <a:pt x="481" y="1769"/>
                  </a:lnTo>
                  <a:lnTo>
                    <a:pt x="428" y="1742"/>
                  </a:lnTo>
                  <a:lnTo>
                    <a:pt x="316" y="1782"/>
                  </a:lnTo>
                  <a:lnTo>
                    <a:pt x="270" y="1732"/>
                  </a:lnTo>
                  <a:lnTo>
                    <a:pt x="211" y="1765"/>
                  </a:lnTo>
                  <a:lnTo>
                    <a:pt x="190" y="1696"/>
                  </a:lnTo>
                  <a:lnTo>
                    <a:pt x="109" y="1742"/>
                  </a:lnTo>
                  <a:lnTo>
                    <a:pt x="109" y="1736"/>
                  </a:lnTo>
                  <a:lnTo>
                    <a:pt x="111" y="1721"/>
                  </a:lnTo>
                  <a:lnTo>
                    <a:pt x="112" y="1696"/>
                  </a:lnTo>
                  <a:lnTo>
                    <a:pt x="116" y="1664"/>
                  </a:lnTo>
                  <a:lnTo>
                    <a:pt x="118" y="1626"/>
                  </a:lnTo>
                  <a:lnTo>
                    <a:pt x="124" y="1582"/>
                  </a:lnTo>
                  <a:lnTo>
                    <a:pt x="128" y="1535"/>
                  </a:lnTo>
                  <a:lnTo>
                    <a:pt x="133" y="1485"/>
                  </a:lnTo>
                  <a:lnTo>
                    <a:pt x="137" y="1432"/>
                  </a:lnTo>
                  <a:lnTo>
                    <a:pt x="143" y="1379"/>
                  </a:lnTo>
                  <a:lnTo>
                    <a:pt x="147" y="1326"/>
                  </a:lnTo>
                  <a:lnTo>
                    <a:pt x="152" y="1276"/>
                  </a:lnTo>
                  <a:lnTo>
                    <a:pt x="156" y="1229"/>
                  </a:lnTo>
                  <a:lnTo>
                    <a:pt x="160" y="1185"/>
                  </a:lnTo>
                  <a:lnTo>
                    <a:pt x="164" y="1147"/>
                  </a:lnTo>
                  <a:lnTo>
                    <a:pt x="166" y="1117"/>
                  </a:lnTo>
                  <a:lnTo>
                    <a:pt x="166" y="1086"/>
                  </a:lnTo>
                  <a:lnTo>
                    <a:pt x="168" y="1054"/>
                  </a:lnTo>
                  <a:lnTo>
                    <a:pt x="169" y="1020"/>
                  </a:lnTo>
                  <a:lnTo>
                    <a:pt x="171" y="986"/>
                  </a:lnTo>
                  <a:lnTo>
                    <a:pt x="171" y="950"/>
                  </a:lnTo>
                  <a:lnTo>
                    <a:pt x="173" y="914"/>
                  </a:lnTo>
                  <a:lnTo>
                    <a:pt x="173" y="877"/>
                  </a:lnTo>
                  <a:lnTo>
                    <a:pt x="175" y="845"/>
                  </a:lnTo>
                  <a:lnTo>
                    <a:pt x="177" y="811"/>
                  </a:lnTo>
                  <a:lnTo>
                    <a:pt x="177" y="781"/>
                  </a:lnTo>
                  <a:lnTo>
                    <a:pt x="179" y="754"/>
                  </a:lnTo>
                  <a:lnTo>
                    <a:pt x="181" y="731"/>
                  </a:lnTo>
                  <a:lnTo>
                    <a:pt x="181" y="710"/>
                  </a:lnTo>
                  <a:lnTo>
                    <a:pt x="181" y="697"/>
                  </a:lnTo>
                  <a:lnTo>
                    <a:pt x="181" y="687"/>
                  </a:lnTo>
                  <a:lnTo>
                    <a:pt x="183" y="684"/>
                  </a:lnTo>
                  <a:lnTo>
                    <a:pt x="0" y="134"/>
                  </a:lnTo>
                  <a:lnTo>
                    <a:pt x="0" y="134"/>
                  </a:lnTo>
                  <a:close/>
                </a:path>
              </a:pathLst>
            </a:custGeom>
            <a:solidFill>
              <a:srgbClr val="85D185"/>
            </a:solidFill>
            <a:ln>
              <a:noFill/>
            </a:ln>
            <a:extLst/>
          </p:spPr>
          <p:txBody>
            <a:bodyPr/>
            <a:lstStyle/>
            <a:p>
              <a:pPr fontAlgn="auto">
                <a:spcBef>
                  <a:spcPts val="0"/>
                </a:spcBef>
                <a:spcAft>
                  <a:spcPts val="0"/>
                </a:spcAft>
                <a:defRPr/>
              </a:pPr>
              <a:endParaRPr lang="en-US">
                <a:latin typeface="+mn-lt"/>
              </a:endParaRPr>
            </a:p>
          </p:txBody>
        </p:sp>
        <p:sp>
          <p:nvSpPr>
            <p:cNvPr id="16" name="Freeform 262"/>
            <p:cNvSpPr>
              <a:spLocks/>
            </p:cNvSpPr>
            <p:nvPr/>
          </p:nvSpPr>
          <p:spPr bwMode="auto">
            <a:xfrm>
              <a:off x="2633" y="2289"/>
              <a:ext cx="132" cy="172"/>
            </a:xfrm>
            <a:custGeom>
              <a:avLst/>
              <a:gdLst>
                <a:gd name="T0" fmla="*/ 0 w 262"/>
                <a:gd name="T1" fmla="*/ 344 h 344"/>
                <a:gd name="T2" fmla="*/ 256 w 262"/>
                <a:gd name="T3" fmla="*/ 344 h 344"/>
                <a:gd name="T4" fmla="*/ 262 w 262"/>
                <a:gd name="T5" fmla="*/ 18 h 344"/>
                <a:gd name="T6" fmla="*/ 9 w 262"/>
                <a:gd name="T7" fmla="*/ 0 h 344"/>
                <a:gd name="T8" fmla="*/ 0 w 262"/>
                <a:gd name="T9" fmla="*/ 344 h 344"/>
                <a:gd name="T10" fmla="*/ 0 w 262"/>
                <a:gd name="T11" fmla="*/ 344 h 344"/>
              </a:gdLst>
              <a:ahLst/>
              <a:cxnLst>
                <a:cxn ang="0">
                  <a:pos x="T0" y="T1"/>
                </a:cxn>
                <a:cxn ang="0">
                  <a:pos x="T2" y="T3"/>
                </a:cxn>
                <a:cxn ang="0">
                  <a:pos x="T4" y="T5"/>
                </a:cxn>
                <a:cxn ang="0">
                  <a:pos x="T6" y="T7"/>
                </a:cxn>
                <a:cxn ang="0">
                  <a:pos x="T8" y="T9"/>
                </a:cxn>
                <a:cxn ang="0">
                  <a:pos x="T10" y="T11"/>
                </a:cxn>
              </a:cxnLst>
              <a:rect l="0" t="0" r="r" b="b"/>
              <a:pathLst>
                <a:path w="262" h="344">
                  <a:moveTo>
                    <a:pt x="0" y="344"/>
                  </a:moveTo>
                  <a:lnTo>
                    <a:pt x="256" y="344"/>
                  </a:lnTo>
                  <a:lnTo>
                    <a:pt x="262" y="18"/>
                  </a:lnTo>
                  <a:lnTo>
                    <a:pt x="9" y="0"/>
                  </a:lnTo>
                  <a:lnTo>
                    <a:pt x="0" y="344"/>
                  </a:lnTo>
                  <a:lnTo>
                    <a:pt x="0" y="344"/>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17" name="Freeform 263"/>
            <p:cNvSpPr>
              <a:spLocks/>
            </p:cNvSpPr>
            <p:nvPr/>
          </p:nvSpPr>
          <p:spPr bwMode="auto">
            <a:xfrm>
              <a:off x="2781" y="1867"/>
              <a:ext cx="87" cy="265"/>
            </a:xfrm>
            <a:custGeom>
              <a:avLst/>
              <a:gdLst>
                <a:gd name="T0" fmla="*/ 48 w 175"/>
                <a:gd name="T1" fmla="*/ 0 h 530"/>
                <a:gd name="T2" fmla="*/ 175 w 175"/>
                <a:gd name="T3" fmla="*/ 148 h 530"/>
                <a:gd name="T4" fmla="*/ 113 w 175"/>
                <a:gd name="T5" fmla="*/ 228 h 530"/>
                <a:gd name="T6" fmla="*/ 152 w 175"/>
                <a:gd name="T7" fmla="*/ 300 h 530"/>
                <a:gd name="T8" fmla="*/ 0 w 175"/>
                <a:gd name="T9" fmla="*/ 530 h 530"/>
                <a:gd name="T10" fmla="*/ 0 w 175"/>
                <a:gd name="T11" fmla="*/ 311 h 530"/>
                <a:gd name="T12" fmla="*/ 48 w 175"/>
                <a:gd name="T13" fmla="*/ 0 h 530"/>
                <a:gd name="T14" fmla="*/ 48 w 17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530">
                  <a:moveTo>
                    <a:pt x="48" y="0"/>
                  </a:moveTo>
                  <a:lnTo>
                    <a:pt x="175" y="148"/>
                  </a:lnTo>
                  <a:lnTo>
                    <a:pt x="113" y="228"/>
                  </a:lnTo>
                  <a:lnTo>
                    <a:pt x="152" y="300"/>
                  </a:lnTo>
                  <a:lnTo>
                    <a:pt x="0" y="530"/>
                  </a:lnTo>
                  <a:lnTo>
                    <a:pt x="0" y="311"/>
                  </a:lnTo>
                  <a:lnTo>
                    <a:pt x="48" y="0"/>
                  </a:lnTo>
                  <a:lnTo>
                    <a:pt x="48" y="0"/>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18" name="Freeform 264"/>
            <p:cNvSpPr>
              <a:spLocks/>
            </p:cNvSpPr>
            <p:nvPr/>
          </p:nvSpPr>
          <p:spPr bwMode="auto">
            <a:xfrm>
              <a:off x="2616" y="1831"/>
              <a:ext cx="167" cy="312"/>
            </a:xfrm>
            <a:custGeom>
              <a:avLst/>
              <a:gdLst>
                <a:gd name="T0" fmla="*/ 154 w 333"/>
                <a:gd name="T1" fmla="*/ 0 h 623"/>
                <a:gd name="T2" fmla="*/ 153 w 333"/>
                <a:gd name="T3" fmla="*/ 0 h 623"/>
                <a:gd name="T4" fmla="*/ 147 w 333"/>
                <a:gd name="T5" fmla="*/ 3 h 623"/>
                <a:gd name="T6" fmla="*/ 139 w 333"/>
                <a:gd name="T7" fmla="*/ 9 h 623"/>
                <a:gd name="T8" fmla="*/ 130 w 333"/>
                <a:gd name="T9" fmla="*/ 17 h 623"/>
                <a:gd name="T10" fmla="*/ 118 w 333"/>
                <a:gd name="T11" fmla="*/ 24 h 623"/>
                <a:gd name="T12" fmla="*/ 105 w 333"/>
                <a:gd name="T13" fmla="*/ 36 h 623"/>
                <a:gd name="T14" fmla="*/ 90 w 333"/>
                <a:gd name="T15" fmla="*/ 47 h 623"/>
                <a:gd name="T16" fmla="*/ 77 w 333"/>
                <a:gd name="T17" fmla="*/ 58 h 623"/>
                <a:gd name="T18" fmla="*/ 61 w 333"/>
                <a:gd name="T19" fmla="*/ 72 h 623"/>
                <a:gd name="T20" fmla="*/ 48 w 333"/>
                <a:gd name="T21" fmla="*/ 85 h 623"/>
                <a:gd name="T22" fmla="*/ 35 w 333"/>
                <a:gd name="T23" fmla="*/ 96 h 623"/>
                <a:gd name="T24" fmla="*/ 23 w 333"/>
                <a:gd name="T25" fmla="*/ 110 h 623"/>
                <a:gd name="T26" fmla="*/ 14 w 333"/>
                <a:gd name="T27" fmla="*/ 121 h 623"/>
                <a:gd name="T28" fmla="*/ 6 w 333"/>
                <a:gd name="T29" fmla="*/ 134 h 623"/>
                <a:gd name="T30" fmla="*/ 2 w 333"/>
                <a:gd name="T31" fmla="*/ 144 h 623"/>
                <a:gd name="T32" fmla="*/ 0 w 333"/>
                <a:gd name="T33" fmla="*/ 155 h 623"/>
                <a:gd name="T34" fmla="*/ 2 w 333"/>
                <a:gd name="T35" fmla="*/ 161 h 623"/>
                <a:gd name="T36" fmla="*/ 6 w 333"/>
                <a:gd name="T37" fmla="*/ 167 h 623"/>
                <a:gd name="T38" fmla="*/ 12 w 333"/>
                <a:gd name="T39" fmla="*/ 172 h 623"/>
                <a:gd name="T40" fmla="*/ 19 w 333"/>
                <a:gd name="T41" fmla="*/ 178 h 623"/>
                <a:gd name="T42" fmla="*/ 27 w 333"/>
                <a:gd name="T43" fmla="*/ 182 h 623"/>
                <a:gd name="T44" fmla="*/ 37 w 333"/>
                <a:gd name="T45" fmla="*/ 186 h 623"/>
                <a:gd name="T46" fmla="*/ 48 w 333"/>
                <a:gd name="T47" fmla="*/ 190 h 623"/>
                <a:gd name="T48" fmla="*/ 59 w 333"/>
                <a:gd name="T49" fmla="*/ 193 h 623"/>
                <a:gd name="T50" fmla="*/ 69 w 333"/>
                <a:gd name="T51" fmla="*/ 195 h 623"/>
                <a:gd name="T52" fmla="*/ 80 w 333"/>
                <a:gd name="T53" fmla="*/ 197 h 623"/>
                <a:gd name="T54" fmla="*/ 90 w 333"/>
                <a:gd name="T55" fmla="*/ 199 h 623"/>
                <a:gd name="T56" fmla="*/ 99 w 333"/>
                <a:gd name="T57" fmla="*/ 201 h 623"/>
                <a:gd name="T58" fmla="*/ 107 w 333"/>
                <a:gd name="T59" fmla="*/ 203 h 623"/>
                <a:gd name="T60" fmla="*/ 113 w 333"/>
                <a:gd name="T61" fmla="*/ 203 h 623"/>
                <a:gd name="T62" fmla="*/ 116 w 333"/>
                <a:gd name="T63" fmla="*/ 205 h 623"/>
                <a:gd name="T64" fmla="*/ 118 w 333"/>
                <a:gd name="T65" fmla="*/ 205 h 623"/>
                <a:gd name="T66" fmla="*/ 35 w 333"/>
                <a:gd name="T67" fmla="*/ 269 h 623"/>
                <a:gd name="T68" fmla="*/ 333 w 333"/>
                <a:gd name="T69" fmla="*/ 623 h 623"/>
                <a:gd name="T70" fmla="*/ 278 w 333"/>
                <a:gd name="T71" fmla="*/ 281 h 623"/>
                <a:gd name="T72" fmla="*/ 154 w 333"/>
                <a:gd name="T73" fmla="*/ 0 h 623"/>
                <a:gd name="T74" fmla="*/ 154 w 333"/>
                <a:gd name="T75"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3" h="623">
                  <a:moveTo>
                    <a:pt x="154" y="0"/>
                  </a:moveTo>
                  <a:lnTo>
                    <a:pt x="153" y="0"/>
                  </a:lnTo>
                  <a:lnTo>
                    <a:pt x="147" y="3"/>
                  </a:lnTo>
                  <a:lnTo>
                    <a:pt x="139" y="9"/>
                  </a:lnTo>
                  <a:lnTo>
                    <a:pt x="130" y="17"/>
                  </a:lnTo>
                  <a:lnTo>
                    <a:pt x="118" y="24"/>
                  </a:lnTo>
                  <a:lnTo>
                    <a:pt x="105" y="36"/>
                  </a:lnTo>
                  <a:lnTo>
                    <a:pt x="90" y="47"/>
                  </a:lnTo>
                  <a:lnTo>
                    <a:pt x="77" y="58"/>
                  </a:lnTo>
                  <a:lnTo>
                    <a:pt x="61" y="72"/>
                  </a:lnTo>
                  <a:lnTo>
                    <a:pt x="48" y="85"/>
                  </a:lnTo>
                  <a:lnTo>
                    <a:pt x="35" y="96"/>
                  </a:lnTo>
                  <a:lnTo>
                    <a:pt x="23" y="110"/>
                  </a:lnTo>
                  <a:lnTo>
                    <a:pt x="14" y="121"/>
                  </a:lnTo>
                  <a:lnTo>
                    <a:pt x="6" y="134"/>
                  </a:lnTo>
                  <a:lnTo>
                    <a:pt x="2" y="144"/>
                  </a:lnTo>
                  <a:lnTo>
                    <a:pt x="0" y="155"/>
                  </a:lnTo>
                  <a:lnTo>
                    <a:pt x="2" y="161"/>
                  </a:lnTo>
                  <a:lnTo>
                    <a:pt x="6" y="167"/>
                  </a:lnTo>
                  <a:lnTo>
                    <a:pt x="12" y="172"/>
                  </a:lnTo>
                  <a:lnTo>
                    <a:pt x="19" y="178"/>
                  </a:lnTo>
                  <a:lnTo>
                    <a:pt x="27" y="182"/>
                  </a:lnTo>
                  <a:lnTo>
                    <a:pt x="37" y="186"/>
                  </a:lnTo>
                  <a:lnTo>
                    <a:pt x="48" y="190"/>
                  </a:lnTo>
                  <a:lnTo>
                    <a:pt x="59" y="193"/>
                  </a:lnTo>
                  <a:lnTo>
                    <a:pt x="69" y="195"/>
                  </a:lnTo>
                  <a:lnTo>
                    <a:pt x="80" y="197"/>
                  </a:lnTo>
                  <a:lnTo>
                    <a:pt x="90" y="199"/>
                  </a:lnTo>
                  <a:lnTo>
                    <a:pt x="99" y="201"/>
                  </a:lnTo>
                  <a:lnTo>
                    <a:pt x="107" y="203"/>
                  </a:lnTo>
                  <a:lnTo>
                    <a:pt x="113" y="203"/>
                  </a:lnTo>
                  <a:lnTo>
                    <a:pt x="116" y="205"/>
                  </a:lnTo>
                  <a:lnTo>
                    <a:pt x="118" y="205"/>
                  </a:lnTo>
                  <a:lnTo>
                    <a:pt x="35" y="269"/>
                  </a:lnTo>
                  <a:lnTo>
                    <a:pt x="333" y="623"/>
                  </a:lnTo>
                  <a:lnTo>
                    <a:pt x="278" y="281"/>
                  </a:lnTo>
                  <a:lnTo>
                    <a:pt x="154" y="0"/>
                  </a:lnTo>
                  <a:lnTo>
                    <a:pt x="154" y="0"/>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19" name="Freeform 265"/>
            <p:cNvSpPr>
              <a:spLocks/>
            </p:cNvSpPr>
            <p:nvPr/>
          </p:nvSpPr>
          <p:spPr bwMode="auto">
            <a:xfrm>
              <a:off x="2693" y="1814"/>
              <a:ext cx="118" cy="202"/>
            </a:xfrm>
            <a:custGeom>
              <a:avLst/>
              <a:gdLst>
                <a:gd name="T0" fmla="*/ 0 w 236"/>
                <a:gd name="T1" fmla="*/ 0 h 403"/>
                <a:gd name="T2" fmla="*/ 0 w 236"/>
                <a:gd name="T3" fmla="*/ 2 h 403"/>
                <a:gd name="T4" fmla="*/ 0 w 236"/>
                <a:gd name="T5" fmla="*/ 10 h 403"/>
                <a:gd name="T6" fmla="*/ 0 w 236"/>
                <a:gd name="T7" fmla="*/ 21 h 403"/>
                <a:gd name="T8" fmla="*/ 2 w 236"/>
                <a:gd name="T9" fmla="*/ 38 h 403"/>
                <a:gd name="T10" fmla="*/ 2 w 236"/>
                <a:gd name="T11" fmla="*/ 55 h 403"/>
                <a:gd name="T12" fmla="*/ 4 w 236"/>
                <a:gd name="T13" fmla="*/ 76 h 403"/>
                <a:gd name="T14" fmla="*/ 6 w 236"/>
                <a:gd name="T15" fmla="*/ 99 h 403"/>
                <a:gd name="T16" fmla="*/ 10 w 236"/>
                <a:gd name="T17" fmla="*/ 124 h 403"/>
                <a:gd name="T18" fmla="*/ 12 w 236"/>
                <a:gd name="T19" fmla="*/ 149 h 403"/>
                <a:gd name="T20" fmla="*/ 14 w 236"/>
                <a:gd name="T21" fmla="*/ 171 h 403"/>
                <a:gd name="T22" fmla="*/ 16 w 236"/>
                <a:gd name="T23" fmla="*/ 194 h 403"/>
                <a:gd name="T24" fmla="*/ 19 w 236"/>
                <a:gd name="T25" fmla="*/ 217 h 403"/>
                <a:gd name="T26" fmla="*/ 23 w 236"/>
                <a:gd name="T27" fmla="*/ 236 h 403"/>
                <a:gd name="T28" fmla="*/ 27 w 236"/>
                <a:gd name="T29" fmla="*/ 251 h 403"/>
                <a:gd name="T30" fmla="*/ 31 w 236"/>
                <a:gd name="T31" fmla="*/ 264 h 403"/>
                <a:gd name="T32" fmla="*/ 37 w 236"/>
                <a:gd name="T33" fmla="*/ 272 h 403"/>
                <a:gd name="T34" fmla="*/ 40 w 236"/>
                <a:gd name="T35" fmla="*/ 280 h 403"/>
                <a:gd name="T36" fmla="*/ 50 w 236"/>
                <a:gd name="T37" fmla="*/ 293 h 403"/>
                <a:gd name="T38" fmla="*/ 59 w 236"/>
                <a:gd name="T39" fmla="*/ 306 h 403"/>
                <a:gd name="T40" fmla="*/ 69 w 236"/>
                <a:gd name="T41" fmla="*/ 323 h 403"/>
                <a:gd name="T42" fmla="*/ 82 w 236"/>
                <a:gd name="T43" fmla="*/ 340 h 403"/>
                <a:gd name="T44" fmla="*/ 95 w 236"/>
                <a:gd name="T45" fmla="*/ 358 h 403"/>
                <a:gd name="T46" fmla="*/ 107 w 236"/>
                <a:gd name="T47" fmla="*/ 373 h 403"/>
                <a:gd name="T48" fmla="*/ 122 w 236"/>
                <a:gd name="T49" fmla="*/ 386 h 403"/>
                <a:gd name="T50" fmla="*/ 135 w 236"/>
                <a:gd name="T51" fmla="*/ 396 h 403"/>
                <a:gd name="T52" fmla="*/ 149 w 236"/>
                <a:gd name="T53" fmla="*/ 401 h 403"/>
                <a:gd name="T54" fmla="*/ 160 w 236"/>
                <a:gd name="T55" fmla="*/ 403 h 403"/>
                <a:gd name="T56" fmla="*/ 172 w 236"/>
                <a:gd name="T57" fmla="*/ 399 h 403"/>
                <a:gd name="T58" fmla="*/ 181 w 236"/>
                <a:gd name="T59" fmla="*/ 388 h 403"/>
                <a:gd name="T60" fmla="*/ 189 w 236"/>
                <a:gd name="T61" fmla="*/ 367 h 403"/>
                <a:gd name="T62" fmla="*/ 194 w 236"/>
                <a:gd name="T63" fmla="*/ 339 h 403"/>
                <a:gd name="T64" fmla="*/ 200 w 236"/>
                <a:gd name="T65" fmla="*/ 301 h 403"/>
                <a:gd name="T66" fmla="*/ 236 w 236"/>
                <a:gd name="T67" fmla="*/ 124 h 403"/>
                <a:gd name="T68" fmla="*/ 0 w 236"/>
                <a:gd name="T69" fmla="*/ 0 h 403"/>
                <a:gd name="T70" fmla="*/ 0 w 236"/>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403">
                  <a:moveTo>
                    <a:pt x="0" y="0"/>
                  </a:moveTo>
                  <a:lnTo>
                    <a:pt x="0" y="2"/>
                  </a:lnTo>
                  <a:lnTo>
                    <a:pt x="0" y="10"/>
                  </a:lnTo>
                  <a:lnTo>
                    <a:pt x="0" y="21"/>
                  </a:lnTo>
                  <a:lnTo>
                    <a:pt x="2" y="38"/>
                  </a:lnTo>
                  <a:lnTo>
                    <a:pt x="2" y="55"/>
                  </a:lnTo>
                  <a:lnTo>
                    <a:pt x="4" y="76"/>
                  </a:lnTo>
                  <a:lnTo>
                    <a:pt x="6" y="99"/>
                  </a:lnTo>
                  <a:lnTo>
                    <a:pt x="10" y="124"/>
                  </a:lnTo>
                  <a:lnTo>
                    <a:pt x="12" y="149"/>
                  </a:lnTo>
                  <a:lnTo>
                    <a:pt x="14" y="171"/>
                  </a:lnTo>
                  <a:lnTo>
                    <a:pt x="16" y="194"/>
                  </a:lnTo>
                  <a:lnTo>
                    <a:pt x="19" y="217"/>
                  </a:lnTo>
                  <a:lnTo>
                    <a:pt x="23" y="236"/>
                  </a:lnTo>
                  <a:lnTo>
                    <a:pt x="27" y="251"/>
                  </a:lnTo>
                  <a:lnTo>
                    <a:pt x="31" y="264"/>
                  </a:lnTo>
                  <a:lnTo>
                    <a:pt x="37" y="272"/>
                  </a:lnTo>
                  <a:lnTo>
                    <a:pt x="40" y="280"/>
                  </a:lnTo>
                  <a:lnTo>
                    <a:pt x="50" y="293"/>
                  </a:lnTo>
                  <a:lnTo>
                    <a:pt x="59" y="306"/>
                  </a:lnTo>
                  <a:lnTo>
                    <a:pt x="69" y="323"/>
                  </a:lnTo>
                  <a:lnTo>
                    <a:pt x="82" y="340"/>
                  </a:lnTo>
                  <a:lnTo>
                    <a:pt x="95" y="358"/>
                  </a:lnTo>
                  <a:lnTo>
                    <a:pt x="107" y="373"/>
                  </a:lnTo>
                  <a:lnTo>
                    <a:pt x="122" y="386"/>
                  </a:lnTo>
                  <a:lnTo>
                    <a:pt x="135" y="396"/>
                  </a:lnTo>
                  <a:lnTo>
                    <a:pt x="149" y="401"/>
                  </a:lnTo>
                  <a:lnTo>
                    <a:pt x="160" y="403"/>
                  </a:lnTo>
                  <a:lnTo>
                    <a:pt x="172" y="399"/>
                  </a:lnTo>
                  <a:lnTo>
                    <a:pt x="181" y="388"/>
                  </a:lnTo>
                  <a:lnTo>
                    <a:pt x="189" y="367"/>
                  </a:lnTo>
                  <a:lnTo>
                    <a:pt x="194" y="339"/>
                  </a:lnTo>
                  <a:lnTo>
                    <a:pt x="200" y="301"/>
                  </a:lnTo>
                  <a:lnTo>
                    <a:pt x="236" y="124"/>
                  </a:lnTo>
                  <a:lnTo>
                    <a:pt x="0" y="0"/>
                  </a:lnTo>
                  <a:lnTo>
                    <a:pt x="0"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20" name="Freeform 266"/>
            <p:cNvSpPr>
              <a:spLocks/>
            </p:cNvSpPr>
            <p:nvPr/>
          </p:nvSpPr>
          <p:spPr bwMode="auto">
            <a:xfrm>
              <a:off x="2644" y="1582"/>
              <a:ext cx="296" cy="307"/>
            </a:xfrm>
            <a:custGeom>
              <a:avLst/>
              <a:gdLst>
                <a:gd name="T0" fmla="*/ 593 w 593"/>
                <a:gd name="T1" fmla="*/ 243 h 613"/>
                <a:gd name="T2" fmla="*/ 591 w 593"/>
                <a:gd name="T3" fmla="*/ 247 h 613"/>
                <a:gd name="T4" fmla="*/ 587 w 593"/>
                <a:gd name="T5" fmla="*/ 258 h 613"/>
                <a:gd name="T6" fmla="*/ 579 w 593"/>
                <a:gd name="T7" fmla="*/ 275 h 613"/>
                <a:gd name="T8" fmla="*/ 572 w 593"/>
                <a:gd name="T9" fmla="*/ 296 h 613"/>
                <a:gd name="T10" fmla="*/ 558 w 593"/>
                <a:gd name="T11" fmla="*/ 323 h 613"/>
                <a:gd name="T12" fmla="*/ 545 w 593"/>
                <a:gd name="T13" fmla="*/ 351 h 613"/>
                <a:gd name="T14" fmla="*/ 526 w 593"/>
                <a:gd name="T15" fmla="*/ 384 h 613"/>
                <a:gd name="T16" fmla="*/ 507 w 593"/>
                <a:gd name="T17" fmla="*/ 416 h 613"/>
                <a:gd name="T18" fmla="*/ 484 w 593"/>
                <a:gd name="T19" fmla="*/ 448 h 613"/>
                <a:gd name="T20" fmla="*/ 460 w 593"/>
                <a:gd name="T21" fmla="*/ 480 h 613"/>
                <a:gd name="T22" fmla="*/ 433 w 593"/>
                <a:gd name="T23" fmla="*/ 513 h 613"/>
                <a:gd name="T24" fmla="*/ 403 w 593"/>
                <a:gd name="T25" fmla="*/ 541 h 613"/>
                <a:gd name="T26" fmla="*/ 370 w 593"/>
                <a:gd name="T27" fmla="*/ 566 h 613"/>
                <a:gd name="T28" fmla="*/ 336 w 593"/>
                <a:gd name="T29" fmla="*/ 587 h 613"/>
                <a:gd name="T30" fmla="*/ 298 w 593"/>
                <a:gd name="T31" fmla="*/ 602 h 613"/>
                <a:gd name="T32" fmla="*/ 258 w 593"/>
                <a:gd name="T33" fmla="*/ 613 h 613"/>
                <a:gd name="T34" fmla="*/ 256 w 593"/>
                <a:gd name="T35" fmla="*/ 612 h 613"/>
                <a:gd name="T36" fmla="*/ 252 w 593"/>
                <a:gd name="T37" fmla="*/ 610 h 613"/>
                <a:gd name="T38" fmla="*/ 247 w 593"/>
                <a:gd name="T39" fmla="*/ 608 h 613"/>
                <a:gd name="T40" fmla="*/ 239 w 593"/>
                <a:gd name="T41" fmla="*/ 604 h 613"/>
                <a:gd name="T42" fmla="*/ 228 w 593"/>
                <a:gd name="T43" fmla="*/ 598 h 613"/>
                <a:gd name="T44" fmla="*/ 216 w 593"/>
                <a:gd name="T45" fmla="*/ 593 h 613"/>
                <a:gd name="T46" fmla="*/ 205 w 593"/>
                <a:gd name="T47" fmla="*/ 585 h 613"/>
                <a:gd name="T48" fmla="*/ 192 w 593"/>
                <a:gd name="T49" fmla="*/ 575 h 613"/>
                <a:gd name="T50" fmla="*/ 176 w 593"/>
                <a:gd name="T51" fmla="*/ 564 h 613"/>
                <a:gd name="T52" fmla="*/ 163 w 593"/>
                <a:gd name="T53" fmla="*/ 549 h 613"/>
                <a:gd name="T54" fmla="*/ 150 w 593"/>
                <a:gd name="T55" fmla="*/ 534 h 613"/>
                <a:gd name="T56" fmla="*/ 136 w 593"/>
                <a:gd name="T57" fmla="*/ 517 h 613"/>
                <a:gd name="T58" fmla="*/ 123 w 593"/>
                <a:gd name="T59" fmla="*/ 496 h 613"/>
                <a:gd name="T60" fmla="*/ 112 w 593"/>
                <a:gd name="T61" fmla="*/ 473 h 613"/>
                <a:gd name="T62" fmla="*/ 102 w 593"/>
                <a:gd name="T63" fmla="*/ 448 h 613"/>
                <a:gd name="T64" fmla="*/ 93 w 593"/>
                <a:gd name="T65" fmla="*/ 422 h 613"/>
                <a:gd name="T66" fmla="*/ 0 w 593"/>
                <a:gd name="T67" fmla="*/ 315 h 613"/>
                <a:gd name="T68" fmla="*/ 95 w 593"/>
                <a:gd name="T69" fmla="*/ 129 h 613"/>
                <a:gd name="T70" fmla="*/ 247 w 593"/>
                <a:gd name="T71" fmla="*/ 13 h 613"/>
                <a:gd name="T72" fmla="*/ 448 w 593"/>
                <a:gd name="T73" fmla="*/ 0 h 613"/>
                <a:gd name="T74" fmla="*/ 574 w 593"/>
                <a:gd name="T75" fmla="*/ 133 h 613"/>
                <a:gd name="T76" fmla="*/ 593 w 593"/>
                <a:gd name="T77" fmla="*/ 243 h 613"/>
                <a:gd name="T78" fmla="*/ 593 w 593"/>
                <a:gd name="T79" fmla="*/ 24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3" h="613">
                  <a:moveTo>
                    <a:pt x="593" y="243"/>
                  </a:moveTo>
                  <a:lnTo>
                    <a:pt x="591" y="247"/>
                  </a:lnTo>
                  <a:lnTo>
                    <a:pt x="587" y="258"/>
                  </a:lnTo>
                  <a:lnTo>
                    <a:pt x="579" y="275"/>
                  </a:lnTo>
                  <a:lnTo>
                    <a:pt x="572" y="296"/>
                  </a:lnTo>
                  <a:lnTo>
                    <a:pt x="558" y="323"/>
                  </a:lnTo>
                  <a:lnTo>
                    <a:pt x="545" y="351"/>
                  </a:lnTo>
                  <a:lnTo>
                    <a:pt x="526" y="384"/>
                  </a:lnTo>
                  <a:lnTo>
                    <a:pt x="507" y="416"/>
                  </a:lnTo>
                  <a:lnTo>
                    <a:pt x="484" y="448"/>
                  </a:lnTo>
                  <a:lnTo>
                    <a:pt x="460" y="480"/>
                  </a:lnTo>
                  <a:lnTo>
                    <a:pt x="433" y="513"/>
                  </a:lnTo>
                  <a:lnTo>
                    <a:pt x="403" y="541"/>
                  </a:lnTo>
                  <a:lnTo>
                    <a:pt x="370" y="566"/>
                  </a:lnTo>
                  <a:lnTo>
                    <a:pt x="336" y="587"/>
                  </a:lnTo>
                  <a:lnTo>
                    <a:pt x="298" y="602"/>
                  </a:lnTo>
                  <a:lnTo>
                    <a:pt x="258" y="613"/>
                  </a:lnTo>
                  <a:lnTo>
                    <a:pt x="256" y="612"/>
                  </a:lnTo>
                  <a:lnTo>
                    <a:pt x="252" y="610"/>
                  </a:lnTo>
                  <a:lnTo>
                    <a:pt x="247" y="608"/>
                  </a:lnTo>
                  <a:lnTo>
                    <a:pt x="239" y="604"/>
                  </a:lnTo>
                  <a:lnTo>
                    <a:pt x="228" y="598"/>
                  </a:lnTo>
                  <a:lnTo>
                    <a:pt x="216" y="593"/>
                  </a:lnTo>
                  <a:lnTo>
                    <a:pt x="205" y="585"/>
                  </a:lnTo>
                  <a:lnTo>
                    <a:pt x="192" y="575"/>
                  </a:lnTo>
                  <a:lnTo>
                    <a:pt x="176" y="564"/>
                  </a:lnTo>
                  <a:lnTo>
                    <a:pt x="163" y="549"/>
                  </a:lnTo>
                  <a:lnTo>
                    <a:pt x="150" y="534"/>
                  </a:lnTo>
                  <a:lnTo>
                    <a:pt x="136" y="517"/>
                  </a:lnTo>
                  <a:lnTo>
                    <a:pt x="123" y="496"/>
                  </a:lnTo>
                  <a:lnTo>
                    <a:pt x="112" y="473"/>
                  </a:lnTo>
                  <a:lnTo>
                    <a:pt x="102" y="448"/>
                  </a:lnTo>
                  <a:lnTo>
                    <a:pt x="93" y="422"/>
                  </a:lnTo>
                  <a:lnTo>
                    <a:pt x="0" y="315"/>
                  </a:lnTo>
                  <a:lnTo>
                    <a:pt x="95" y="129"/>
                  </a:lnTo>
                  <a:lnTo>
                    <a:pt x="247" y="13"/>
                  </a:lnTo>
                  <a:lnTo>
                    <a:pt x="448" y="0"/>
                  </a:lnTo>
                  <a:lnTo>
                    <a:pt x="574" y="133"/>
                  </a:lnTo>
                  <a:lnTo>
                    <a:pt x="593" y="243"/>
                  </a:lnTo>
                  <a:lnTo>
                    <a:pt x="593" y="243"/>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21" name="Freeform 267"/>
            <p:cNvSpPr>
              <a:spLocks/>
            </p:cNvSpPr>
            <p:nvPr/>
          </p:nvSpPr>
          <p:spPr bwMode="auto">
            <a:xfrm>
              <a:off x="2866" y="1935"/>
              <a:ext cx="286" cy="354"/>
            </a:xfrm>
            <a:custGeom>
              <a:avLst/>
              <a:gdLst>
                <a:gd name="T0" fmla="*/ 251 w 573"/>
                <a:gd name="T1" fmla="*/ 146 h 708"/>
                <a:gd name="T2" fmla="*/ 253 w 573"/>
                <a:gd name="T3" fmla="*/ 144 h 708"/>
                <a:gd name="T4" fmla="*/ 263 w 573"/>
                <a:gd name="T5" fmla="*/ 138 h 708"/>
                <a:gd name="T6" fmla="*/ 276 w 573"/>
                <a:gd name="T7" fmla="*/ 131 h 708"/>
                <a:gd name="T8" fmla="*/ 297 w 573"/>
                <a:gd name="T9" fmla="*/ 123 h 708"/>
                <a:gd name="T10" fmla="*/ 318 w 573"/>
                <a:gd name="T11" fmla="*/ 112 h 708"/>
                <a:gd name="T12" fmla="*/ 345 w 573"/>
                <a:gd name="T13" fmla="*/ 100 h 708"/>
                <a:gd name="T14" fmla="*/ 373 w 573"/>
                <a:gd name="T15" fmla="*/ 89 h 708"/>
                <a:gd name="T16" fmla="*/ 402 w 573"/>
                <a:gd name="T17" fmla="*/ 76 h 708"/>
                <a:gd name="T18" fmla="*/ 430 w 573"/>
                <a:gd name="T19" fmla="*/ 62 h 708"/>
                <a:gd name="T20" fmla="*/ 459 w 573"/>
                <a:gd name="T21" fmla="*/ 49 h 708"/>
                <a:gd name="T22" fmla="*/ 485 w 573"/>
                <a:gd name="T23" fmla="*/ 36 h 708"/>
                <a:gd name="T24" fmla="*/ 510 w 573"/>
                <a:gd name="T25" fmla="*/ 26 h 708"/>
                <a:gd name="T26" fmla="*/ 531 w 573"/>
                <a:gd name="T27" fmla="*/ 17 h 708"/>
                <a:gd name="T28" fmla="*/ 550 w 573"/>
                <a:gd name="T29" fmla="*/ 9 h 708"/>
                <a:gd name="T30" fmla="*/ 563 w 573"/>
                <a:gd name="T31" fmla="*/ 3 h 708"/>
                <a:gd name="T32" fmla="*/ 573 w 573"/>
                <a:gd name="T33" fmla="*/ 0 h 708"/>
                <a:gd name="T34" fmla="*/ 571 w 573"/>
                <a:gd name="T35" fmla="*/ 5 h 708"/>
                <a:gd name="T36" fmla="*/ 561 w 573"/>
                <a:gd name="T37" fmla="*/ 21 h 708"/>
                <a:gd name="T38" fmla="*/ 546 w 573"/>
                <a:gd name="T39" fmla="*/ 45 h 708"/>
                <a:gd name="T40" fmla="*/ 527 w 573"/>
                <a:gd name="T41" fmla="*/ 79 h 708"/>
                <a:gd name="T42" fmla="*/ 500 w 573"/>
                <a:gd name="T43" fmla="*/ 117 h 708"/>
                <a:gd name="T44" fmla="*/ 468 w 573"/>
                <a:gd name="T45" fmla="*/ 165 h 708"/>
                <a:gd name="T46" fmla="*/ 434 w 573"/>
                <a:gd name="T47" fmla="*/ 216 h 708"/>
                <a:gd name="T48" fmla="*/ 394 w 573"/>
                <a:gd name="T49" fmla="*/ 271 h 708"/>
                <a:gd name="T50" fmla="*/ 352 w 573"/>
                <a:gd name="T51" fmla="*/ 328 h 708"/>
                <a:gd name="T52" fmla="*/ 305 w 573"/>
                <a:gd name="T53" fmla="*/ 389 h 708"/>
                <a:gd name="T54" fmla="*/ 257 w 573"/>
                <a:gd name="T55" fmla="*/ 448 h 708"/>
                <a:gd name="T56" fmla="*/ 210 w 573"/>
                <a:gd name="T57" fmla="*/ 507 h 708"/>
                <a:gd name="T58" fmla="*/ 158 w 573"/>
                <a:gd name="T59" fmla="*/ 562 h 708"/>
                <a:gd name="T60" fmla="*/ 107 w 573"/>
                <a:gd name="T61" fmla="*/ 615 h 708"/>
                <a:gd name="T62" fmla="*/ 56 w 573"/>
                <a:gd name="T63" fmla="*/ 665 h 708"/>
                <a:gd name="T64" fmla="*/ 4 w 573"/>
                <a:gd name="T65" fmla="*/ 708 h 708"/>
                <a:gd name="T66" fmla="*/ 0 w 573"/>
                <a:gd name="T67" fmla="*/ 513 h 708"/>
                <a:gd name="T68" fmla="*/ 251 w 573"/>
                <a:gd name="T69" fmla="*/ 146 h 708"/>
                <a:gd name="T70" fmla="*/ 251 w 573"/>
                <a:gd name="T71" fmla="*/ 14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3" h="708">
                  <a:moveTo>
                    <a:pt x="251" y="146"/>
                  </a:moveTo>
                  <a:lnTo>
                    <a:pt x="253" y="144"/>
                  </a:lnTo>
                  <a:lnTo>
                    <a:pt x="263" y="138"/>
                  </a:lnTo>
                  <a:lnTo>
                    <a:pt x="276" y="131"/>
                  </a:lnTo>
                  <a:lnTo>
                    <a:pt x="297" y="123"/>
                  </a:lnTo>
                  <a:lnTo>
                    <a:pt x="318" y="112"/>
                  </a:lnTo>
                  <a:lnTo>
                    <a:pt x="345" y="100"/>
                  </a:lnTo>
                  <a:lnTo>
                    <a:pt x="373" y="89"/>
                  </a:lnTo>
                  <a:lnTo>
                    <a:pt x="402" y="76"/>
                  </a:lnTo>
                  <a:lnTo>
                    <a:pt x="430" y="62"/>
                  </a:lnTo>
                  <a:lnTo>
                    <a:pt x="459" y="49"/>
                  </a:lnTo>
                  <a:lnTo>
                    <a:pt x="485" y="36"/>
                  </a:lnTo>
                  <a:lnTo>
                    <a:pt x="510" y="26"/>
                  </a:lnTo>
                  <a:lnTo>
                    <a:pt x="531" y="17"/>
                  </a:lnTo>
                  <a:lnTo>
                    <a:pt x="550" y="9"/>
                  </a:lnTo>
                  <a:lnTo>
                    <a:pt x="563" y="3"/>
                  </a:lnTo>
                  <a:lnTo>
                    <a:pt x="573" y="0"/>
                  </a:lnTo>
                  <a:lnTo>
                    <a:pt x="571" y="5"/>
                  </a:lnTo>
                  <a:lnTo>
                    <a:pt x="561" y="21"/>
                  </a:lnTo>
                  <a:lnTo>
                    <a:pt x="546" y="45"/>
                  </a:lnTo>
                  <a:lnTo>
                    <a:pt x="527" y="79"/>
                  </a:lnTo>
                  <a:lnTo>
                    <a:pt x="500" y="117"/>
                  </a:lnTo>
                  <a:lnTo>
                    <a:pt x="468" y="165"/>
                  </a:lnTo>
                  <a:lnTo>
                    <a:pt x="434" y="216"/>
                  </a:lnTo>
                  <a:lnTo>
                    <a:pt x="394" y="271"/>
                  </a:lnTo>
                  <a:lnTo>
                    <a:pt x="352" y="328"/>
                  </a:lnTo>
                  <a:lnTo>
                    <a:pt x="305" y="389"/>
                  </a:lnTo>
                  <a:lnTo>
                    <a:pt x="257" y="448"/>
                  </a:lnTo>
                  <a:lnTo>
                    <a:pt x="210" y="507"/>
                  </a:lnTo>
                  <a:lnTo>
                    <a:pt x="158" y="562"/>
                  </a:lnTo>
                  <a:lnTo>
                    <a:pt x="107" y="615"/>
                  </a:lnTo>
                  <a:lnTo>
                    <a:pt x="56" y="665"/>
                  </a:lnTo>
                  <a:lnTo>
                    <a:pt x="4" y="708"/>
                  </a:lnTo>
                  <a:lnTo>
                    <a:pt x="0" y="513"/>
                  </a:lnTo>
                  <a:lnTo>
                    <a:pt x="251" y="146"/>
                  </a:lnTo>
                  <a:lnTo>
                    <a:pt x="251" y="146"/>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22" name="Freeform 268"/>
            <p:cNvSpPr>
              <a:spLocks/>
            </p:cNvSpPr>
            <p:nvPr/>
          </p:nvSpPr>
          <p:spPr bwMode="auto">
            <a:xfrm>
              <a:off x="2637" y="1825"/>
              <a:ext cx="270" cy="334"/>
            </a:xfrm>
            <a:custGeom>
              <a:avLst/>
              <a:gdLst>
                <a:gd name="T0" fmla="*/ 86 w 540"/>
                <a:gd name="T1" fmla="*/ 6 h 669"/>
                <a:gd name="T2" fmla="*/ 57 w 540"/>
                <a:gd name="T3" fmla="*/ 25 h 669"/>
                <a:gd name="T4" fmla="*/ 25 w 540"/>
                <a:gd name="T5" fmla="*/ 57 h 669"/>
                <a:gd name="T6" fmla="*/ 0 w 540"/>
                <a:gd name="T7" fmla="*/ 95 h 669"/>
                <a:gd name="T8" fmla="*/ 8 w 540"/>
                <a:gd name="T9" fmla="*/ 133 h 669"/>
                <a:gd name="T10" fmla="*/ 54 w 540"/>
                <a:gd name="T11" fmla="*/ 167 h 669"/>
                <a:gd name="T12" fmla="*/ 101 w 540"/>
                <a:gd name="T13" fmla="*/ 204 h 669"/>
                <a:gd name="T14" fmla="*/ 137 w 540"/>
                <a:gd name="T15" fmla="*/ 243 h 669"/>
                <a:gd name="T16" fmla="*/ 160 w 540"/>
                <a:gd name="T17" fmla="*/ 280 h 669"/>
                <a:gd name="T18" fmla="*/ 173 w 540"/>
                <a:gd name="T19" fmla="*/ 306 h 669"/>
                <a:gd name="T20" fmla="*/ 179 w 540"/>
                <a:gd name="T21" fmla="*/ 316 h 669"/>
                <a:gd name="T22" fmla="*/ 308 w 540"/>
                <a:gd name="T23" fmla="*/ 658 h 669"/>
                <a:gd name="T24" fmla="*/ 303 w 540"/>
                <a:gd name="T25" fmla="*/ 620 h 669"/>
                <a:gd name="T26" fmla="*/ 295 w 540"/>
                <a:gd name="T27" fmla="*/ 544 h 669"/>
                <a:gd name="T28" fmla="*/ 299 w 540"/>
                <a:gd name="T29" fmla="*/ 452 h 669"/>
                <a:gd name="T30" fmla="*/ 322 w 540"/>
                <a:gd name="T31" fmla="*/ 357 h 669"/>
                <a:gd name="T32" fmla="*/ 375 w 540"/>
                <a:gd name="T33" fmla="*/ 274 h 669"/>
                <a:gd name="T34" fmla="*/ 436 w 540"/>
                <a:gd name="T35" fmla="*/ 209 h 669"/>
                <a:gd name="T36" fmla="*/ 481 w 540"/>
                <a:gd name="T37" fmla="*/ 158 h 669"/>
                <a:gd name="T38" fmla="*/ 514 w 540"/>
                <a:gd name="T39" fmla="*/ 118 h 669"/>
                <a:gd name="T40" fmla="*/ 533 w 540"/>
                <a:gd name="T41" fmla="*/ 90 h 669"/>
                <a:gd name="T42" fmla="*/ 538 w 540"/>
                <a:gd name="T43" fmla="*/ 69 h 669"/>
                <a:gd name="T44" fmla="*/ 534 w 540"/>
                <a:gd name="T45" fmla="*/ 55 h 669"/>
                <a:gd name="T46" fmla="*/ 515 w 540"/>
                <a:gd name="T47" fmla="*/ 42 h 669"/>
                <a:gd name="T48" fmla="*/ 493 w 540"/>
                <a:gd name="T49" fmla="*/ 34 h 669"/>
                <a:gd name="T50" fmla="*/ 470 w 540"/>
                <a:gd name="T51" fmla="*/ 27 h 669"/>
                <a:gd name="T52" fmla="*/ 451 w 540"/>
                <a:gd name="T53" fmla="*/ 23 h 669"/>
                <a:gd name="T54" fmla="*/ 438 w 540"/>
                <a:gd name="T55" fmla="*/ 46 h 669"/>
                <a:gd name="T56" fmla="*/ 453 w 540"/>
                <a:gd name="T57" fmla="*/ 46 h 669"/>
                <a:gd name="T58" fmla="*/ 474 w 540"/>
                <a:gd name="T59" fmla="*/ 48 h 669"/>
                <a:gd name="T60" fmla="*/ 491 w 540"/>
                <a:gd name="T61" fmla="*/ 53 h 669"/>
                <a:gd name="T62" fmla="*/ 504 w 540"/>
                <a:gd name="T63" fmla="*/ 63 h 669"/>
                <a:gd name="T64" fmla="*/ 500 w 540"/>
                <a:gd name="T65" fmla="*/ 86 h 669"/>
                <a:gd name="T66" fmla="*/ 470 w 540"/>
                <a:gd name="T67" fmla="*/ 137 h 669"/>
                <a:gd name="T68" fmla="*/ 420 w 540"/>
                <a:gd name="T69" fmla="*/ 200 h 669"/>
                <a:gd name="T70" fmla="*/ 352 w 540"/>
                <a:gd name="T71" fmla="*/ 247 h 669"/>
                <a:gd name="T72" fmla="*/ 266 w 540"/>
                <a:gd name="T73" fmla="*/ 259 h 669"/>
                <a:gd name="T74" fmla="*/ 173 w 540"/>
                <a:gd name="T75" fmla="*/ 219 h 669"/>
                <a:gd name="T76" fmla="*/ 105 w 540"/>
                <a:gd name="T77" fmla="*/ 167 h 669"/>
                <a:gd name="T78" fmla="*/ 67 w 540"/>
                <a:gd name="T79" fmla="*/ 122 h 669"/>
                <a:gd name="T80" fmla="*/ 54 w 540"/>
                <a:gd name="T81" fmla="*/ 84 h 669"/>
                <a:gd name="T82" fmla="*/ 63 w 540"/>
                <a:gd name="T83" fmla="*/ 55 h 669"/>
                <a:gd name="T84" fmla="*/ 90 w 540"/>
                <a:gd name="T85" fmla="*/ 36 h 669"/>
                <a:gd name="T86" fmla="*/ 112 w 540"/>
                <a:gd name="T87" fmla="*/ 19 h 669"/>
                <a:gd name="T88" fmla="*/ 118 w 540"/>
                <a:gd name="T89" fmla="*/ 10 h 669"/>
                <a:gd name="T90" fmla="*/ 112 w 540"/>
                <a:gd name="T91" fmla="*/ 4 h 669"/>
                <a:gd name="T92" fmla="*/ 103 w 540"/>
                <a:gd name="T93" fmla="*/ 2 h 669"/>
                <a:gd name="T94" fmla="*/ 93 w 540"/>
                <a:gd name="T9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0" h="669">
                  <a:moveTo>
                    <a:pt x="93" y="0"/>
                  </a:moveTo>
                  <a:lnTo>
                    <a:pt x="92" y="2"/>
                  </a:lnTo>
                  <a:lnTo>
                    <a:pt x="86" y="6"/>
                  </a:lnTo>
                  <a:lnTo>
                    <a:pt x="78" y="10"/>
                  </a:lnTo>
                  <a:lnTo>
                    <a:pt x="69" y="17"/>
                  </a:lnTo>
                  <a:lnTo>
                    <a:pt x="57" y="25"/>
                  </a:lnTo>
                  <a:lnTo>
                    <a:pt x="46" y="36"/>
                  </a:lnTo>
                  <a:lnTo>
                    <a:pt x="35" y="46"/>
                  </a:lnTo>
                  <a:lnTo>
                    <a:pt x="25" y="57"/>
                  </a:lnTo>
                  <a:lnTo>
                    <a:pt x="14" y="71"/>
                  </a:lnTo>
                  <a:lnTo>
                    <a:pt x="6" y="84"/>
                  </a:lnTo>
                  <a:lnTo>
                    <a:pt x="0" y="95"/>
                  </a:lnTo>
                  <a:lnTo>
                    <a:pt x="0" y="109"/>
                  </a:lnTo>
                  <a:lnTo>
                    <a:pt x="0" y="122"/>
                  </a:lnTo>
                  <a:lnTo>
                    <a:pt x="8" y="133"/>
                  </a:lnTo>
                  <a:lnTo>
                    <a:pt x="19" y="147"/>
                  </a:lnTo>
                  <a:lnTo>
                    <a:pt x="36" y="158"/>
                  </a:lnTo>
                  <a:lnTo>
                    <a:pt x="54" y="167"/>
                  </a:lnTo>
                  <a:lnTo>
                    <a:pt x="71" y="179"/>
                  </a:lnTo>
                  <a:lnTo>
                    <a:pt x="88" y="192"/>
                  </a:lnTo>
                  <a:lnTo>
                    <a:pt x="101" y="204"/>
                  </a:lnTo>
                  <a:lnTo>
                    <a:pt x="114" y="217"/>
                  </a:lnTo>
                  <a:lnTo>
                    <a:pt x="126" y="230"/>
                  </a:lnTo>
                  <a:lnTo>
                    <a:pt x="137" y="243"/>
                  </a:lnTo>
                  <a:lnTo>
                    <a:pt x="147" y="257"/>
                  </a:lnTo>
                  <a:lnTo>
                    <a:pt x="152" y="268"/>
                  </a:lnTo>
                  <a:lnTo>
                    <a:pt x="160" y="280"/>
                  </a:lnTo>
                  <a:lnTo>
                    <a:pt x="166" y="291"/>
                  </a:lnTo>
                  <a:lnTo>
                    <a:pt x="171" y="299"/>
                  </a:lnTo>
                  <a:lnTo>
                    <a:pt x="173" y="306"/>
                  </a:lnTo>
                  <a:lnTo>
                    <a:pt x="175" y="312"/>
                  </a:lnTo>
                  <a:lnTo>
                    <a:pt x="177" y="314"/>
                  </a:lnTo>
                  <a:lnTo>
                    <a:pt x="179" y="316"/>
                  </a:lnTo>
                  <a:lnTo>
                    <a:pt x="285" y="669"/>
                  </a:lnTo>
                  <a:lnTo>
                    <a:pt x="310" y="661"/>
                  </a:lnTo>
                  <a:lnTo>
                    <a:pt x="308" y="658"/>
                  </a:lnTo>
                  <a:lnTo>
                    <a:pt x="306" y="650"/>
                  </a:lnTo>
                  <a:lnTo>
                    <a:pt x="304" y="637"/>
                  </a:lnTo>
                  <a:lnTo>
                    <a:pt x="303" y="620"/>
                  </a:lnTo>
                  <a:lnTo>
                    <a:pt x="299" y="597"/>
                  </a:lnTo>
                  <a:lnTo>
                    <a:pt x="297" y="572"/>
                  </a:lnTo>
                  <a:lnTo>
                    <a:pt x="295" y="544"/>
                  </a:lnTo>
                  <a:lnTo>
                    <a:pt x="295" y="515"/>
                  </a:lnTo>
                  <a:lnTo>
                    <a:pt x="297" y="485"/>
                  </a:lnTo>
                  <a:lnTo>
                    <a:pt x="299" y="452"/>
                  </a:lnTo>
                  <a:lnTo>
                    <a:pt x="304" y="420"/>
                  </a:lnTo>
                  <a:lnTo>
                    <a:pt x="312" y="388"/>
                  </a:lnTo>
                  <a:lnTo>
                    <a:pt x="322" y="357"/>
                  </a:lnTo>
                  <a:lnTo>
                    <a:pt x="335" y="327"/>
                  </a:lnTo>
                  <a:lnTo>
                    <a:pt x="354" y="299"/>
                  </a:lnTo>
                  <a:lnTo>
                    <a:pt x="375" y="274"/>
                  </a:lnTo>
                  <a:lnTo>
                    <a:pt x="396" y="251"/>
                  </a:lnTo>
                  <a:lnTo>
                    <a:pt x="417" y="230"/>
                  </a:lnTo>
                  <a:lnTo>
                    <a:pt x="436" y="209"/>
                  </a:lnTo>
                  <a:lnTo>
                    <a:pt x="453" y="190"/>
                  </a:lnTo>
                  <a:lnTo>
                    <a:pt x="468" y="173"/>
                  </a:lnTo>
                  <a:lnTo>
                    <a:pt x="481" y="158"/>
                  </a:lnTo>
                  <a:lnTo>
                    <a:pt x="493" y="143"/>
                  </a:lnTo>
                  <a:lnTo>
                    <a:pt x="504" y="131"/>
                  </a:lnTo>
                  <a:lnTo>
                    <a:pt x="514" y="118"/>
                  </a:lnTo>
                  <a:lnTo>
                    <a:pt x="521" y="107"/>
                  </a:lnTo>
                  <a:lnTo>
                    <a:pt x="527" y="97"/>
                  </a:lnTo>
                  <a:lnTo>
                    <a:pt x="533" y="90"/>
                  </a:lnTo>
                  <a:lnTo>
                    <a:pt x="534" y="82"/>
                  </a:lnTo>
                  <a:lnTo>
                    <a:pt x="538" y="74"/>
                  </a:lnTo>
                  <a:lnTo>
                    <a:pt x="538" y="69"/>
                  </a:lnTo>
                  <a:lnTo>
                    <a:pt x="540" y="65"/>
                  </a:lnTo>
                  <a:lnTo>
                    <a:pt x="536" y="59"/>
                  </a:lnTo>
                  <a:lnTo>
                    <a:pt x="534" y="55"/>
                  </a:lnTo>
                  <a:lnTo>
                    <a:pt x="529" y="50"/>
                  </a:lnTo>
                  <a:lnTo>
                    <a:pt x="523" y="46"/>
                  </a:lnTo>
                  <a:lnTo>
                    <a:pt x="515" y="42"/>
                  </a:lnTo>
                  <a:lnTo>
                    <a:pt x="508" y="38"/>
                  </a:lnTo>
                  <a:lnTo>
                    <a:pt x="500" y="36"/>
                  </a:lnTo>
                  <a:lnTo>
                    <a:pt x="493" y="34"/>
                  </a:lnTo>
                  <a:lnTo>
                    <a:pt x="485" y="31"/>
                  </a:lnTo>
                  <a:lnTo>
                    <a:pt x="477" y="29"/>
                  </a:lnTo>
                  <a:lnTo>
                    <a:pt x="470" y="27"/>
                  </a:lnTo>
                  <a:lnTo>
                    <a:pt x="464" y="25"/>
                  </a:lnTo>
                  <a:lnTo>
                    <a:pt x="458" y="23"/>
                  </a:lnTo>
                  <a:lnTo>
                    <a:pt x="451" y="23"/>
                  </a:lnTo>
                  <a:lnTo>
                    <a:pt x="451" y="23"/>
                  </a:lnTo>
                  <a:lnTo>
                    <a:pt x="432" y="46"/>
                  </a:lnTo>
                  <a:lnTo>
                    <a:pt x="438" y="46"/>
                  </a:lnTo>
                  <a:lnTo>
                    <a:pt x="441" y="46"/>
                  </a:lnTo>
                  <a:lnTo>
                    <a:pt x="447" y="46"/>
                  </a:lnTo>
                  <a:lnTo>
                    <a:pt x="453" y="46"/>
                  </a:lnTo>
                  <a:lnTo>
                    <a:pt x="458" y="46"/>
                  </a:lnTo>
                  <a:lnTo>
                    <a:pt x="466" y="48"/>
                  </a:lnTo>
                  <a:lnTo>
                    <a:pt x="474" y="48"/>
                  </a:lnTo>
                  <a:lnTo>
                    <a:pt x="479" y="50"/>
                  </a:lnTo>
                  <a:lnTo>
                    <a:pt x="485" y="52"/>
                  </a:lnTo>
                  <a:lnTo>
                    <a:pt x="491" y="53"/>
                  </a:lnTo>
                  <a:lnTo>
                    <a:pt x="496" y="55"/>
                  </a:lnTo>
                  <a:lnTo>
                    <a:pt x="500" y="59"/>
                  </a:lnTo>
                  <a:lnTo>
                    <a:pt x="504" y="63"/>
                  </a:lnTo>
                  <a:lnTo>
                    <a:pt x="506" y="67"/>
                  </a:lnTo>
                  <a:lnTo>
                    <a:pt x="504" y="74"/>
                  </a:lnTo>
                  <a:lnTo>
                    <a:pt x="500" y="86"/>
                  </a:lnTo>
                  <a:lnTo>
                    <a:pt x="493" y="101"/>
                  </a:lnTo>
                  <a:lnTo>
                    <a:pt x="483" y="118"/>
                  </a:lnTo>
                  <a:lnTo>
                    <a:pt x="470" y="137"/>
                  </a:lnTo>
                  <a:lnTo>
                    <a:pt x="457" y="158"/>
                  </a:lnTo>
                  <a:lnTo>
                    <a:pt x="439" y="179"/>
                  </a:lnTo>
                  <a:lnTo>
                    <a:pt x="420" y="200"/>
                  </a:lnTo>
                  <a:lnTo>
                    <a:pt x="400" y="217"/>
                  </a:lnTo>
                  <a:lnTo>
                    <a:pt x="377" y="234"/>
                  </a:lnTo>
                  <a:lnTo>
                    <a:pt x="352" y="247"/>
                  </a:lnTo>
                  <a:lnTo>
                    <a:pt x="325" y="257"/>
                  </a:lnTo>
                  <a:lnTo>
                    <a:pt x="297" y="261"/>
                  </a:lnTo>
                  <a:lnTo>
                    <a:pt x="266" y="259"/>
                  </a:lnTo>
                  <a:lnTo>
                    <a:pt x="236" y="251"/>
                  </a:lnTo>
                  <a:lnTo>
                    <a:pt x="206" y="238"/>
                  </a:lnTo>
                  <a:lnTo>
                    <a:pt x="173" y="219"/>
                  </a:lnTo>
                  <a:lnTo>
                    <a:pt x="147" y="200"/>
                  </a:lnTo>
                  <a:lnTo>
                    <a:pt x="124" y="183"/>
                  </a:lnTo>
                  <a:lnTo>
                    <a:pt x="105" y="167"/>
                  </a:lnTo>
                  <a:lnTo>
                    <a:pt x="88" y="150"/>
                  </a:lnTo>
                  <a:lnTo>
                    <a:pt x="76" y="135"/>
                  </a:lnTo>
                  <a:lnTo>
                    <a:pt x="67" y="122"/>
                  </a:lnTo>
                  <a:lnTo>
                    <a:pt x="59" y="109"/>
                  </a:lnTo>
                  <a:lnTo>
                    <a:pt x="55" y="95"/>
                  </a:lnTo>
                  <a:lnTo>
                    <a:pt x="54" y="84"/>
                  </a:lnTo>
                  <a:lnTo>
                    <a:pt x="54" y="74"/>
                  </a:lnTo>
                  <a:lnTo>
                    <a:pt x="57" y="65"/>
                  </a:lnTo>
                  <a:lnTo>
                    <a:pt x="63" y="55"/>
                  </a:lnTo>
                  <a:lnTo>
                    <a:pt x="69" y="48"/>
                  </a:lnTo>
                  <a:lnTo>
                    <a:pt x="78" y="40"/>
                  </a:lnTo>
                  <a:lnTo>
                    <a:pt x="90" y="36"/>
                  </a:lnTo>
                  <a:lnTo>
                    <a:pt x="99" y="29"/>
                  </a:lnTo>
                  <a:lnTo>
                    <a:pt x="107" y="25"/>
                  </a:lnTo>
                  <a:lnTo>
                    <a:pt x="112" y="19"/>
                  </a:lnTo>
                  <a:lnTo>
                    <a:pt x="116" y="17"/>
                  </a:lnTo>
                  <a:lnTo>
                    <a:pt x="118" y="14"/>
                  </a:lnTo>
                  <a:lnTo>
                    <a:pt x="118" y="10"/>
                  </a:lnTo>
                  <a:lnTo>
                    <a:pt x="116" y="8"/>
                  </a:lnTo>
                  <a:lnTo>
                    <a:pt x="116" y="6"/>
                  </a:lnTo>
                  <a:lnTo>
                    <a:pt x="112" y="4"/>
                  </a:lnTo>
                  <a:lnTo>
                    <a:pt x="109" y="2"/>
                  </a:lnTo>
                  <a:lnTo>
                    <a:pt x="105" y="2"/>
                  </a:lnTo>
                  <a:lnTo>
                    <a:pt x="103" y="2"/>
                  </a:lnTo>
                  <a:lnTo>
                    <a:pt x="99" y="0"/>
                  </a:lnTo>
                  <a:lnTo>
                    <a:pt x="95" y="0"/>
                  </a:lnTo>
                  <a:lnTo>
                    <a:pt x="93" y="0"/>
                  </a:lnTo>
                  <a:lnTo>
                    <a:pt x="93" y="0"/>
                  </a:lnTo>
                  <a:close/>
                </a:path>
              </a:pathLst>
            </a:custGeom>
            <a:solidFill>
              <a:srgbClr val="8A8AA8"/>
            </a:solidFill>
            <a:ln>
              <a:noFill/>
            </a:ln>
            <a:extLst/>
          </p:spPr>
          <p:txBody>
            <a:bodyPr/>
            <a:lstStyle/>
            <a:p>
              <a:pPr fontAlgn="auto">
                <a:spcBef>
                  <a:spcPts val="0"/>
                </a:spcBef>
                <a:spcAft>
                  <a:spcPts val="0"/>
                </a:spcAft>
                <a:defRPr/>
              </a:pPr>
              <a:endParaRPr lang="en-US">
                <a:latin typeface="+mn-lt"/>
              </a:endParaRPr>
            </a:p>
          </p:txBody>
        </p:sp>
        <p:sp>
          <p:nvSpPr>
            <p:cNvPr id="23" name="Freeform 269"/>
            <p:cNvSpPr>
              <a:spLocks/>
            </p:cNvSpPr>
            <p:nvPr/>
          </p:nvSpPr>
          <p:spPr bwMode="auto">
            <a:xfrm>
              <a:off x="2740" y="1966"/>
              <a:ext cx="44" cy="69"/>
            </a:xfrm>
            <a:custGeom>
              <a:avLst/>
              <a:gdLst>
                <a:gd name="T0" fmla="*/ 0 w 89"/>
                <a:gd name="T1" fmla="*/ 0 h 137"/>
                <a:gd name="T2" fmla="*/ 41 w 89"/>
                <a:gd name="T3" fmla="*/ 137 h 137"/>
                <a:gd name="T4" fmla="*/ 89 w 89"/>
                <a:gd name="T5" fmla="*/ 10 h 137"/>
                <a:gd name="T6" fmla="*/ 0 w 89"/>
                <a:gd name="T7" fmla="*/ 0 h 137"/>
                <a:gd name="T8" fmla="*/ 0 w 89"/>
                <a:gd name="T9" fmla="*/ 0 h 137"/>
              </a:gdLst>
              <a:ahLst/>
              <a:cxnLst>
                <a:cxn ang="0">
                  <a:pos x="T0" y="T1"/>
                </a:cxn>
                <a:cxn ang="0">
                  <a:pos x="T2" y="T3"/>
                </a:cxn>
                <a:cxn ang="0">
                  <a:pos x="T4" y="T5"/>
                </a:cxn>
                <a:cxn ang="0">
                  <a:pos x="T6" y="T7"/>
                </a:cxn>
                <a:cxn ang="0">
                  <a:pos x="T8" y="T9"/>
                </a:cxn>
              </a:cxnLst>
              <a:rect l="0" t="0" r="r" b="b"/>
              <a:pathLst>
                <a:path w="89" h="137">
                  <a:moveTo>
                    <a:pt x="0" y="0"/>
                  </a:moveTo>
                  <a:lnTo>
                    <a:pt x="41" y="137"/>
                  </a:lnTo>
                  <a:lnTo>
                    <a:pt x="89" y="10"/>
                  </a:lnTo>
                  <a:lnTo>
                    <a:pt x="0" y="0"/>
                  </a:lnTo>
                  <a:lnTo>
                    <a:pt x="0"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24" name="Freeform 270"/>
            <p:cNvSpPr>
              <a:spLocks/>
            </p:cNvSpPr>
            <p:nvPr/>
          </p:nvSpPr>
          <p:spPr bwMode="auto">
            <a:xfrm>
              <a:off x="2808" y="2258"/>
              <a:ext cx="34" cy="78"/>
            </a:xfrm>
            <a:custGeom>
              <a:avLst/>
              <a:gdLst>
                <a:gd name="T0" fmla="*/ 0 w 69"/>
                <a:gd name="T1" fmla="*/ 28 h 156"/>
                <a:gd name="T2" fmla="*/ 21 w 69"/>
                <a:gd name="T3" fmla="*/ 156 h 156"/>
                <a:gd name="T4" fmla="*/ 69 w 69"/>
                <a:gd name="T5" fmla="*/ 152 h 156"/>
                <a:gd name="T6" fmla="*/ 35 w 69"/>
                <a:gd name="T7" fmla="*/ 0 h 156"/>
                <a:gd name="T8" fmla="*/ 0 w 69"/>
                <a:gd name="T9" fmla="*/ 28 h 156"/>
                <a:gd name="T10" fmla="*/ 0 w 69"/>
                <a:gd name="T11" fmla="*/ 28 h 156"/>
              </a:gdLst>
              <a:ahLst/>
              <a:cxnLst>
                <a:cxn ang="0">
                  <a:pos x="T0" y="T1"/>
                </a:cxn>
                <a:cxn ang="0">
                  <a:pos x="T2" y="T3"/>
                </a:cxn>
                <a:cxn ang="0">
                  <a:pos x="T4" y="T5"/>
                </a:cxn>
                <a:cxn ang="0">
                  <a:pos x="T6" y="T7"/>
                </a:cxn>
                <a:cxn ang="0">
                  <a:pos x="T8" y="T9"/>
                </a:cxn>
                <a:cxn ang="0">
                  <a:pos x="T10" y="T11"/>
                </a:cxn>
              </a:cxnLst>
              <a:rect l="0" t="0" r="r" b="b"/>
              <a:pathLst>
                <a:path w="69" h="156">
                  <a:moveTo>
                    <a:pt x="0" y="28"/>
                  </a:moveTo>
                  <a:lnTo>
                    <a:pt x="21" y="156"/>
                  </a:lnTo>
                  <a:lnTo>
                    <a:pt x="69" y="152"/>
                  </a:lnTo>
                  <a:lnTo>
                    <a:pt x="35" y="0"/>
                  </a:lnTo>
                  <a:lnTo>
                    <a:pt x="0" y="28"/>
                  </a:lnTo>
                  <a:lnTo>
                    <a:pt x="0" y="28"/>
                  </a:lnTo>
                  <a:close/>
                </a:path>
              </a:pathLst>
            </a:custGeom>
            <a:solidFill>
              <a:srgbClr val="8A8AA8"/>
            </a:solidFill>
            <a:ln>
              <a:noFill/>
            </a:ln>
            <a:extLst/>
          </p:spPr>
          <p:txBody>
            <a:bodyPr/>
            <a:lstStyle/>
            <a:p>
              <a:pPr fontAlgn="auto">
                <a:spcBef>
                  <a:spcPts val="0"/>
                </a:spcBef>
                <a:spcAft>
                  <a:spcPts val="0"/>
                </a:spcAft>
                <a:defRPr/>
              </a:pPr>
              <a:endParaRPr lang="en-US">
                <a:latin typeface="+mn-lt"/>
              </a:endParaRPr>
            </a:p>
          </p:txBody>
        </p:sp>
        <p:sp>
          <p:nvSpPr>
            <p:cNvPr id="25" name="Freeform 271"/>
            <p:cNvSpPr>
              <a:spLocks/>
            </p:cNvSpPr>
            <p:nvPr/>
          </p:nvSpPr>
          <p:spPr bwMode="auto">
            <a:xfrm>
              <a:off x="2843" y="2071"/>
              <a:ext cx="174" cy="25"/>
            </a:xfrm>
            <a:custGeom>
              <a:avLst/>
              <a:gdLst>
                <a:gd name="T0" fmla="*/ 7 w 348"/>
                <a:gd name="T1" fmla="*/ 0 h 52"/>
                <a:gd name="T2" fmla="*/ 348 w 348"/>
                <a:gd name="T3" fmla="*/ 25 h 52"/>
                <a:gd name="T4" fmla="*/ 348 w 348"/>
                <a:gd name="T5" fmla="*/ 52 h 52"/>
                <a:gd name="T6" fmla="*/ 0 w 348"/>
                <a:gd name="T7" fmla="*/ 25 h 52"/>
                <a:gd name="T8" fmla="*/ 7 w 348"/>
                <a:gd name="T9" fmla="*/ 0 h 52"/>
                <a:gd name="T10" fmla="*/ 7 w 348"/>
                <a:gd name="T11" fmla="*/ 0 h 52"/>
              </a:gdLst>
              <a:ahLst/>
              <a:cxnLst>
                <a:cxn ang="0">
                  <a:pos x="T0" y="T1"/>
                </a:cxn>
                <a:cxn ang="0">
                  <a:pos x="T2" y="T3"/>
                </a:cxn>
                <a:cxn ang="0">
                  <a:pos x="T4" y="T5"/>
                </a:cxn>
                <a:cxn ang="0">
                  <a:pos x="T6" y="T7"/>
                </a:cxn>
                <a:cxn ang="0">
                  <a:pos x="T8" y="T9"/>
                </a:cxn>
                <a:cxn ang="0">
                  <a:pos x="T10" y="T11"/>
                </a:cxn>
              </a:cxnLst>
              <a:rect l="0" t="0" r="r" b="b"/>
              <a:pathLst>
                <a:path w="348" h="52">
                  <a:moveTo>
                    <a:pt x="7" y="0"/>
                  </a:moveTo>
                  <a:lnTo>
                    <a:pt x="348" y="25"/>
                  </a:lnTo>
                  <a:lnTo>
                    <a:pt x="348" y="52"/>
                  </a:lnTo>
                  <a:lnTo>
                    <a:pt x="0" y="25"/>
                  </a:lnTo>
                  <a:lnTo>
                    <a:pt x="7" y="0"/>
                  </a:lnTo>
                  <a:lnTo>
                    <a:pt x="7" y="0"/>
                  </a:lnTo>
                  <a:close/>
                </a:path>
              </a:pathLst>
            </a:custGeom>
            <a:solidFill>
              <a:srgbClr val="F580FF"/>
            </a:solidFill>
            <a:ln>
              <a:noFill/>
            </a:ln>
            <a:extLst/>
          </p:spPr>
          <p:txBody>
            <a:bodyPr/>
            <a:lstStyle/>
            <a:p>
              <a:pPr fontAlgn="auto">
                <a:spcBef>
                  <a:spcPts val="0"/>
                </a:spcBef>
                <a:spcAft>
                  <a:spcPts val="0"/>
                </a:spcAft>
                <a:defRPr/>
              </a:pPr>
              <a:endParaRPr lang="en-US">
                <a:latin typeface="+mn-lt"/>
              </a:endParaRPr>
            </a:p>
          </p:txBody>
        </p:sp>
        <p:sp>
          <p:nvSpPr>
            <p:cNvPr id="26" name="Freeform 272"/>
            <p:cNvSpPr>
              <a:spLocks/>
            </p:cNvSpPr>
            <p:nvPr/>
          </p:nvSpPr>
          <p:spPr bwMode="auto">
            <a:xfrm>
              <a:off x="2811" y="2382"/>
              <a:ext cx="78" cy="92"/>
            </a:xfrm>
            <a:custGeom>
              <a:avLst/>
              <a:gdLst>
                <a:gd name="T0" fmla="*/ 32 w 156"/>
                <a:gd name="T1" fmla="*/ 13 h 182"/>
                <a:gd name="T2" fmla="*/ 32 w 156"/>
                <a:gd name="T3" fmla="*/ 13 h 182"/>
                <a:gd name="T4" fmla="*/ 32 w 156"/>
                <a:gd name="T5" fmla="*/ 17 h 182"/>
                <a:gd name="T6" fmla="*/ 34 w 156"/>
                <a:gd name="T7" fmla="*/ 22 h 182"/>
                <a:gd name="T8" fmla="*/ 36 w 156"/>
                <a:gd name="T9" fmla="*/ 30 h 182"/>
                <a:gd name="T10" fmla="*/ 36 w 156"/>
                <a:gd name="T11" fmla="*/ 38 h 182"/>
                <a:gd name="T12" fmla="*/ 38 w 156"/>
                <a:gd name="T13" fmla="*/ 47 h 182"/>
                <a:gd name="T14" fmla="*/ 38 w 156"/>
                <a:gd name="T15" fmla="*/ 59 h 182"/>
                <a:gd name="T16" fmla="*/ 40 w 156"/>
                <a:gd name="T17" fmla="*/ 70 h 182"/>
                <a:gd name="T18" fmla="*/ 38 w 156"/>
                <a:gd name="T19" fmla="*/ 83 h 182"/>
                <a:gd name="T20" fmla="*/ 36 w 156"/>
                <a:gd name="T21" fmla="*/ 97 h 182"/>
                <a:gd name="T22" fmla="*/ 34 w 156"/>
                <a:gd name="T23" fmla="*/ 110 h 182"/>
                <a:gd name="T24" fmla="*/ 31 w 156"/>
                <a:gd name="T25" fmla="*/ 125 h 182"/>
                <a:gd name="T26" fmla="*/ 25 w 156"/>
                <a:gd name="T27" fmla="*/ 138 h 182"/>
                <a:gd name="T28" fmla="*/ 19 w 156"/>
                <a:gd name="T29" fmla="*/ 152 h 182"/>
                <a:gd name="T30" fmla="*/ 10 w 156"/>
                <a:gd name="T31" fmla="*/ 165 h 182"/>
                <a:gd name="T32" fmla="*/ 0 w 156"/>
                <a:gd name="T33" fmla="*/ 176 h 182"/>
                <a:gd name="T34" fmla="*/ 0 w 156"/>
                <a:gd name="T35" fmla="*/ 176 h 182"/>
                <a:gd name="T36" fmla="*/ 4 w 156"/>
                <a:gd name="T37" fmla="*/ 178 h 182"/>
                <a:gd name="T38" fmla="*/ 10 w 156"/>
                <a:gd name="T39" fmla="*/ 178 h 182"/>
                <a:gd name="T40" fmla="*/ 17 w 156"/>
                <a:gd name="T41" fmla="*/ 180 h 182"/>
                <a:gd name="T42" fmla="*/ 27 w 156"/>
                <a:gd name="T43" fmla="*/ 180 h 182"/>
                <a:gd name="T44" fmla="*/ 38 w 156"/>
                <a:gd name="T45" fmla="*/ 180 h 182"/>
                <a:gd name="T46" fmla="*/ 50 w 156"/>
                <a:gd name="T47" fmla="*/ 180 h 182"/>
                <a:gd name="T48" fmla="*/ 63 w 156"/>
                <a:gd name="T49" fmla="*/ 182 h 182"/>
                <a:gd name="T50" fmla="*/ 76 w 156"/>
                <a:gd name="T51" fmla="*/ 180 h 182"/>
                <a:gd name="T52" fmla="*/ 90 w 156"/>
                <a:gd name="T53" fmla="*/ 178 h 182"/>
                <a:gd name="T54" fmla="*/ 101 w 156"/>
                <a:gd name="T55" fmla="*/ 176 h 182"/>
                <a:gd name="T56" fmla="*/ 114 w 156"/>
                <a:gd name="T57" fmla="*/ 173 h 182"/>
                <a:gd name="T58" fmla="*/ 126 w 156"/>
                <a:gd name="T59" fmla="*/ 167 h 182"/>
                <a:gd name="T60" fmla="*/ 137 w 156"/>
                <a:gd name="T61" fmla="*/ 161 h 182"/>
                <a:gd name="T62" fmla="*/ 147 w 156"/>
                <a:gd name="T63" fmla="*/ 154 h 182"/>
                <a:gd name="T64" fmla="*/ 156 w 156"/>
                <a:gd name="T65" fmla="*/ 144 h 182"/>
                <a:gd name="T66" fmla="*/ 154 w 156"/>
                <a:gd name="T67" fmla="*/ 144 h 182"/>
                <a:gd name="T68" fmla="*/ 150 w 156"/>
                <a:gd name="T69" fmla="*/ 140 h 182"/>
                <a:gd name="T70" fmla="*/ 145 w 156"/>
                <a:gd name="T71" fmla="*/ 136 h 182"/>
                <a:gd name="T72" fmla="*/ 139 w 156"/>
                <a:gd name="T73" fmla="*/ 131 h 182"/>
                <a:gd name="T74" fmla="*/ 131 w 156"/>
                <a:gd name="T75" fmla="*/ 125 h 182"/>
                <a:gd name="T76" fmla="*/ 124 w 156"/>
                <a:gd name="T77" fmla="*/ 117 h 182"/>
                <a:gd name="T78" fmla="*/ 114 w 156"/>
                <a:gd name="T79" fmla="*/ 108 h 182"/>
                <a:gd name="T80" fmla="*/ 105 w 156"/>
                <a:gd name="T81" fmla="*/ 98 h 182"/>
                <a:gd name="T82" fmla="*/ 95 w 156"/>
                <a:gd name="T83" fmla="*/ 87 h 182"/>
                <a:gd name="T84" fmla="*/ 88 w 156"/>
                <a:gd name="T85" fmla="*/ 78 h 182"/>
                <a:gd name="T86" fmla="*/ 80 w 156"/>
                <a:gd name="T87" fmla="*/ 64 h 182"/>
                <a:gd name="T88" fmla="*/ 72 w 156"/>
                <a:gd name="T89" fmla="*/ 53 h 182"/>
                <a:gd name="T90" fmla="*/ 67 w 156"/>
                <a:gd name="T91" fmla="*/ 40 h 182"/>
                <a:gd name="T92" fmla="*/ 63 w 156"/>
                <a:gd name="T93" fmla="*/ 26 h 182"/>
                <a:gd name="T94" fmla="*/ 61 w 156"/>
                <a:gd name="T95" fmla="*/ 13 h 182"/>
                <a:gd name="T96" fmla="*/ 63 w 156"/>
                <a:gd name="T97" fmla="*/ 0 h 182"/>
                <a:gd name="T98" fmla="*/ 32 w 156"/>
                <a:gd name="T99" fmla="*/ 13 h 182"/>
                <a:gd name="T100" fmla="*/ 32 w 156"/>
                <a:gd name="T101" fmla="*/ 1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32" y="13"/>
                  </a:moveTo>
                  <a:lnTo>
                    <a:pt x="32" y="13"/>
                  </a:lnTo>
                  <a:lnTo>
                    <a:pt x="32" y="17"/>
                  </a:lnTo>
                  <a:lnTo>
                    <a:pt x="34" y="22"/>
                  </a:lnTo>
                  <a:lnTo>
                    <a:pt x="36" y="30"/>
                  </a:lnTo>
                  <a:lnTo>
                    <a:pt x="36" y="38"/>
                  </a:lnTo>
                  <a:lnTo>
                    <a:pt x="38" y="47"/>
                  </a:lnTo>
                  <a:lnTo>
                    <a:pt x="38" y="59"/>
                  </a:lnTo>
                  <a:lnTo>
                    <a:pt x="40" y="70"/>
                  </a:lnTo>
                  <a:lnTo>
                    <a:pt x="38" y="83"/>
                  </a:lnTo>
                  <a:lnTo>
                    <a:pt x="36" y="97"/>
                  </a:lnTo>
                  <a:lnTo>
                    <a:pt x="34" y="110"/>
                  </a:lnTo>
                  <a:lnTo>
                    <a:pt x="31" y="125"/>
                  </a:lnTo>
                  <a:lnTo>
                    <a:pt x="25" y="138"/>
                  </a:lnTo>
                  <a:lnTo>
                    <a:pt x="19" y="152"/>
                  </a:lnTo>
                  <a:lnTo>
                    <a:pt x="10" y="165"/>
                  </a:lnTo>
                  <a:lnTo>
                    <a:pt x="0" y="176"/>
                  </a:lnTo>
                  <a:lnTo>
                    <a:pt x="0" y="176"/>
                  </a:lnTo>
                  <a:lnTo>
                    <a:pt x="4" y="178"/>
                  </a:lnTo>
                  <a:lnTo>
                    <a:pt x="10" y="178"/>
                  </a:lnTo>
                  <a:lnTo>
                    <a:pt x="17" y="180"/>
                  </a:lnTo>
                  <a:lnTo>
                    <a:pt x="27" y="180"/>
                  </a:lnTo>
                  <a:lnTo>
                    <a:pt x="38" y="180"/>
                  </a:lnTo>
                  <a:lnTo>
                    <a:pt x="50" y="180"/>
                  </a:lnTo>
                  <a:lnTo>
                    <a:pt x="63" y="182"/>
                  </a:lnTo>
                  <a:lnTo>
                    <a:pt x="76" y="180"/>
                  </a:lnTo>
                  <a:lnTo>
                    <a:pt x="90" y="178"/>
                  </a:lnTo>
                  <a:lnTo>
                    <a:pt x="101" y="176"/>
                  </a:lnTo>
                  <a:lnTo>
                    <a:pt x="114" y="173"/>
                  </a:lnTo>
                  <a:lnTo>
                    <a:pt x="126" y="167"/>
                  </a:lnTo>
                  <a:lnTo>
                    <a:pt x="137" y="161"/>
                  </a:lnTo>
                  <a:lnTo>
                    <a:pt x="147" y="154"/>
                  </a:lnTo>
                  <a:lnTo>
                    <a:pt x="156" y="144"/>
                  </a:lnTo>
                  <a:lnTo>
                    <a:pt x="154" y="144"/>
                  </a:lnTo>
                  <a:lnTo>
                    <a:pt x="150" y="140"/>
                  </a:lnTo>
                  <a:lnTo>
                    <a:pt x="145" y="136"/>
                  </a:lnTo>
                  <a:lnTo>
                    <a:pt x="139" y="131"/>
                  </a:lnTo>
                  <a:lnTo>
                    <a:pt x="131" y="125"/>
                  </a:lnTo>
                  <a:lnTo>
                    <a:pt x="124" y="117"/>
                  </a:lnTo>
                  <a:lnTo>
                    <a:pt x="114" y="108"/>
                  </a:lnTo>
                  <a:lnTo>
                    <a:pt x="105" y="98"/>
                  </a:lnTo>
                  <a:lnTo>
                    <a:pt x="95" y="87"/>
                  </a:lnTo>
                  <a:lnTo>
                    <a:pt x="88" y="78"/>
                  </a:lnTo>
                  <a:lnTo>
                    <a:pt x="80" y="64"/>
                  </a:lnTo>
                  <a:lnTo>
                    <a:pt x="72" y="53"/>
                  </a:lnTo>
                  <a:lnTo>
                    <a:pt x="67" y="40"/>
                  </a:lnTo>
                  <a:lnTo>
                    <a:pt x="63" y="26"/>
                  </a:lnTo>
                  <a:lnTo>
                    <a:pt x="61" y="13"/>
                  </a:lnTo>
                  <a:lnTo>
                    <a:pt x="63" y="0"/>
                  </a:lnTo>
                  <a:lnTo>
                    <a:pt x="32" y="13"/>
                  </a:lnTo>
                  <a:lnTo>
                    <a:pt x="32" y="13"/>
                  </a:lnTo>
                  <a:close/>
                </a:path>
              </a:pathLst>
            </a:custGeom>
            <a:solidFill>
              <a:srgbClr val="8A8AA8"/>
            </a:solidFill>
            <a:ln>
              <a:noFill/>
            </a:ln>
            <a:extLst/>
          </p:spPr>
          <p:txBody>
            <a:bodyPr/>
            <a:lstStyle/>
            <a:p>
              <a:pPr fontAlgn="auto">
                <a:spcBef>
                  <a:spcPts val="0"/>
                </a:spcBef>
                <a:spcAft>
                  <a:spcPts val="0"/>
                </a:spcAft>
                <a:defRPr/>
              </a:pPr>
              <a:endParaRPr lang="en-US">
                <a:latin typeface="+mn-lt"/>
              </a:endParaRPr>
            </a:p>
          </p:txBody>
        </p:sp>
        <p:sp>
          <p:nvSpPr>
            <p:cNvPr id="27" name="Freeform 273"/>
            <p:cNvSpPr>
              <a:spLocks/>
            </p:cNvSpPr>
            <p:nvPr/>
          </p:nvSpPr>
          <p:spPr bwMode="auto">
            <a:xfrm>
              <a:off x="2541" y="1964"/>
              <a:ext cx="387" cy="357"/>
            </a:xfrm>
            <a:custGeom>
              <a:avLst/>
              <a:gdLst>
                <a:gd name="T0" fmla="*/ 25 w 774"/>
                <a:gd name="T1" fmla="*/ 1 h 712"/>
                <a:gd name="T2" fmla="*/ 33 w 774"/>
                <a:gd name="T3" fmla="*/ 0 h 712"/>
                <a:gd name="T4" fmla="*/ 48 w 774"/>
                <a:gd name="T5" fmla="*/ 0 h 712"/>
                <a:gd name="T6" fmla="*/ 69 w 774"/>
                <a:gd name="T7" fmla="*/ 0 h 712"/>
                <a:gd name="T8" fmla="*/ 93 w 774"/>
                <a:gd name="T9" fmla="*/ 1 h 712"/>
                <a:gd name="T10" fmla="*/ 122 w 774"/>
                <a:gd name="T11" fmla="*/ 9 h 712"/>
                <a:gd name="T12" fmla="*/ 150 w 774"/>
                <a:gd name="T13" fmla="*/ 22 h 712"/>
                <a:gd name="T14" fmla="*/ 181 w 774"/>
                <a:gd name="T15" fmla="*/ 43 h 712"/>
                <a:gd name="T16" fmla="*/ 209 w 774"/>
                <a:gd name="T17" fmla="*/ 74 h 712"/>
                <a:gd name="T18" fmla="*/ 232 w 774"/>
                <a:gd name="T19" fmla="*/ 115 h 712"/>
                <a:gd name="T20" fmla="*/ 253 w 774"/>
                <a:gd name="T21" fmla="*/ 167 h 712"/>
                <a:gd name="T22" fmla="*/ 270 w 774"/>
                <a:gd name="T23" fmla="*/ 226 h 712"/>
                <a:gd name="T24" fmla="*/ 287 w 774"/>
                <a:gd name="T25" fmla="*/ 285 h 712"/>
                <a:gd name="T26" fmla="*/ 306 w 774"/>
                <a:gd name="T27" fmla="*/ 342 h 712"/>
                <a:gd name="T28" fmla="*/ 325 w 774"/>
                <a:gd name="T29" fmla="*/ 389 h 712"/>
                <a:gd name="T30" fmla="*/ 350 w 774"/>
                <a:gd name="T31" fmla="*/ 429 h 712"/>
                <a:gd name="T32" fmla="*/ 690 w 774"/>
                <a:gd name="T33" fmla="*/ 290 h 712"/>
                <a:gd name="T34" fmla="*/ 694 w 774"/>
                <a:gd name="T35" fmla="*/ 294 h 712"/>
                <a:gd name="T36" fmla="*/ 706 w 774"/>
                <a:gd name="T37" fmla="*/ 309 h 712"/>
                <a:gd name="T38" fmla="*/ 721 w 774"/>
                <a:gd name="T39" fmla="*/ 330 h 712"/>
                <a:gd name="T40" fmla="*/ 738 w 774"/>
                <a:gd name="T41" fmla="*/ 357 h 712"/>
                <a:gd name="T42" fmla="*/ 753 w 774"/>
                <a:gd name="T43" fmla="*/ 383 h 712"/>
                <a:gd name="T44" fmla="*/ 766 w 774"/>
                <a:gd name="T45" fmla="*/ 410 h 712"/>
                <a:gd name="T46" fmla="*/ 774 w 774"/>
                <a:gd name="T47" fmla="*/ 433 h 712"/>
                <a:gd name="T48" fmla="*/ 772 w 774"/>
                <a:gd name="T49" fmla="*/ 450 h 712"/>
                <a:gd name="T50" fmla="*/ 755 w 774"/>
                <a:gd name="T51" fmla="*/ 461 h 712"/>
                <a:gd name="T52" fmla="*/ 713 w 774"/>
                <a:gd name="T53" fmla="*/ 494 h 712"/>
                <a:gd name="T54" fmla="*/ 652 w 774"/>
                <a:gd name="T55" fmla="*/ 537 h 712"/>
                <a:gd name="T56" fmla="*/ 584 w 774"/>
                <a:gd name="T57" fmla="*/ 589 h 712"/>
                <a:gd name="T58" fmla="*/ 510 w 774"/>
                <a:gd name="T59" fmla="*/ 636 h 712"/>
                <a:gd name="T60" fmla="*/ 443 w 774"/>
                <a:gd name="T61" fmla="*/ 678 h 712"/>
                <a:gd name="T62" fmla="*/ 388 w 774"/>
                <a:gd name="T63" fmla="*/ 706 h 712"/>
                <a:gd name="T64" fmla="*/ 356 w 774"/>
                <a:gd name="T65" fmla="*/ 712 h 712"/>
                <a:gd name="T66" fmla="*/ 341 w 774"/>
                <a:gd name="T67" fmla="*/ 693 h 712"/>
                <a:gd name="T68" fmla="*/ 297 w 774"/>
                <a:gd name="T69" fmla="*/ 640 h 712"/>
                <a:gd name="T70" fmla="*/ 236 w 774"/>
                <a:gd name="T71" fmla="*/ 558 h 712"/>
                <a:gd name="T72" fmla="*/ 169 w 774"/>
                <a:gd name="T73" fmla="*/ 459 h 712"/>
                <a:gd name="T74" fmla="*/ 101 w 774"/>
                <a:gd name="T75" fmla="*/ 351 h 712"/>
                <a:gd name="T76" fmla="*/ 46 w 774"/>
                <a:gd name="T77" fmla="*/ 239 h 712"/>
                <a:gd name="T78" fmla="*/ 10 w 774"/>
                <a:gd name="T79" fmla="*/ 133 h 712"/>
                <a:gd name="T80" fmla="*/ 0 w 774"/>
                <a:gd name="T81" fmla="*/ 39 h 712"/>
                <a:gd name="T82" fmla="*/ 23 w 774"/>
                <a:gd name="T83" fmla="*/ 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712">
                  <a:moveTo>
                    <a:pt x="23" y="1"/>
                  </a:moveTo>
                  <a:lnTo>
                    <a:pt x="25" y="1"/>
                  </a:lnTo>
                  <a:lnTo>
                    <a:pt x="29" y="1"/>
                  </a:lnTo>
                  <a:lnTo>
                    <a:pt x="33" y="0"/>
                  </a:lnTo>
                  <a:lnTo>
                    <a:pt x="40" y="0"/>
                  </a:lnTo>
                  <a:lnTo>
                    <a:pt x="48" y="0"/>
                  </a:lnTo>
                  <a:lnTo>
                    <a:pt x="57" y="0"/>
                  </a:lnTo>
                  <a:lnTo>
                    <a:pt x="69" y="0"/>
                  </a:lnTo>
                  <a:lnTo>
                    <a:pt x="80" y="1"/>
                  </a:lnTo>
                  <a:lnTo>
                    <a:pt x="93" y="1"/>
                  </a:lnTo>
                  <a:lnTo>
                    <a:pt x="107" y="5"/>
                  </a:lnTo>
                  <a:lnTo>
                    <a:pt x="122" y="9"/>
                  </a:lnTo>
                  <a:lnTo>
                    <a:pt x="137" y="17"/>
                  </a:lnTo>
                  <a:lnTo>
                    <a:pt x="150" y="22"/>
                  </a:lnTo>
                  <a:lnTo>
                    <a:pt x="166" y="32"/>
                  </a:lnTo>
                  <a:lnTo>
                    <a:pt x="181" y="43"/>
                  </a:lnTo>
                  <a:lnTo>
                    <a:pt x="196" y="58"/>
                  </a:lnTo>
                  <a:lnTo>
                    <a:pt x="209" y="74"/>
                  </a:lnTo>
                  <a:lnTo>
                    <a:pt x="221" y="93"/>
                  </a:lnTo>
                  <a:lnTo>
                    <a:pt x="232" y="115"/>
                  </a:lnTo>
                  <a:lnTo>
                    <a:pt x="244" y="140"/>
                  </a:lnTo>
                  <a:lnTo>
                    <a:pt x="253" y="167"/>
                  </a:lnTo>
                  <a:lnTo>
                    <a:pt x="263" y="195"/>
                  </a:lnTo>
                  <a:lnTo>
                    <a:pt x="270" y="226"/>
                  </a:lnTo>
                  <a:lnTo>
                    <a:pt x="280" y="256"/>
                  </a:lnTo>
                  <a:lnTo>
                    <a:pt x="287" y="285"/>
                  </a:lnTo>
                  <a:lnTo>
                    <a:pt x="297" y="313"/>
                  </a:lnTo>
                  <a:lnTo>
                    <a:pt x="306" y="342"/>
                  </a:lnTo>
                  <a:lnTo>
                    <a:pt x="316" y="368"/>
                  </a:lnTo>
                  <a:lnTo>
                    <a:pt x="325" y="389"/>
                  </a:lnTo>
                  <a:lnTo>
                    <a:pt x="339" y="410"/>
                  </a:lnTo>
                  <a:lnTo>
                    <a:pt x="350" y="429"/>
                  </a:lnTo>
                  <a:lnTo>
                    <a:pt x="365" y="442"/>
                  </a:lnTo>
                  <a:lnTo>
                    <a:pt x="690" y="290"/>
                  </a:lnTo>
                  <a:lnTo>
                    <a:pt x="692" y="292"/>
                  </a:lnTo>
                  <a:lnTo>
                    <a:pt x="694" y="294"/>
                  </a:lnTo>
                  <a:lnTo>
                    <a:pt x="700" y="302"/>
                  </a:lnTo>
                  <a:lnTo>
                    <a:pt x="706" y="309"/>
                  </a:lnTo>
                  <a:lnTo>
                    <a:pt x="713" y="319"/>
                  </a:lnTo>
                  <a:lnTo>
                    <a:pt x="721" y="330"/>
                  </a:lnTo>
                  <a:lnTo>
                    <a:pt x="728" y="342"/>
                  </a:lnTo>
                  <a:lnTo>
                    <a:pt x="738" y="357"/>
                  </a:lnTo>
                  <a:lnTo>
                    <a:pt x="745" y="370"/>
                  </a:lnTo>
                  <a:lnTo>
                    <a:pt x="753" y="383"/>
                  </a:lnTo>
                  <a:lnTo>
                    <a:pt x="761" y="397"/>
                  </a:lnTo>
                  <a:lnTo>
                    <a:pt x="766" y="410"/>
                  </a:lnTo>
                  <a:lnTo>
                    <a:pt x="770" y="421"/>
                  </a:lnTo>
                  <a:lnTo>
                    <a:pt x="774" y="433"/>
                  </a:lnTo>
                  <a:lnTo>
                    <a:pt x="774" y="442"/>
                  </a:lnTo>
                  <a:lnTo>
                    <a:pt x="772" y="450"/>
                  </a:lnTo>
                  <a:lnTo>
                    <a:pt x="766" y="454"/>
                  </a:lnTo>
                  <a:lnTo>
                    <a:pt x="755" y="461"/>
                  </a:lnTo>
                  <a:lnTo>
                    <a:pt x="738" y="477"/>
                  </a:lnTo>
                  <a:lnTo>
                    <a:pt x="713" y="494"/>
                  </a:lnTo>
                  <a:lnTo>
                    <a:pt x="685" y="515"/>
                  </a:lnTo>
                  <a:lnTo>
                    <a:pt x="652" y="537"/>
                  </a:lnTo>
                  <a:lnTo>
                    <a:pt x="618" y="562"/>
                  </a:lnTo>
                  <a:lnTo>
                    <a:pt x="584" y="589"/>
                  </a:lnTo>
                  <a:lnTo>
                    <a:pt x="546" y="613"/>
                  </a:lnTo>
                  <a:lnTo>
                    <a:pt x="510" y="636"/>
                  </a:lnTo>
                  <a:lnTo>
                    <a:pt x="476" y="659"/>
                  </a:lnTo>
                  <a:lnTo>
                    <a:pt x="443" y="678"/>
                  </a:lnTo>
                  <a:lnTo>
                    <a:pt x="413" y="693"/>
                  </a:lnTo>
                  <a:lnTo>
                    <a:pt x="388" y="706"/>
                  </a:lnTo>
                  <a:lnTo>
                    <a:pt x="369" y="712"/>
                  </a:lnTo>
                  <a:lnTo>
                    <a:pt x="356" y="712"/>
                  </a:lnTo>
                  <a:lnTo>
                    <a:pt x="352" y="708"/>
                  </a:lnTo>
                  <a:lnTo>
                    <a:pt x="341" y="693"/>
                  </a:lnTo>
                  <a:lnTo>
                    <a:pt x="322" y="670"/>
                  </a:lnTo>
                  <a:lnTo>
                    <a:pt x="297" y="640"/>
                  </a:lnTo>
                  <a:lnTo>
                    <a:pt x="268" y="602"/>
                  </a:lnTo>
                  <a:lnTo>
                    <a:pt x="236" y="558"/>
                  </a:lnTo>
                  <a:lnTo>
                    <a:pt x="202" y="511"/>
                  </a:lnTo>
                  <a:lnTo>
                    <a:pt x="169" y="459"/>
                  </a:lnTo>
                  <a:lnTo>
                    <a:pt x="135" y="406"/>
                  </a:lnTo>
                  <a:lnTo>
                    <a:pt x="101" y="351"/>
                  </a:lnTo>
                  <a:lnTo>
                    <a:pt x="73" y="294"/>
                  </a:lnTo>
                  <a:lnTo>
                    <a:pt x="46" y="239"/>
                  </a:lnTo>
                  <a:lnTo>
                    <a:pt x="23" y="184"/>
                  </a:lnTo>
                  <a:lnTo>
                    <a:pt x="10" y="133"/>
                  </a:lnTo>
                  <a:lnTo>
                    <a:pt x="0" y="83"/>
                  </a:lnTo>
                  <a:lnTo>
                    <a:pt x="0" y="39"/>
                  </a:lnTo>
                  <a:lnTo>
                    <a:pt x="23" y="1"/>
                  </a:lnTo>
                  <a:lnTo>
                    <a:pt x="23" y="1"/>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28" name="Freeform 274"/>
            <p:cNvSpPr>
              <a:spLocks/>
            </p:cNvSpPr>
            <p:nvPr/>
          </p:nvSpPr>
          <p:spPr bwMode="auto">
            <a:xfrm>
              <a:off x="2800" y="2325"/>
              <a:ext cx="68" cy="69"/>
            </a:xfrm>
            <a:custGeom>
              <a:avLst/>
              <a:gdLst>
                <a:gd name="T0" fmla="*/ 76 w 137"/>
                <a:gd name="T1" fmla="*/ 135 h 136"/>
                <a:gd name="T2" fmla="*/ 88 w 137"/>
                <a:gd name="T3" fmla="*/ 131 h 136"/>
                <a:gd name="T4" fmla="*/ 101 w 137"/>
                <a:gd name="T5" fmla="*/ 127 h 136"/>
                <a:gd name="T6" fmla="*/ 111 w 137"/>
                <a:gd name="T7" fmla="*/ 119 h 136"/>
                <a:gd name="T8" fmla="*/ 120 w 137"/>
                <a:gd name="T9" fmla="*/ 110 h 136"/>
                <a:gd name="T10" fmla="*/ 128 w 137"/>
                <a:gd name="T11" fmla="*/ 98 h 136"/>
                <a:gd name="T12" fmla="*/ 133 w 137"/>
                <a:gd name="T13" fmla="*/ 87 h 136"/>
                <a:gd name="T14" fmla="*/ 135 w 137"/>
                <a:gd name="T15" fmla="*/ 74 h 136"/>
                <a:gd name="T16" fmla="*/ 135 w 137"/>
                <a:gd name="T17" fmla="*/ 60 h 136"/>
                <a:gd name="T18" fmla="*/ 133 w 137"/>
                <a:gd name="T19" fmla="*/ 47 h 136"/>
                <a:gd name="T20" fmla="*/ 128 w 137"/>
                <a:gd name="T21" fmla="*/ 34 h 136"/>
                <a:gd name="T22" fmla="*/ 120 w 137"/>
                <a:gd name="T23" fmla="*/ 22 h 136"/>
                <a:gd name="T24" fmla="*/ 111 w 137"/>
                <a:gd name="T25" fmla="*/ 13 h 136"/>
                <a:gd name="T26" fmla="*/ 101 w 137"/>
                <a:gd name="T27" fmla="*/ 7 h 136"/>
                <a:gd name="T28" fmla="*/ 88 w 137"/>
                <a:gd name="T29" fmla="*/ 2 h 136"/>
                <a:gd name="T30" fmla="*/ 76 w 137"/>
                <a:gd name="T31" fmla="*/ 0 h 136"/>
                <a:gd name="T32" fmla="*/ 61 w 137"/>
                <a:gd name="T33" fmla="*/ 0 h 136"/>
                <a:gd name="T34" fmla="*/ 48 w 137"/>
                <a:gd name="T35" fmla="*/ 2 h 136"/>
                <a:gd name="T36" fmla="*/ 36 w 137"/>
                <a:gd name="T37" fmla="*/ 7 h 136"/>
                <a:gd name="T38" fmla="*/ 25 w 137"/>
                <a:gd name="T39" fmla="*/ 13 h 136"/>
                <a:gd name="T40" fmla="*/ 16 w 137"/>
                <a:gd name="T41" fmla="*/ 22 h 136"/>
                <a:gd name="T42" fmla="*/ 8 w 137"/>
                <a:gd name="T43" fmla="*/ 34 h 136"/>
                <a:gd name="T44" fmla="*/ 2 w 137"/>
                <a:gd name="T45" fmla="*/ 47 h 136"/>
                <a:gd name="T46" fmla="*/ 0 w 137"/>
                <a:gd name="T47" fmla="*/ 60 h 136"/>
                <a:gd name="T48" fmla="*/ 0 w 137"/>
                <a:gd name="T49" fmla="*/ 74 h 136"/>
                <a:gd name="T50" fmla="*/ 2 w 137"/>
                <a:gd name="T51" fmla="*/ 87 h 136"/>
                <a:gd name="T52" fmla="*/ 8 w 137"/>
                <a:gd name="T53" fmla="*/ 98 h 136"/>
                <a:gd name="T54" fmla="*/ 16 w 137"/>
                <a:gd name="T55" fmla="*/ 110 h 136"/>
                <a:gd name="T56" fmla="*/ 25 w 137"/>
                <a:gd name="T57" fmla="*/ 119 h 136"/>
                <a:gd name="T58" fmla="*/ 36 w 137"/>
                <a:gd name="T59" fmla="*/ 127 h 136"/>
                <a:gd name="T60" fmla="*/ 48 w 137"/>
                <a:gd name="T61" fmla="*/ 131 h 136"/>
                <a:gd name="T62" fmla="*/ 61 w 137"/>
                <a:gd name="T63" fmla="*/ 135 h 136"/>
                <a:gd name="T64" fmla="*/ 69 w 137"/>
                <a:gd name="T6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6">
                  <a:moveTo>
                    <a:pt x="69" y="136"/>
                  </a:moveTo>
                  <a:lnTo>
                    <a:pt x="76" y="135"/>
                  </a:lnTo>
                  <a:lnTo>
                    <a:pt x="82" y="135"/>
                  </a:lnTo>
                  <a:lnTo>
                    <a:pt x="88" y="131"/>
                  </a:lnTo>
                  <a:lnTo>
                    <a:pt x="95" y="129"/>
                  </a:lnTo>
                  <a:lnTo>
                    <a:pt x="101" y="127"/>
                  </a:lnTo>
                  <a:lnTo>
                    <a:pt x="107" y="123"/>
                  </a:lnTo>
                  <a:lnTo>
                    <a:pt x="111" y="119"/>
                  </a:lnTo>
                  <a:lnTo>
                    <a:pt x="116" y="116"/>
                  </a:lnTo>
                  <a:lnTo>
                    <a:pt x="120" y="110"/>
                  </a:lnTo>
                  <a:lnTo>
                    <a:pt x="124" y="106"/>
                  </a:lnTo>
                  <a:lnTo>
                    <a:pt x="128" y="98"/>
                  </a:lnTo>
                  <a:lnTo>
                    <a:pt x="132" y="95"/>
                  </a:lnTo>
                  <a:lnTo>
                    <a:pt x="133" y="87"/>
                  </a:lnTo>
                  <a:lnTo>
                    <a:pt x="135" y="81"/>
                  </a:lnTo>
                  <a:lnTo>
                    <a:pt x="135" y="74"/>
                  </a:lnTo>
                  <a:lnTo>
                    <a:pt x="137" y="68"/>
                  </a:lnTo>
                  <a:lnTo>
                    <a:pt x="135" y="60"/>
                  </a:lnTo>
                  <a:lnTo>
                    <a:pt x="135" y="53"/>
                  </a:lnTo>
                  <a:lnTo>
                    <a:pt x="133" y="47"/>
                  </a:lnTo>
                  <a:lnTo>
                    <a:pt x="132" y="40"/>
                  </a:lnTo>
                  <a:lnTo>
                    <a:pt x="128" y="34"/>
                  </a:lnTo>
                  <a:lnTo>
                    <a:pt x="124" y="28"/>
                  </a:lnTo>
                  <a:lnTo>
                    <a:pt x="120" y="22"/>
                  </a:lnTo>
                  <a:lnTo>
                    <a:pt x="116" y="19"/>
                  </a:lnTo>
                  <a:lnTo>
                    <a:pt x="111" y="13"/>
                  </a:lnTo>
                  <a:lnTo>
                    <a:pt x="107" y="9"/>
                  </a:lnTo>
                  <a:lnTo>
                    <a:pt x="101" y="7"/>
                  </a:lnTo>
                  <a:lnTo>
                    <a:pt x="95" y="3"/>
                  </a:lnTo>
                  <a:lnTo>
                    <a:pt x="88" y="2"/>
                  </a:lnTo>
                  <a:lnTo>
                    <a:pt x="82" y="0"/>
                  </a:lnTo>
                  <a:lnTo>
                    <a:pt x="76" y="0"/>
                  </a:lnTo>
                  <a:lnTo>
                    <a:pt x="69" y="0"/>
                  </a:lnTo>
                  <a:lnTo>
                    <a:pt x="61" y="0"/>
                  </a:lnTo>
                  <a:lnTo>
                    <a:pt x="55" y="0"/>
                  </a:lnTo>
                  <a:lnTo>
                    <a:pt x="48" y="2"/>
                  </a:lnTo>
                  <a:lnTo>
                    <a:pt x="42" y="3"/>
                  </a:lnTo>
                  <a:lnTo>
                    <a:pt x="36" y="7"/>
                  </a:lnTo>
                  <a:lnTo>
                    <a:pt x="29" y="9"/>
                  </a:lnTo>
                  <a:lnTo>
                    <a:pt x="25" y="13"/>
                  </a:lnTo>
                  <a:lnTo>
                    <a:pt x="19" y="19"/>
                  </a:lnTo>
                  <a:lnTo>
                    <a:pt x="16" y="22"/>
                  </a:lnTo>
                  <a:lnTo>
                    <a:pt x="12" y="28"/>
                  </a:lnTo>
                  <a:lnTo>
                    <a:pt x="8" y="34"/>
                  </a:lnTo>
                  <a:lnTo>
                    <a:pt x="6" y="40"/>
                  </a:lnTo>
                  <a:lnTo>
                    <a:pt x="2" y="47"/>
                  </a:lnTo>
                  <a:lnTo>
                    <a:pt x="0" y="53"/>
                  </a:lnTo>
                  <a:lnTo>
                    <a:pt x="0" y="60"/>
                  </a:lnTo>
                  <a:lnTo>
                    <a:pt x="0" y="68"/>
                  </a:lnTo>
                  <a:lnTo>
                    <a:pt x="0" y="74"/>
                  </a:lnTo>
                  <a:lnTo>
                    <a:pt x="0" y="81"/>
                  </a:lnTo>
                  <a:lnTo>
                    <a:pt x="2" y="87"/>
                  </a:lnTo>
                  <a:lnTo>
                    <a:pt x="6" y="95"/>
                  </a:lnTo>
                  <a:lnTo>
                    <a:pt x="8" y="98"/>
                  </a:lnTo>
                  <a:lnTo>
                    <a:pt x="12" y="106"/>
                  </a:lnTo>
                  <a:lnTo>
                    <a:pt x="16" y="110"/>
                  </a:lnTo>
                  <a:lnTo>
                    <a:pt x="19" y="116"/>
                  </a:lnTo>
                  <a:lnTo>
                    <a:pt x="25" y="119"/>
                  </a:lnTo>
                  <a:lnTo>
                    <a:pt x="29" y="123"/>
                  </a:lnTo>
                  <a:lnTo>
                    <a:pt x="36" y="127"/>
                  </a:lnTo>
                  <a:lnTo>
                    <a:pt x="42" y="129"/>
                  </a:lnTo>
                  <a:lnTo>
                    <a:pt x="48" y="131"/>
                  </a:lnTo>
                  <a:lnTo>
                    <a:pt x="55" y="135"/>
                  </a:lnTo>
                  <a:lnTo>
                    <a:pt x="61" y="135"/>
                  </a:lnTo>
                  <a:lnTo>
                    <a:pt x="69" y="136"/>
                  </a:lnTo>
                  <a:lnTo>
                    <a:pt x="69" y="136"/>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29" name="Freeform 275"/>
            <p:cNvSpPr>
              <a:spLocks/>
            </p:cNvSpPr>
            <p:nvPr/>
          </p:nvSpPr>
          <p:spPr bwMode="auto">
            <a:xfrm>
              <a:off x="2818" y="2343"/>
              <a:ext cx="33" cy="34"/>
            </a:xfrm>
            <a:custGeom>
              <a:avLst/>
              <a:gdLst>
                <a:gd name="T0" fmla="*/ 33 w 67"/>
                <a:gd name="T1" fmla="*/ 66 h 66"/>
                <a:gd name="T2" fmla="*/ 39 w 67"/>
                <a:gd name="T3" fmla="*/ 64 h 66"/>
                <a:gd name="T4" fmla="*/ 46 w 67"/>
                <a:gd name="T5" fmla="*/ 62 h 66"/>
                <a:gd name="T6" fmla="*/ 50 w 67"/>
                <a:gd name="T7" fmla="*/ 61 h 66"/>
                <a:gd name="T8" fmla="*/ 56 w 67"/>
                <a:gd name="T9" fmla="*/ 57 h 66"/>
                <a:gd name="T10" fmla="*/ 59 w 67"/>
                <a:gd name="T11" fmla="*/ 51 h 66"/>
                <a:gd name="T12" fmla="*/ 63 w 67"/>
                <a:gd name="T13" fmla="*/ 45 h 66"/>
                <a:gd name="T14" fmla="*/ 65 w 67"/>
                <a:gd name="T15" fmla="*/ 40 h 66"/>
                <a:gd name="T16" fmla="*/ 67 w 67"/>
                <a:gd name="T17" fmla="*/ 34 h 66"/>
                <a:gd name="T18" fmla="*/ 65 w 67"/>
                <a:gd name="T19" fmla="*/ 30 h 66"/>
                <a:gd name="T20" fmla="*/ 65 w 67"/>
                <a:gd name="T21" fmla="*/ 26 h 66"/>
                <a:gd name="T22" fmla="*/ 63 w 67"/>
                <a:gd name="T23" fmla="*/ 23 h 66"/>
                <a:gd name="T24" fmla="*/ 63 w 67"/>
                <a:gd name="T25" fmla="*/ 21 h 66"/>
                <a:gd name="T26" fmla="*/ 59 w 67"/>
                <a:gd name="T27" fmla="*/ 15 h 66"/>
                <a:gd name="T28" fmla="*/ 56 w 67"/>
                <a:gd name="T29" fmla="*/ 9 h 66"/>
                <a:gd name="T30" fmla="*/ 50 w 67"/>
                <a:gd name="T31" fmla="*/ 5 h 66"/>
                <a:gd name="T32" fmla="*/ 46 w 67"/>
                <a:gd name="T33" fmla="*/ 2 h 66"/>
                <a:gd name="T34" fmla="*/ 39 w 67"/>
                <a:gd name="T35" fmla="*/ 0 h 66"/>
                <a:gd name="T36" fmla="*/ 33 w 67"/>
                <a:gd name="T37" fmla="*/ 0 h 66"/>
                <a:gd name="T38" fmla="*/ 29 w 67"/>
                <a:gd name="T39" fmla="*/ 0 h 66"/>
                <a:gd name="T40" fmla="*/ 25 w 67"/>
                <a:gd name="T41" fmla="*/ 0 h 66"/>
                <a:gd name="T42" fmla="*/ 23 w 67"/>
                <a:gd name="T43" fmla="*/ 2 h 66"/>
                <a:gd name="T44" fmla="*/ 19 w 67"/>
                <a:gd name="T45" fmla="*/ 2 h 66"/>
                <a:gd name="T46" fmla="*/ 14 w 67"/>
                <a:gd name="T47" fmla="*/ 5 h 66"/>
                <a:gd name="T48" fmla="*/ 10 w 67"/>
                <a:gd name="T49" fmla="*/ 9 h 66"/>
                <a:gd name="T50" fmla="*/ 6 w 67"/>
                <a:gd name="T51" fmla="*/ 15 h 66"/>
                <a:gd name="T52" fmla="*/ 2 w 67"/>
                <a:gd name="T53" fmla="*/ 21 h 66"/>
                <a:gd name="T54" fmla="*/ 0 w 67"/>
                <a:gd name="T55" fmla="*/ 23 h 66"/>
                <a:gd name="T56" fmla="*/ 0 w 67"/>
                <a:gd name="T57" fmla="*/ 26 h 66"/>
                <a:gd name="T58" fmla="*/ 0 w 67"/>
                <a:gd name="T59" fmla="*/ 30 h 66"/>
                <a:gd name="T60" fmla="*/ 0 w 67"/>
                <a:gd name="T61" fmla="*/ 34 h 66"/>
                <a:gd name="T62" fmla="*/ 0 w 67"/>
                <a:gd name="T63" fmla="*/ 40 h 66"/>
                <a:gd name="T64" fmla="*/ 2 w 67"/>
                <a:gd name="T65" fmla="*/ 45 h 66"/>
                <a:gd name="T66" fmla="*/ 6 w 67"/>
                <a:gd name="T67" fmla="*/ 51 h 66"/>
                <a:gd name="T68" fmla="*/ 10 w 67"/>
                <a:gd name="T69" fmla="*/ 57 h 66"/>
                <a:gd name="T70" fmla="*/ 14 w 67"/>
                <a:gd name="T71" fmla="*/ 61 h 66"/>
                <a:gd name="T72" fmla="*/ 19 w 67"/>
                <a:gd name="T73" fmla="*/ 62 h 66"/>
                <a:gd name="T74" fmla="*/ 23 w 67"/>
                <a:gd name="T75" fmla="*/ 64 h 66"/>
                <a:gd name="T76" fmla="*/ 25 w 67"/>
                <a:gd name="T77" fmla="*/ 64 h 66"/>
                <a:gd name="T78" fmla="*/ 29 w 67"/>
                <a:gd name="T79" fmla="*/ 66 h 66"/>
                <a:gd name="T80" fmla="*/ 33 w 67"/>
                <a:gd name="T81" fmla="*/ 66 h 66"/>
                <a:gd name="T82" fmla="*/ 33 w 67"/>
                <a:gd name="T8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66">
                  <a:moveTo>
                    <a:pt x="33" y="66"/>
                  </a:moveTo>
                  <a:lnTo>
                    <a:pt x="39" y="64"/>
                  </a:lnTo>
                  <a:lnTo>
                    <a:pt x="46" y="62"/>
                  </a:lnTo>
                  <a:lnTo>
                    <a:pt x="50" y="61"/>
                  </a:lnTo>
                  <a:lnTo>
                    <a:pt x="56" y="57"/>
                  </a:lnTo>
                  <a:lnTo>
                    <a:pt x="59" y="51"/>
                  </a:lnTo>
                  <a:lnTo>
                    <a:pt x="63" y="45"/>
                  </a:lnTo>
                  <a:lnTo>
                    <a:pt x="65" y="40"/>
                  </a:lnTo>
                  <a:lnTo>
                    <a:pt x="67" y="34"/>
                  </a:lnTo>
                  <a:lnTo>
                    <a:pt x="65" y="30"/>
                  </a:lnTo>
                  <a:lnTo>
                    <a:pt x="65" y="26"/>
                  </a:lnTo>
                  <a:lnTo>
                    <a:pt x="63" y="23"/>
                  </a:lnTo>
                  <a:lnTo>
                    <a:pt x="63" y="21"/>
                  </a:lnTo>
                  <a:lnTo>
                    <a:pt x="59" y="15"/>
                  </a:lnTo>
                  <a:lnTo>
                    <a:pt x="56" y="9"/>
                  </a:lnTo>
                  <a:lnTo>
                    <a:pt x="50" y="5"/>
                  </a:lnTo>
                  <a:lnTo>
                    <a:pt x="46" y="2"/>
                  </a:lnTo>
                  <a:lnTo>
                    <a:pt x="39" y="0"/>
                  </a:lnTo>
                  <a:lnTo>
                    <a:pt x="33" y="0"/>
                  </a:lnTo>
                  <a:lnTo>
                    <a:pt x="29" y="0"/>
                  </a:lnTo>
                  <a:lnTo>
                    <a:pt x="25" y="0"/>
                  </a:lnTo>
                  <a:lnTo>
                    <a:pt x="23" y="2"/>
                  </a:lnTo>
                  <a:lnTo>
                    <a:pt x="19" y="2"/>
                  </a:lnTo>
                  <a:lnTo>
                    <a:pt x="14" y="5"/>
                  </a:lnTo>
                  <a:lnTo>
                    <a:pt x="10" y="9"/>
                  </a:lnTo>
                  <a:lnTo>
                    <a:pt x="6" y="15"/>
                  </a:lnTo>
                  <a:lnTo>
                    <a:pt x="2" y="21"/>
                  </a:lnTo>
                  <a:lnTo>
                    <a:pt x="0" y="23"/>
                  </a:lnTo>
                  <a:lnTo>
                    <a:pt x="0" y="26"/>
                  </a:lnTo>
                  <a:lnTo>
                    <a:pt x="0" y="30"/>
                  </a:lnTo>
                  <a:lnTo>
                    <a:pt x="0" y="34"/>
                  </a:lnTo>
                  <a:lnTo>
                    <a:pt x="0" y="40"/>
                  </a:lnTo>
                  <a:lnTo>
                    <a:pt x="2" y="45"/>
                  </a:lnTo>
                  <a:lnTo>
                    <a:pt x="6" y="51"/>
                  </a:lnTo>
                  <a:lnTo>
                    <a:pt x="10" y="57"/>
                  </a:lnTo>
                  <a:lnTo>
                    <a:pt x="14" y="61"/>
                  </a:lnTo>
                  <a:lnTo>
                    <a:pt x="19" y="62"/>
                  </a:lnTo>
                  <a:lnTo>
                    <a:pt x="23" y="64"/>
                  </a:lnTo>
                  <a:lnTo>
                    <a:pt x="25" y="64"/>
                  </a:lnTo>
                  <a:lnTo>
                    <a:pt x="29" y="66"/>
                  </a:lnTo>
                  <a:lnTo>
                    <a:pt x="33" y="66"/>
                  </a:lnTo>
                  <a:lnTo>
                    <a:pt x="33" y="66"/>
                  </a:lnTo>
                  <a:close/>
                </a:path>
              </a:pathLst>
            </a:custGeom>
            <a:solidFill>
              <a:srgbClr val="E8635E"/>
            </a:solidFill>
            <a:ln>
              <a:noFill/>
            </a:ln>
            <a:extLst/>
          </p:spPr>
          <p:txBody>
            <a:bodyPr/>
            <a:lstStyle/>
            <a:p>
              <a:pPr fontAlgn="auto">
                <a:spcBef>
                  <a:spcPts val="0"/>
                </a:spcBef>
                <a:spcAft>
                  <a:spcPts val="0"/>
                </a:spcAft>
                <a:defRPr/>
              </a:pPr>
              <a:endParaRPr lang="en-US">
                <a:latin typeface="+mn-lt"/>
              </a:endParaRPr>
            </a:p>
          </p:txBody>
        </p:sp>
        <p:sp>
          <p:nvSpPr>
            <p:cNvPr id="30" name="Freeform 276"/>
            <p:cNvSpPr>
              <a:spLocks/>
            </p:cNvSpPr>
            <p:nvPr/>
          </p:nvSpPr>
          <p:spPr bwMode="auto">
            <a:xfrm>
              <a:off x="2644" y="2329"/>
              <a:ext cx="102" cy="26"/>
            </a:xfrm>
            <a:custGeom>
              <a:avLst/>
              <a:gdLst>
                <a:gd name="T0" fmla="*/ 0 w 205"/>
                <a:gd name="T1" fmla="*/ 31 h 52"/>
                <a:gd name="T2" fmla="*/ 205 w 205"/>
                <a:gd name="T3" fmla="*/ 52 h 52"/>
                <a:gd name="T4" fmla="*/ 201 w 205"/>
                <a:gd name="T5" fmla="*/ 0 h 52"/>
                <a:gd name="T6" fmla="*/ 0 w 205"/>
                <a:gd name="T7" fmla="*/ 6 h 52"/>
                <a:gd name="T8" fmla="*/ 0 w 205"/>
                <a:gd name="T9" fmla="*/ 31 h 52"/>
                <a:gd name="T10" fmla="*/ 0 w 205"/>
                <a:gd name="T11" fmla="*/ 31 h 52"/>
              </a:gdLst>
              <a:ahLst/>
              <a:cxnLst>
                <a:cxn ang="0">
                  <a:pos x="T0" y="T1"/>
                </a:cxn>
                <a:cxn ang="0">
                  <a:pos x="T2" y="T3"/>
                </a:cxn>
                <a:cxn ang="0">
                  <a:pos x="T4" y="T5"/>
                </a:cxn>
                <a:cxn ang="0">
                  <a:pos x="T6" y="T7"/>
                </a:cxn>
                <a:cxn ang="0">
                  <a:pos x="T8" y="T9"/>
                </a:cxn>
                <a:cxn ang="0">
                  <a:pos x="T10" y="T11"/>
                </a:cxn>
              </a:cxnLst>
              <a:rect l="0" t="0" r="r" b="b"/>
              <a:pathLst>
                <a:path w="205" h="52">
                  <a:moveTo>
                    <a:pt x="0" y="31"/>
                  </a:moveTo>
                  <a:lnTo>
                    <a:pt x="205" y="52"/>
                  </a:lnTo>
                  <a:lnTo>
                    <a:pt x="201" y="0"/>
                  </a:lnTo>
                  <a:lnTo>
                    <a:pt x="0" y="6"/>
                  </a:lnTo>
                  <a:lnTo>
                    <a:pt x="0" y="31"/>
                  </a:lnTo>
                  <a:lnTo>
                    <a:pt x="0" y="31"/>
                  </a:lnTo>
                  <a:close/>
                </a:path>
              </a:pathLst>
            </a:custGeom>
            <a:solidFill>
              <a:srgbClr val="63B863"/>
            </a:solidFill>
            <a:ln>
              <a:noFill/>
            </a:ln>
            <a:extLst/>
          </p:spPr>
          <p:txBody>
            <a:bodyPr/>
            <a:lstStyle/>
            <a:p>
              <a:pPr fontAlgn="auto">
                <a:spcBef>
                  <a:spcPts val="0"/>
                </a:spcBef>
                <a:spcAft>
                  <a:spcPts val="0"/>
                </a:spcAft>
                <a:defRPr/>
              </a:pPr>
              <a:endParaRPr lang="en-US">
                <a:latin typeface="+mn-lt"/>
              </a:endParaRPr>
            </a:p>
          </p:txBody>
        </p:sp>
        <p:sp>
          <p:nvSpPr>
            <p:cNvPr id="31" name="Freeform 277"/>
            <p:cNvSpPr>
              <a:spLocks/>
            </p:cNvSpPr>
            <p:nvPr/>
          </p:nvSpPr>
          <p:spPr bwMode="auto">
            <a:xfrm>
              <a:off x="2891" y="2256"/>
              <a:ext cx="98" cy="203"/>
            </a:xfrm>
            <a:custGeom>
              <a:avLst/>
              <a:gdLst>
                <a:gd name="T0" fmla="*/ 123 w 196"/>
                <a:gd name="T1" fmla="*/ 0 h 407"/>
                <a:gd name="T2" fmla="*/ 0 w 196"/>
                <a:gd name="T3" fmla="*/ 74 h 407"/>
                <a:gd name="T4" fmla="*/ 61 w 196"/>
                <a:gd name="T5" fmla="*/ 407 h 407"/>
                <a:gd name="T6" fmla="*/ 196 w 196"/>
                <a:gd name="T7" fmla="*/ 397 h 407"/>
                <a:gd name="T8" fmla="*/ 194 w 196"/>
                <a:gd name="T9" fmla="*/ 395 h 407"/>
                <a:gd name="T10" fmla="*/ 194 w 196"/>
                <a:gd name="T11" fmla="*/ 388 h 407"/>
                <a:gd name="T12" fmla="*/ 192 w 196"/>
                <a:gd name="T13" fmla="*/ 378 h 407"/>
                <a:gd name="T14" fmla="*/ 192 w 196"/>
                <a:gd name="T15" fmla="*/ 363 h 407"/>
                <a:gd name="T16" fmla="*/ 190 w 196"/>
                <a:gd name="T17" fmla="*/ 344 h 407"/>
                <a:gd name="T18" fmla="*/ 188 w 196"/>
                <a:gd name="T19" fmla="*/ 323 h 407"/>
                <a:gd name="T20" fmla="*/ 184 w 196"/>
                <a:gd name="T21" fmla="*/ 300 h 407"/>
                <a:gd name="T22" fmla="*/ 182 w 196"/>
                <a:gd name="T23" fmla="*/ 275 h 407"/>
                <a:gd name="T24" fmla="*/ 179 w 196"/>
                <a:gd name="T25" fmla="*/ 247 h 407"/>
                <a:gd name="T26" fmla="*/ 173 w 196"/>
                <a:gd name="T27" fmla="*/ 218 h 407"/>
                <a:gd name="T28" fmla="*/ 169 w 196"/>
                <a:gd name="T29" fmla="*/ 188 h 407"/>
                <a:gd name="T30" fmla="*/ 163 w 196"/>
                <a:gd name="T31" fmla="*/ 156 h 407"/>
                <a:gd name="T32" fmla="*/ 158 w 196"/>
                <a:gd name="T33" fmla="*/ 123 h 407"/>
                <a:gd name="T34" fmla="*/ 150 w 196"/>
                <a:gd name="T35" fmla="*/ 91 h 407"/>
                <a:gd name="T36" fmla="*/ 142 w 196"/>
                <a:gd name="T37" fmla="*/ 59 h 407"/>
                <a:gd name="T38" fmla="*/ 135 w 196"/>
                <a:gd name="T39" fmla="*/ 28 h 407"/>
                <a:gd name="T40" fmla="*/ 123 w 196"/>
                <a:gd name="T41" fmla="*/ 0 h 407"/>
                <a:gd name="T42" fmla="*/ 123 w 196"/>
                <a:gd name="T4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407">
                  <a:moveTo>
                    <a:pt x="123" y="0"/>
                  </a:moveTo>
                  <a:lnTo>
                    <a:pt x="0" y="74"/>
                  </a:lnTo>
                  <a:lnTo>
                    <a:pt x="61" y="407"/>
                  </a:lnTo>
                  <a:lnTo>
                    <a:pt x="196" y="397"/>
                  </a:lnTo>
                  <a:lnTo>
                    <a:pt x="194" y="395"/>
                  </a:lnTo>
                  <a:lnTo>
                    <a:pt x="194" y="388"/>
                  </a:lnTo>
                  <a:lnTo>
                    <a:pt x="192" y="378"/>
                  </a:lnTo>
                  <a:lnTo>
                    <a:pt x="192" y="363"/>
                  </a:lnTo>
                  <a:lnTo>
                    <a:pt x="190" y="344"/>
                  </a:lnTo>
                  <a:lnTo>
                    <a:pt x="188" y="323"/>
                  </a:lnTo>
                  <a:lnTo>
                    <a:pt x="184" y="300"/>
                  </a:lnTo>
                  <a:lnTo>
                    <a:pt x="182" y="275"/>
                  </a:lnTo>
                  <a:lnTo>
                    <a:pt x="179" y="247"/>
                  </a:lnTo>
                  <a:lnTo>
                    <a:pt x="173" y="218"/>
                  </a:lnTo>
                  <a:lnTo>
                    <a:pt x="169" y="188"/>
                  </a:lnTo>
                  <a:lnTo>
                    <a:pt x="163" y="156"/>
                  </a:lnTo>
                  <a:lnTo>
                    <a:pt x="158" y="123"/>
                  </a:lnTo>
                  <a:lnTo>
                    <a:pt x="150" y="91"/>
                  </a:lnTo>
                  <a:lnTo>
                    <a:pt x="142" y="59"/>
                  </a:lnTo>
                  <a:lnTo>
                    <a:pt x="135" y="28"/>
                  </a:lnTo>
                  <a:lnTo>
                    <a:pt x="123" y="0"/>
                  </a:lnTo>
                  <a:lnTo>
                    <a:pt x="123" y="0"/>
                  </a:lnTo>
                  <a:close/>
                </a:path>
              </a:pathLst>
            </a:custGeom>
            <a:solidFill>
              <a:srgbClr val="A6E8A6"/>
            </a:solidFill>
            <a:ln>
              <a:noFill/>
            </a:ln>
            <a:extLst/>
          </p:spPr>
          <p:txBody>
            <a:bodyPr/>
            <a:lstStyle/>
            <a:p>
              <a:pPr fontAlgn="auto">
                <a:spcBef>
                  <a:spcPts val="0"/>
                </a:spcBef>
                <a:spcAft>
                  <a:spcPts val="0"/>
                </a:spcAft>
                <a:defRPr/>
              </a:pPr>
              <a:endParaRPr lang="en-US">
                <a:latin typeface="+mn-lt"/>
              </a:endParaRPr>
            </a:p>
          </p:txBody>
        </p:sp>
        <p:sp>
          <p:nvSpPr>
            <p:cNvPr id="32" name="Freeform 278"/>
            <p:cNvSpPr>
              <a:spLocks/>
            </p:cNvSpPr>
            <p:nvPr/>
          </p:nvSpPr>
          <p:spPr bwMode="auto">
            <a:xfrm>
              <a:off x="2914" y="2306"/>
              <a:ext cx="57" cy="45"/>
            </a:xfrm>
            <a:custGeom>
              <a:avLst/>
              <a:gdLst>
                <a:gd name="T0" fmla="*/ 105 w 115"/>
                <a:gd name="T1" fmla="*/ 0 h 89"/>
                <a:gd name="T2" fmla="*/ 0 w 115"/>
                <a:gd name="T3" fmla="*/ 45 h 89"/>
                <a:gd name="T4" fmla="*/ 4 w 115"/>
                <a:gd name="T5" fmla="*/ 89 h 89"/>
                <a:gd name="T6" fmla="*/ 115 w 115"/>
                <a:gd name="T7" fmla="*/ 34 h 89"/>
                <a:gd name="T8" fmla="*/ 105 w 115"/>
                <a:gd name="T9" fmla="*/ 0 h 89"/>
                <a:gd name="T10" fmla="*/ 105 w 115"/>
                <a:gd name="T11" fmla="*/ 0 h 89"/>
              </a:gdLst>
              <a:ahLst/>
              <a:cxnLst>
                <a:cxn ang="0">
                  <a:pos x="T0" y="T1"/>
                </a:cxn>
                <a:cxn ang="0">
                  <a:pos x="T2" y="T3"/>
                </a:cxn>
                <a:cxn ang="0">
                  <a:pos x="T4" y="T5"/>
                </a:cxn>
                <a:cxn ang="0">
                  <a:pos x="T6" y="T7"/>
                </a:cxn>
                <a:cxn ang="0">
                  <a:pos x="T8" y="T9"/>
                </a:cxn>
                <a:cxn ang="0">
                  <a:pos x="T10" y="T11"/>
                </a:cxn>
              </a:cxnLst>
              <a:rect l="0" t="0" r="r" b="b"/>
              <a:pathLst>
                <a:path w="115" h="89">
                  <a:moveTo>
                    <a:pt x="105" y="0"/>
                  </a:moveTo>
                  <a:lnTo>
                    <a:pt x="0" y="45"/>
                  </a:lnTo>
                  <a:lnTo>
                    <a:pt x="4" y="89"/>
                  </a:lnTo>
                  <a:lnTo>
                    <a:pt x="115" y="34"/>
                  </a:lnTo>
                  <a:lnTo>
                    <a:pt x="105" y="0"/>
                  </a:lnTo>
                  <a:lnTo>
                    <a:pt x="105" y="0"/>
                  </a:lnTo>
                  <a:close/>
                </a:path>
              </a:pathLst>
            </a:custGeom>
            <a:solidFill>
              <a:srgbClr val="63B863"/>
            </a:solidFill>
            <a:ln>
              <a:noFill/>
            </a:ln>
            <a:extLst/>
          </p:spPr>
          <p:txBody>
            <a:bodyPr/>
            <a:lstStyle/>
            <a:p>
              <a:pPr fontAlgn="auto">
                <a:spcBef>
                  <a:spcPts val="0"/>
                </a:spcBef>
                <a:spcAft>
                  <a:spcPts val="0"/>
                </a:spcAft>
                <a:defRPr/>
              </a:pPr>
              <a:endParaRPr lang="en-US">
                <a:latin typeface="+mn-lt"/>
              </a:endParaRPr>
            </a:p>
          </p:txBody>
        </p:sp>
        <p:sp>
          <p:nvSpPr>
            <p:cNvPr id="33" name="Freeform 279"/>
            <p:cNvSpPr>
              <a:spLocks/>
            </p:cNvSpPr>
            <p:nvPr/>
          </p:nvSpPr>
          <p:spPr bwMode="auto">
            <a:xfrm>
              <a:off x="2842" y="2471"/>
              <a:ext cx="21" cy="263"/>
            </a:xfrm>
            <a:custGeom>
              <a:avLst/>
              <a:gdLst>
                <a:gd name="T0" fmla="*/ 42 w 42"/>
                <a:gd name="T1" fmla="*/ 527 h 527"/>
                <a:gd name="T2" fmla="*/ 15 w 42"/>
                <a:gd name="T3" fmla="*/ 0 h 527"/>
                <a:gd name="T4" fmla="*/ 0 w 42"/>
                <a:gd name="T5" fmla="*/ 0 h 527"/>
                <a:gd name="T6" fmla="*/ 0 w 42"/>
                <a:gd name="T7" fmla="*/ 4 h 527"/>
                <a:gd name="T8" fmla="*/ 0 w 42"/>
                <a:gd name="T9" fmla="*/ 21 h 527"/>
                <a:gd name="T10" fmla="*/ 2 w 42"/>
                <a:gd name="T11" fmla="*/ 44 h 527"/>
                <a:gd name="T12" fmla="*/ 4 w 42"/>
                <a:gd name="T13" fmla="*/ 76 h 527"/>
                <a:gd name="T14" fmla="*/ 6 w 42"/>
                <a:gd name="T15" fmla="*/ 114 h 527"/>
                <a:gd name="T16" fmla="*/ 8 w 42"/>
                <a:gd name="T17" fmla="*/ 156 h 527"/>
                <a:gd name="T18" fmla="*/ 9 w 42"/>
                <a:gd name="T19" fmla="*/ 202 h 527"/>
                <a:gd name="T20" fmla="*/ 13 w 42"/>
                <a:gd name="T21" fmla="*/ 249 h 527"/>
                <a:gd name="T22" fmla="*/ 15 w 42"/>
                <a:gd name="T23" fmla="*/ 295 h 527"/>
                <a:gd name="T24" fmla="*/ 17 w 42"/>
                <a:gd name="T25" fmla="*/ 342 h 527"/>
                <a:gd name="T26" fmla="*/ 19 w 42"/>
                <a:gd name="T27" fmla="*/ 386 h 527"/>
                <a:gd name="T28" fmla="*/ 21 w 42"/>
                <a:gd name="T29" fmla="*/ 428 h 527"/>
                <a:gd name="T30" fmla="*/ 23 w 42"/>
                <a:gd name="T31" fmla="*/ 462 h 527"/>
                <a:gd name="T32" fmla="*/ 25 w 42"/>
                <a:gd name="T33" fmla="*/ 491 h 527"/>
                <a:gd name="T34" fmla="*/ 25 w 42"/>
                <a:gd name="T35" fmla="*/ 511 h 527"/>
                <a:gd name="T36" fmla="*/ 25 w 42"/>
                <a:gd name="T37" fmla="*/ 523 h 527"/>
                <a:gd name="T38" fmla="*/ 42 w 42"/>
                <a:gd name="T39" fmla="*/ 527 h 527"/>
                <a:gd name="T40" fmla="*/ 42 w 42"/>
                <a:gd name="T4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27">
                  <a:moveTo>
                    <a:pt x="42" y="527"/>
                  </a:moveTo>
                  <a:lnTo>
                    <a:pt x="15" y="0"/>
                  </a:lnTo>
                  <a:lnTo>
                    <a:pt x="0" y="0"/>
                  </a:lnTo>
                  <a:lnTo>
                    <a:pt x="0" y="4"/>
                  </a:lnTo>
                  <a:lnTo>
                    <a:pt x="0" y="21"/>
                  </a:lnTo>
                  <a:lnTo>
                    <a:pt x="2" y="44"/>
                  </a:lnTo>
                  <a:lnTo>
                    <a:pt x="4" y="76"/>
                  </a:lnTo>
                  <a:lnTo>
                    <a:pt x="6" y="114"/>
                  </a:lnTo>
                  <a:lnTo>
                    <a:pt x="8" y="156"/>
                  </a:lnTo>
                  <a:lnTo>
                    <a:pt x="9" y="202"/>
                  </a:lnTo>
                  <a:lnTo>
                    <a:pt x="13" y="249"/>
                  </a:lnTo>
                  <a:lnTo>
                    <a:pt x="15" y="295"/>
                  </a:lnTo>
                  <a:lnTo>
                    <a:pt x="17" y="342"/>
                  </a:lnTo>
                  <a:lnTo>
                    <a:pt x="19" y="386"/>
                  </a:lnTo>
                  <a:lnTo>
                    <a:pt x="21" y="428"/>
                  </a:lnTo>
                  <a:lnTo>
                    <a:pt x="23" y="462"/>
                  </a:lnTo>
                  <a:lnTo>
                    <a:pt x="25" y="491"/>
                  </a:lnTo>
                  <a:lnTo>
                    <a:pt x="25" y="511"/>
                  </a:lnTo>
                  <a:lnTo>
                    <a:pt x="25" y="523"/>
                  </a:lnTo>
                  <a:lnTo>
                    <a:pt x="42" y="527"/>
                  </a:lnTo>
                  <a:lnTo>
                    <a:pt x="42" y="527"/>
                  </a:lnTo>
                  <a:close/>
                </a:path>
              </a:pathLst>
            </a:custGeom>
            <a:solidFill>
              <a:srgbClr val="80C7FF"/>
            </a:solidFill>
            <a:ln>
              <a:noFill/>
            </a:ln>
            <a:extLst/>
          </p:spPr>
          <p:txBody>
            <a:bodyPr/>
            <a:lstStyle/>
            <a:p>
              <a:pPr fontAlgn="auto">
                <a:spcBef>
                  <a:spcPts val="0"/>
                </a:spcBef>
                <a:spcAft>
                  <a:spcPts val="0"/>
                </a:spcAft>
                <a:defRPr/>
              </a:pPr>
              <a:endParaRPr lang="en-US">
                <a:latin typeface="+mn-lt"/>
              </a:endParaRPr>
            </a:p>
          </p:txBody>
        </p:sp>
        <p:sp>
          <p:nvSpPr>
            <p:cNvPr id="34" name="Freeform 280"/>
            <p:cNvSpPr>
              <a:spLocks/>
            </p:cNvSpPr>
            <p:nvPr/>
          </p:nvSpPr>
          <p:spPr bwMode="auto">
            <a:xfrm>
              <a:off x="2819" y="2504"/>
              <a:ext cx="17" cy="17"/>
            </a:xfrm>
            <a:custGeom>
              <a:avLst/>
              <a:gdLst>
                <a:gd name="T0" fmla="*/ 17 w 35"/>
                <a:gd name="T1" fmla="*/ 34 h 34"/>
                <a:gd name="T2" fmla="*/ 19 w 35"/>
                <a:gd name="T3" fmla="*/ 32 h 34"/>
                <a:gd name="T4" fmla="*/ 23 w 35"/>
                <a:gd name="T5" fmla="*/ 32 h 34"/>
                <a:gd name="T6" fmla="*/ 27 w 35"/>
                <a:gd name="T7" fmla="*/ 30 h 34"/>
                <a:gd name="T8" fmla="*/ 29 w 35"/>
                <a:gd name="T9" fmla="*/ 28 h 34"/>
                <a:gd name="T10" fmla="*/ 31 w 35"/>
                <a:gd name="T11" fmla="*/ 26 h 34"/>
                <a:gd name="T12" fmla="*/ 33 w 35"/>
                <a:gd name="T13" fmla="*/ 23 h 34"/>
                <a:gd name="T14" fmla="*/ 33 w 35"/>
                <a:gd name="T15" fmla="*/ 21 h 34"/>
                <a:gd name="T16" fmla="*/ 35 w 35"/>
                <a:gd name="T17" fmla="*/ 17 h 34"/>
                <a:gd name="T18" fmla="*/ 33 w 35"/>
                <a:gd name="T19" fmla="*/ 13 h 34"/>
                <a:gd name="T20" fmla="*/ 33 w 35"/>
                <a:gd name="T21" fmla="*/ 9 h 34"/>
                <a:gd name="T22" fmla="*/ 31 w 35"/>
                <a:gd name="T23" fmla="*/ 7 h 34"/>
                <a:gd name="T24" fmla="*/ 29 w 35"/>
                <a:gd name="T25" fmla="*/ 6 h 34"/>
                <a:gd name="T26" fmla="*/ 27 w 35"/>
                <a:gd name="T27" fmla="*/ 2 h 34"/>
                <a:gd name="T28" fmla="*/ 23 w 35"/>
                <a:gd name="T29" fmla="*/ 2 h 34"/>
                <a:gd name="T30" fmla="*/ 19 w 35"/>
                <a:gd name="T31" fmla="*/ 0 h 34"/>
                <a:gd name="T32" fmla="*/ 17 w 35"/>
                <a:gd name="T33" fmla="*/ 0 h 34"/>
                <a:gd name="T34" fmla="*/ 14 w 35"/>
                <a:gd name="T35" fmla="*/ 0 h 34"/>
                <a:gd name="T36" fmla="*/ 10 w 35"/>
                <a:gd name="T37" fmla="*/ 2 h 34"/>
                <a:gd name="T38" fmla="*/ 8 w 35"/>
                <a:gd name="T39" fmla="*/ 2 h 34"/>
                <a:gd name="T40" fmla="*/ 6 w 35"/>
                <a:gd name="T41" fmla="*/ 6 h 34"/>
                <a:gd name="T42" fmla="*/ 4 w 35"/>
                <a:gd name="T43" fmla="*/ 7 h 34"/>
                <a:gd name="T44" fmla="*/ 2 w 35"/>
                <a:gd name="T45" fmla="*/ 9 h 34"/>
                <a:gd name="T46" fmla="*/ 0 w 35"/>
                <a:gd name="T47" fmla="*/ 13 h 34"/>
                <a:gd name="T48" fmla="*/ 0 w 35"/>
                <a:gd name="T49" fmla="*/ 17 h 34"/>
                <a:gd name="T50" fmla="*/ 0 w 35"/>
                <a:gd name="T51" fmla="*/ 21 h 34"/>
                <a:gd name="T52" fmla="*/ 2 w 35"/>
                <a:gd name="T53" fmla="*/ 23 h 34"/>
                <a:gd name="T54" fmla="*/ 4 w 35"/>
                <a:gd name="T55" fmla="*/ 26 h 34"/>
                <a:gd name="T56" fmla="*/ 6 w 35"/>
                <a:gd name="T57" fmla="*/ 28 h 34"/>
                <a:gd name="T58" fmla="*/ 8 w 35"/>
                <a:gd name="T59" fmla="*/ 30 h 34"/>
                <a:gd name="T60" fmla="*/ 10 w 35"/>
                <a:gd name="T61" fmla="*/ 32 h 34"/>
                <a:gd name="T62" fmla="*/ 14 w 35"/>
                <a:gd name="T63" fmla="*/ 32 h 34"/>
                <a:gd name="T64" fmla="*/ 17 w 35"/>
                <a:gd name="T65" fmla="*/ 34 h 34"/>
                <a:gd name="T66" fmla="*/ 17 w 35"/>
                <a:gd name="T6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4">
                  <a:moveTo>
                    <a:pt x="17" y="34"/>
                  </a:moveTo>
                  <a:lnTo>
                    <a:pt x="19" y="32"/>
                  </a:lnTo>
                  <a:lnTo>
                    <a:pt x="23" y="32"/>
                  </a:lnTo>
                  <a:lnTo>
                    <a:pt x="27" y="30"/>
                  </a:lnTo>
                  <a:lnTo>
                    <a:pt x="29" y="28"/>
                  </a:lnTo>
                  <a:lnTo>
                    <a:pt x="31" y="26"/>
                  </a:lnTo>
                  <a:lnTo>
                    <a:pt x="33" y="23"/>
                  </a:lnTo>
                  <a:lnTo>
                    <a:pt x="33" y="21"/>
                  </a:lnTo>
                  <a:lnTo>
                    <a:pt x="35" y="17"/>
                  </a:lnTo>
                  <a:lnTo>
                    <a:pt x="33" y="13"/>
                  </a:lnTo>
                  <a:lnTo>
                    <a:pt x="33" y="9"/>
                  </a:lnTo>
                  <a:lnTo>
                    <a:pt x="31" y="7"/>
                  </a:lnTo>
                  <a:lnTo>
                    <a:pt x="29" y="6"/>
                  </a:lnTo>
                  <a:lnTo>
                    <a:pt x="27" y="2"/>
                  </a:lnTo>
                  <a:lnTo>
                    <a:pt x="23" y="2"/>
                  </a:lnTo>
                  <a:lnTo>
                    <a:pt x="19" y="0"/>
                  </a:lnTo>
                  <a:lnTo>
                    <a:pt x="17" y="0"/>
                  </a:lnTo>
                  <a:lnTo>
                    <a:pt x="14" y="0"/>
                  </a:lnTo>
                  <a:lnTo>
                    <a:pt x="10" y="2"/>
                  </a:lnTo>
                  <a:lnTo>
                    <a:pt x="8" y="2"/>
                  </a:lnTo>
                  <a:lnTo>
                    <a:pt x="6" y="6"/>
                  </a:lnTo>
                  <a:lnTo>
                    <a:pt x="4" y="7"/>
                  </a:lnTo>
                  <a:lnTo>
                    <a:pt x="2" y="9"/>
                  </a:lnTo>
                  <a:lnTo>
                    <a:pt x="0" y="13"/>
                  </a:lnTo>
                  <a:lnTo>
                    <a:pt x="0" y="17"/>
                  </a:lnTo>
                  <a:lnTo>
                    <a:pt x="0" y="21"/>
                  </a:lnTo>
                  <a:lnTo>
                    <a:pt x="2" y="23"/>
                  </a:lnTo>
                  <a:lnTo>
                    <a:pt x="4" y="26"/>
                  </a:lnTo>
                  <a:lnTo>
                    <a:pt x="6" y="28"/>
                  </a:lnTo>
                  <a:lnTo>
                    <a:pt x="8" y="30"/>
                  </a:lnTo>
                  <a:lnTo>
                    <a:pt x="10" y="32"/>
                  </a:lnTo>
                  <a:lnTo>
                    <a:pt x="14" y="32"/>
                  </a:lnTo>
                  <a:lnTo>
                    <a:pt x="17" y="34"/>
                  </a:lnTo>
                  <a:lnTo>
                    <a:pt x="17" y="34"/>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5" name="Freeform 281"/>
            <p:cNvSpPr>
              <a:spLocks/>
            </p:cNvSpPr>
            <p:nvPr/>
          </p:nvSpPr>
          <p:spPr bwMode="auto">
            <a:xfrm>
              <a:off x="2825" y="2583"/>
              <a:ext cx="17" cy="16"/>
            </a:xfrm>
            <a:custGeom>
              <a:avLst/>
              <a:gdLst>
                <a:gd name="T0" fmla="*/ 15 w 32"/>
                <a:gd name="T1" fmla="*/ 32 h 32"/>
                <a:gd name="T2" fmla="*/ 23 w 32"/>
                <a:gd name="T3" fmla="*/ 30 h 32"/>
                <a:gd name="T4" fmla="*/ 26 w 32"/>
                <a:gd name="T5" fmla="*/ 28 h 32"/>
                <a:gd name="T6" fmla="*/ 30 w 32"/>
                <a:gd name="T7" fmla="*/ 22 h 32"/>
                <a:gd name="T8" fmla="*/ 32 w 32"/>
                <a:gd name="T9" fmla="*/ 17 h 32"/>
                <a:gd name="T10" fmla="*/ 32 w 32"/>
                <a:gd name="T11" fmla="*/ 13 h 32"/>
                <a:gd name="T12" fmla="*/ 30 w 32"/>
                <a:gd name="T13" fmla="*/ 9 h 32"/>
                <a:gd name="T14" fmla="*/ 28 w 32"/>
                <a:gd name="T15" fmla="*/ 7 h 32"/>
                <a:gd name="T16" fmla="*/ 26 w 32"/>
                <a:gd name="T17" fmla="*/ 5 h 32"/>
                <a:gd name="T18" fmla="*/ 23 w 32"/>
                <a:gd name="T19" fmla="*/ 1 h 32"/>
                <a:gd name="T20" fmla="*/ 15 w 32"/>
                <a:gd name="T21" fmla="*/ 0 h 32"/>
                <a:gd name="T22" fmla="*/ 13 w 32"/>
                <a:gd name="T23" fmla="*/ 0 h 32"/>
                <a:gd name="T24" fmla="*/ 9 w 32"/>
                <a:gd name="T25" fmla="*/ 1 h 32"/>
                <a:gd name="T26" fmla="*/ 5 w 32"/>
                <a:gd name="T27" fmla="*/ 1 h 32"/>
                <a:gd name="T28" fmla="*/ 5 w 32"/>
                <a:gd name="T29" fmla="*/ 5 h 32"/>
                <a:gd name="T30" fmla="*/ 2 w 32"/>
                <a:gd name="T31" fmla="*/ 7 h 32"/>
                <a:gd name="T32" fmla="*/ 2 w 32"/>
                <a:gd name="T33" fmla="*/ 9 h 32"/>
                <a:gd name="T34" fmla="*/ 0 w 32"/>
                <a:gd name="T35" fmla="*/ 13 h 32"/>
                <a:gd name="T36" fmla="*/ 0 w 32"/>
                <a:gd name="T37" fmla="*/ 17 h 32"/>
                <a:gd name="T38" fmla="*/ 2 w 32"/>
                <a:gd name="T39" fmla="*/ 22 h 32"/>
                <a:gd name="T40" fmla="*/ 5 w 32"/>
                <a:gd name="T41" fmla="*/ 28 h 32"/>
                <a:gd name="T42" fmla="*/ 5 w 32"/>
                <a:gd name="T43" fmla="*/ 28 h 32"/>
                <a:gd name="T44" fmla="*/ 9 w 32"/>
                <a:gd name="T45" fmla="*/ 30 h 32"/>
                <a:gd name="T46" fmla="*/ 13 w 32"/>
                <a:gd name="T47" fmla="*/ 30 h 32"/>
                <a:gd name="T48" fmla="*/ 15 w 32"/>
                <a:gd name="T49" fmla="*/ 32 h 32"/>
                <a:gd name="T50" fmla="*/ 15 w 32"/>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2">
                  <a:moveTo>
                    <a:pt x="15" y="32"/>
                  </a:moveTo>
                  <a:lnTo>
                    <a:pt x="23" y="30"/>
                  </a:lnTo>
                  <a:lnTo>
                    <a:pt x="26" y="28"/>
                  </a:lnTo>
                  <a:lnTo>
                    <a:pt x="30" y="22"/>
                  </a:lnTo>
                  <a:lnTo>
                    <a:pt x="32" y="17"/>
                  </a:lnTo>
                  <a:lnTo>
                    <a:pt x="32" y="13"/>
                  </a:lnTo>
                  <a:lnTo>
                    <a:pt x="30" y="9"/>
                  </a:lnTo>
                  <a:lnTo>
                    <a:pt x="28" y="7"/>
                  </a:lnTo>
                  <a:lnTo>
                    <a:pt x="26" y="5"/>
                  </a:lnTo>
                  <a:lnTo>
                    <a:pt x="23" y="1"/>
                  </a:lnTo>
                  <a:lnTo>
                    <a:pt x="15" y="0"/>
                  </a:lnTo>
                  <a:lnTo>
                    <a:pt x="13" y="0"/>
                  </a:lnTo>
                  <a:lnTo>
                    <a:pt x="9" y="1"/>
                  </a:lnTo>
                  <a:lnTo>
                    <a:pt x="5" y="1"/>
                  </a:lnTo>
                  <a:lnTo>
                    <a:pt x="5" y="5"/>
                  </a:lnTo>
                  <a:lnTo>
                    <a:pt x="2" y="7"/>
                  </a:lnTo>
                  <a:lnTo>
                    <a:pt x="2" y="9"/>
                  </a:lnTo>
                  <a:lnTo>
                    <a:pt x="0" y="13"/>
                  </a:lnTo>
                  <a:lnTo>
                    <a:pt x="0" y="17"/>
                  </a:lnTo>
                  <a:lnTo>
                    <a:pt x="2" y="22"/>
                  </a:lnTo>
                  <a:lnTo>
                    <a:pt x="5" y="28"/>
                  </a:lnTo>
                  <a:lnTo>
                    <a:pt x="5" y="28"/>
                  </a:lnTo>
                  <a:lnTo>
                    <a:pt x="9" y="30"/>
                  </a:lnTo>
                  <a:lnTo>
                    <a:pt x="13" y="30"/>
                  </a:lnTo>
                  <a:lnTo>
                    <a:pt x="15" y="32"/>
                  </a:lnTo>
                  <a:lnTo>
                    <a:pt x="15" y="32"/>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6" name="Freeform 282"/>
            <p:cNvSpPr>
              <a:spLocks/>
            </p:cNvSpPr>
            <p:nvPr/>
          </p:nvSpPr>
          <p:spPr bwMode="auto">
            <a:xfrm>
              <a:off x="2810" y="2405"/>
              <a:ext cx="14" cy="14"/>
            </a:xfrm>
            <a:custGeom>
              <a:avLst/>
              <a:gdLst>
                <a:gd name="T0" fmla="*/ 14 w 29"/>
                <a:gd name="T1" fmla="*/ 29 h 29"/>
                <a:gd name="T2" fmla="*/ 17 w 29"/>
                <a:gd name="T3" fmla="*/ 27 h 29"/>
                <a:gd name="T4" fmla="*/ 23 w 29"/>
                <a:gd name="T5" fmla="*/ 25 h 29"/>
                <a:gd name="T6" fmla="*/ 27 w 29"/>
                <a:gd name="T7" fmla="*/ 19 h 29"/>
                <a:gd name="T8" fmla="*/ 29 w 29"/>
                <a:gd name="T9" fmla="*/ 14 h 29"/>
                <a:gd name="T10" fmla="*/ 27 w 29"/>
                <a:gd name="T11" fmla="*/ 8 h 29"/>
                <a:gd name="T12" fmla="*/ 23 w 29"/>
                <a:gd name="T13" fmla="*/ 4 h 29"/>
                <a:gd name="T14" fmla="*/ 17 w 29"/>
                <a:gd name="T15" fmla="*/ 0 h 29"/>
                <a:gd name="T16" fmla="*/ 14 w 29"/>
                <a:gd name="T17" fmla="*/ 0 h 29"/>
                <a:gd name="T18" fmla="*/ 8 w 29"/>
                <a:gd name="T19" fmla="*/ 0 h 29"/>
                <a:gd name="T20" fmla="*/ 4 w 29"/>
                <a:gd name="T21" fmla="*/ 4 h 29"/>
                <a:gd name="T22" fmla="*/ 0 w 29"/>
                <a:gd name="T23" fmla="*/ 8 h 29"/>
                <a:gd name="T24" fmla="*/ 0 w 29"/>
                <a:gd name="T25" fmla="*/ 14 h 29"/>
                <a:gd name="T26" fmla="*/ 0 w 29"/>
                <a:gd name="T27" fmla="*/ 19 h 29"/>
                <a:gd name="T28" fmla="*/ 4 w 29"/>
                <a:gd name="T29" fmla="*/ 25 h 29"/>
                <a:gd name="T30" fmla="*/ 8 w 29"/>
                <a:gd name="T31" fmla="*/ 27 h 29"/>
                <a:gd name="T32" fmla="*/ 14 w 29"/>
                <a:gd name="T33" fmla="*/ 29 h 29"/>
                <a:gd name="T34" fmla="*/ 14 w 29"/>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4" y="29"/>
                  </a:moveTo>
                  <a:lnTo>
                    <a:pt x="17" y="27"/>
                  </a:lnTo>
                  <a:lnTo>
                    <a:pt x="23" y="25"/>
                  </a:lnTo>
                  <a:lnTo>
                    <a:pt x="27" y="19"/>
                  </a:lnTo>
                  <a:lnTo>
                    <a:pt x="29" y="14"/>
                  </a:lnTo>
                  <a:lnTo>
                    <a:pt x="27" y="8"/>
                  </a:lnTo>
                  <a:lnTo>
                    <a:pt x="23" y="4"/>
                  </a:lnTo>
                  <a:lnTo>
                    <a:pt x="17" y="0"/>
                  </a:lnTo>
                  <a:lnTo>
                    <a:pt x="14" y="0"/>
                  </a:lnTo>
                  <a:lnTo>
                    <a:pt x="8" y="0"/>
                  </a:lnTo>
                  <a:lnTo>
                    <a:pt x="4" y="4"/>
                  </a:lnTo>
                  <a:lnTo>
                    <a:pt x="0" y="8"/>
                  </a:lnTo>
                  <a:lnTo>
                    <a:pt x="0" y="14"/>
                  </a:lnTo>
                  <a:lnTo>
                    <a:pt x="0" y="19"/>
                  </a:lnTo>
                  <a:lnTo>
                    <a:pt x="4" y="25"/>
                  </a:lnTo>
                  <a:lnTo>
                    <a:pt x="8" y="27"/>
                  </a:lnTo>
                  <a:lnTo>
                    <a:pt x="14" y="29"/>
                  </a:lnTo>
                  <a:lnTo>
                    <a:pt x="14" y="29"/>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7" name="Freeform 283"/>
            <p:cNvSpPr>
              <a:spLocks/>
            </p:cNvSpPr>
            <p:nvPr/>
          </p:nvSpPr>
          <p:spPr bwMode="auto">
            <a:xfrm>
              <a:off x="2797" y="2301"/>
              <a:ext cx="14" cy="13"/>
            </a:xfrm>
            <a:custGeom>
              <a:avLst/>
              <a:gdLst>
                <a:gd name="T0" fmla="*/ 13 w 28"/>
                <a:gd name="T1" fmla="*/ 27 h 27"/>
                <a:gd name="T2" fmla="*/ 19 w 28"/>
                <a:gd name="T3" fmla="*/ 25 h 27"/>
                <a:gd name="T4" fmla="*/ 22 w 28"/>
                <a:gd name="T5" fmla="*/ 21 h 27"/>
                <a:gd name="T6" fmla="*/ 26 w 28"/>
                <a:gd name="T7" fmla="*/ 17 h 27"/>
                <a:gd name="T8" fmla="*/ 28 w 28"/>
                <a:gd name="T9" fmla="*/ 12 h 27"/>
                <a:gd name="T10" fmla="*/ 26 w 28"/>
                <a:gd name="T11" fmla="*/ 8 h 27"/>
                <a:gd name="T12" fmla="*/ 22 w 28"/>
                <a:gd name="T13" fmla="*/ 2 h 27"/>
                <a:gd name="T14" fmla="*/ 19 w 28"/>
                <a:gd name="T15" fmla="*/ 0 h 27"/>
                <a:gd name="T16" fmla="*/ 13 w 28"/>
                <a:gd name="T17" fmla="*/ 0 h 27"/>
                <a:gd name="T18" fmla="*/ 11 w 28"/>
                <a:gd name="T19" fmla="*/ 0 h 27"/>
                <a:gd name="T20" fmla="*/ 7 w 28"/>
                <a:gd name="T21" fmla="*/ 0 h 27"/>
                <a:gd name="T22" fmla="*/ 3 w 28"/>
                <a:gd name="T23" fmla="*/ 0 h 27"/>
                <a:gd name="T24" fmla="*/ 3 w 28"/>
                <a:gd name="T25" fmla="*/ 2 h 27"/>
                <a:gd name="T26" fmla="*/ 0 w 28"/>
                <a:gd name="T27" fmla="*/ 8 h 27"/>
                <a:gd name="T28" fmla="*/ 0 w 28"/>
                <a:gd name="T29" fmla="*/ 12 h 27"/>
                <a:gd name="T30" fmla="*/ 0 w 28"/>
                <a:gd name="T31" fmla="*/ 17 h 27"/>
                <a:gd name="T32" fmla="*/ 3 w 28"/>
                <a:gd name="T33" fmla="*/ 21 h 27"/>
                <a:gd name="T34" fmla="*/ 3 w 28"/>
                <a:gd name="T35" fmla="*/ 23 h 27"/>
                <a:gd name="T36" fmla="*/ 7 w 28"/>
                <a:gd name="T37" fmla="*/ 25 h 27"/>
                <a:gd name="T38" fmla="*/ 11 w 28"/>
                <a:gd name="T39" fmla="*/ 25 h 27"/>
                <a:gd name="T40" fmla="*/ 13 w 28"/>
                <a:gd name="T41" fmla="*/ 27 h 27"/>
                <a:gd name="T42" fmla="*/ 13 w 28"/>
                <a:gd name="T4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7">
                  <a:moveTo>
                    <a:pt x="13" y="27"/>
                  </a:moveTo>
                  <a:lnTo>
                    <a:pt x="19" y="25"/>
                  </a:lnTo>
                  <a:lnTo>
                    <a:pt x="22" y="21"/>
                  </a:lnTo>
                  <a:lnTo>
                    <a:pt x="26" y="17"/>
                  </a:lnTo>
                  <a:lnTo>
                    <a:pt x="28" y="12"/>
                  </a:lnTo>
                  <a:lnTo>
                    <a:pt x="26" y="8"/>
                  </a:lnTo>
                  <a:lnTo>
                    <a:pt x="22" y="2"/>
                  </a:lnTo>
                  <a:lnTo>
                    <a:pt x="19" y="0"/>
                  </a:lnTo>
                  <a:lnTo>
                    <a:pt x="13" y="0"/>
                  </a:lnTo>
                  <a:lnTo>
                    <a:pt x="11" y="0"/>
                  </a:lnTo>
                  <a:lnTo>
                    <a:pt x="7" y="0"/>
                  </a:lnTo>
                  <a:lnTo>
                    <a:pt x="3" y="0"/>
                  </a:lnTo>
                  <a:lnTo>
                    <a:pt x="3" y="2"/>
                  </a:lnTo>
                  <a:lnTo>
                    <a:pt x="0" y="8"/>
                  </a:lnTo>
                  <a:lnTo>
                    <a:pt x="0" y="12"/>
                  </a:lnTo>
                  <a:lnTo>
                    <a:pt x="0" y="17"/>
                  </a:lnTo>
                  <a:lnTo>
                    <a:pt x="3" y="21"/>
                  </a:lnTo>
                  <a:lnTo>
                    <a:pt x="3" y="23"/>
                  </a:lnTo>
                  <a:lnTo>
                    <a:pt x="7" y="25"/>
                  </a:lnTo>
                  <a:lnTo>
                    <a:pt x="11" y="25"/>
                  </a:lnTo>
                  <a:lnTo>
                    <a:pt x="13" y="27"/>
                  </a:lnTo>
                  <a:lnTo>
                    <a:pt x="13" y="27"/>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8" name="Freeform 284"/>
            <p:cNvSpPr>
              <a:spLocks/>
            </p:cNvSpPr>
            <p:nvPr/>
          </p:nvSpPr>
          <p:spPr bwMode="auto">
            <a:xfrm>
              <a:off x="2866" y="2160"/>
              <a:ext cx="32" cy="31"/>
            </a:xfrm>
            <a:custGeom>
              <a:avLst/>
              <a:gdLst>
                <a:gd name="T0" fmla="*/ 33 w 63"/>
                <a:gd name="T1" fmla="*/ 63 h 63"/>
                <a:gd name="T2" fmla="*/ 38 w 63"/>
                <a:gd name="T3" fmla="*/ 61 h 63"/>
                <a:gd name="T4" fmla="*/ 44 w 63"/>
                <a:gd name="T5" fmla="*/ 59 h 63"/>
                <a:gd name="T6" fmla="*/ 48 w 63"/>
                <a:gd name="T7" fmla="*/ 57 h 63"/>
                <a:gd name="T8" fmla="*/ 54 w 63"/>
                <a:gd name="T9" fmla="*/ 53 h 63"/>
                <a:gd name="T10" fmla="*/ 57 w 63"/>
                <a:gd name="T11" fmla="*/ 48 h 63"/>
                <a:gd name="T12" fmla="*/ 61 w 63"/>
                <a:gd name="T13" fmla="*/ 44 h 63"/>
                <a:gd name="T14" fmla="*/ 63 w 63"/>
                <a:gd name="T15" fmla="*/ 38 h 63"/>
                <a:gd name="T16" fmla="*/ 63 w 63"/>
                <a:gd name="T17" fmla="*/ 30 h 63"/>
                <a:gd name="T18" fmla="*/ 63 w 63"/>
                <a:gd name="T19" fmla="*/ 25 h 63"/>
                <a:gd name="T20" fmla="*/ 61 w 63"/>
                <a:gd name="T21" fmla="*/ 19 h 63"/>
                <a:gd name="T22" fmla="*/ 57 w 63"/>
                <a:gd name="T23" fmla="*/ 13 h 63"/>
                <a:gd name="T24" fmla="*/ 54 w 63"/>
                <a:gd name="T25" fmla="*/ 10 h 63"/>
                <a:gd name="T26" fmla="*/ 48 w 63"/>
                <a:gd name="T27" fmla="*/ 6 h 63"/>
                <a:gd name="T28" fmla="*/ 44 w 63"/>
                <a:gd name="T29" fmla="*/ 2 h 63"/>
                <a:gd name="T30" fmla="*/ 38 w 63"/>
                <a:gd name="T31" fmla="*/ 0 h 63"/>
                <a:gd name="T32" fmla="*/ 33 w 63"/>
                <a:gd name="T33" fmla="*/ 0 h 63"/>
                <a:gd name="T34" fmla="*/ 25 w 63"/>
                <a:gd name="T35" fmla="*/ 0 h 63"/>
                <a:gd name="T36" fmla="*/ 19 w 63"/>
                <a:gd name="T37" fmla="*/ 2 h 63"/>
                <a:gd name="T38" fmla="*/ 14 w 63"/>
                <a:gd name="T39" fmla="*/ 6 h 63"/>
                <a:gd name="T40" fmla="*/ 10 w 63"/>
                <a:gd name="T41" fmla="*/ 10 h 63"/>
                <a:gd name="T42" fmla="*/ 6 w 63"/>
                <a:gd name="T43" fmla="*/ 13 h 63"/>
                <a:gd name="T44" fmla="*/ 2 w 63"/>
                <a:gd name="T45" fmla="*/ 19 h 63"/>
                <a:gd name="T46" fmla="*/ 0 w 63"/>
                <a:gd name="T47" fmla="*/ 25 h 63"/>
                <a:gd name="T48" fmla="*/ 0 w 63"/>
                <a:gd name="T49" fmla="*/ 30 h 63"/>
                <a:gd name="T50" fmla="*/ 0 w 63"/>
                <a:gd name="T51" fmla="*/ 38 h 63"/>
                <a:gd name="T52" fmla="*/ 2 w 63"/>
                <a:gd name="T53" fmla="*/ 44 h 63"/>
                <a:gd name="T54" fmla="*/ 6 w 63"/>
                <a:gd name="T55" fmla="*/ 48 h 63"/>
                <a:gd name="T56" fmla="*/ 10 w 63"/>
                <a:gd name="T57" fmla="*/ 53 h 63"/>
                <a:gd name="T58" fmla="*/ 14 w 63"/>
                <a:gd name="T59" fmla="*/ 57 h 63"/>
                <a:gd name="T60" fmla="*/ 19 w 63"/>
                <a:gd name="T61" fmla="*/ 59 h 63"/>
                <a:gd name="T62" fmla="*/ 25 w 63"/>
                <a:gd name="T63" fmla="*/ 61 h 63"/>
                <a:gd name="T64" fmla="*/ 33 w 63"/>
                <a:gd name="T65" fmla="*/ 63 h 63"/>
                <a:gd name="T66" fmla="*/ 33 w 63"/>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3">
                  <a:moveTo>
                    <a:pt x="33" y="63"/>
                  </a:moveTo>
                  <a:lnTo>
                    <a:pt x="38" y="61"/>
                  </a:lnTo>
                  <a:lnTo>
                    <a:pt x="44" y="59"/>
                  </a:lnTo>
                  <a:lnTo>
                    <a:pt x="48" y="57"/>
                  </a:lnTo>
                  <a:lnTo>
                    <a:pt x="54" y="53"/>
                  </a:lnTo>
                  <a:lnTo>
                    <a:pt x="57" y="48"/>
                  </a:lnTo>
                  <a:lnTo>
                    <a:pt x="61" y="44"/>
                  </a:lnTo>
                  <a:lnTo>
                    <a:pt x="63" y="38"/>
                  </a:lnTo>
                  <a:lnTo>
                    <a:pt x="63" y="30"/>
                  </a:lnTo>
                  <a:lnTo>
                    <a:pt x="63" y="25"/>
                  </a:lnTo>
                  <a:lnTo>
                    <a:pt x="61" y="19"/>
                  </a:lnTo>
                  <a:lnTo>
                    <a:pt x="57" y="13"/>
                  </a:lnTo>
                  <a:lnTo>
                    <a:pt x="54" y="10"/>
                  </a:lnTo>
                  <a:lnTo>
                    <a:pt x="48" y="6"/>
                  </a:lnTo>
                  <a:lnTo>
                    <a:pt x="44" y="2"/>
                  </a:lnTo>
                  <a:lnTo>
                    <a:pt x="38" y="0"/>
                  </a:lnTo>
                  <a:lnTo>
                    <a:pt x="33" y="0"/>
                  </a:lnTo>
                  <a:lnTo>
                    <a:pt x="25" y="0"/>
                  </a:lnTo>
                  <a:lnTo>
                    <a:pt x="19" y="2"/>
                  </a:lnTo>
                  <a:lnTo>
                    <a:pt x="14" y="6"/>
                  </a:lnTo>
                  <a:lnTo>
                    <a:pt x="10" y="10"/>
                  </a:lnTo>
                  <a:lnTo>
                    <a:pt x="6" y="13"/>
                  </a:lnTo>
                  <a:lnTo>
                    <a:pt x="2" y="19"/>
                  </a:lnTo>
                  <a:lnTo>
                    <a:pt x="0" y="25"/>
                  </a:lnTo>
                  <a:lnTo>
                    <a:pt x="0" y="30"/>
                  </a:lnTo>
                  <a:lnTo>
                    <a:pt x="0" y="38"/>
                  </a:lnTo>
                  <a:lnTo>
                    <a:pt x="2" y="44"/>
                  </a:lnTo>
                  <a:lnTo>
                    <a:pt x="6" y="48"/>
                  </a:lnTo>
                  <a:lnTo>
                    <a:pt x="10" y="53"/>
                  </a:lnTo>
                  <a:lnTo>
                    <a:pt x="14" y="57"/>
                  </a:lnTo>
                  <a:lnTo>
                    <a:pt x="19" y="59"/>
                  </a:lnTo>
                  <a:lnTo>
                    <a:pt x="25" y="61"/>
                  </a:lnTo>
                  <a:lnTo>
                    <a:pt x="33" y="63"/>
                  </a:lnTo>
                  <a:lnTo>
                    <a:pt x="33" y="63"/>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39" name="Freeform 285"/>
            <p:cNvSpPr>
              <a:spLocks/>
            </p:cNvSpPr>
            <p:nvPr/>
          </p:nvSpPr>
          <p:spPr bwMode="auto">
            <a:xfrm>
              <a:off x="3068" y="2075"/>
              <a:ext cx="24" cy="25"/>
            </a:xfrm>
            <a:custGeom>
              <a:avLst/>
              <a:gdLst>
                <a:gd name="T0" fmla="*/ 27 w 50"/>
                <a:gd name="T1" fmla="*/ 49 h 49"/>
                <a:gd name="T2" fmla="*/ 31 w 50"/>
                <a:gd name="T3" fmla="*/ 47 h 49"/>
                <a:gd name="T4" fmla="*/ 35 w 50"/>
                <a:gd name="T5" fmla="*/ 45 h 49"/>
                <a:gd name="T6" fmla="*/ 38 w 50"/>
                <a:gd name="T7" fmla="*/ 44 h 49"/>
                <a:gd name="T8" fmla="*/ 44 w 50"/>
                <a:gd name="T9" fmla="*/ 42 h 49"/>
                <a:gd name="T10" fmla="*/ 46 w 50"/>
                <a:gd name="T11" fmla="*/ 38 h 49"/>
                <a:gd name="T12" fmla="*/ 48 w 50"/>
                <a:gd name="T13" fmla="*/ 34 h 49"/>
                <a:gd name="T14" fmla="*/ 50 w 50"/>
                <a:gd name="T15" fmla="*/ 28 h 49"/>
                <a:gd name="T16" fmla="*/ 50 w 50"/>
                <a:gd name="T17" fmla="*/ 25 h 49"/>
                <a:gd name="T18" fmla="*/ 50 w 50"/>
                <a:gd name="T19" fmla="*/ 19 h 49"/>
                <a:gd name="T20" fmla="*/ 48 w 50"/>
                <a:gd name="T21" fmla="*/ 15 h 49"/>
                <a:gd name="T22" fmla="*/ 46 w 50"/>
                <a:gd name="T23" fmla="*/ 11 h 49"/>
                <a:gd name="T24" fmla="*/ 44 w 50"/>
                <a:gd name="T25" fmla="*/ 7 h 49"/>
                <a:gd name="T26" fmla="*/ 38 w 50"/>
                <a:gd name="T27" fmla="*/ 4 h 49"/>
                <a:gd name="T28" fmla="*/ 35 w 50"/>
                <a:gd name="T29" fmla="*/ 2 h 49"/>
                <a:gd name="T30" fmla="*/ 31 w 50"/>
                <a:gd name="T31" fmla="*/ 0 h 49"/>
                <a:gd name="T32" fmla="*/ 27 w 50"/>
                <a:gd name="T33" fmla="*/ 0 h 49"/>
                <a:gd name="T34" fmla="*/ 21 w 50"/>
                <a:gd name="T35" fmla="*/ 0 h 49"/>
                <a:gd name="T36" fmla="*/ 16 w 50"/>
                <a:gd name="T37" fmla="*/ 2 h 49"/>
                <a:gd name="T38" fmla="*/ 12 w 50"/>
                <a:gd name="T39" fmla="*/ 4 h 49"/>
                <a:gd name="T40" fmla="*/ 8 w 50"/>
                <a:gd name="T41" fmla="*/ 7 h 49"/>
                <a:gd name="T42" fmla="*/ 4 w 50"/>
                <a:gd name="T43" fmla="*/ 11 h 49"/>
                <a:gd name="T44" fmla="*/ 2 w 50"/>
                <a:gd name="T45" fmla="*/ 15 h 49"/>
                <a:gd name="T46" fmla="*/ 0 w 50"/>
                <a:gd name="T47" fmla="*/ 19 h 49"/>
                <a:gd name="T48" fmla="*/ 0 w 50"/>
                <a:gd name="T49" fmla="*/ 25 h 49"/>
                <a:gd name="T50" fmla="*/ 0 w 50"/>
                <a:gd name="T51" fmla="*/ 28 h 49"/>
                <a:gd name="T52" fmla="*/ 2 w 50"/>
                <a:gd name="T53" fmla="*/ 34 h 49"/>
                <a:gd name="T54" fmla="*/ 4 w 50"/>
                <a:gd name="T55" fmla="*/ 38 h 49"/>
                <a:gd name="T56" fmla="*/ 8 w 50"/>
                <a:gd name="T57" fmla="*/ 42 h 49"/>
                <a:gd name="T58" fmla="*/ 12 w 50"/>
                <a:gd name="T59" fmla="*/ 44 h 49"/>
                <a:gd name="T60" fmla="*/ 16 w 50"/>
                <a:gd name="T61" fmla="*/ 45 h 49"/>
                <a:gd name="T62" fmla="*/ 21 w 50"/>
                <a:gd name="T63" fmla="*/ 47 h 49"/>
                <a:gd name="T64" fmla="*/ 27 w 50"/>
                <a:gd name="T65" fmla="*/ 49 h 49"/>
                <a:gd name="T66" fmla="*/ 27 w 50"/>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49">
                  <a:moveTo>
                    <a:pt x="27" y="49"/>
                  </a:moveTo>
                  <a:lnTo>
                    <a:pt x="31" y="47"/>
                  </a:lnTo>
                  <a:lnTo>
                    <a:pt x="35" y="45"/>
                  </a:lnTo>
                  <a:lnTo>
                    <a:pt x="38" y="44"/>
                  </a:lnTo>
                  <a:lnTo>
                    <a:pt x="44" y="42"/>
                  </a:lnTo>
                  <a:lnTo>
                    <a:pt x="46" y="38"/>
                  </a:lnTo>
                  <a:lnTo>
                    <a:pt x="48" y="34"/>
                  </a:lnTo>
                  <a:lnTo>
                    <a:pt x="50" y="28"/>
                  </a:lnTo>
                  <a:lnTo>
                    <a:pt x="50" y="25"/>
                  </a:lnTo>
                  <a:lnTo>
                    <a:pt x="50" y="19"/>
                  </a:lnTo>
                  <a:lnTo>
                    <a:pt x="48" y="15"/>
                  </a:lnTo>
                  <a:lnTo>
                    <a:pt x="46" y="11"/>
                  </a:lnTo>
                  <a:lnTo>
                    <a:pt x="44" y="7"/>
                  </a:lnTo>
                  <a:lnTo>
                    <a:pt x="38" y="4"/>
                  </a:lnTo>
                  <a:lnTo>
                    <a:pt x="35" y="2"/>
                  </a:lnTo>
                  <a:lnTo>
                    <a:pt x="31" y="0"/>
                  </a:lnTo>
                  <a:lnTo>
                    <a:pt x="27" y="0"/>
                  </a:lnTo>
                  <a:lnTo>
                    <a:pt x="21" y="0"/>
                  </a:lnTo>
                  <a:lnTo>
                    <a:pt x="16" y="2"/>
                  </a:lnTo>
                  <a:lnTo>
                    <a:pt x="12" y="4"/>
                  </a:lnTo>
                  <a:lnTo>
                    <a:pt x="8" y="7"/>
                  </a:lnTo>
                  <a:lnTo>
                    <a:pt x="4" y="11"/>
                  </a:lnTo>
                  <a:lnTo>
                    <a:pt x="2" y="15"/>
                  </a:lnTo>
                  <a:lnTo>
                    <a:pt x="0" y="19"/>
                  </a:lnTo>
                  <a:lnTo>
                    <a:pt x="0" y="25"/>
                  </a:lnTo>
                  <a:lnTo>
                    <a:pt x="0" y="28"/>
                  </a:lnTo>
                  <a:lnTo>
                    <a:pt x="2" y="34"/>
                  </a:lnTo>
                  <a:lnTo>
                    <a:pt x="4" y="38"/>
                  </a:lnTo>
                  <a:lnTo>
                    <a:pt x="8" y="42"/>
                  </a:lnTo>
                  <a:lnTo>
                    <a:pt x="12" y="44"/>
                  </a:lnTo>
                  <a:lnTo>
                    <a:pt x="16" y="45"/>
                  </a:lnTo>
                  <a:lnTo>
                    <a:pt x="21" y="47"/>
                  </a:lnTo>
                  <a:lnTo>
                    <a:pt x="27" y="49"/>
                  </a:lnTo>
                  <a:lnTo>
                    <a:pt x="27" y="49"/>
                  </a:lnTo>
                  <a:close/>
                </a:path>
              </a:pathLst>
            </a:custGeom>
            <a:solidFill>
              <a:srgbClr val="086B54"/>
            </a:solidFill>
            <a:ln>
              <a:noFill/>
            </a:ln>
            <a:extLst/>
          </p:spPr>
          <p:txBody>
            <a:bodyPr/>
            <a:lstStyle/>
            <a:p>
              <a:pPr fontAlgn="auto">
                <a:spcBef>
                  <a:spcPts val="0"/>
                </a:spcBef>
                <a:spcAft>
                  <a:spcPts val="0"/>
                </a:spcAft>
                <a:defRPr/>
              </a:pPr>
              <a:endParaRPr lang="en-US">
                <a:latin typeface="+mn-lt"/>
              </a:endParaRPr>
            </a:p>
          </p:txBody>
        </p:sp>
        <p:sp>
          <p:nvSpPr>
            <p:cNvPr id="40" name="Freeform 286"/>
            <p:cNvSpPr>
              <a:spLocks/>
            </p:cNvSpPr>
            <p:nvPr/>
          </p:nvSpPr>
          <p:spPr bwMode="auto">
            <a:xfrm>
              <a:off x="2886" y="2063"/>
              <a:ext cx="99" cy="96"/>
            </a:xfrm>
            <a:custGeom>
              <a:avLst/>
              <a:gdLst>
                <a:gd name="T0" fmla="*/ 0 w 198"/>
                <a:gd name="T1" fmla="*/ 93 h 192"/>
                <a:gd name="T2" fmla="*/ 67 w 198"/>
                <a:gd name="T3" fmla="*/ 0 h 192"/>
                <a:gd name="T4" fmla="*/ 198 w 198"/>
                <a:gd name="T5" fmla="*/ 6 h 192"/>
                <a:gd name="T6" fmla="*/ 170 w 198"/>
                <a:gd name="T7" fmla="*/ 17 h 192"/>
                <a:gd name="T8" fmla="*/ 189 w 198"/>
                <a:gd name="T9" fmla="*/ 25 h 192"/>
                <a:gd name="T10" fmla="*/ 160 w 198"/>
                <a:gd name="T11" fmla="*/ 36 h 192"/>
                <a:gd name="T12" fmla="*/ 190 w 198"/>
                <a:gd name="T13" fmla="*/ 44 h 192"/>
                <a:gd name="T14" fmla="*/ 164 w 198"/>
                <a:gd name="T15" fmla="*/ 57 h 192"/>
                <a:gd name="T16" fmla="*/ 189 w 198"/>
                <a:gd name="T17" fmla="*/ 63 h 192"/>
                <a:gd name="T18" fmla="*/ 154 w 198"/>
                <a:gd name="T19" fmla="*/ 84 h 192"/>
                <a:gd name="T20" fmla="*/ 152 w 198"/>
                <a:gd name="T21" fmla="*/ 84 h 192"/>
                <a:gd name="T22" fmla="*/ 151 w 198"/>
                <a:gd name="T23" fmla="*/ 86 h 192"/>
                <a:gd name="T24" fmla="*/ 147 w 198"/>
                <a:gd name="T25" fmla="*/ 88 h 192"/>
                <a:gd name="T26" fmla="*/ 143 w 198"/>
                <a:gd name="T27" fmla="*/ 91 h 192"/>
                <a:gd name="T28" fmla="*/ 139 w 198"/>
                <a:gd name="T29" fmla="*/ 93 h 192"/>
                <a:gd name="T30" fmla="*/ 137 w 198"/>
                <a:gd name="T31" fmla="*/ 97 h 192"/>
                <a:gd name="T32" fmla="*/ 133 w 198"/>
                <a:gd name="T33" fmla="*/ 101 h 192"/>
                <a:gd name="T34" fmla="*/ 132 w 198"/>
                <a:gd name="T35" fmla="*/ 105 h 192"/>
                <a:gd name="T36" fmla="*/ 128 w 198"/>
                <a:gd name="T37" fmla="*/ 108 h 192"/>
                <a:gd name="T38" fmla="*/ 124 w 198"/>
                <a:gd name="T39" fmla="*/ 114 h 192"/>
                <a:gd name="T40" fmla="*/ 120 w 198"/>
                <a:gd name="T41" fmla="*/ 122 h 192"/>
                <a:gd name="T42" fmla="*/ 116 w 198"/>
                <a:gd name="T43" fmla="*/ 129 h 192"/>
                <a:gd name="T44" fmla="*/ 114 w 198"/>
                <a:gd name="T45" fmla="*/ 133 h 192"/>
                <a:gd name="T46" fmla="*/ 114 w 198"/>
                <a:gd name="T47" fmla="*/ 139 h 192"/>
                <a:gd name="T48" fmla="*/ 114 w 198"/>
                <a:gd name="T49" fmla="*/ 143 h 192"/>
                <a:gd name="T50" fmla="*/ 116 w 198"/>
                <a:gd name="T51" fmla="*/ 145 h 192"/>
                <a:gd name="T52" fmla="*/ 114 w 198"/>
                <a:gd name="T53" fmla="*/ 148 h 192"/>
                <a:gd name="T54" fmla="*/ 114 w 198"/>
                <a:gd name="T55" fmla="*/ 154 h 192"/>
                <a:gd name="T56" fmla="*/ 113 w 198"/>
                <a:gd name="T57" fmla="*/ 156 h 192"/>
                <a:gd name="T58" fmla="*/ 111 w 198"/>
                <a:gd name="T59" fmla="*/ 162 h 192"/>
                <a:gd name="T60" fmla="*/ 105 w 198"/>
                <a:gd name="T61" fmla="*/ 165 h 192"/>
                <a:gd name="T62" fmla="*/ 101 w 198"/>
                <a:gd name="T63" fmla="*/ 169 h 192"/>
                <a:gd name="T64" fmla="*/ 94 w 198"/>
                <a:gd name="T65" fmla="*/ 175 h 192"/>
                <a:gd name="T66" fmla="*/ 84 w 198"/>
                <a:gd name="T67" fmla="*/ 181 h 192"/>
                <a:gd name="T68" fmla="*/ 73 w 198"/>
                <a:gd name="T69" fmla="*/ 184 h 192"/>
                <a:gd name="T70" fmla="*/ 59 w 198"/>
                <a:gd name="T71" fmla="*/ 192 h 192"/>
                <a:gd name="T72" fmla="*/ 0 w 198"/>
                <a:gd name="T73" fmla="*/ 93 h 192"/>
                <a:gd name="T74" fmla="*/ 0 w 198"/>
                <a:gd name="T75" fmla="*/ 9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92">
                  <a:moveTo>
                    <a:pt x="0" y="93"/>
                  </a:moveTo>
                  <a:lnTo>
                    <a:pt x="67" y="0"/>
                  </a:lnTo>
                  <a:lnTo>
                    <a:pt x="198" y="6"/>
                  </a:lnTo>
                  <a:lnTo>
                    <a:pt x="170" y="17"/>
                  </a:lnTo>
                  <a:lnTo>
                    <a:pt x="189" y="25"/>
                  </a:lnTo>
                  <a:lnTo>
                    <a:pt x="160" y="36"/>
                  </a:lnTo>
                  <a:lnTo>
                    <a:pt x="190" y="44"/>
                  </a:lnTo>
                  <a:lnTo>
                    <a:pt x="164" y="57"/>
                  </a:lnTo>
                  <a:lnTo>
                    <a:pt x="189" y="63"/>
                  </a:lnTo>
                  <a:lnTo>
                    <a:pt x="154" y="84"/>
                  </a:lnTo>
                  <a:lnTo>
                    <a:pt x="152" y="84"/>
                  </a:lnTo>
                  <a:lnTo>
                    <a:pt x="151" y="86"/>
                  </a:lnTo>
                  <a:lnTo>
                    <a:pt x="147" y="88"/>
                  </a:lnTo>
                  <a:lnTo>
                    <a:pt x="143" y="91"/>
                  </a:lnTo>
                  <a:lnTo>
                    <a:pt x="139" y="93"/>
                  </a:lnTo>
                  <a:lnTo>
                    <a:pt x="137" y="97"/>
                  </a:lnTo>
                  <a:lnTo>
                    <a:pt x="133" y="101"/>
                  </a:lnTo>
                  <a:lnTo>
                    <a:pt x="132" y="105"/>
                  </a:lnTo>
                  <a:lnTo>
                    <a:pt x="128" y="108"/>
                  </a:lnTo>
                  <a:lnTo>
                    <a:pt x="124" y="114"/>
                  </a:lnTo>
                  <a:lnTo>
                    <a:pt x="120" y="122"/>
                  </a:lnTo>
                  <a:lnTo>
                    <a:pt x="116" y="129"/>
                  </a:lnTo>
                  <a:lnTo>
                    <a:pt x="114" y="133"/>
                  </a:lnTo>
                  <a:lnTo>
                    <a:pt x="114" y="139"/>
                  </a:lnTo>
                  <a:lnTo>
                    <a:pt x="114" y="143"/>
                  </a:lnTo>
                  <a:lnTo>
                    <a:pt x="116" y="145"/>
                  </a:lnTo>
                  <a:lnTo>
                    <a:pt x="114" y="148"/>
                  </a:lnTo>
                  <a:lnTo>
                    <a:pt x="114" y="154"/>
                  </a:lnTo>
                  <a:lnTo>
                    <a:pt x="113" y="156"/>
                  </a:lnTo>
                  <a:lnTo>
                    <a:pt x="111" y="162"/>
                  </a:lnTo>
                  <a:lnTo>
                    <a:pt x="105" y="165"/>
                  </a:lnTo>
                  <a:lnTo>
                    <a:pt x="101" y="169"/>
                  </a:lnTo>
                  <a:lnTo>
                    <a:pt x="94" y="175"/>
                  </a:lnTo>
                  <a:lnTo>
                    <a:pt x="84" y="181"/>
                  </a:lnTo>
                  <a:lnTo>
                    <a:pt x="73" y="184"/>
                  </a:lnTo>
                  <a:lnTo>
                    <a:pt x="59" y="192"/>
                  </a:lnTo>
                  <a:lnTo>
                    <a:pt x="0" y="93"/>
                  </a:lnTo>
                  <a:lnTo>
                    <a:pt x="0" y="93"/>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41" name="Freeform 287"/>
            <p:cNvSpPr>
              <a:spLocks/>
            </p:cNvSpPr>
            <p:nvPr/>
          </p:nvSpPr>
          <p:spPr bwMode="auto">
            <a:xfrm>
              <a:off x="3067" y="1953"/>
              <a:ext cx="62" cy="121"/>
            </a:xfrm>
            <a:custGeom>
              <a:avLst/>
              <a:gdLst>
                <a:gd name="T0" fmla="*/ 89 w 123"/>
                <a:gd name="T1" fmla="*/ 241 h 241"/>
                <a:gd name="T2" fmla="*/ 89 w 123"/>
                <a:gd name="T3" fmla="*/ 239 h 241"/>
                <a:gd name="T4" fmla="*/ 93 w 123"/>
                <a:gd name="T5" fmla="*/ 233 h 241"/>
                <a:gd name="T6" fmla="*/ 97 w 123"/>
                <a:gd name="T7" fmla="*/ 224 h 241"/>
                <a:gd name="T8" fmla="*/ 102 w 123"/>
                <a:gd name="T9" fmla="*/ 211 h 241"/>
                <a:gd name="T10" fmla="*/ 106 w 123"/>
                <a:gd name="T11" fmla="*/ 197 h 241"/>
                <a:gd name="T12" fmla="*/ 112 w 123"/>
                <a:gd name="T13" fmla="*/ 180 h 241"/>
                <a:gd name="T14" fmla="*/ 116 w 123"/>
                <a:gd name="T15" fmla="*/ 161 h 241"/>
                <a:gd name="T16" fmla="*/ 121 w 123"/>
                <a:gd name="T17" fmla="*/ 142 h 241"/>
                <a:gd name="T18" fmla="*/ 123 w 123"/>
                <a:gd name="T19" fmla="*/ 121 h 241"/>
                <a:gd name="T20" fmla="*/ 123 w 123"/>
                <a:gd name="T21" fmla="*/ 102 h 241"/>
                <a:gd name="T22" fmla="*/ 123 w 123"/>
                <a:gd name="T23" fmla="*/ 81 h 241"/>
                <a:gd name="T24" fmla="*/ 119 w 123"/>
                <a:gd name="T25" fmla="*/ 62 h 241"/>
                <a:gd name="T26" fmla="*/ 112 w 123"/>
                <a:gd name="T27" fmla="*/ 43 h 241"/>
                <a:gd name="T28" fmla="*/ 100 w 123"/>
                <a:gd name="T29" fmla="*/ 26 h 241"/>
                <a:gd name="T30" fmla="*/ 85 w 123"/>
                <a:gd name="T31" fmla="*/ 11 h 241"/>
                <a:gd name="T32" fmla="*/ 66 w 123"/>
                <a:gd name="T33" fmla="*/ 0 h 241"/>
                <a:gd name="T34" fmla="*/ 72 w 123"/>
                <a:gd name="T35" fmla="*/ 34 h 241"/>
                <a:gd name="T36" fmla="*/ 41 w 123"/>
                <a:gd name="T37" fmla="*/ 15 h 241"/>
                <a:gd name="T38" fmla="*/ 57 w 123"/>
                <a:gd name="T39" fmla="*/ 49 h 241"/>
                <a:gd name="T40" fmla="*/ 34 w 123"/>
                <a:gd name="T41" fmla="*/ 43 h 241"/>
                <a:gd name="T42" fmla="*/ 53 w 123"/>
                <a:gd name="T43" fmla="*/ 78 h 241"/>
                <a:gd name="T44" fmla="*/ 15 w 123"/>
                <a:gd name="T45" fmla="*/ 76 h 241"/>
                <a:gd name="T46" fmla="*/ 34 w 123"/>
                <a:gd name="T47" fmla="*/ 102 h 241"/>
                <a:gd name="T48" fmla="*/ 34 w 123"/>
                <a:gd name="T49" fmla="*/ 138 h 241"/>
                <a:gd name="T50" fmla="*/ 9 w 123"/>
                <a:gd name="T51" fmla="*/ 102 h 241"/>
                <a:gd name="T52" fmla="*/ 7 w 123"/>
                <a:gd name="T53" fmla="*/ 102 h 241"/>
                <a:gd name="T54" fmla="*/ 3 w 123"/>
                <a:gd name="T55" fmla="*/ 106 h 241"/>
                <a:gd name="T56" fmla="*/ 1 w 123"/>
                <a:gd name="T57" fmla="*/ 108 h 241"/>
                <a:gd name="T58" fmla="*/ 0 w 123"/>
                <a:gd name="T59" fmla="*/ 112 h 241"/>
                <a:gd name="T60" fmla="*/ 0 w 123"/>
                <a:gd name="T61" fmla="*/ 116 h 241"/>
                <a:gd name="T62" fmla="*/ 1 w 123"/>
                <a:gd name="T63" fmla="*/ 121 h 241"/>
                <a:gd name="T64" fmla="*/ 1 w 123"/>
                <a:gd name="T65" fmla="*/ 125 h 241"/>
                <a:gd name="T66" fmla="*/ 3 w 123"/>
                <a:gd name="T67" fmla="*/ 129 h 241"/>
                <a:gd name="T68" fmla="*/ 3 w 123"/>
                <a:gd name="T69" fmla="*/ 133 h 241"/>
                <a:gd name="T70" fmla="*/ 5 w 123"/>
                <a:gd name="T71" fmla="*/ 138 h 241"/>
                <a:gd name="T72" fmla="*/ 7 w 123"/>
                <a:gd name="T73" fmla="*/ 142 h 241"/>
                <a:gd name="T74" fmla="*/ 7 w 123"/>
                <a:gd name="T75" fmla="*/ 148 h 241"/>
                <a:gd name="T76" fmla="*/ 9 w 123"/>
                <a:gd name="T77" fmla="*/ 152 h 241"/>
                <a:gd name="T78" fmla="*/ 11 w 123"/>
                <a:gd name="T79" fmla="*/ 157 h 241"/>
                <a:gd name="T80" fmla="*/ 11 w 123"/>
                <a:gd name="T81" fmla="*/ 161 h 241"/>
                <a:gd name="T82" fmla="*/ 13 w 123"/>
                <a:gd name="T83" fmla="*/ 167 h 241"/>
                <a:gd name="T84" fmla="*/ 13 w 123"/>
                <a:gd name="T85" fmla="*/ 169 h 241"/>
                <a:gd name="T86" fmla="*/ 15 w 123"/>
                <a:gd name="T87" fmla="*/ 175 h 241"/>
                <a:gd name="T88" fmla="*/ 17 w 123"/>
                <a:gd name="T89" fmla="*/ 178 h 241"/>
                <a:gd name="T90" fmla="*/ 17 w 123"/>
                <a:gd name="T91" fmla="*/ 180 h 241"/>
                <a:gd name="T92" fmla="*/ 89 w 123"/>
                <a:gd name="T93" fmla="*/ 241 h 241"/>
                <a:gd name="T94" fmla="*/ 89 w 123"/>
                <a:gd name="T9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241">
                  <a:moveTo>
                    <a:pt x="89" y="241"/>
                  </a:moveTo>
                  <a:lnTo>
                    <a:pt x="89" y="239"/>
                  </a:lnTo>
                  <a:lnTo>
                    <a:pt x="93" y="233"/>
                  </a:lnTo>
                  <a:lnTo>
                    <a:pt x="97" y="224"/>
                  </a:lnTo>
                  <a:lnTo>
                    <a:pt x="102" y="211"/>
                  </a:lnTo>
                  <a:lnTo>
                    <a:pt x="106" y="197"/>
                  </a:lnTo>
                  <a:lnTo>
                    <a:pt x="112" y="180"/>
                  </a:lnTo>
                  <a:lnTo>
                    <a:pt x="116" y="161"/>
                  </a:lnTo>
                  <a:lnTo>
                    <a:pt x="121" y="142"/>
                  </a:lnTo>
                  <a:lnTo>
                    <a:pt x="123" y="121"/>
                  </a:lnTo>
                  <a:lnTo>
                    <a:pt x="123" y="102"/>
                  </a:lnTo>
                  <a:lnTo>
                    <a:pt x="123" y="81"/>
                  </a:lnTo>
                  <a:lnTo>
                    <a:pt x="119" y="62"/>
                  </a:lnTo>
                  <a:lnTo>
                    <a:pt x="112" y="43"/>
                  </a:lnTo>
                  <a:lnTo>
                    <a:pt x="100" y="26"/>
                  </a:lnTo>
                  <a:lnTo>
                    <a:pt x="85" y="11"/>
                  </a:lnTo>
                  <a:lnTo>
                    <a:pt x="66" y="0"/>
                  </a:lnTo>
                  <a:lnTo>
                    <a:pt x="72" y="34"/>
                  </a:lnTo>
                  <a:lnTo>
                    <a:pt x="41" y="15"/>
                  </a:lnTo>
                  <a:lnTo>
                    <a:pt x="57" y="49"/>
                  </a:lnTo>
                  <a:lnTo>
                    <a:pt x="34" y="43"/>
                  </a:lnTo>
                  <a:lnTo>
                    <a:pt x="53" y="78"/>
                  </a:lnTo>
                  <a:lnTo>
                    <a:pt x="15" y="76"/>
                  </a:lnTo>
                  <a:lnTo>
                    <a:pt x="34" y="102"/>
                  </a:lnTo>
                  <a:lnTo>
                    <a:pt x="34" y="138"/>
                  </a:lnTo>
                  <a:lnTo>
                    <a:pt x="9" y="102"/>
                  </a:lnTo>
                  <a:lnTo>
                    <a:pt x="7" y="102"/>
                  </a:lnTo>
                  <a:lnTo>
                    <a:pt x="3" y="106"/>
                  </a:lnTo>
                  <a:lnTo>
                    <a:pt x="1" y="108"/>
                  </a:lnTo>
                  <a:lnTo>
                    <a:pt x="0" y="112"/>
                  </a:lnTo>
                  <a:lnTo>
                    <a:pt x="0" y="116"/>
                  </a:lnTo>
                  <a:lnTo>
                    <a:pt x="1" y="121"/>
                  </a:lnTo>
                  <a:lnTo>
                    <a:pt x="1" y="125"/>
                  </a:lnTo>
                  <a:lnTo>
                    <a:pt x="3" y="129"/>
                  </a:lnTo>
                  <a:lnTo>
                    <a:pt x="3" y="133"/>
                  </a:lnTo>
                  <a:lnTo>
                    <a:pt x="5" y="138"/>
                  </a:lnTo>
                  <a:lnTo>
                    <a:pt x="7" y="142"/>
                  </a:lnTo>
                  <a:lnTo>
                    <a:pt x="7" y="148"/>
                  </a:lnTo>
                  <a:lnTo>
                    <a:pt x="9" y="152"/>
                  </a:lnTo>
                  <a:lnTo>
                    <a:pt x="11" y="157"/>
                  </a:lnTo>
                  <a:lnTo>
                    <a:pt x="11" y="161"/>
                  </a:lnTo>
                  <a:lnTo>
                    <a:pt x="13" y="167"/>
                  </a:lnTo>
                  <a:lnTo>
                    <a:pt x="13" y="169"/>
                  </a:lnTo>
                  <a:lnTo>
                    <a:pt x="15" y="175"/>
                  </a:lnTo>
                  <a:lnTo>
                    <a:pt x="17" y="178"/>
                  </a:lnTo>
                  <a:lnTo>
                    <a:pt x="17" y="180"/>
                  </a:lnTo>
                  <a:lnTo>
                    <a:pt x="89" y="241"/>
                  </a:lnTo>
                  <a:lnTo>
                    <a:pt x="89" y="241"/>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42" name="Freeform 288"/>
            <p:cNvSpPr>
              <a:spLocks/>
            </p:cNvSpPr>
            <p:nvPr/>
          </p:nvSpPr>
          <p:spPr bwMode="auto">
            <a:xfrm>
              <a:off x="2816" y="2071"/>
              <a:ext cx="29" cy="7"/>
            </a:xfrm>
            <a:custGeom>
              <a:avLst/>
              <a:gdLst>
                <a:gd name="T0" fmla="*/ 55 w 59"/>
                <a:gd name="T1" fmla="*/ 6 h 16"/>
                <a:gd name="T2" fmla="*/ 5 w 59"/>
                <a:gd name="T3" fmla="*/ 0 h 16"/>
                <a:gd name="T4" fmla="*/ 0 w 59"/>
                <a:gd name="T5" fmla="*/ 16 h 16"/>
                <a:gd name="T6" fmla="*/ 59 w 59"/>
                <a:gd name="T7" fmla="*/ 16 h 16"/>
                <a:gd name="T8" fmla="*/ 55 w 59"/>
                <a:gd name="T9" fmla="*/ 6 h 16"/>
                <a:gd name="T10" fmla="*/ 55 w 59"/>
                <a:gd name="T11" fmla="*/ 6 h 16"/>
              </a:gdLst>
              <a:ahLst/>
              <a:cxnLst>
                <a:cxn ang="0">
                  <a:pos x="T0" y="T1"/>
                </a:cxn>
                <a:cxn ang="0">
                  <a:pos x="T2" y="T3"/>
                </a:cxn>
                <a:cxn ang="0">
                  <a:pos x="T4" y="T5"/>
                </a:cxn>
                <a:cxn ang="0">
                  <a:pos x="T6" y="T7"/>
                </a:cxn>
                <a:cxn ang="0">
                  <a:pos x="T8" y="T9"/>
                </a:cxn>
                <a:cxn ang="0">
                  <a:pos x="T10" y="T11"/>
                </a:cxn>
              </a:cxnLst>
              <a:rect l="0" t="0" r="r" b="b"/>
              <a:pathLst>
                <a:path w="59" h="16">
                  <a:moveTo>
                    <a:pt x="55" y="6"/>
                  </a:moveTo>
                  <a:lnTo>
                    <a:pt x="5" y="0"/>
                  </a:lnTo>
                  <a:lnTo>
                    <a:pt x="0" y="16"/>
                  </a:lnTo>
                  <a:lnTo>
                    <a:pt x="59" y="16"/>
                  </a:lnTo>
                  <a:lnTo>
                    <a:pt x="55" y="6"/>
                  </a:lnTo>
                  <a:lnTo>
                    <a:pt x="55" y="6"/>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43" name="Freeform 289"/>
            <p:cNvSpPr>
              <a:spLocks/>
            </p:cNvSpPr>
            <p:nvPr/>
          </p:nvSpPr>
          <p:spPr bwMode="auto">
            <a:xfrm>
              <a:off x="3017" y="2083"/>
              <a:ext cx="20" cy="13"/>
            </a:xfrm>
            <a:custGeom>
              <a:avLst/>
              <a:gdLst>
                <a:gd name="T0" fmla="*/ 0 w 40"/>
                <a:gd name="T1" fmla="*/ 0 h 27"/>
                <a:gd name="T2" fmla="*/ 40 w 40"/>
                <a:gd name="T3" fmla="*/ 6 h 27"/>
                <a:gd name="T4" fmla="*/ 0 w 40"/>
                <a:gd name="T5" fmla="*/ 27 h 27"/>
                <a:gd name="T6" fmla="*/ 0 w 40"/>
                <a:gd name="T7" fmla="*/ 0 h 27"/>
                <a:gd name="T8" fmla="*/ 0 w 40"/>
                <a:gd name="T9" fmla="*/ 0 h 27"/>
              </a:gdLst>
              <a:ahLst/>
              <a:cxnLst>
                <a:cxn ang="0">
                  <a:pos x="T0" y="T1"/>
                </a:cxn>
                <a:cxn ang="0">
                  <a:pos x="T2" y="T3"/>
                </a:cxn>
                <a:cxn ang="0">
                  <a:pos x="T4" y="T5"/>
                </a:cxn>
                <a:cxn ang="0">
                  <a:pos x="T6" y="T7"/>
                </a:cxn>
                <a:cxn ang="0">
                  <a:pos x="T8" y="T9"/>
                </a:cxn>
              </a:cxnLst>
              <a:rect l="0" t="0" r="r" b="b"/>
              <a:pathLst>
                <a:path w="40" h="27">
                  <a:moveTo>
                    <a:pt x="0" y="0"/>
                  </a:moveTo>
                  <a:lnTo>
                    <a:pt x="40" y="6"/>
                  </a:lnTo>
                  <a:lnTo>
                    <a:pt x="0" y="27"/>
                  </a:lnTo>
                  <a:lnTo>
                    <a:pt x="0" y="0"/>
                  </a:lnTo>
                  <a:lnTo>
                    <a:pt x="0" y="0"/>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44" name="Freeform 290"/>
            <p:cNvSpPr>
              <a:spLocks/>
            </p:cNvSpPr>
            <p:nvPr/>
          </p:nvSpPr>
          <p:spPr bwMode="auto">
            <a:xfrm>
              <a:off x="2842" y="2083"/>
              <a:ext cx="40" cy="19"/>
            </a:xfrm>
            <a:custGeom>
              <a:avLst/>
              <a:gdLst>
                <a:gd name="T0" fmla="*/ 2 w 80"/>
                <a:gd name="T1" fmla="*/ 0 h 38"/>
                <a:gd name="T2" fmla="*/ 0 w 80"/>
                <a:gd name="T3" fmla="*/ 34 h 38"/>
                <a:gd name="T4" fmla="*/ 80 w 80"/>
                <a:gd name="T5" fmla="*/ 38 h 38"/>
                <a:gd name="T6" fmla="*/ 80 w 80"/>
                <a:gd name="T7" fmla="*/ 27 h 38"/>
                <a:gd name="T8" fmla="*/ 9 w 80"/>
                <a:gd name="T9" fmla="*/ 19 h 38"/>
                <a:gd name="T10" fmla="*/ 13 w 80"/>
                <a:gd name="T11" fmla="*/ 0 h 38"/>
                <a:gd name="T12" fmla="*/ 2 w 80"/>
                <a:gd name="T13" fmla="*/ 0 h 38"/>
                <a:gd name="T14" fmla="*/ 2 w 80"/>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8">
                  <a:moveTo>
                    <a:pt x="2" y="0"/>
                  </a:moveTo>
                  <a:lnTo>
                    <a:pt x="0" y="34"/>
                  </a:lnTo>
                  <a:lnTo>
                    <a:pt x="80" y="38"/>
                  </a:lnTo>
                  <a:lnTo>
                    <a:pt x="80" y="27"/>
                  </a:lnTo>
                  <a:lnTo>
                    <a:pt x="9" y="19"/>
                  </a:lnTo>
                  <a:lnTo>
                    <a:pt x="13" y="0"/>
                  </a:lnTo>
                  <a:lnTo>
                    <a:pt x="2" y="0"/>
                  </a:lnTo>
                  <a:lnTo>
                    <a:pt x="2" y="0"/>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45" name="Freeform 291"/>
            <p:cNvSpPr>
              <a:spLocks/>
            </p:cNvSpPr>
            <p:nvPr/>
          </p:nvSpPr>
          <p:spPr bwMode="auto">
            <a:xfrm>
              <a:off x="2884" y="2189"/>
              <a:ext cx="19" cy="26"/>
            </a:xfrm>
            <a:custGeom>
              <a:avLst/>
              <a:gdLst>
                <a:gd name="T0" fmla="*/ 38 w 38"/>
                <a:gd name="T1" fmla="*/ 44 h 53"/>
                <a:gd name="T2" fmla="*/ 19 w 38"/>
                <a:gd name="T3" fmla="*/ 0 h 53"/>
                <a:gd name="T4" fmla="*/ 0 w 38"/>
                <a:gd name="T5" fmla="*/ 6 h 53"/>
                <a:gd name="T6" fmla="*/ 19 w 38"/>
                <a:gd name="T7" fmla="*/ 53 h 53"/>
                <a:gd name="T8" fmla="*/ 38 w 38"/>
                <a:gd name="T9" fmla="*/ 44 h 53"/>
                <a:gd name="T10" fmla="*/ 38 w 38"/>
                <a:gd name="T11" fmla="*/ 44 h 53"/>
              </a:gdLst>
              <a:ahLst/>
              <a:cxnLst>
                <a:cxn ang="0">
                  <a:pos x="T0" y="T1"/>
                </a:cxn>
                <a:cxn ang="0">
                  <a:pos x="T2" y="T3"/>
                </a:cxn>
                <a:cxn ang="0">
                  <a:pos x="T4" y="T5"/>
                </a:cxn>
                <a:cxn ang="0">
                  <a:pos x="T6" y="T7"/>
                </a:cxn>
                <a:cxn ang="0">
                  <a:pos x="T8" y="T9"/>
                </a:cxn>
                <a:cxn ang="0">
                  <a:pos x="T10" y="T11"/>
                </a:cxn>
              </a:cxnLst>
              <a:rect l="0" t="0" r="r" b="b"/>
              <a:pathLst>
                <a:path w="38" h="53">
                  <a:moveTo>
                    <a:pt x="38" y="44"/>
                  </a:moveTo>
                  <a:lnTo>
                    <a:pt x="19" y="0"/>
                  </a:lnTo>
                  <a:lnTo>
                    <a:pt x="0" y="6"/>
                  </a:lnTo>
                  <a:lnTo>
                    <a:pt x="19" y="53"/>
                  </a:lnTo>
                  <a:lnTo>
                    <a:pt x="38" y="44"/>
                  </a:lnTo>
                  <a:lnTo>
                    <a:pt x="38" y="44"/>
                  </a:lnTo>
                  <a:close/>
                </a:path>
              </a:pathLst>
            </a:custGeom>
            <a:solidFill>
              <a:srgbClr val="AD52B8"/>
            </a:solidFill>
            <a:ln>
              <a:noFill/>
            </a:ln>
            <a:extLst/>
          </p:spPr>
          <p:txBody>
            <a:bodyPr/>
            <a:lstStyle/>
            <a:p>
              <a:pPr fontAlgn="auto">
                <a:spcBef>
                  <a:spcPts val="0"/>
                </a:spcBef>
                <a:spcAft>
                  <a:spcPts val="0"/>
                </a:spcAft>
                <a:defRPr/>
              </a:pPr>
              <a:endParaRPr lang="en-US">
                <a:latin typeface="+mn-lt"/>
              </a:endParaRPr>
            </a:p>
          </p:txBody>
        </p:sp>
        <p:sp>
          <p:nvSpPr>
            <p:cNvPr id="46" name="Freeform 292"/>
            <p:cNvSpPr>
              <a:spLocks/>
            </p:cNvSpPr>
            <p:nvPr/>
          </p:nvSpPr>
          <p:spPr bwMode="auto">
            <a:xfrm>
              <a:off x="2627" y="1540"/>
              <a:ext cx="344" cy="281"/>
            </a:xfrm>
            <a:custGeom>
              <a:avLst/>
              <a:gdLst>
                <a:gd name="T0" fmla="*/ 671 w 689"/>
                <a:gd name="T1" fmla="*/ 310 h 563"/>
                <a:gd name="T2" fmla="*/ 685 w 689"/>
                <a:gd name="T3" fmla="*/ 240 h 563"/>
                <a:gd name="T4" fmla="*/ 687 w 689"/>
                <a:gd name="T5" fmla="*/ 169 h 563"/>
                <a:gd name="T6" fmla="*/ 673 w 689"/>
                <a:gd name="T7" fmla="*/ 124 h 563"/>
                <a:gd name="T8" fmla="*/ 588 w 689"/>
                <a:gd name="T9" fmla="*/ 57 h 563"/>
                <a:gd name="T10" fmla="*/ 536 w 689"/>
                <a:gd name="T11" fmla="*/ 15 h 563"/>
                <a:gd name="T12" fmla="*/ 472 w 689"/>
                <a:gd name="T13" fmla="*/ 2 h 563"/>
                <a:gd name="T14" fmla="*/ 339 w 689"/>
                <a:gd name="T15" fmla="*/ 8 h 563"/>
                <a:gd name="T16" fmla="*/ 240 w 689"/>
                <a:gd name="T17" fmla="*/ 29 h 563"/>
                <a:gd name="T18" fmla="*/ 162 w 689"/>
                <a:gd name="T19" fmla="*/ 109 h 563"/>
                <a:gd name="T20" fmla="*/ 107 w 689"/>
                <a:gd name="T21" fmla="*/ 198 h 563"/>
                <a:gd name="T22" fmla="*/ 97 w 689"/>
                <a:gd name="T23" fmla="*/ 240 h 563"/>
                <a:gd name="T24" fmla="*/ 86 w 689"/>
                <a:gd name="T25" fmla="*/ 264 h 563"/>
                <a:gd name="T26" fmla="*/ 23 w 689"/>
                <a:gd name="T27" fmla="*/ 219 h 563"/>
                <a:gd name="T28" fmla="*/ 4 w 689"/>
                <a:gd name="T29" fmla="*/ 268 h 563"/>
                <a:gd name="T30" fmla="*/ 16 w 689"/>
                <a:gd name="T31" fmla="*/ 302 h 563"/>
                <a:gd name="T32" fmla="*/ 14 w 689"/>
                <a:gd name="T33" fmla="*/ 337 h 563"/>
                <a:gd name="T34" fmla="*/ 2 w 689"/>
                <a:gd name="T35" fmla="*/ 363 h 563"/>
                <a:gd name="T36" fmla="*/ 6 w 689"/>
                <a:gd name="T37" fmla="*/ 405 h 563"/>
                <a:gd name="T38" fmla="*/ 31 w 689"/>
                <a:gd name="T39" fmla="*/ 443 h 563"/>
                <a:gd name="T40" fmla="*/ 23 w 689"/>
                <a:gd name="T41" fmla="*/ 485 h 563"/>
                <a:gd name="T42" fmla="*/ 46 w 689"/>
                <a:gd name="T43" fmla="*/ 519 h 563"/>
                <a:gd name="T44" fmla="*/ 50 w 689"/>
                <a:gd name="T45" fmla="*/ 557 h 563"/>
                <a:gd name="T46" fmla="*/ 101 w 689"/>
                <a:gd name="T47" fmla="*/ 561 h 563"/>
                <a:gd name="T48" fmla="*/ 145 w 689"/>
                <a:gd name="T49" fmla="*/ 540 h 563"/>
                <a:gd name="T50" fmla="*/ 143 w 689"/>
                <a:gd name="T51" fmla="*/ 502 h 563"/>
                <a:gd name="T52" fmla="*/ 128 w 689"/>
                <a:gd name="T53" fmla="*/ 473 h 563"/>
                <a:gd name="T54" fmla="*/ 97 w 689"/>
                <a:gd name="T55" fmla="*/ 447 h 563"/>
                <a:gd name="T56" fmla="*/ 84 w 689"/>
                <a:gd name="T57" fmla="*/ 378 h 563"/>
                <a:gd name="T58" fmla="*/ 111 w 689"/>
                <a:gd name="T59" fmla="*/ 348 h 563"/>
                <a:gd name="T60" fmla="*/ 137 w 689"/>
                <a:gd name="T61" fmla="*/ 344 h 563"/>
                <a:gd name="T62" fmla="*/ 130 w 689"/>
                <a:gd name="T63" fmla="*/ 316 h 563"/>
                <a:gd name="T64" fmla="*/ 145 w 689"/>
                <a:gd name="T65" fmla="*/ 297 h 563"/>
                <a:gd name="T66" fmla="*/ 145 w 689"/>
                <a:gd name="T67" fmla="*/ 266 h 563"/>
                <a:gd name="T68" fmla="*/ 137 w 689"/>
                <a:gd name="T69" fmla="*/ 243 h 563"/>
                <a:gd name="T70" fmla="*/ 160 w 689"/>
                <a:gd name="T71" fmla="*/ 228 h 563"/>
                <a:gd name="T72" fmla="*/ 181 w 689"/>
                <a:gd name="T73" fmla="*/ 209 h 563"/>
                <a:gd name="T74" fmla="*/ 194 w 689"/>
                <a:gd name="T75" fmla="*/ 179 h 563"/>
                <a:gd name="T76" fmla="*/ 221 w 689"/>
                <a:gd name="T77" fmla="*/ 179 h 563"/>
                <a:gd name="T78" fmla="*/ 249 w 689"/>
                <a:gd name="T79" fmla="*/ 177 h 563"/>
                <a:gd name="T80" fmla="*/ 270 w 689"/>
                <a:gd name="T81" fmla="*/ 147 h 563"/>
                <a:gd name="T82" fmla="*/ 306 w 689"/>
                <a:gd name="T83" fmla="*/ 135 h 563"/>
                <a:gd name="T84" fmla="*/ 337 w 689"/>
                <a:gd name="T85" fmla="*/ 143 h 563"/>
                <a:gd name="T86" fmla="*/ 369 w 689"/>
                <a:gd name="T87" fmla="*/ 129 h 563"/>
                <a:gd name="T88" fmla="*/ 394 w 689"/>
                <a:gd name="T89" fmla="*/ 122 h 563"/>
                <a:gd name="T90" fmla="*/ 422 w 689"/>
                <a:gd name="T91" fmla="*/ 143 h 563"/>
                <a:gd name="T92" fmla="*/ 462 w 689"/>
                <a:gd name="T93" fmla="*/ 150 h 563"/>
                <a:gd name="T94" fmla="*/ 491 w 689"/>
                <a:gd name="T95" fmla="*/ 145 h 563"/>
                <a:gd name="T96" fmla="*/ 510 w 689"/>
                <a:gd name="T97" fmla="*/ 171 h 563"/>
                <a:gd name="T98" fmla="*/ 531 w 689"/>
                <a:gd name="T99" fmla="*/ 192 h 563"/>
                <a:gd name="T100" fmla="*/ 555 w 689"/>
                <a:gd name="T101" fmla="*/ 194 h 563"/>
                <a:gd name="T102" fmla="*/ 561 w 689"/>
                <a:gd name="T103" fmla="*/ 219 h 563"/>
                <a:gd name="T104" fmla="*/ 571 w 689"/>
                <a:gd name="T105" fmla="*/ 242 h 563"/>
                <a:gd name="T106" fmla="*/ 597 w 689"/>
                <a:gd name="T107" fmla="*/ 251 h 563"/>
                <a:gd name="T108" fmla="*/ 592 w 689"/>
                <a:gd name="T109" fmla="*/ 287 h 563"/>
                <a:gd name="T110" fmla="*/ 616 w 689"/>
                <a:gd name="T111" fmla="*/ 297 h 563"/>
                <a:gd name="T112" fmla="*/ 624 w 689"/>
                <a:gd name="T113" fmla="*/ 31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563">
                  <a:moveTo>
                    <a:pt x="635" y="327"/>
                  </a:moveTo>
                  <a:lnTo>
                    <a:pt x="641" y="327"/>
                  </a:lnTo>
                  <a:lnTo>
                    <a:pt x="645" y="325"/>
                  </a:lnTo>
                  <a:lnTo>
                    <a:pt x="652" y="323"/>
                  </a:lnTo>
                  <a:lnTo>
                    <a:pt x="658" y="319"/>
                  </a:lnTo>
                  <a:lnTo>
                    <a:pt x="666" y="316"/>
                  </a:lnTo>
                  <a:lnTo>
                    <a:pt x="671" y="310"/>
                  </a:lnTo>
                  <a:lnTo>
                    <a:pt x="677" y="304"/>
                  </a:lnTo>
                  <a:lnTo>
                    <a:pt x="681" y="297"/>
                  </a:lnTo>
                  <a:lnTo>
                    <a:pt x="687" y="287"/>
                  </a:lnTo>
                  <a:lnTo>
                    <a:pt x="689" y="278"/>
                  </a:lnTo>
                  <a:lnTo>
                    <a:pt x="689" y="266"/>
                  </a:lnTo>
                  <a:lnTo>
                    <a:pt x="689" y="255"/>
                  </a:lnTo>
                  <a:lnTo>
                    <a:pt x="685" y="240"/>
                  </a:lnTo>
                  <a:lnTo>
                    <a:pt x="681" y="224"/>
                  </a:lnTo>
                  <a:lnTo>
                    <a:pt x="679" y="211"/>
                  </a:lnTo>
                  <a:lnTo>
                    <a:pt x="679" y="200"/>
                  </a:lnTo>
                  <a:lnTo>
                    <a:pt x="679" y="192"/>
                  </a:lnTo>
                  <a:lnTo>
                    <a:pt x="681" y="183"/>
                  </a:lnTo>
                  <a:lnTo>
                    <a:pt x="683" y="177"/>
                  </a:lnTo>
                  <a:lnTo>
                    <a:pt x="687" y="169"/>
                  </a:lnTo>
                  <a:lnTo>
                    <a:pt x="689" y="164"/>
                  </a:lnTo>
                  <a:lnTo>
                    <a:pt x="689" y="158"/>
                  </a:lnTo>
                  <a:lnTo>
                    <a:pt x="689" y="152"/>
                  </a:lnTo>
                  <a:lnTo>
                    <a:pt x="689" y="147"/>
                  </a:lnTo>
                  <a:lnTo>
                    <a:pt x="687" y="139"/>
                  </a:lnTo>
                  <a:lnTo>
                    <a:pt x="679" y="131"/>
                  </a:lnTo>
                  <a:lnTo>
                    <a:pt x="673" y="124"/>
                  </a:lnTo>
                  <a:lnTo>
                    <a:pt x="662" y="116"/>
                  </a:lnTo>
                  <a:lnTo>
                    <a:pt x="649" y="107"/>
                  </a:lnTo>
                  <a:lnTo>
                    <a:pt x="633" y="95"/>
                  </a:lnTo>
                  <a:lnTo>
                    <a:pt x="620" y="84"/>
                  </a:lnTo>
                  <a:lnTo>
                    <a:pt x="607" y="74"/>
                  </a:lnTo>
                  <a:lnTo>
                    <a:pt x="597" y="67"/>
                  </a:lnTo>
                  <a:lnTo>
                    <a:pt x="588" y="57"/>
                  </a:lnTo>
                  <a:lnTo>
                    <a:pt x="578" y="50"/>
                  </a:lnTo>
                  <a:lnTo>
                    <a:pt x="571" y="42"/>
                  </a:lnTo>
                  <a:lnTo>
                    <a:pt x="565" y="36"/>
                  </a:lnTo>
                  <a:lnTo>
                    <a:pt x="557" y="31"/>
                  </a:lnTo>
                  <a:lnTo>
                    <a:pt x="550" y="25"/>
                  </a:lnTo>
                  <a:lnTo>
                    <a:pt x="544" y="19"/>
                  </a:lnTo>
                  <a:lnTo>
                    <a:pt x="536" y="15"/>
                  </a:lnTo>
                  <a:lnTo>
                    <a:pt x="531" y="12"/>
                  </a:lnTo>
                  <a:lnTo>
                    <a:pt x="525" y="10"/>
                  </a:lnTo>
                  <a:lnTo>
                    <a:pt x="517" y="6"/>
                  </a:lnTo>
                  <a:lnTo>
                    <a:pt x="510" y="6"/>
                  </a:lnTo>
                  <a:lnTo>
                    <a:pt x="498" y="2"/>
                  </a:lnTo>
                  <a:lnTo>
                    <a:pt x="487" y="2"/>
                  </a:lnTo>
                  <a:lnTo>
                    <a:pt x="472" y="2"/>
                  </a:lnTo>
                  <a:lnTo>
                    <a:pt x="455" y="2"/>
                  </a:lnTo>
                  <a:lnTo>
                    <a:pt x="438" y="0"/>
                  </a:lnTo>
                  <a:lnTo>
                    <a:pt x="419" y="2"/>
                  </a:lnTo>
                  <a:lnTo>
                    <a:pt x="398" y="2"/>
                  </a:lnTo>
                  <a:lnTo>
                    <a:pt x="379" y="4"/>
                  </a:lnTo>
                  <a:lnTo>
                    <a:pt x="358" y="6"/>
                  </a:lnTo>
                  <a:lnTo>
                    <a:pt x="339" y="8"/>
                  </a:lnTo>
                  <a:lnTo>
                    <a:pt x="318" y="10"/>
                  </a:lnTo>
                  <a:lnTo>
                    <a:pt x="301" y="12"/>
                  </a:lnTo>
                  <a:lnTo>
                    <a:pt x="286" y="15"/>
                  </a:lnTo>
                  <a:lnTo>
                    <a:pt x="270" y="17"/>
                  </a:lnTo>
                  <a:lnTo>
                    <a:pt x="259" y="21"/>
                  </a:lnTo>
                  <a:lnTo>
                    <a:pt x="249" y="25"/>
                  </a:lnTo>
                  <a:lnTo>
                    <a:pt x="240" y="29"/>
                  </a:lnTo>
                  <a:lnTo>
                    <a:pt x="230" y="36"/>
                  </a:lnTo>
                  <a:lnTo>
                    <a:pt x="219" y="44"/>
                  </a:lnTo>
                  <a:lnTo>
                    <a:pt x="208" y="55"/>
                  </a:lnTo>
                  <a:lnTo>
                    <a:pt x="196" y="67"/>
                  </a:lnTo>
                  <a:lnTo>
                    <a:pt x="185" y="80"/>
                  </a:lnTo>
                  <a:lnTo>
                    <a:pt x="173" y="95"/>
                  </a:lnTo>
                  <a:lnTo>
                    <a:pt x="162" y="109"/>
                  </a:lnTo>
                  <a:lnTo>
                    <a:pt x="151" y="124"/>
                  </a:lnTo>
                  <a:lnTo>
                    <a:pt x="141" y="139"/>
                  </a:lnTo>
                  <a:lnTo>
                    <a:pt x="132" y="152"/>
                  </a:lnTo>
                  <a:lnTo>
                    <a:pt x="124" y="166"/>
                  </a:lnTo>
                  <a:lnTo>
                    <a:pt x="116" y="177"/>
                  </a:lnTo>
                  <a:lnTo>
                    <a:pt x="111" y="188"/>
                  </a:lnTo>
                  <a:lnTo>
                    <a:pt x="107" y="198"/>
                  </a:lnTo>
                  <a:lnTo>
                    <a:pt x="107" y="205"/>
                  </a:lnTo>
                  <a:lnTo>
                    <a:pt x="105" y="213"/>
                  </a:lnTo>
                  <a:lnTo>
                    <a:pt x="103" y="219"/>
                  </a:lnTo>
                  <a:lnTo>
                    <a:pt x="101" y="224"/>
                  </a:lnTo>
                  <a:lnTo>
                    <a:pt x="99" y="230"/>
                  </a:lnTo>
                  <a:lnTo>
                    <a:pt x="97" y="234"/>
                  </a:lnTo>
                  <a:lnTo>
                    <a:pt x="97" y="240"/>
                  </a:lnTo>
                  <a:lnTo>
                    <a:pt x="95" y="243"/>
                  </a:lnTo>
                  <a:lnTo>
                    <a:pt x="94" y="249"/>
                  </a:lnTo>
                  <a:lnTo>
                    <a:pt x="92" y="253"/>
                  </a:lnTo>
                  <a:lnTo>
                    <a:pt x="90" y="257"/>
                  </a:lnTo>
                  <a:lnTo>
                    <a:pt x="88" y="259"/>
                  </a:lnTo>
                  <a:lnTo>
                    <a:pt x="88" y="261"/>
                  </a:lnTo>
                  <a:lnTo>
                    <a:pt x="86" y="264"/>
                  </a:lnTo>
                  <a:lnTo>
                    <a:pt x="86" y="266"/>
                  </a:lnTo>
                  <a:lnTo>
                    <a:pt x="33" y="202"/>
                  </a:lnTo>
                  <a:lnTo>
                    <a:pt x="31" y="202"/>
                  </a:lnTo>
                  <a:lnTo>
                    <a:pt x="31" y="205"/>
                  </a:lnTo>
                  <a:lnTo>
                    <a:pt x="29" y="207"/>
                  </a:lnTo>
                  <a:lnTo>
                    <a:pt x="27" y="213"/>
                  </a:lnTo>
                  <a:lnTo>
                    <a:pt x="23" y="219"/>
                  </a:lnTo>
                  <a:lnTo>
                    <a:pt x="19" y="224"/>
                  </a:lnTo>
                  <a:lnTo>
                    <a:pt x="17" y="232"/>
                  </a:lnTo>
                  <a:lnTo>
                    <a:pt x="14" y="240"/>
                  </a:lnTo>
                  <a:lnTo>
                    <a:pt x="10" y="247"/>
                  </a:lnTo>
                  <a:lnTo>
                    <a:pt x="8" y="255"/>
                  </a:lnTo>
                  <a:lnTo>
                    <a:pt x="6" y="261"/>
                  </a:lnTo>
                  <a:lnTo>
                    <a:pt x="4" y="268"/>
                  </a:lnTo>
                  <a:lnTo>
                    <a:pt x="2" y="276"/>
                  </a:lnTo>
                  <a:lnTo>
                    <a:pt x="4" y="281"/>
                  </a:lnTo>
                  <a:lnTo>
                    <a:pt x="4" y="287"/>
                  </a:lnTo>
                  <a:lnTo>
                    <a:pt x="8" y="293"/>
                  </a:lnTo>
                  <a:lnTo>
                    <a:pt x="12" y="295"/>
                  </a:lnTo>
                  <a:lnTo>
                    <a:pt x="14" y="299"/>
                  </a:lnTo>
                  <a:lnTo>
                    <a:pt x="16" y="302"/>
                  </a:lnTo>
                  <a:lnTo>
                    <a:pt x="17" y="306"/>
                  </a:lnTo>
                  <a:lnTo>
                    <a:pt x="19" y="312"/>
                  </a:lnTo>
                  <a:lnTo>
                    <a:pt x="19" y="318"/>
                  </a:lnTo>
                  <a:lnTo>
                    <a:pt x="19" y="325"/>
                  </a:lnTo>
                  <a:lnTo>
                    <a:pt x="17" y="331"/>
                  </a:lnTo>
                  <a:lnTo>
                    <a:pt x="16" y="333"/>
                  </a:lnTo>
                  <a:lnTo>
                    <a:pt x="14" y="337"/>
                  </a:lnTo>
                  <a:lnTo>
                    <a:pt x="12" y="340"/>
                  </a:lnTo>
                  <a:lnTo>
                    <a:pt x="10" y="344"/>
                  </a:lnTo>
                  <a:lnTo>
                    <a:pt x="8" y="346"/>
                  </a:lnTo>
                  <a:lnTo>
                    <a:pt x="6" y="350"/>
                  </a:lnTo>
                  <a:lnTo>
                    <a:pt x="4" y="354"/>
                  </a:lnTo>
                  <a:lnTo>
                    <a:pt x="2" y="359"/>
                  </a:lnTo>
                  <a:lnTo>
                    <a:pt x="2" y="363"/>
                  </a:lnTo>
                  <a:lnTo>
                    <a:pt x="0" y="369"/>
                  </a:lnTo>
                  <a:lnTo>
                    <a:pt x="0" y="375"/>
                  </a:lnTo>
                  <a:lnTo>
                    <a:pt x="0" y="380"/>
                  </a:lnTo>
                  <a:lnTo>
                    <a:pt x="0" y="386"/>
                  </a:lnTo>
                  <a:lnTo>
                    <a:pt x="2" y="394"/>
                  </a:lnTo>
                  <a:lnTo>
                    <a:pt x="2" y="399"/>
                  </a:lnTo>
                  <a:lnTo>
                    <a:pt x="6" y="405"/>
                  </a:lnTo>
                  <a:lnTo>
                    <a:pt x="10" y="413"/>
                  </a:lnTo>
                  <a:lnTo>
                    <a:pt x="14" y="418"/>
                  </a:lnTo>
                  <a:lnTo>
                    <a:pt x="19" y="426"/>
                  </a:lnTo>
                  <a:lnTo>
                    <a:pt x="27" y="433"/>
                  </a:lnTo>
                  <a:lnTo>
                    <a:pt x="29" y="435"/>
                  </a:lnTo>
                  <a:lnTo>
                    <a:pt x="29" y="439"/>
                  </a:lnTo>
                  <a:lnTo>
                    <a:pt x="31" y="443"/>
                  </a:lnTo>
                  <a:lnTo>
                    <a:pt x="31" y="449"/>
                  </a:lnTo>
                  <a:lnTo>
                    <a:pt x="33" y="454"/>
                  </a:lnTo>
                  <a:lnTo>
                    <a:pt x="31" y="460"/>
                  </a:lnTo>
                  <a:lnTo>
                    <a:pt x="29" y="468"/>
                  </a:lnTo>
                  <a:lnTo>
                    <a:pt x="25" y="473"/>
                  </a:lnTo>
                  <a:lnTo>
                    <a:pt x="23" y="479"/>
                  </a:lnTo>
                  <a:lnTo>
                    <a:pt x="23" y="485"/>
                  </a:lnTo>
                  <a:lnTo>
                    <a:pt x="27" y="490"/>
                  </a:lnTo>
                  <a:lnTo>
                    <a:pt x="29" y="494"/>
                  </a:lnTo>
                  <a:lnTo>
                    <a:pt x="33" y="500"/>
                  </a:lnTo>
                  <a:lnTo>
                    <a:pt x="36" y="504"/>
                  </a:lnTo>
                  <a:lnTo>
                    <a:pt x="42" y="509"/>
                  </a:lnTo>
                  <a:lnTo>
                    <a:pt x="44" y="515"/>
                  </a:lnTo>
                  <a:lnTo>
                    <a:pt x="46" y="519"/>
                  </a:lnTo>
                  <a:lnTo>
                    <a:pt x="46" y="525"/>
                  </a:lnTo>
                  <a:lnTo>
                    <a:pt x="46" y="530"/>
                  </a:lnTo>
                  <a:lnTo>
                    <a:pt x="44" y="536"/>
                  </a:lnTo>
                  <a:lnTo>
                    <a:pt x="44" y="542"/>
                  </a:lnTo>
                  <a:lnTo>
                    <a:pt x="44" y="547"/>
                  </a:lnTo>
                  <a:lnTo>
                    <a:pt x="48" y="555"/>
                  </a:lnTo>
                  <a:lnTo>
                    <a:pt x="50" y="557"/>
                  </a:lnTo>
                  <a:lnTo>
                    <a:pt x="56" y="559"/>
                  </a:lnTo>
                  <a:lnTo>
                    <a:pt x="59" y="561"/>
                  </a:lnTo>
                  <a:lnTo>
                    <a:pt x="69" y="561"/>
                  </a:lnTo>
                  <a:lnTo>
                    <a:pt x="75" y="561"/>
                  </a:lnTo>
                  <a:lnTo>
                    <a:pt x="84" y="563"/>
                  </a:lnTo>
                  <a:lnTo>
                    <a:pt x="92" y="561"/>
                  </a:lnTo>
                  <a:lnTo>
                    <a:pt x="101" y="561"/>
                  </a:lnTo>
                  <a:lnTo>
                    <a:pt x="109" y="559"/>
                  </a:lnTo>
                  <a:lnTo>
                    <a:pt x="116" y="557"/>
                  </a:lnTo>
                  <a:lnTo>
                    <a:pt x="124" y="555"/>
                  </a:lnTo>
                  <a:lnTo>
                    <a:pt x="132" y="551"/>
                  </a:lnTo>
                  <a:lnTo>
                    <a:pt x="137" y="547"/>
                  </a:lnTo>
                  <a:lnTo>
                    <a:pt x="141" y="544"/>
                  </a:lnTo>
                  <a:lnTo>
                    <a:pt x="145" y="540"/>
                  </a:lnTo>
                  <a:lnTo>
                    <a:pt x="145" y="536"/>
                  </a:lnTo>
                  <a:lnTo>
                    <a:pt x="145" y="528"/>
                  </a:lnTo>
                  <a:lnTo>
                    <a:pt x="145" y="523"/>
                  </a:lnTo>
                  <a:lnTo>
                    <a:pt x="145" y="519"/>
                  </a:lnTo>
                  <a:lnTo>
                    <a:pt x="145" y="513"/>
                  </a:lnTo>
                  <a:lnTo>
                    <a:pt x="143" y="508"/>
                  </a:lnTo>
                  <a:lnTo>
                    <a:pt x="143" y="502"/>
                  </a:lnTo>
                  <a:lnTo>
                    <a:pt x="141" y="498"/>
                  </a:lnTo>
                  <a:lnTo>
                    <a:pt x="141" y="494"/>
                  </a:lnTo>
                  <a:lnTo>
                    <a:pt x="139" y="489"/>
                  </a:lnTo>
                  <a:lnTo>
                    <a:pt x="137" y="485"/>
                  </a:lnTo>
                  <a:lnTo>
                    <a:pt x="135" y="481"/>
                  </a:lnTo>
                  <a:lnTo>
                    <a:pt x="132" y="477"/>
                  </a:lnTo>
                  <a:lnTo>
                    <a:pt x="128" y="473"/>
                  </a:lnTo>
                  <a:lnTo>
                    <a:pt x="126" y="471"/>
                  </a:lnTo>
                  <a:lnTo>
                    <a:pt x="120" y="470"/>
                  </a:lnTo>
                  <a:lnTo>
                    <a:pt x="116" y="468"/>
                  </a:lnTo>
                  <a:lnTo>
                    <a:pt x="111" y="464"/>
                  </a:lnTo>
                  <a:lnTo>
                    <a:pt x="107" y="460"/>
                  </a:lnTo>
                  <a:lnTo>
                    <a:pt x="101" y="452"/>
                  </a:lnTo>
                  <a:lnTo>
                    <a:pt x="97" y="447"/>
                  </a:lnTo>
                  <a:lnTo>
                    <a:pt x="94" y="437"/>
                  </a:lnTo>
                  <a:lnTo>
                    <a:pt x="90" y="428"/>
                  </a:lnTo>
                  <a:lnTo>
                    <a:pt x="88" y="418"/>
                  </a:lnTo>
                  <a:lnTo>
                    <a:pt x="86" y="409"/>
                  </a:lnTo>
                  <a:lnTo>
                    <a:pt x="84" y="397"/>
                  </a:lnTo>
                  <a:lnTo>
                    <a:pt x="84" y="388"/>
                  </a:lnTo>
                  <a:lnTo>
                    <a:pt x="84" y="378"/>
                  </a:lnTo>
                  <a:lnTo>
                    <a:pt x="84" y="371"/>
                  </a:lnTo>
                  <a:lnTo>
                    <a:pt x="86" y="363"/>
                  </a:lnTo>
                  <a:lnTo>
                    <a:pt x="90" y="356"/>
                  </a:lnTo>
                  <a:lnTo>
                    <a:pt x="94" y="352"/>
                  </a:lnTo>
                  <a:lnTo>
                    <a:pt x="99" y="350"/>
                  </a:lnTo>
                  <a:lnTo>
                    <a:pt x="105" y="348"/>
                  </a:lnTo>
                  <a:lnTo>
                    <a:pt x="111" y="348"/>
                  </a:lnTo>
                  <a:lnTo>
                    <a:pt x="116" y="348"/>
                  </a:lnTo>
                  <a:lnTo>
                    <a:pt x="120" y="348"/>
                  </a:lnTo>
                  <a:lnTo>
                    <a:pt x="124" y="348"/>
                  </a:lnTo>
                  <a:lnTo>
                    <a:pt x="128" y="348"/>
                  </a:lnTo>
                  <a:lnTo>
                    <a:pt x="130" y="348"/>
                  </a:lnTo>
                  <a:lnTo>
                    <a:pt x="133" y="348"/>
                  </a:lnTo>
                  <a:lnTo>
                    <a:pt x="137" y="344"/>
                  </a:lnTo>
                  <a:lnTo>
                    <a:pt x="137" y="342"/>
                  </a:lnTo>
                  <a:lnTo>
                    <a:pt x="137" y="338"/>
                  </a:lnTo>
                  <a:lnTo>
                    <a:pt x="137" y="335"/>
                  </a:lnTo>
                  <a:lnTo>
                    <a:pt x="135" y="331"/>
                  </a:lnTo>
                  <a:lnTo>
                    <a:pt x="133" y="325"/>
                  </a:lnTo>
                  <a:lnTo>
                    <a:pt x="132" y="319"/>
                  </a:lnTo>
                  <a:lnTo>
                    <a:pt x="130" y="316"/>
                  </a:lnTo>
                  <a:lnTo>
                    <a:pt x="128" y="312"/>
                  </a:lnTo>
                  <a:lnTo>
                    <a:pt x="130" y="310"/>
                  </a:lnTo>
                  <a:lnTo>
                    <a:pt x="132" y="306"/>
                  </a:lnTo>
                  <a:lnTo>
                    <a:pt x="135" y="304"/>
                  </a:lnTo>
                  <a:lnTo>
                    <a:pt x="139" y="302"/>
                  </a:lnTo>
                  <a:lnTo>
                    <a:pt x="143" y="300"/>
                  </a:lnTo>
                  <a:lnTo>
                    <a:pt x="145" y="297"/>
                  </a:lnTo>
                  <a:lnTo>
                    <a:pt x="147" y="295"/>
                  </a:lnTo>
                  <a:lnTo>
                    <a:pt x="147" y="291"/>
                  </a:lnTo>
                  <a:lnTo>
                    <a:pt x="149" y="285"/>
                  </a:lnTo>
                  <a:lnTo>
                    <a:pt x="147" y="281"/>
                  </a:lnTo>
                  <a:lnTo>
                    <a:pt x="147" y="276"/>
                  </a:lnTo>
                  <a:lnTo>
                    <a:pt x="145" y="270"/>
                  </a:lnTo>
                  <a:lnTo>
                    <a:pt x="145" y="266"/>
                  </a:lnTo>
                  <a:lnTo>
                    <a:pt x="143" y="262"/>
                  </a:lnTo>
                  <a:lnTo>
                    <a:pt x="141" y="259"/>
                  </a:lnTo>
                  <a:lnTo>
                    <a:pt x="139" y="255"/>
                  </a:lnTo>
                  <a:lnTo>
                    <a:pt x="139" y="253"/>
                  </a:lnTo>
                  <a:lnTo>
                    <a:pt x="137" y="249"/>
                  </a:lnTo>
                  <a:lnTo>
                    <a:pt x="137" y="245"/>
                  </a:lnTo>
                  <a:lnTo>
                    <a:pt x="137" y="243"/>
                  </a:lnTo>
                  <a:lnTo>
                    <a:pt x="137" y="240"/>
                  </a:lnTo>
                  <a:lnTo>
                    <a:pt x="139" y="238"/>
                  </a:lnTo>
                  <a:lnTo>
                    <a:pt x="143" y="236"/>
                  </a:lnTo>
                  <a:lnTo>
                    <a:pt x="145" y="234"/>
                  </a:lnTo>
                  <a:lnTo>
                    <a:pt x="151" y="232"/>
                  </a:lnTo>
                  <a:lnTo>
                    <a:pt x="156" y="230"/>
                  </a:lnTo>
                  <a:lnTo>
                    <a:pt x="160" y="228"/>
                  </a:lnTo>
                  <a:lnTo>
                    <a:pt x="164" y="224"/>
                  </a:lnTo>
                  <a:lnTo>
                    <a:pt x="168" y="223"/>
                  </a:lnTo>
                  <a:lnTo>
                    <a:pt x="171" y="221"/>
                  </a:lnTo>
                  <a:lnTo>
                    <a:pt x="173" y="219"/>
                  </a:lnTo>
                  <a:lnTo>
                    <a:pt x="177" y="215"/>
                  </a:lnTo>
                  <a:lnTo>
                    <a:pt x="179" y="213"/>
                  </a:lnTo>
                  <a:lnTo>
                    <a:pt x="181" y="209"/>
                  </a:lnTo>
                  <a:lnTo>
                    <a:pt x="183" y="207"/>
                  </a:lnTo>
                  <a:lnTo>
                    <a:pt x="185" y="204"/>
                  </a:lnTo>
                  <a:lnTo>
                    <a:pt x="187" y="200"/>
                  </a:lnTo>
                  <a:lnTo>
                    <a:pt x="189" y="194"/>
                  </a:lnTo>
                  <a:lnTo>
                    <a:pt x="190" y="190"/>
                  </a:lnTo>
                  <a:lnTo>
                    <a:pt x="192" y="185"/>
                  </a:lnTo>
                  <a:lnTo>
                    <a:pt x="194" y="179"/>
                  </a:lnTo>
                  <a:lnTo>
                    <a:pt x="196" y="173"/>
                  </a:lnTo>
                  <a:lnTo>
                    <a:pt x="200" y="169"/>
                  </a:lnTo>
                  <a:lnTo>
                    <a:pt x="202" y="167"/>
                  </a:lnTo>
                  <a:lnTo>
                    <a:pt x="204" y="167"/>
                  </a:lnTo>
                  <a:lnTo>
                    <a:pt x="209" y="167"/>
                  </a:lnTo>
                  <a:lnTo>
                    <a:pt x="215" y="173"/>
                  </a:lnTo>
                  <a:lnTo>
                    <a:pt x="221" y="179"/>
                  </a:lnTo>
                  <a:lnTo>
                    <a:pt x="228" y="183"/>
                  </a:lnTo>
                  <a:lnTo>
                    <a:pt x="230" y="185"/>
                  </a:lnTo>
                  <a:lnTo>
                    <a:pt x="234" y="185"/>
                  </a:lnTo>
                  <a:lnTo>
                    <a:pt x="238" y="185"/>
                  </a:lnTo>
                  <a:lnTo>
                    <a:pt x="242" y="185"/>
                  </a:lnTo>
                  <a:lnTo>
                    <a:pt x="246" y="181"/>
                  </a:lnTo>
                  <a:lnTo>
                    <a:pt x="249" y="177"/>
                  </a:lnTo>
                  <a:lnTo>
                    <a:pt x="251" y="173"/>
                  </a:lnTo>
                  <a:lnTo>
                    <a:pt x="255" y="169"/>
                  </a:lnTo>
                  <a:lnTo>
                    <a:pt x="257" y="166"/>
                  </a:lnTo>
                  <a:lnTo>
                    <a:pt x="261" y="160"/>
                  </a:lnTo>
                  <a:lnTo>
                    <a:pt x="263" y="156"/>
                  </a:lnTo>
                  <a:lnTo>
                    <a:pt x="267" y="150"/>
                  </a:lnTo>
                  <a:lnTo>
                    <a:pt x="270" y="147"/>
                  </a:lnTo>
                  <a:lnTo>
                    <a:pt x="274" y="143"/>
                  </a:lnTo>
                  <a:lnTo>
                    <a:pt x="278" y="137"/>
                  </a:lnTo>
                  <a:lnTo>
                    <a:pt x="282" y="135"/>
                  </a:lnTo>
                  <a:lnTo>
                    <a:pt x="287" y="133"/>
                  </a:lnTo>
                  <a:lnTo>
                    <a:pt x="293" y="133"/>
                  </a:lnTo>
                  <a:lnTo>
                    <a:pt x="299" y="133"/>
                  </a:lnTo>
                  <a:lnTo>
                    <a:pt x="306" y="135"/>
                  </a:lnTo>
                  <a:lnTo>
                    <a:pt x="312" y="135"/>
                  </a:lnTo>
                  <a:lnTo>
                    <a:pt x="318" y="137"/>
                  </a:lnTo>
                  <a:lnTo>
                    <a:pt x="322" y="139"/>
                  </a:lnTo>
                  <a:lnTo>
                    <a:pt x="327" y="141"/>
                  </a:lnTo>
                  <a:lnTo>
                    <a:pt x="331" y="141"/>
                  </a:lnTo>
                  <a:lnTo>
                    <a:pt x="335" y="143"/>
                  </a:lnTo>
                  <a:lnTo>
                    <a:pt x="337" y="143"/>
                  </a:lnTo>
                  <a:lnTo>
                    <a:pt x="341" y="145"/>
                  </a:lnTo>
                  <a:lnTo>
                    <a:pt x="346" y="145"/>
                  </a:lnTo>
                  <a:lnTo>
                    <a:pt x="352" y="143"/>
                  </a:lnTo>
                  <a:lnTo>
                    <a:pt x="356" y="139"/>
                  </a:lnTo>
                  <a:lnTo>
                    <a:pt x="360" y="137"/>
                  </a:lnTo>
                  <a:lnTo>
                    <a:pt x="363" y="133"/>
                  </a:lnTo>
                  <a:lnTo>
                    <a:pt x="369" y="129"/>
                  </a:lnTo>
                  <a:lnTo>
                    <a:pt x="373" y="126"/>
                  </a:lnTo>
                  <a:lnTo>
                    <a:pt x="377" y="122"/>
                  </a:lnTo>
                  <a:lnTo>
                    <a:pt x="381" y="120"/>
                  </a:lnTo>
                  <a:lnTo>
                    <a:pt x="384" y="120"/>
                  </a:lnTo>
                  <a:lnTo>
                    <a:pt x="386" y="120"/>
                  </a:lnTo>
                  <a:lnTo>
                    <a:pt x="390" y="122"/>
                  </a:lnTo>
                  <a:lnTo>
                    <a:pt x="394" y="122"/>
                  </a:lnTo>
                  <a:lnTo>
                    <a:pt x="398" y="126"/>
                  </a:lnTo>
                  <a:lnTo>
                    <a:pt x="401" y="128"/>
                  </a:lnTo>
                  <a:lnTo>
                    <a:pt x="405" y="131"/>
                  </a:lnTo>
                  <a:lnTo>
                    <a:pt x="409" y="133"/>
                  </a:lnTo>
                  <a:lnTo>
                    <a:pt x="413" y="137"/>
                  </a:lnTo>
                  <a:lnTo>
                    <a:pt x="417" y="141"/>
                  </a:lnTo>
                  <a:lnTo>
                    <a:pt x="422" y="143"/>
                  </a:lnTo>
                  <a:lnTo>
                    <a:pt x="428" y="147"/>
                  </a:lnTo>
                  <a:lnTo>
                    <a:pt x="434" y="148"/>
                  </a:lnTo>
                  <a:lnTo>
                    <a:pt x="441" y="150"/>
                  </a:lnTo>
                  <a:lnTo>
                    <a:pt x="447" y="152"/>
                  </a:lnTo>
                  <a:lnTo>
                    <a:pt x="451" y="150"/>
                  </a:lnTo>
                  <a:lnTo>
                    <a:pt x="457" y="150"/>
                  </a:lnTo>
                  <a:lnTo>
                    <a:pt x="462" y="150"/>
                  </a:lnTo>
                  <a:lnTo>
                    <a:pt x="466" y="148"/>
                  </a:lnTo>
                  <a:lnTo>
                    <a:pt x="470" y="148"/>
                  </a:lnTo>
                  <a:lnTo>
                    <a:pt x="476" y="147"/>
                  </a:lnTo>
                  <a:lnTo>
                    <a:pt x="479" y="145"/>
                  </a:lnTo>
                  <a:lnTo>
                    <a:pt x="483" y="145"/>
                  </a:lnTo>
                  <a:lnTo>
                    <a:pt x="487" y="145"/>
                  </a:lnTo>
                  <a:lnTo>
                    <a:pt x="491" y="145"/>
                  </a:lnTo>
                  <a:lnTo>
                    <a:pt x="493" y="147"/>
                  </a:lnTo>
                  <a:lnTo>
                    <a:pt x="497" y="148"/>
                  </a:lnTo>
                  <a:lnTo>
                    <a:pt x="500" y="152"/>
                  </a:lnTo>
                  <a:lnTo>
                    <a:pt x="504" y="158"/>
                  </a:lnTo>
                  <a:lnTo>
                    <a:pt x="506" y="162"/>
                  </a:lnTo>
                  <a:lnTo>
                    <a:pt x="508" y="167"/>
                  </a:lnTo>
                  <a:lnTo>
                    <a:pt x="510" y="171"/>
                  </a:lnTo>
                  <a:lnTo>
                    <a:pt x="512" y="175"/>
                  </a:lnTo>
                  <a:lnTo>
                    <a:pt x="514" y="177"/>
                  </a:lnTo>
                  <a:lnTo>
                    <a:pt x="516" y="181"/>
                  </a:lnTo>
                  <a:lnTo>
                    <a:pt x="517" y="183"/>
                  </a:lnTo>
                  <a:lnTo>
                    <a:pt x="519" y="186"/>
                  </a:lnTo>
                  <a:lnTo>
                    <a:pt x="525" y="188"/>
                  </a:lnTo>
                  <a:lnTo>
                    <a:pt x="531" y="192"/>
                  </a:lnTo>
                  <a:lnTo>
                    <a:pt x="533" y="192"/>
                  </a:lnTo>
                  <a:lnTo>
                    <a:pt x="536" y="192"/>
                  </a:lnTo>
                  <a:lnTo>
                    <a:pt x="540" y="192"/>
                  </a:lnTo>
                  <a:lnTo>
                    <a:pt x="546" y="194"/>
                  </a:lnTo>
                  <a:lnTo>
                    <a:pt x="550" y="194"/>
                  </a:lnTo>
                  <a:lnTo>
                    <a:pt x="554" y="194"/>
                  </a:lnTo>
                  <a:lnTo>
                    <a:pt x="555" y="194"/>
                  </a:lnTo>
                  <a:lnTo>
                    <a:pt x="557" y="196"/>
                  </a:lnTo>
                  <a:lnTo>
                    <a:pt x="559" y="200"/>
                  </a:lnTo>
                  <a:lnTo>
                    <a:pt x="561" y="205"/>
                  </a:lnTo>
                  <a:lnTo>
                    <a:pt x="561" y="207"/>
                  </a:lnTo>
                  <a:lnTo>
                    <a:pt x="561" y="211"/>
                  </a:lnTo>
                  <a:lnTo>
                    <a:pt x="561" y="215"/>
                  </a:lnTo>
                  <a:lnTo>
                    <a:pt x="561" y="219"/>
                  </a:lnTo>
                  <a:lnTo>
                    <a:pt x="561" y="223"/>
                  </a:lnTo>
                  <a:lnTo>
                    <a:pt x="563" y="226"/>
                  </a:lnTo>
                  <a:lnTo>
                    <a:pt x="563" y="230"/>
                  </a:lnTo>
                  <a:lnTo>
                    <a:pt x="565" y="234"/>
                  </a:lnTo>
                  <a:lnTo>
                    <a:pt x="567" y="238"/>
                  </a:lnTo>
                  <a:lnTo>
                    <a:pt x="569" y="240"/>
                  </a:lnTo>
                  <a:lnTo>
                    <a:pt x="571" y="242"/>
                  </a:lnTo>
                  <a:lnTo>
                    <a:pt x="573" y="243"/>
                  </a:lnTo>
                  <a:lnTo>
                    <a:pt x="578" y="245"/>
                  </a:lnTo>
                  <a:lnTo>
                    <a:pt x="582" y="247"/>
                  </a:lnTo>
                  <a:lnTo>
                    <a:pt x="586" y="247"/>
                  </a:lnTo>
                  <a:lnTo>
                    <a:pt x="592" y="247"/>
                  </a:lnTo>
                  <a:lnTo>
                    <a:pt x="593" y="249"/>
                  </a:lnTo>
                  <a:lnTo>
                    <a:pt x="597" y="251"/>
                  </a:lnTo>
                  <a:lnTo>
                    <a:pt x="599" y="255"/>
                  </a:lnTo>
                  <a:lnTo>
                    <a:pt x="599" y="259"/>
                  </a:lnTo>
                  <a:lnTo>
                    <a:pt x="597" y="264"/>
                  </a:lnTo>
                  <a:lnTo>
                    <a:pt x="593" y="272"/>
                  </a:lnTo>
                  <a:lnTo>
                    <a:pt x="592" y="276"/>
                  </a:lnTo>
                  <a:lnTo>
                    <a:pt x="592" y="283"/>
                  </a:lnTo>
                  <a:lnTo>
                    <a:pt x="592" y="287"/>
                  </a:lnTo>
                  <a:lnTo>
                    <a:pt x="597" y="293"/>
                  </a:lnTo>
                  <a:lnTo>
                    <a:pt x="601" y="295"/>
                  </a:lnTo>
                  <a:lnTo>
                    <a:pt x="607" y="295"/>
                  </a:lnTo>
                  <a:lnTo>
                    <a:pt x="609" y="295"/>
                  </a:lnTo>
                  <a:lnTo>
                    <a:pt x="613" y="295"/>
                  </a:lnTo>
                  <a:lnTo>
                    <a:pt x="614" y="295"/>
                  </a:lnTo>
                  <a:lnTo>
                    <a:pt x="616" y="297"/>
                  </a:lnTo>
                  <a:lnTo>
                    <a:pt x="618" y="299"/>
                  </a:lnTo>
                  <a:lnTo>
                    <a:pt x="620" y="300"/>
                  </a:lnTo>
                  <a:lnTo>
                    <a:pt x="620" y="302"/>
                  </a:lnTo>
                  <a:lnTo>
                    <a:pt x="622" y="306"/>
                  </a:lnTo>
                  <a:lnTo>
                    <a:pt x="622" y="310"/>
                  </a:lnTo>
                  <a:lnTo>
                    <a:pt x="624" y="314"/>
                  </a:lnTo>
                  <a:lnTo>
                    <a:pt x="624" y="316"/>
                  </a:lnTo>
                  <a:lnTo>
                    <a:pt x="626" y="319"/>
                  </a:lnTo>
                  <a:lnTo>
                    <a:pt x="628" y="323"/>
                  </a:lnTo>
                  <a:lnTo>
                    <a:pt x="632" y="325"/>
                  </a:lnTo>
                  <a:lnTo>
                    <a:pt x="635" y="327"/>
                  </a:lnTo>
                  <a:lnTo>
                    <a:pt x="635" y="327"/>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47" name="Freeform 294"/>
            <p:cNvSpPr>
              <a:spLocks/>
            </p:cNvSpPr>
            <p:nvPr/>
          </p:nvSpPr>
          <p:spPr bwMode="auto">
            <a:xfrm>
              <a:off x="2712" y="1661"/>
              <a:ext cx="128" cy="52"/>
            </a:xfrm>
            <a:custGeom>
              <a:avLst/>
              <a:gdLst>
                <a:gd name="T0" fmla="*/ 0 w 255"/>
                <a:gd name="T1" fmla="*/ 6 h 103"/>
                <a:gd name="T2" fmla="*/ 2 w 255"/>
                <a:gd name="T3" fmla="*/ 4 h 103"/>
                <a:gd name="T4" fmla="*/ 8 w 255"/>
                <a:gd name="T5" fmla="*/ 4 h 103"/>
                <a:gd name="T6" fmla="*/ 16 w 255"/>
                <a:gd name="T7" fmla="*/ 2 h 103"/>
                <a:gd name="T8" fmla="*/ 29 w 255"/>
                <a:gd name="T9" fmla="*/ 2 h 103"/>
                <a:gd name="T10" fmla="*/ 42 w 255"/>
                <a:gd name="T11" fmla="*/ 0 h 103"/>
                <a:gd name="T12" fmla="*/ 57 w 255"/>
                <a:gd name="T13" fmla="*/ 0 h 103"/>
                <a:gd name="T14" fmla="*/ 75 w 255"/>
                <a:gd name="T15" fmla="*/ 0 h 103"/>
                <a:gd name="T16" fmla="*/ 96 w 255"/>
                <a:gd name="T17" fmla="*/ 2 h 103"/>
                <a:gd name="T18" fmla="*/ 115 w 255"/>
                <a:gd name="T19" fmla="*/ 6 h 103"/>
                <a:gd name="T20" fmla="*/ 135 w 255"/>
                <a:gd name="T21" fmla="*/ 12 h 103"/>
                <a:gd name="T22" fmla="*/ 156 w 255"/>
                <a:gd name="T23" fmla="*/ 18 h 103"/>
                <a:gd name="T24" fmla="*/ 177 w 255"/>
                <a:gd name="T25" fmla="*/ 29 h 103"/>
                <a:gd name="T26" fmla="*/ 198 w 255"/>
                <a:gd name="T27" fmla="*/ 40 h 103"/>
                <a:gd name="T28" fmla="*/ 219 w 255"/>
                <a:gd name="T29" fmla="*/ 57 h 103"/>
                <a:gd name="T30" fmla="*/ 238 w 255"/>
                <a:gd name="T31" fmla="*/ 76 h 103"/>
                <a:gd name="T32" fmla="*/ 255 w 255"/>
                <a:gd name="T33" fmla="*/ 101 h 103"/>
                <a:gd name="T34" fmla="*/ 253 w 255"/>
                <a:gd name="T35" fmla="*/ 101 h 103"/>
                <a:gd name="T36" fmla="*/ 250 w 255"/>
                <a:gd name="T37" fmla="*/ 101 h 103"/>
                <a:gd name="T38" fmla="*/ 240 w 255"/>
                <a:gd name="T39" fmla="*/ 101 h 103"/>
                <a:gd name="T40" fmla="*/ 229 w 255"/>
                <a:gd name="T41" fmla="*/ 101 h 103"/>
                <a:gd name="T42" fmla="*/ 215 w 255"/>
                <a:gd name="T43" fmla="*/ 101 h 103"/>
                <a:gd name="T44" fmla="*/ 200 w 255"/>
                <a:gd name="T45" fmla="*/ 103 h 103"/>
                <a:gd name="T46" fmla="*/ 183 w 255"/>
                <a:gd name="T47" fmla="*/ 101 h 103"/>
                <a:gd name="T48" fmla="*/ 164 w 255"/>
                <a:gd name="T49" fmla="*/ 101 h 103"/>
                <a:gd name="T50" fmla="*/ 145 w 255"/>
                <a:gd name="T51" fmla="*/ 97 h 103"/>
                <a:gd name="T52" fmla="*/ 126 w 255"/>
                <a:gd name="T53" fmla="*/ 94 h 103"/>
                <a:gd name="T54" fmla="*/ 107 w 255"/>
                <a:gd name="T55" fmla="*/ 88 h 103"/>
                <a:gd name="T56" fmla="*/ 86 w 255"/>
                <a:gd name="T57" fmla="*/ 80 h 103"/>
                <a:gd name="T58" fmla="*/ 67 w 255"/>
                <a:gd name="T59" fmla="*/ 71 h 103"/>
                <a:gd name="T60" fmla="*/ 50 w 255"/>
                <a:gd name="T61" fmla="*/ 59 h 103"/>
                <a:gd name="T62" fmla="*/ 33 w 255"/>
                <a:gd name="T63" fmla="*/ 44 h 103"/>
                <a:gd name="T64" fmla="*/ 18 w 255"/>
                <a:gd name="T65" fmla="*/ 29 h 103"/>
                <a:gd name="T66" fmla="*/ 0 w 255"/>
                <a:gd name="T67" fmla="*/ 6 h 103"/>
                <a:gd name="T68" fmla="*/ 0 w 255"/>
                <a:gd name="T6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 h="103">
                  <a:moveTo>
                    <a:pt x="0" y="6"/>
                  </a:moveTo>
                  <a:lnTo>
                    <a:pt x="2" y="4"/>
                  </a:lnTo>
                  <a:lnTo>
                    <a:pt x="8" y="4"/>
                  </a:lnTo>
                  <a:lnTo>
                    <a:pt x="16" y="2"/>
                  </a:lnTo>
                  <a:lnTo>
                    <a:pt x="29" y="2"/>
                  </a:lnTo>
                  <a:lnTo>
                    <a:pt x="42" y="0"/>
                  </a:lnTo>
                  <a:lnTo>
                    <a:pt x="57" y="0"/>
                  </a:lnTo>
                  <a:lnTo>
                    <a:pt x="75" y="0"/>
                  </a:lnTo>
                  <a:lnTo>
                    <a:pt x="96" y="2"/>
                  </a:lnTo>
                  <a:lnTo>
                    <a:pt x="115" y="6"/>
                  </a:lnTo>
                  <a:lnTo>
                    <a:pt x="135" y="12"/>
                  </a:lnTo>
                  <a:lnTo>
                    <a:pt x="156" y="18"/>
                  </a:lnTo>
                  <a:lnTo>
                    <a:pt x="177" y="29"/>
                  </a:lnTo>
                  <a:lnTo>
                    <a:pt x="198" y="40"/>
                  </a:lnTo>
                  <a:lnTo>
                    <a:pt x="219" y="57"/>
                  </a:lnTo>
                  <a:lnTo>
                    <a:pt x="238" y="76"/>
                  </a:lnTo>
                  <a:lnTo>
                    <a:pt x="255" y="101"/>
                  </a:lnTo>
                  <a:lnTo>
                    <a:pt x="253" y="101"/>
                  </a:lnTo>
                  <a:lnTo>
                    <a:pt x="250" y="101"/>
                  </a:lnTo>
                  <a:lnTo>
                    <a:pt x="240" y="101"/>
                  </a:lnTo>
                  <a:lnTo>
                    <a:pt x="229" y="101"/>
                  </a:lnTo>
                  <a:lnTo>
                    <a:pt x="215" y="101"/>
                  </a:lnTo>
                  <a:lnTo>
                    <a:pt x="200" y="103"/>
                  </a:lnTo>
                  <a:lnTo>
                    <a:pt x="183" y="101"/>
                  </a:lnTo>
                  <a:lnTo>
                    <a:pt x="164" y="101"/>
                  </a:lnTo>
                  <a:lnTo>
                    <a:pt x="145" y="97"/>
                  </a:lnTo>
                  <a:lnTo>
                    <a:pt x="126" y="94"/>
                  </a:lnTo>
                  <a:lnTo>
                    <a:pt x="107" y="88"/>
                  </a:lnTo>
                  <a:lnTo>
                    <a:pt x="86" y="80"/>
                  </a:lnTo>
                  <a:lnTo>
                    <a:pt x="67" y="71"/>
                  </a:lnTo>
                  <a:lnTo>
                    <a:pt x="50" y="59"/>
                  </a:lnTo>
                  <a:lnTo>
                    <a:pt x="33" y="44"/>
                  </a:lnTo>
                  <a:lnTo>
                    <a:pt x="18" y="29"/>
                  </a:lnTo>
                  <a:lnTo>
                    <a:pt x="0" y="6"/>
                  </a:lnTo>
                  <a:lnTo>
                    <a:pt x="0" y="6"/>
                  </a:lnTo>
                  <a:close/>
                </a:path>
              </a:pathLst>
            </a:custGeom>
            <a:solidFill>
              <a:srgbClr val="599E29"/>
            </a:solidFill>
            <a:ln>
              <a:noFill/>
            </a:ln>
            <a:extLst/>
          </p:spPr>
          <p:txBody>
            <a:bodyPr/>
            <a:lstStyle/>
            <a:p>
              <a:pPr fontAlgn="auto">
                <a:spcBef>
                  <a:spcPts val="0"/>
                </a:spcBef>
                <a:spcAft>
                  <a:spcPts val="0"/>
                </a:spcAft>
                <a:defRPr/>
              </a:pPr>
              <a:endParaRPr lang="en-US">
                <a:latin typeface="+mn-lt"/>
              </a:endParaRPr>
            </a:p>
          </p:txBody>
        </p:sp>
        <p:sp>
          <p:nvSpPr>
            <p:cNvPr id="48" name="Freeform 295"/>
            <p:cNvSpPr>
              <a:spLocks/>
            </p:cNvSpPr>
            <p:nvPr/>
          </p:nvSpPr>
          <p:spPr bwMode="auto">
            <a:xfrm>
              <a:off x="2881" y="1720"/>
              <a:ext cx="50" cy="42"/>
            </a:xfrm>
            <a:custGeom>
              <a:avLst/>
              <a:gdLst>
                <a:gd name="T0" fmla="*/ 2 w 99"/>
                <a:gd name="T1" fmla="*/ 12 h 84"/>
                <a:gd name="T2" fmla="*/ 2 w 99"/>
                <a:gd name="T3" fmla="*/ 10 h 84"/>
                <a:gd name="T4" fmla="*/ 4 w 99"/>
                <a:gd name="T5" fmla="*/ 10 h 84"/>
                <a:gd name="T6" fmla="*/ 7 w 99"/>
                <a:gd name="T7" fmla="*/ 8 h 84"/>
                <a:gd name="T8" fmla="*/ 11 w 99"/>
                <a:gd name="T9" fmla="*/ 8 h 84"/>
                <a:gd name="T10" fmla="*/ 15 w 99"/>
                <a:gd name="T11" fmla="*/ 6 h 84"/>
                <a:gd name="T12" fmla="*/ 21 w 99"/>
                <a:gd name="T13" fmla="*/ 4 h 84"/>
                <a:gd name="T14" fmla="*/ 26 w 99"/>
                <a:gd name="T15" fmla="*/ 2 h 84"/>
                <a:gd name="T16" fmla="*/ 34 w 99"/>
                <a:gd name="T17" fmla="*/ 2 h 84"/>
                <a:gd name="T18" fmla="*/ 40 w 99"/>
                <a:gd name="T19" fmla="*/ 0 h 84"/>
                <a:gd name="T20" fmla="*/ 47 w 99"/>
                <a:gd name="T21" fmla="*/ 0 h 84"/>
                <a:gd name="T22" fmla="*/ 55 w 99"/>
                <a:gd name="T23" fmla="*/ 0 h 84"/>
                <a:gd name="T24" fmla="*/ 64 w 99"/>
                <a:gd name="T25" fmla="*/ 2 h 84"/>
                <a:gd name="T26" fmla="*/ 72 w 99"/>
                <a:gd name="T27" fmla="*/ 2 h 84"/>
                <a:gd name="T28" fmla="*/ 82 w 99"/>
                <a:gd name="T29" fmla="*/ 6 h 84"/>
                <a:gd name="T30" fmla="*/ 89 w 99"/>
                <a:gd name="T31" fmla="*/ 10 h 84"/>
                <a:gd name="T32" fmla="*/ 99 w 99"/>
                <a:gd name="T33" fmla="*/ 15 h 84"/>
                <a:gd name="T34" fmla="*/ 99 w 99"/>
                <a:gd name="T35" fmla="*/ 15 h 84"/>
                <a:gd name="T36" fmla="*/ 97 w 99"/>
                <a:gd name="T37" fmla="*/ 17 h 84"/>
                <a:gd name="T38" fmla="*/ 97 w 99"/>
                <a:gd name="T39" fmla="*/ 19 h 84"/>
                <a:gd name="T40" fmla="*/ 97 w 99"/>
                <a:gd name="T41" fmla="*/ 23 h 84"/>
                <a:gd name="T42" fmla="*/ 95 w 99"/>
                <a:gd name="T43" fmla="*/ 27 h 84"/>
                <a:gd name="T44" fmla="*/ 93 w 99"/>
                <a:gd name="T45" fmla="*/ 33 h 84"/>
                <a:gd name="T46" fmla="*/ 91 w 99"/>
                <a:gd name="T47" fmla="*/ 36 h 84"/>
                <a:gd name="T48" fmla="*/ 89 w 99"/>
                <a:gd name="T49" fmla="*/ 42 h 84"/>
                <a:gd name="T50" fmla="*/ 87 w 99"/>
                <a:gd name="T51" fmla="*/ 48 h 84"/>
                <a:gd name="T52" fmla="*/ 83 w 99"/>
                <a:gd name="T53" fmla="*/ 53 h 84"/>
                <a:gd name="T54" fmla="*/ 82 w 99"/>
                <a:gd name="T55" fmla="*/ 59 h 84"/>
                <a:gd name="T56" fmla="*/ 78 w 99"/>
                <a:gd name="T57" fmla="*/ 65 h 84"/>
                <a:gd name="T58" fmla="*/ 74 w 99"/>
                <a:gd name="T59" fmla="*/ 71 h 84"/>
                <a:gd name="T60" fmla="*/ 70 w 99"/>
                <a:gd name="T61" fmla="*/ 76 h 84"/>
                <a:gd name="T62" fmla="*/ 64 w 99"/>
                <a:gd name="T63" fmla="*/ 80 h 84"/>
                <a:gd name="T64" fmla="*/ 61 w 99"/>
                <a:gd name="T65" fmla="*/ 84 h 84"/>
                <a:gd name="T66" fmla="*/ 61 w 99"/>
                <a:gd name="T67" fmla="*/ 82 h 84"/>
                <a:gd name="T68" fmla="*/ 57 w 99"/>
                <a:gd name="T69" fmla="*/ 80 h 84"/>
                <a:gd name="T70" fmla="*/ 55 w 99"/>
                <a:gd name="T71" fmla="*/ 78 h 84"/>
                <a:gd name="T72" fmla="*/ 49 w 99"/>
                <a:gd name="T73" fmla="*/ 72 h 84"/>
                <a:gd name="T74" fmla="*/ 44 w 99"/>
                <a:gd name="T75" fmla="*/ 69 h 84"/>
                <a:gd name="T76" fmla="*/ 38 w 99"/>
                <a:gd name="T77" fmla="*/ 63 h 84"/>
                <a:gd name="T78" fmla="*/ 32 w 99"/>
                <a:gd name="T79" fmla="*/ 57 h 84"/>
                <a:gd name="T80" fmla="*/ 26 w 99"/>
                <a:gd name="T81" fmla="*/ 52 h 84"/>
                <a:gd name="T82" fmla="*/ 19 w 99"/>
                <a:gd name="T83" fmla="*/ 44 h 84"/>
                <a:gd name="T84" fmla="*/ 13 w 99"/>
                <a:gd name="T85" fmla="*/ 36 h 84"/>
                <a:gd name="T86" fmla="*/ 7 w 99"/>
                <a:gd name="T87" fmla="*/ 31 h 84"/>
                <a:gd name="T88" fmla="*/ 4 w 99"/>
                <a:gd name="T89" fmla="*/ 25 h 84"/>
                <a:gd name="T90" fmla="*/ 0 w 99"/>
                <a:gd name="T91" fmla="*/ 21 h 84"/>
                <a:gd name="T92" fmla="*/ 0 w 99"/>
                <a:gd name="T93" fmla="*/ 15 h 84"/>
                <a:gd name="T94" fmla="*/ 0 w 99"/>
                <a:gd name="T95" fmla="*/ 12 h 84"/>
                <a:gd name="T96" fmla="*/ 2 w 99"/>
                <a:gd name="T97" fmla="*/ 12 h 84"/>
                <a:gd name="T98" fmla="*/ 2 w 99"/>
                <a:gd name="T9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84">
                  <a:moveTo>
                    <a:pt x="2" y="12"/>
                  </a:moveTo>
                  <a:lnTo>
                    <a:pt x="2" y="10"/>
                  </a:lnTo>
                  <a:lnTo>
                    <a:pt x="4" y="10"/>
                  </a:lnTo>
                  <a:lnTo>
                    <a:pt x="7" y="8"/>
                  </a:lnTo>
                  <a:lnTo>
                    <a:pt x="11" y="8"/>
                  </a:lnTo>
                  <a:lnTo>
                    <a:pt x="15" y="6"/>
                  </a:lnTo>
                  <a:lnTo>
                    <a:pt x="21" y="4"/>
                  </a:lnTo>
                  <a:lnTo>
                    <a:pt x="26" y="2"/>
                  </a:lnTo>
                  <a:lnTo>
                    <a:pt x="34" y="2"/>
                  </a:lnTo>
                  <a:lnTo>
                    <a:pt x="40" y="0"/>
                  </a:lnTo>
                  <a:lnTo>
                    <a:pt x="47" y="0"/>
                  </a:lnTo>
                  <a:lnTo>
                    <a:pt x="55" y="0"/>
                  </a:lnTo>
                  <a:lnTo>
                    <a:pt x="64" y="2"/>
                  </a:lnTo>
                  <a:lnTo>
                    <a:pt x="72" y="2"/>
                  </a:lnTo>
                  <a:lnTo>
                    <a:pt x="82" y="6"/>
                  </a:lnTo>
                  <a:lnTo>
                    <a:pt x="89" y="10"/>
                  </a:lnTo>
                  <a:lnTo>
                    <a:pt x="99" y="15"/>
                  </a:lnTo>
                  <a:lnTo>
                    <a:pt x="99" y="15"/>
                  </a:lnTo>
                  <a:lnTo>
                    <a:pt x="97" y="17"/>
                  </a:lnTo>
                  <a:lnTo>
                    <a:pt x="97" y="19"/>
                  </a:lnTo>
                  <a:lnTo>
                    <a:pt x="97" y="23"/>
                  </a:lnTo>
                  <a:lnTo>
                    <a:pt x="95" y="27"/>
                  </a:lnTo>
                  <a:lnTo>
                    <a:pt x="93" y="33"/>
                  </a:lnTo>
                  <a:lnTo>
                    <a:pt x="91" y="36"/>
                  </a:lnTo>
                  <a:lnTo>
                    <a:pt x="89" y="42"/>
                  </a:lnTo>
                  <a:lnTo>
                    <a:pt x="87" y="48"/>
                  </a:lnTo>
                  <a:lnTo>
                    <a:pt x="83" y="53"/>
                  </a:lnTo>
                  <a:lnTo>
                    <a:pt x="82" y="59"/>
                  </a:lnTo>
                  <a:lnTo>
                    <a:pt x="78" y="65"/>
                  </a:lnTo>
                  <a:lnTo>
                    <a:pt x="74" y="71"/>
                  </a:lnTo>
                  <a:lnTo>
                    <a:pt x="70" y="76"/>
                  </a:lnTo>
                  <a:lnTo>
                    <a:pt x="64" y="80"/>
                  </a:lnTo>
                  <a:lnTo>
                    <a:pt x="61" y="84"/>
                  </a:lnTo>
                  <a:lnTo>
                    <a:pt x="61" y="82"/>
                  </a:lnTo>
                  <a:lnTo>
                    <a:pt x="57" y="80"/>
                  </a:lnTo>
                  <a:lnTo>
                    <a:pt x="55" y="78"/>
                  </a:lnTo>
                  <a:lnTo>
                    <a:pt x="49" y="72"/>
                  </a:lnTo>
                  <a:lnTo>
                    <a:pt x="44" y="69"/>
                  </a:lnTo>
                  <a:lnTo>
                    <a:pt x="38" y="63"/>
                  </a:lnTo>
                  <a:lnTo>
                    <a:pt x="32" y="57"/>
                  </a:lnTo>
                  <a:lnTo>
                    <a:pt x="26" y="52"/>
                  </a:lnTo>
                  <a:lnTo>
                    <a:pt x="19" y="44"/>
                  </a:lnTo>
                  <a:lnTo>
                    <a:pt x="13" y="36"/>
                  </a:lnTo>
                  <a:lnTo>
                    <a:pt x="7" y="31"/>
                  </a:lnTo>
                  <a:lnTo>
                    <a:pt x="4" y="25"/>
                  </a:lnTo>
                  <a:lnTo>
                    <a:pt x="0" y="21"/>
                  </a:lnTo>
                  <a:lnTo>
                    <a:pt x="0" y="15"/>
                  </a:lnTo>
                  <a:lnTo>
                    <a:pt x="0" y="12"/>
                  </a:lnTo>
                  <a:lnTo>
                    <a:pt x="2" y="12"/>
                  </a:lnTo>
                  <a:lnTo>
                    <a:pt x="2" y="12"/>
                  </a:lnTo>
                  <a:close/>
                </a:path>
              </a:pathLst>
            </a:custGeom>
            <a:solidFill>
              <a:srgbClr val="599E29"/>
            </a:solidFill>
            <a:ln>
              <a:noFill/>
            </a:ln>
            <a:extLst/>
          </p:spPr>
          <p:txBody>
            <a:bodyPr/>
            <a:lstStyle/>
            <a:p>
              <a:pPr fontAlgn="auto">
                <a:spcBef>
                  <a:spcPts val="0"/>
                </a:spcBef>
                <a:spcAft>
                  <a:spcPts val="0"/>
                </a:spcAft>
                <a:defRPr/>
              </a:pPr>
              <a:endParaRPr lang="en-US">
                <a:latin typeface="+mn-lt"/>
              </a:endParaRPr>
            </a:p>
          </p:txBody>
        </p:sp>
        <p:sp>
          <p:nvSpPr>
            <p:cNvPr id="49" name="Freeform 296"/>
            <p:cNvSpPr>
              <a:spLocks/>
            </p:cNvSpPr>
            <p:nvPr/>
          </p:nvSpPr>
          <p:spPr bwMode="auto">
            <a:xfrm>
              <a:off x="2807" y="1640"/>
              <a:ext cx="66" cy="163"/>
            </a:xfrm>
            <a:custGeom>
              <a:avLst/>
              <a:gdLst>
                <a:gd name="T0" fmla="*/ 11 w 131"/>
                <a:gd name="T1" fmla="*/ 0 h 325"/>
                <a:gd name="T2" fmla="*/ 19 w 131"/>
                <a:gd name="T3" fmla="*/ 3 h 325"/>
                <a:gd name="T4" fmla="*/ 36 w 131"/>
                <a:gd name="T5" fmla="*/ 7 h 325"/>
                <a:gd name="T6" fmla="*/ 55 w 131"/>
                <a:gd name="T7" fmla="*/ 17 h 325"/>
                <a:gd name="T8" fmla="*/ 78 w 131"/>
                <a:gd name="T9" fmla="*/ 26 h 325"/>
                <a:gd name="T10" fmla="*/ 98 w 131"/>
                <a:gd name="T11" fmla="*/ 40 h 325"/>
                <a:gd name="T12" fmla="*/ 116 w 131"/>
                <a:gd name="T13" fmla="*/ 57 h 325"/>
                <a:gd name="T14" fmla="*/ 127 w 131"/>
                <a:gd name="T15" fmla="*/ 78 h 325"/>
                <a:gd name="T16" fmla="*/ 131 w 131"/>
                <a:gd name="T17" fmla="*/ 102 h 325"/>
                <a:gd name="T18" fmla="*/ 129 w 131"/>
                <a:gd name="T19" fmla="*/ 135 h 325"/>
                <a:gd name="T20" fmla="*/ 119 w 131"/>
                <a:gd name="T21" fmla="*/ 171 h 325"/>
                <a:gd name="T22" fmla="*/ 106 w 131"/>
                <a:gd name="T23" fmla="*/ 211 h 325"/>
                <a:gd name="T24" fmla="*/ 91 w 131"/>
                <a:gd name="T25" fmla="*/ 249 h 325"/>
                <a:gd name="T26" fmla="*/ 74 w 131"/>
                <a:gd name="T27" fmla="*/ 283 h 325"/>
                <a:gd name="T28" fmla="*/ 59 w 131"/>
                <a:gd name="T29" fmla="*/ 307 h 325"/>
                <a:gd name="T30" fmla="*/ 45 w 131"/>
                <a:gd name="T31" fmla="*/ 323 h 325"/>
                <a:gd name="T32" fmla="*/ 34 w 131"/>
                <a:gd name="T33" fmla="*/ 325 h 325"/>
                <a:gd name="T34" fmla="*/ 24 w 131"/>
                <a:gd name="T35" fmla="*/ 323 h 325"/>
                <a:gd name="T36" fmla="*/ 19 w 131"/>
                <a:gd name="T37" fmla="*/ 321 h 325"/>
                <a:gd name="T38" fmla="*/ 13 w 131"/>
                <a:gd name="T39" fmla="*/ 319 h 325"/>
                <a:gd name="T40" fmla="*/ 7 w 131"/>
                <a:gd name="T41" fmla="*/ 313 h 325"/>
                <a:gd name="T42" fmla="*/ 19 w 131"/>
                <a:gd name="T43" fmla="*/ 306 h 325"/>
                <a:gd name="T44" fmla="*/ 47 w 131"/>
                <a:gd name="T45" fmla="*/ 306 h 325"/>
                <a:gd name="T46" fmla="*/ 57 w 131"/>
                <a:gd name="T47" fmla="*/ 290 h 325"/>
                <a:gd name="T48" fmla="*/ 70 w 131"/>
                <a:gd name="T49" fmla="*/ 262 h 325"/>
                <a:gd name="T50" fmla="*/ 87 w 131"/>
                <a:gd name="T51" fmla="*/ 226 h 325"/>
                <a:gd name="T52" fmla="*/ 102 w 131"/>
                <a:gd name="T53" fmla="*/ 186 h 325"/>
                <a:gd name="T54" fmla="*/ 114 w 131"/>
                <a:gd name="T55" fmla="*/ 146 h 325"/>
                <a:gd name="T56" fmla="*/ 117 w 131"/>
                <a:gd name="T57" fmla="*/ 110 h 325"/>
                <a:gd name="T58" fmla="*/ 114 w 131"/>
                <a:gd name="T59" fmla="*/ 79 h 325"/>
                <a:gd name="T60" fmla="*/ 98 w 131"/>
                <a:gd name="T61" fmla="*/ 62 h 325"/>
                <a:gd name="T62" fmla="*/ 79 w 131"/>
                <a:gd name="T63" fmla="*/ 47 h 325"/>
                <a:gd name="T64" fmla="*/ 60 w 131"/>
                <a:gd name="T65" fmla="*/ 36 h 325"/>
                <a:gd name="T66" fmla="*/ 43 w 131"/>
                <a:gd name="T67" fmla="*/ 26 h 325"/>
                <a:gd name="T68" fmla="*/ 26 w 131"/>
                <a:gd name="T69" fmla="*/ 19 h 325"/>
                <a:gd name="T70" fmla="*/ 13 w 131"/>
                <a:gd name="T71" fmla="*/ 13 h 325"/>
                <a:gd name="T72" fmla="*/ 3 w 131"/>
                <a:gd name="T73" fmla="*/ 11 h 325"/>
                <a:gd name="T74" fmla="*/ 0 w 131"/>
                <a:gd name="T75" fmla="*/ 11 h 325"/>
                <a:gd name="T76" fmla="*/ 9 w 131"/>
                <a:gd name="T77"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325">
                  <a:moveTo>
                    <a:pt x="9" y="0"/>
                  </a:moveTo>
                  <a:lnTo>
                    <a:pt x="11" y="0"/>
                  </a:lnTo>
                  <a:lnTo>
                    <a:pt x="13" y="2"/>
                  </a:lnTo>
                  <a:lnTo>
                    <a:pt x="19" y="3"/>
                  </a:lnTo>
                  <a:lnTo>
                    <a:pt x="26" y="5"/>
                  </a:lnTo>
                  <a:lnTo>
                    <a:pt x="36" y="7"/>
                  </a:lnTo>
                  <a:lnTo>
                    <a:pt x="45" y="11"/>
                  </a:lnTo>
                  <a:lnTo>
                    <a:pt x="55" y="17"/>
                  </a:lnTo>
                  <a:lnTo>
                    <a:pt x="66" y="21"/>
                  </a:lnTo>
                  <a:lnTo>
                    <a:pt x="78" y="26"/>
                  </a:lnTo>
                  <a:lnTo>
                    <a:pt x="89" y="34"/>
                  </a:lnTo>
                  <a:lnTo>
                    <a:pt x="98" y="40"/>
                  </a:lnTo>
                  <a:lnTo>
                    <a:pt x="108" y="49"/>
                  </a:lnTo>
                  <a:lnTo>
                    <a:pt x="116" y="57"/>
                  </a:lnTo>
                  <a:lnTo>
                    <a:pt x="123" y="68"/>
                  </a:lnTo>
                  <a:lnTo>
                    <a:pt x="127" y="78"/>
                  </a:lnTo>
                  <a:lnTo>
                    <a:pt x="131" y="91"/>
                  </a:lnTo>
                  <a:lnTo>
                    <a:pt x="131" y="102"/>
                  </a:lnTo>
                  <a:lnTo>
                    <a:pt x="131" y="117"/>
                  </a:lnTo>
                  <a:lnTo>
                    <a:pt x="129" y="135"/>
                  </a:lnTo>
                  <a:lnTo>
                    <a:pt x="125" y="154"/>
                  </a:lnTo>
                  <a:lnTo>
                    <a:pt x="119" y="171"/>
                  </a:lnTo>
                  <a:lnTo>
                    <a:pt x="114" y="192"/>
                  </a:lnTo>
                  <a:lnTo>
                    <a:pt x="106" y="211"/>
                  </a:lnTo>
                  <a:lnTo>
                    <a:pt x="98" y="230"/>
                  </a:lnTo>
                  <a:lnTo>
                    <a:pt x="91" y="249"/>
                  </a:lnTo>
                  <a:lnTo>
                    <a:pt x="83" y="266"/>
                  </a:lnTo>
                  <a:lnTo>
                    <a:pt x="74" y="283"/>
                  </a:lnTo>
                  <a:lnTo>
                    <a:pt x="66" y="296"/>
                  </a:lnTo>
                  <a:lnTo>
                    <a:pt x="59" y="307"/>
                  </a:lnTo>
                  <a:lnTo>
                    <a:pt x="51" y="317"/>
                  </a:lnTo>
                  <a:lnTo>
                    <a:pt x="45" y="323"/>
                  </a:lnTo>
                  <a:lnTo>
                    <a:pt x="39" y="325"/>
                  </a:lnTo>
                  <a:lnTo>
                    <a:pt x="34" y="325"/>
                  </a:lnTo>
                  <a:lnTo>
                    <a:pt x="28" y="323"/>
                  </a:lnTo>
                  <a:lnTo>
                    <a:pt x="24" y="323"/>
                  </a:lnTo>
                  <a:lnTo>
                    <a:pt x="22" y="323"/>
                  </a:lnTo>
                  <a:lnTo>
                    <a:pt x="19" y="321"/>
                  </a:lnTo>
                  <a:lnTo>
                    <a:pt x="15" y="319"/>
                  </a:lnTo>
                  <a:lnTo>
                    <a:pt x="13" y="319"/>
                  </a:lnTo>
                  <a:lnTo>
                    <a:pt x="11" y="317"/>
                  </a:lnTo>
                  <a:lnTo>
                    <a:pt x="7" y="313"/>
                  </a:lnTo>
                  <a:lnTo>
                    <a:pt x="7" y="311"/>
                  </a:lnTo>
                  <a:lnTo>
                    <a:pt x="19" y="306"/>
                  </a:lnTo>
                  <a:lnTo>
                    <a:pt x="47" y="309"/>
                  </a:lnTo>
                  <a:lnTo>
                    <a:pt x="47" y="306"/>
                  </a:lnTo>
                  <a:lnTo>
                    <a:pt x="51" y="300"/>
                  </a:lnTo>
                  <a:lnTo>
                    <a:pt x="57" y="290"/>
                  </a:lnTo>
                  <a:lnTo>
                    <a:pt x="62" y="277"/>
                  </a:lnTo>
                  <a:lnTo>
                    <a:pt x="70" y="262"/>
                  </a:lnTo>
                  <a:lnTo>
                    <a:pt x="78" y="245"/>
                  </a:lnTo>
                  <a:lnTo>
                    <a:pt x="87" y="226"/>
                  </a:lnTo>
                  <a:lnTo>
                    <a:pt x="95" y="207"/>
                  </a:lnTo>
                  <a:lnTo>
                    <a:pt x="102" y="186"/>
                  </a:lnTo>
                  <a:lnTo>
                    <a:pt x="108" y="165"/>
                  </a:lnTo>
                  <a:lnTo>
                    <a:pt x="114" y="146"/>
                  </a:lnTo>
                  <a:lnTo>
                    <a:pt x="117" y="127"/>
                  </a:lnTo>
                  <a:lnTo>
                    <a:pt x="117" y="110"/>
                  </a:lnTo>
                  <a:lnTo>
                    <a:pt x="117" y="93"/>
                  </a:lnTo>
                  <a:lnTo>
                    <a:pt x="114" y="79"/>
                  </a:lnTo>
                  <a:lnTo>
                    <a:pt x="108" y="70"/>
                  </a:lnTo>
                  <a:lnTo>
                    <a:pt x="98" y="62"/>
                  </a:lnTo>
                  <a:lnTo>
                    <a:pt x="89" y="55"/>
                  </a:lnTo>
                  <a:lnTo>
                    <a:pt x="79" y="47"/>
                  </a:lnTo>
                  <a:lnTo>
                    <a:pt x="70" y="41"/>
                  </a:lnTo>
                  <a:lnTo>
                    <a:pt x="60" y="36"/>
                  </a:lnTo>
                  <a:lnTo>
                    <a:pt x="51" y="30"/>
                  </a:lnTo>
                  <a:lnTo>
                    <a:pt x="43" y="26"/>
                  </a:lnTo>
                  <a:lnTo>
                    <a:pt x="36" y="22"/>
                  </a:lnTo>
                  <a:lnTo>
                    <a:pt x="26" y="19"/>
                  </a:lnTo>
                  <a:lnTo>
                    <a:pt x="20" y="17"/>
                  </a:lnTo>
                  <a:lnTo>
                    <a:pt x="13" y="13"/>
                  </a:lnTo>
                  <a:lnTo>
                    <a:pt x="9" y="13"/>
                  </a:lnTo>
                  <a:lnTo>
                    <a:pt x="3" y="11"/>
                  </a:lnTo>
                  <a:lnTo>
                    <a:pt x="1" y="11"/>
                  </a:lnTo>
                  <a:lnTo>
                    <a:pt x="0" y="11"/>
                  </a:lnTo>
                  <a:lnTo>
                    <a:pt x="9" y="0"/>
                  </a:lnTo>
                  <a:lnTo>
                    <a:pt x="9" y="0"/>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50" name="Freeform 297"/>
            <p:cNvSpPr>
              <a:spLocks/>
            </p:cNvSpPr>
            <p:nvPr/>
          </p:nvSpPr>
          <p:spPr bwMode="auto">
            <a:xfrm>
              <a:off x="2738" y="1672"/>
              <a:ext cx="80" cy="31"/>
            </a:xfrm>
            <a:custGeom>
              <a:avLst/>
              <a:gdLst>
                <a:gd name="T0" fmla="*/ 0 w 159"/>
                <a:gd name="T1" fmla="*/ 0 h 63"/>
                <a:gd name="T2" fmla="*/ 2 w 159"/>
                <a:gd name="T3" fmla="*/ 0 h 63"/>
                <a:gd name="T4" fmla="*/ 5 w 159"/>
                <a:gd name="T5" fmla="*/ 0 h 63"/>
                <a:gd name="T6" fmla="*/ 11 w 159"/>
                <a:gd name="T7" fmla="*/ 0 h 63"/>
                <a:gd name="T8" fmla="*/ 19 w 159"/>
                <a:gd name="T9" fmla="*/ 0 h 63"/>
                <a:gd name="T10" fmla="*/ 28 w 159"/>
                <a:gd name="T11" fmla="*/ 0 h 63"/>
                <a:gd name="T12" fmla="*/ 40 w 159"/>
                <a:gd name="T13" fmla="*/ 2 h 63"/>
                <a:gd name="T14" fmla="*/ 51 w 159"/>
                <a:gd name="T15" fmla="*/ 4 h 63"/>
                <a:gd name="T16" fmla="*/ 64 w 159"/>
                <a:gd name="T17" fmla="*/ 6 h 63"/>
                <a:gd name="T18" fmla="*/ 76 w 159"/>
                <a:gd name="T19" fmla="*/ 10 h 63"/>
                <a:gd name="T20" fmla="*/ 91 w 159"/>
                <a:gd name="T21" fmla="*/ 14 h 63"/>
                <a:gd name="T22" fmla="*/ 104 w 159"/>
                <a:gd name="T23" fmla="*/ 17 h 63"/>
                <a:gd name="T24" fmla="*/ 118 w 159"/>
                <a:gd name="T25" fmla="*/ 23 h 63"/>
                <a:gd name="T26" fmla="*/ 129 w 159"/>
                <a:gd name="T27" fmla="*/ 29 h 63"/>
                <a:gd name="T28" fmla="*/ 140 w 159"/>
                <a:gd name="T29" fmla="*/ 36 h 63"/>
                <a:gd name="T30" fmla="*/ 150 w 159"/>
                <a:gd name="T31" fmla="*/ 44 h 63"/>
                <a:gd name="T32" fmla="*/ 159 w 159"/>
                <a:gd name="T33" fmla="*/ 55 h 63"/>
                <a:gd name="T34" fmla="*/ 158 w 159"/>
                <a:gd name="T35" fmla="*/ 55 h 63"/>
                <a:gd name="T36" fmla="*/ 156 w 159"/>
                <a:gd name="T37" fmla="*/ 55 h 63"/>
                <a:gd name="T38" fmla="*/ 152 w 159"/>
                <a:gd name="T39" fmla="*/ 57 h 63"/>
                <a:gd name="T40" fmla="*/ 146 w 159"/>
                <a:gd name="T41" fmla="*/ 59 h 63"/>
                <a:gd name="T42" fmla="*/ 139 w 159"/>
                <a:gd name="T43" fmla="*/ 61 h 63"/>
                <a:gd name="T44" fmla="*/ 131 w 159"/>
                <a:gd name="T45" fmla="*/ 61 h 63"/>
                <a:gd name="T46" fmla="*/ 121 w 159"/>
                <a:gd name="T47" fmla="*/ 63 h 63"/>
                <a:gd name="T48" fmla="*/ 112 w 159"/>
                <a:gd name="T49" fmla="*/ 63 h 63"/>
                <a:gd name="T50" fmla="*/ 101 w 159"/>
                <a:gd name="T51" fmla="*/ 63 h 63"/>
                <a:gd name="T52" fmla="*/ 89 w 159"/>
                <a:gd name="T53" fmla="*/ 61 h 63"/>
                <a:gd name="T54" fmla="*/ 76 w 159"/>
                <a:gd name="T55" fmla="*/ 57 h 63"/>
                <a:gd name="T56" fmla="*/ 63 w 159"/>
                <a:gd name="T57" fmla="*/ 54 h 63"/>
                <a:gd name="T58" fmla="*/ 49 w 159"/>
                <a:gd name="T59" fmla="*/ 46 h 63"/>
                <a:gd name="T60" fmla="*/ 36 w 159"/>
                <a:gd name="T61" fmla="*/ 38 h 63"/>
                <a:gd name="T62" fmla="*/ 23 w 159"/>
                <a:gd name="T63" fmla="*/ 27 h 63"/>
                <a:gd name="T64" fmla="*/ 9 w 159"/>
                <a:gd name="T65" fmla="*/ 14 h 63"/>
                <a:gd name="T66" fmla="*/ 0 w 159"/>
                <a:gd name="T67" fmla="*/ 0 h 63"/>
                <a:gd name="T68" fmla="*/ 0 w 159"/>
                <a:gd name="T6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63">
                  <a:moveTo>
                    <a:pt x="0" y="0"/>
                  </a:moveTo>
                  <a:lnTo>
                    <a:pt x="2" y="0"/>
                  </a:lnTo>
                  <a:lnTo>
                    <a:pt x="5" y="0"/>
                  </a:lnTo>
                  <a:lnTo>
                    <a:pt x="11" y="0"/>
                  </a:lnTo>
                  <a:lnTo>
                    <a:pt x="19" y="0"/>
                  </a:lnTo>
                  <a:lnTo>
                    <a:pt x="28" y="0"/>
                  </a:lnTo>
                  <a:lnTo>
                    <a:pt x="40" y="2"/>
                  </a:lnTo>
                  <a:lnTo>
                    <a:pt x="51" y="4"/>
                  </a:lnTo>
                  <a:lnTo>
                    <a:pt x="64" y="6"/>
                  </a:lnTo>
                  <a:lnTo>
                    <a:pt x="76" y="10"/>
                  </a:lnTo>
                  <a:lnTo>
                    <a:pt x="91" y="14"/>
                  </a:lnTo>
                  <a:lnTo>
                    <a:pt x="104" y="17"/>
                  </a:lnTo>
                  <a:lnTo>
                    <a:pt x="118" y="23"/>
                  </a:lnTo>
                  <a:lnTo>
                    <a:pt x="129" y="29"/>
                  </a:lnTo>
                  <a:lnTo>
                    <a:pt x="140" y="36"/>
                  </a:lnTo>
                  <a:lnTo>
                    <a:pt x="150" y="44"/>
                  </a:lnTo>
                  <a:lnTo>
                    <a:pt x="159" y="55"/>
                  </a:lnTo>
                  <a:lnTo>
                    <a:pt x="158" y="55"/>
                  </a:lnTo>
                  <a:lnTo>
                    <a:pt x="156" y="55"/>
                  </a:lnTo>
                  <a:lnTo>
                    <a:pt x="152" y="57"/>
                  </a:lnTo>
                  <a:lnTo>
                    <a:pt x="146" y="59"/>
                  </a:lnTo>
                  <a:lnTo>
                    <a:pt x="139" y="61"/>
                  </a:lnTo>
                  <a:lnTo>
                    <a:pt x="131" y="61"/>
                  </a:lnTo>
                  <a:lnTo>
                    <a:pt x="121" y="63"/>
                  </a:lnTo>
                  <a:lnTo>
                    <a:pt x="112" y="63"/>
                  </a:lnTo>
                  <a:lnTo>
                    <a:pt x="101" y="63"/>
                  </a:lnTo>
                  <a:lnTo>
                    <a:pt x="89" y="61"/>
                  </a:lnTo>
                  <a:lnTo>
                    <a:pt x="76" y="57"/>
                  </a:lnTo>
                  <a:lnTo>
                    <a:pt x="63" y="54"/>
                  </a:lnTo>
                  <a:lnTo>
                    <a:pt x="49" y="46"/>
                  </a:lnTo>
                  <a:lnTo>
                    <a:pt x="36" y="38"/>
                  </a:lnTo>
                  <a:lnTo>
                    <a:pt x="23" y="27"/>
                  </a:lnTo>
                  <a:lnTo>
                    <a:pt x="9" y="14"/>
                  </a:lnTo>
                  <a:lnTo>
                    <a:pt x="0" y="0"/>
                  </a:lnTo>
                  <a:lnTo>
                    <a:pt x="0" y="0"/>
                  </a:lnTo>
                  <a:close/>
                </a:path>
              </a:pathLst>
            </a:custGeom>
            <a:solidFill>
              <a:srgbClr val="BFC9FF"/>
            </a:solidFill>
            <a:ln>
              <a:noFill/>
            </a:ln>
            <a:extLst/>
          </p:spPr>
          <p:txBody>
            <a:bodyPr/>
            <a:lstStyle/>
            <a:p>
              <a:pPr fontAlgn="auto">
                <a:spcBef>
                  <a:spcPts val="0"/>
                </a:spcBef>
                <a:spcAft>
                  <a:spcPts val="0"/>
                </a:spcAft>
                <a:defRPr/>
              </a:pPr>
              <a:endParaRPr lang="en-US">
                <a:latin typeface="+mn-lt"/>
              </a:endParaRPr>
            </a:p>
          </p:txBody>
        </p:sp>
        <p:sp>
          <p:nvSpPr>
            <p:cNvPr id="51" name="Freeform 298"/>
            <p:cNvSpPr>
              <a:spLocks/>
            </p:cNvSpPr>
            <p:nvPr/>
          </p:nvSpPr>
          <p:spPr bwMode="auto">
            <a:xfrm>
              <a:off x="2898" y="1732"/>
              <a:ext cx="30" cy="24"/>
            </a:xfrm>
            <a:custGeom>
              <a:avLst/>
              <a:gdLst>
                <a:gd name="T0" fmla="*/ 0 w 61"/>
                <a:gd name="T1" fmla="*/ 0 h 47"/>
                <a:gd name="T2" fmla="*/ 2 w 61"/>
                <a:gd name="T3" fmla="*/ 0 h 47"/>
                <a:gd name="T4" fmla="*/ 4 w 61"/>
                <a:gd name="T5" fmla="*/ 0 h 47"/>
                <a:gd name="T6" fmla="*/ 8 w 61"/>
                <a:gd name="T7" fmla="*/ 0 h 47"/>
                <a:gd name="T8" fmla="*/ 12 w 61"/>
                <a:gd name="T9" fmla="*/ 0 h 47"/>
                <a:gd name="T10" fmla="*/ 17 w 61"/>
                <a:gd name="T11" fmla="*/ 0 h 47"/>
                <a:gd name="T12" fmla="*/ 23 w 61"/>
                <a:gd name="T13" fmla="*/ 0 h 47"/>
                <a:gd name="T14" fmla="*/ 27 w 61"/>
                <a:gd name="T15" fmla="*/ 0 h 47"/>
                <a:gd name="T16" fmla="*/ 32 w 61"/>
                <a:gd name="T17" fmla="*/ 0 h 47"/>
                <a:gd name="T18" fmla="*/ 38 w 61"/>
                <a:gd name="T19" fmla="*/ 0 h 47"/>
                <a:gd name="T20" fmla="*/ 42 w 61"/>
                <a:gd name="T21" fmla="*/ 0 h 47"/>
                <a:gd name="T22" fmla="*/ 48 w 61"/>
                <a:gd name="T23" fmla="*/ 2 h 47"/>
                <a:gd name="T24" fmla="*/ 51 w 61"/>
                <a:gd name="T25" fmla="*/ 2 h 47"/>
                <a:gd name="T26" fmla="*/ 55 w 61"/>
                <a:gd name="T27" fmla="*/ 2 h 47"/>
                <a:gd name="T28" fmla="*/ 59 w 61"/>
                <a:gd name="T29" fmla="*/ 2 h 47"/>
                <a:gd name="T30" fmla="*/ 61 w 61"/>
                <a:gd name="T31" fmla="*/ 4 h 47"/>
                <a:gd name="T32" fmla="*/ 61 w 61"/>
                <a:gd name="T33" fmla="*/ 6 h 47"/>
                <a:gd name="T34" fmla="*/ 61 w 61"/>
                <a:gd name="T35" fmla="*/ 8 h 47"/>
                <a:gd name="T36" fmla="*/ 59 w 61"/>
                <a:gd name="T37" fmla="*/ 9 h 47"/>
                <a:gd name="T38" fmla="*/ 59 w 61"/>
                <a:gd name="T39" fmla="*/ 13 h 47"/>
                <a:gd name="T40" fmla="*/ 57 w 61"/>
                <a:gd name="T41" fmla="*/ 17 h 47"/>
                <a:gd name="T42" fmla="*/ 57 w 61"/>
                <a:gd name="T43" fmla="*/ 21 h 47"/>
                <a:gd name="T44" fmla="*/ 55 w 61"/>
                <a:gd name="T45" fmla="*/ 25 h 47"/>
                <a:gd name="T46" fmla="*/ 53 w 61"/>
                <a:gd name="T47" fmla="*/ 27 h 47"/>
                <a:gd name="T48" fmla="*/ 51 w 61"/>
                <a:gd name="T49" fmla="*/ 30 h 47"/>
                <a:gd name="T50" fmla="*/ 51 w 61"/>
                <a:gd name="T51" fmla="*/ 34 h 47"/>
                <a:gd name="T52" fmla="*/ 48 w 61"/>
                <a:gd name="T53" fmla="*/ 38 h 47"/>
                <a:gd name="T54" fmla="*/ 46 w 61"/>
                <a:gd name="T55" fmla="*/ 42 h 47"/>
                <a:gd name="T56" fmla="*/ 44 w 61"/>
                <a:gd name="T57" fmla="*/ 44 h 47"/>
                <a:gd name="T58" fmla="*/ 42 w 61"/>
                <a:gd name="T59" fmla="*/ 47 h 47"/>
                <a:gd name="T60" fmla="*/ 42 w 61"/>
                <a:gd name="T61" fmla="*/ 46 h 47"/>
                <a:gd name="T62" fmla="*/ 40 w 61"/>
                <a:gd name="T63" fmla="*/ 46 h 47"/>
                <a:gd name="T64" fmla="*/ 38 w 61"/>
                <a:gd name="T65" fmla="*/ 42 h 47"/>
                <a:gd name="T66" fmla="*/ 34 w 61"/>
                <a:gd name="T67" fmla="*/ 40 h 47"/>
                <a:gd name="T68" fmla="*/ 32 w 61"/>
                <a:gd name="T69" fmla="*/ 36 h 47"/>
                <a:gd name="T70" fmla="*/ 29 w 61"/>
                <a:gd name="T71" fmla="*/ 32 h 47"/>
                <a:gd name="T72" fmla="*/ 23 w 61"/>
                <a:gd name="T73" fmla="*/ 27 h 47"/>
                <a:gd name="T74" fmla="*/ 21 w 61"/>
                <a:gd name="T75" fmla="*/ 25 h 47"/>
                <a:gd name="T76" fmla="*/ 15 w 61"/>
                <a:gd name="T77" fmla="*/ 19 h 47"/>
                <a:gd name="T78" fmla="*/ 12 w 61"/>
                <a:gd name="T79" fmla="*/ 15 h 47"/>
                <a:gd name="T80" fmla="*/ 8 w 61"/>
                <a:gd name="T81" fmla="*/ 11 h 47"/>
                <a:gd name="T82" fmla="*/ 6 w 61"/>
                <a:gd name="T83" fmla="*/ 8 h 47"/>
                <a:gd name="T84" fmla="*/ 2 w 61"/>
                <a:gd name="T85" fmla="*/ 4 h 47"/>
                <a:gd name="T86" fmla="*/ 2 w 61"/>
                <a:gd name="T87" fmla="*/ 2 h 47"/>
                <a:gd name="T88" fmla="*/ 0 w 61"/>
                <a:gd name="T89" fmla="*/ 0 h 47"/>
                <a:gd name="T90" fmla="*/ 0 w 61"/>
                <a:gd name="T91" fmla="*/ 0 h 47"/>
                <a:gd name="T92" fmla="*/ 0 w 61"/>
                <a:gd name="T9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47">
                  <a:moveTo>
                    <a:pt x="0" y="0"/>
                  </a:moveTo>
                  <a:lnTo>
                    <a:pt x="2" y="0"/>
                  </a:lnTo>
                  <a:lnTo>
                    <a:pt x="4" y="0"/>
                  </a:lnTo>
                  <a:lnTo>
                    <a:pt x="8" y="0"/>
                  </a:lnTo>
                  <a:lnTo>
                    <a:pt x="12" y="0"/>
                  </a:lnTo>
                  <a:lnTo>
                    <a:pt x="17" y="0"/>
                  </a:lnTo>
                  <a:lnTo>
                    <a:pt x="23" y="0"/>
                  </a:lnTo>
                  <a:lnTo>
                    <a:pt x="27" y="0"/>
                  </a:lnTo>
                  <a:lnTo>
                    <a:pt x="32" y="0"/>
                  </a:lnTo>
                  <a:lnTo>
                    <a:pt x="38" y="0"/>
                  </a:lnTo>
                  <a:lnTo>
                    <a:pt x="42" y="0"/>
                  </a:lnTo>
                  <a:lnTo>
                    <a:pt x="48" y="2"/>
                  </a:lnTo>
                  <a:lnTo>
                    <a:pt x="51" y="2"/>
                  </a:lnTo>
                  <a:lnTo>
                    <a:pt x="55" y="2"/>
                  </a:lnTo>
                  <a:lnTo>
                    <a:pt x="59" y="2"/>
                  </a:lnTo>
                  <a:lnTo>
                    <a:pt x="61" y="4"/>
                  </a:lnTo>
                  <a:lnTo>
                    <a:pt x="61" y="6"/>
                  </a:lnTo>
                  <a:lnTo>
                    <a:pt x="61" y="8"/>
                  </a:lnTo>
                  <a:lnTo>
                    <a:pt x="59" y="9"/>
                  </a:lnTo>
                  <a:lnTo>
                    <a:pt x="59" y="13"/>
                  </a:lnTo>
                  <a:lnTo>
                    <a:pt x="57" y="17"/>
                  </a:lnTo>
                  <a:lnTo>
                    <a:pt x="57" y="21"/>
                  </a:lnTo>
                  <a:lnTo>
                    <a:pt x="55" y="25"/>
                  </a:lnTo>
                  <a:lnTo>
                    <a:pt x="53" y="27"/>
                  </a:lnTo>
                  <a:lnTo>
                    <a:pt x="51" y="30"/>
                  </a:lnTo>
                  <a:lnTo>
                    <a:pt x="51" y="34"/>
                  </a:lnTo>
                  <a:lnTo>
                    <a:pt x="48" y="38"/>
                  </a:lnTo>
                  <a:lnTo>
                    <a:pt x="46" y="42"/>
                  </a:lnTo>
                  <a:lnTo>
                    <a:pt x="44" y="44"/>
                  </a:lnTo>
                  <a:lnTo>
                    <a:pt x="42" y="47"/>
                  </a:lnTo>
                  <a:lnTo>
                    <a:pt x="42" y="46"/>
                  </a:lnTo>
                  <a:lnTo>
                    <a:pt x="40" y="46"/>
                  </a:lnTo>
                  <a:lnTo>
                    <a:pt x="38" y="42"/>
                  </a:lnTo>
                  <a:lnTo>
                    <a:pt x="34" y="40"/>
                  </a:lnTo>
                  <a:lnTo>
                    <a:pt x="32" y="36"/>
                  </a:lnTo>
                  <a:lnTo>
                    <a:pt x="29" y="32"/>
                  </a:lnTo>
                  <a:lnTo>
                    <a:pt x="23" y="27"/>
                  </a:lnTo>
                  <a:lnTo>
                    <a:pt x="21" y="25"/>
                  </a:lnTo>
                  <a:lnTo>
                    <a:pt x="15" y="19"/>
                  </a:lnTo>
                  <a:lnTo>
                    <a:pt x="12" y="15"/>
                  </a:lnTo>
                  <a:lnTo>
                    <a:pt x="8" y="11"/>
                  </a:lnTo>
                  <a:lnTo>
                    <a:pt x="6" y="8"/>
                  </a:lnTo>
                  <a:lnTo>
                    <a:pt x="2" y="4"/>
                  </a:lnTo>
                  <a:lnTo>
                    <a:pt x="2" y="2"/>
                  </a:lnTo>
                  <a:lnTo>
                    <a:pt x="0" y="0"/>
                  </a:lnTo>
                  <a:lnTo>
                    <a:pt x="0" y="0"/>
                  </a:lnTo>
                  <a:lnTo>
                    <a:pt x="0" y="0"/>
                  </a:lnTo>
                  <a:close/>
                </a:path>
              </a:pathLst>
            </a:custGeom>
            <a:solidFill>
              <a:srgbClr val="BFC9FF"/>
            </a:solidFill>
            <a:ln>
              <a:noFill/>
            </a:ln>
            <a:extLst/>
          </p:spPr>
          <p:txBody>
            <a:bodyPr/>
            <a:lstStyle/>
            <a:p>
              <a:pPr fontAlgn="auto">
                <a:spcBef>
                  <a:spcPts val="0"/>
                </a:spcBef>
                <a:spcAft>
                  <a:spcPts val="0"/>
                </a:spcAft>
                <a:defRPr/>
              </a:pPr>
              <a:endParaRPr lang="en-US">
                <a:latin typeface="+mn-lt"/>
              </a:endParaRPr>
            </a:p>
          </p:txBody>
        </p:sp>
        <p:sp>
          <p:nvSpPr>
            <p:cNvPr id="52" name="Freeform 299"/>
            <p:cNvSpPr>
              <a:spLocks/>
            </p:cNvSpPr>
            <p:nvPr/>
          </p:nvSpPr>
          <p:spPr bwMode="auto">
            <a:xfrm>
              <a:off x="2775" y="1816"/>
              <a:ext cx="52" cy="33"/>
            </a:xfrm>
            <a:custGeom>
              <a:avLst/>
              <a:gdLst>
                <a:gd name="T0" fmla="*/ 9 w 104"/>
                <a:gd name="T1" fmla="*/ 2 h 67"/>
                <a:gd name="T2" fmla="*/ 9 w 104"/>
                <a:gd name="T3" fmla="*/ 2 h 67"/>
                <a:gd name="T4" fmla="*/ 11 w 104"/>
                <a:gd name="T5" fmla="*/ 2 h 67"/>
                <a:gd name="T6" fmla="*/ 13 w 104"/>
                <a:gd name="T7" fmla="*/ 0 h 67"/>
                <a:gd name="T8" fmla="*/ 17 w 104"/>
                <a:gd name="T9" fmla="*/ 0 h 67"/>
                <a:gd name="T10" fmla="*/ 21 w 104"/>
                <a:gd name="T11" fmla="*/ 0 h 67"/>
                <a:gd name="T12" fmla="*/ 27 w 104"/>
                <a:gd name="T13" fmla="*/ 4 h 67"/>
                <a:gd name="T14" fmla="*/ 28 w 104"/>
                <a:gd name="T15" fmla="*/ 4 h 67"/>
                <a:gd name="T16" fmla="*/ 30 w 104"/>
                <a:gd name="T17" fmla="*/ 6 h 67"/>
                <a:gd name="T18" fmla="*/ 34 w 104"/>
                <a:gd name="T19" fmla="*/ 8 h 67"/>
                <a:gd name="T20" fmla="*/ 38 w 104"/>
                <a:gd name="T21" fmla="*/ 12 h 67"/>
                <a:gd name="T22" fmla="*/ 42 w 104"/>
                <a:gd name="T23" fmla="*/ 13 h 67"/>
                <a:gd name="T24" fmla="*/ 46 w 104"/>
                <a:gd name="T25" fmla="*/ 15 h 67"/>
                <a:gd name="T26" fmla="*/ 51 w 104"/>
                <a:gd name="T27" fmla="*/ 17 h 67"/>
                <a:gd name="T28" fmla="*/ 57 w 104"/>
                <a:gd name="T29" fmla="*/ 21 h 67"/>
                <a:gd name="T30" fmla="*/ 61 w 104"/>
                <a:gd name="T31" fmla="*/ 23 h 67"/>
                <a:gd name="T32" fmla="*/ 66 w 104"/>
                <a:gd name="T33" fmla="*/ 25 h 67"/>
                <a:gd name="T34" fmla="*/ 72 w 104"/>
                <a:gd name="T35" fmla="*/ 27 h 67"/>
                <a:gd name="T36" fmla="*/ 78 w 104"/>
                <a:gd name="T37" fmla="*/ 29 h 67"/>
                <a:gd name="T38" fmla="*/ 84 w 104"/>
                <a:gd name="T39" fmla="*/ 31 h 67"/>
                <a:gd name="T40" fmla="*/ 87 w 104"/>
                <a:gd name="T41" fmla="*/ 32 h 67"/>
                <a:gd name="T42" fmla="*/ 93 w 104"/>
                <a:gd name="T43" fmla="*/ 32 h 67"/>
                <a:gd name="T44" fmla="*/ 97 w 104"/>
                <a:gd name="T45" fmla="*/ 34 h 67"/>
                <a:gd name="T46" fmla="*/ 99 w 104"/>
                <a:gd name="T47" fmla="*/ 34 h 67"/>
                <a:gd name="T48" fmla="*/ 103 w 104"/>
                <a:gd name="T49" fmla="*/ 34 h 67"/>
                <a:gd name="T50" fmla="*/ 103 w 104"/>
                <a:gd name="T51" fmla="*/ 36 h 67"/>
                <a:gd name="T52" fmla="*/ 104 w 104"/>
                <a:gd name="T53" fmla="*/ 36 h 67"/>
                <a:gd name="T54" fmla="*/ 104 w 104"/>
                <a:gd name="T55" fmla="*/ 38 h 67"/>
                <a:gd name="T56" fmla="*/ 104 w 104"/>
                <a:gd name="T57" fmla="*/ 42 h 67"/>
                <a:gd name="T58" fmla="*/ 104 w 104"/>
                <a:gd name="T59" fmla="*/ 46 h 67"/>
                <a:gd name="T60" fmla="*/ 103 w 104"/>
                <a:gd name="T61" fmla="*/ 51 h 67"/>
                <a:gd name="T62" fmla="*/ 101 w 104"/>
                <a:gd name="T63" fmla="*/ 57 h 67"/>
                <a:gd name="T64" fmla="*/ 97 w 104"/>
                <a:gd name="T65" fmla="*/ 63 h 67"/>
                <a:gd name="T66" fmla="*/ 93 w 104"/>
                <a:gd name="T67" fmla="*/ 63 h 67"/>
                <a:gd name="T68" fmla="*/ 89 w 104"/>
                <a:gd name="T69" fmla="*/ 65 h 67"/>
                <a:gd name="T70" fmla="*/ 84 w 104"/>
                <a:gd name="T71" fmla="*/ 65 h 67"/>
                <a:gd name="T72" fmla="*/ 80 w 104"/>
                <a:gd name="T73" fmla="*/ 67 h 67"/>
                <a:gd name="T74" fmla="*/ 72 w 104"/>
                <a:gd name="T75" fmla="*/ 65 h 67"/>
                <a:gd name="T76" fmla="*/ 66 w 104"/>
                <a:gd name="T77" fmla="*/ 63 h 67"/>
                <a:gd name="T78" fmla="*/ 61 w 104"/>
                <a:gd name="T79" fmla="*/ 63 h 67"/>
                <a:gd name="T80" fmla="*/ 55 w 104"/>
                <a:gd name="T81" fmla="*/ 61 h 67"/>
                <a:gd name="T82" fmla="*/ 49 w 104"/>
                <a:gd name="T83" fmla="*/ 59 h 67"/>
                <a:gd name="T84" fmla="*/ 44 w 104"/>
                <a:gd name="T85" fmla="*/ 57 h 67"/>
                <a:gd name="T86" fmla="*/ 38 w 104"/>
                <a:gd name="T87" fmla="*/ 55 h 67"/>
                <a:gd name="T88" fmla="*/ 32 w 104"/>
                <a:gd name="T89" fmla="*/ 53 h 67"/>
                <a:gd name="T90" fmla="*/ 28 w 104"/>
                <a:gd name="T91" fmla="*/ 51 h 67"/>
                <a:gd name="T92" fmla="*/ 23 w 104"/>
                <a:gd name="T93" fmla="*/ 48 h 67"/>
                <a:gd name="T94" fmla="*/ 19 w 104"/>
                <a:gd name="T95" fmla="*/ 44 h 67"/>
                <a:gd name="T96" fmla="*/ 15 w 104"/>
                <a:gd name="T97" fmla="*/ 42 h 67"/>
                <a:gd name="T98" fmla="*/ 9 w 104"/>
                <a:gd name="T99" fmla="*/ 36 h 67"/>
                <a:gd name="T100" fmla="*/ 8 w 104"/>
                <a:gd name="T101" fmla="*/ 34 h 67"/>
                <a:gd name="T102" fmla="*/ 4 w 104"/>
                <a:gd name="T103" fmla="*/ 29 h 67"/>
                <a:gd name="T104" fmla="*/ 2 w 104"/>
                <a:gd name="T105" fmla="*/ 25 h 67"/>
                <a:gd name="T106" fmla="*/ 0 w 104"/>
                <a:gd name="T107" fmla="*/ 19 h 67"/>
                <a:gd name="T108" fmla="*/ 0 w 104"/>
                <a:gd name="T109" fmla="*/ 15 h 67"/>
                <a:gd name="T110" fmla="*/ 0 w 104"/>
                <a:gd name="T111" fmla="*/ 12 h 67"/>
                <a:gd name="T112" fmla="*/ 0 w 104"/>
                <a:gd name="T113" fmla="*/ 10 h 67"/>
                <a:gd name="T114" fmla="*/ 0 w 104"/>
                <a:gd name="T115" fmla="*/ 4 h 67"/>
                <a:gd name="T116" fmla="*/ 2 w 104"/>
                <a:gd name="T117" fmla="*/ 2 h 67"/>
                <a:gd name="T118" fmla="*/ 8 w 104"/>
                <a:gd name="T119" fmla="*/ 2 h 67"/>
                <a:gd name="T120" fmla="*/ 9 w 104"/>
                <a:gd name="T121" fmla="*/ 2 h 67"/>
                <a:gd name="T122" fmla="*/ 9 w 104"/>
                <a:gd name="T123"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67">
                  <a:moveTo>
                    <a:pt x="9" y="2"/>
                  </a:moveTo>
                  <a:lnTo>
                    <a:pt x="9" y="2"/>
                  </a:lnTo>
                  <a:lnTo>
                    <a:pt x="11" y="2"/>
                  </a:lnTo>
                  <a:lnTo>
                    <a:pt x="13" y="0"/>
                  </a:lnTo>
                  <a:lnTo>
                    <a:pt x="17" y="0"/>
                  </a:lnTo>
                  <a:lnTo>
                    <a:pt x="21" y="0"/>
                  </a:lnTo>
                  <a:lnTo>
                    <a:pt x="27" y="4"/>
                  </a:lnTo>
                  <a:lnTo>
                    <a:pt x="28" y="4"/>
                  </a:lnTo>
                  <a:lnTo>
                    <a:pt x="30" y="6"/>
                  </a:lnTo>
                  <a:lnTo>
                    <a:pt x="34" y="8"/>
                  </a:lnTo>
                  <a:lnTo>
                    <a:pt x="38" y="12"/>
                  </a:lnTo>
                  <a:lnTo>
                    <a:pt x="42" y="13"/>
                  </a:lnTo>
                  <a:lnTo>
                    <a:pt x="46" y="15"/>
                  </a:lnTo>
                  <a:lnTo>
                    <a:pt x="51" y="17"/>
                  </a:lnTo>
                  <a:lnTo>
                    <a:pt x="57" y="21"/>
                  </a:lnTo>
                  <a:lnTo>
                    <a:pt x="61" y="23"/>
                  </a:lnTo>
                  <a:lnTo>
                    <a:pt x="66" y="25"/>
                  </a:lnTo>
                  <a:lnTo>
                    <a:pt x="72" y="27"/>
                  </a:lnTo>
                  <a:lnTo>
                    <a:pt x="78" y="29"/>
                  </a:lnTo>
                  <a:lnTo>
                    <a:pt x="84" y="31"/>
                  </a:lnTo>
                  <a:lnTo>
                    <a:pt x="87" y="32"/>
                  </a:lnTo>
                  <a:lnTo>
                    <a:pt x="93" y="32"/>
                  </a:lnTo>
                  <a:lnTo>
                    <a:pt x="97" y="34"/>
                  </a:lnTo>
                  <a:lnTo>
                    <a:pt x="99" y="34"/>
                  </a:lnTo>
                  <a:lnTo>
                    <a:pt x="103" y="34"/>
                  </a:lnTo>
                  <a:lnTo>
                    <a:pt x="103" y="36"/>
                  </a:lnTo>
                  <a:lnTo>
                    <a:pt x="104" y="36"/>
                  </a:lnTo>
                  <a:lnTo>
                    <a:pt x="104" y="38"/>
                  </a:lnTo>
                  <a:lnTo>
                    <a:pt x="104" y="42"/>
                  </a:lnTo>
                  <a:lnTo>
                    <a:pt x="104" y="46"/>
                  </a:lnTo>
                  <a:lnTo>
                    <a:pt x="103" y="51"/>
                  </a:lnTo>
                  <a:lnTo>
                    <a:pt x="101" y="57"/>
                  </a:lnTo>
                  <a:lnTo>
                    <a:pt x="97" y="63"/>
                  </a:lnTo>
                  <a:lnTo>
                    <a:pt x="93" y="63"/>
                  </a:lnTo>
                  <a:lnTo>
                    <a:pt x="89" y="65"/>
                  </a:lnTo>
                  <a:lnTo>
                    <a:pt x="84" y="65"/>
                  </a:lnTo>
                  <a:lnTo>
                    <a:pt x="80" y="67"/>
                  </a:lnTo>
                  <a:lnTo>
                    <a:pt x="72" y="65"/>
                  </a:lnTo>
                  <a:lnTo>
                    <a:pt x="66" y="63"/>
                  </a:lnTo>
                  <a:lnTo>
                    <a:pt x="61" y="63"/>
                  </a:lnTo>
                  <a:lnTo>
                    <a:pt x="55" y="61"/>
                  </a:lnTo>
                  <a:lnTo>
                    <a:pt x="49" y="59"/>
                  </a:lnTo>
                  <a:lnTo>
                    <a:pt x="44" y="57"/>
                  </a:lnTo>
                  <a:lnTo>
                    <a:pt x="38" y="55"/>
                  </a:lnTo>
                  <a:lnTo>
                    <a:pt x="32" y="53"/>
                  </a:lnTo>
                  <a:lnTo>
                    <a:pt x="28" y="51"/>
                  </a:lnTo>
                  <a:lnTo>
                    <a:pt x="23" y="48"/>
                  </a:lnTo>
                  <a:lnTo>
                    <a:pt x="19" y="44"/>
                  </a:lnTo>
                  <a:lnTo>
                    <a:pt x="15" y="42"/>
                  </a:lnTo>
                  <a:lnTo>
                    <a:pt x="9" y="36"/>
                  </a:lnTo>
                  <a:lnTo>
                    <a:pt x="8" y="34"/>
                  </a:lnTo>
                  <a:lnTo>
                    <a:pt x="4" y="29"/>
                  </a:lnTo>
                  <a:lnTo>
                    <a:pt x="2" y="25"/>
                  </a:lnTo>
                  <a:lnTo>
                    <a:pt x="0" y="19"/>
                  </a:lnTo>
                  <a:lnTo>
                    <a:pt x="0" y="15"/>
                  </a:lnTo>
                  <a:lnTo>
                    <a:pt x="0" y="12"/>
                  </a:lnTo>
                  <a:lnTo>
                    <a:pt x="0" y="10"/>
                  </a:lnTo>
                  <a:lnTo>
                    <a:pt x="0" y="4"/>
                  </a:lnTo>
                  <a:lnTo>
                    <a:pt x="2" y="2"/>
                  </a:lnTo>
                  <a:lnTo>
                    <a:pt x="8" y="2"/>
                  </a:lnTo>
                  <a:lnTo>
                    <a:pt x="9" y="2"/>
                  </a:lnTo>
                  <a:lnTo>
                    <a:pt x="9" y="2"/>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53" name="Freeform 300"/>
            <p:cNvSpPr>
              <a:spLocks/>
            </p:cNvSpPr>
            <p:nvPr/>
          </p:nvSpPr>
          <p:spPr bwMode="auto">
            <a:xfrm>
              <a:off x="2765" y="1678"/>
              <a:ext cx="26" cy="23"/>
            </a:xfrm>
            <a:custGeom>
              <a:avLst/>
              <a:gdLst>
                <a:gd name="T0" fmla="*/ 27 w 51"/>
                <a:gd name="T1" fmla="*/ 45 h 45"/>
                <a:gd name="T2" fmla="*/ 30 w 51"/>
                <a:gd name="T3" fmla="*/ 43 h 45"/>
                <a:gd name="T4" fmla="*/ 36 w 51"/>
                <a:gd name="T5" fmla="*/ 43 h 45"/>
                <a:gd name="T6" fmla="*/ 40 w 51"/>
                <a:gd name="T7" fmla="*/ 40 h 45"/>
                <a:gd name="T8" fmla="*/ 44 w 51"/>
                <a:gd name="T9" fmla="*/ 38 h 45"/>
                <a:gd name="T10" fmla="*/ 47 w 51"/>
                <a:gd name="T11" fmla="*/ 34 h 45"/>
                <a:gd name="T12" fmla="*/ 49 w 51"/>
                <a:gd name="T13" fmla="*/ 32 h 45"/>
                <a:gd name="T14" fmla="*/ 49 w 51"/>
                <a:gd name="T15" fmla="*/ 28 h 45"/>
                <a:gd name="T16" fmla="*/ 51 w 51"/>
                <a:gd name="T17" fmla="*/ 22 h 45"/>
                <a:gd name="T18" fmla="*/ 49 w 51"/>
                <a:gd name="T19" fmla="*/ 19 h 45"/>
                <a:gd name="T20" fmla="*/ 49 w 51"/>
                <a:gd name="T21" fmla="*/ 15 h 45"/>
                <a:gd name="T22" fmla="*/ 47 w 51"/>
                <a:gd name="T23" fmla="*/ 9 h 45"/>
                <a:gd name="T24" fmla="*/ 44 w 51"/>
                <a:gd name="T25" fmla="*/ 7 h 45"/>
                <a:gd name="T26" fmla="*/ 40 w 51"/>
                <a:gd name="T27" fmla="*/ 3 h 45"/>
                <a:gd name="T28" fmla="*/ 36 w 51"/>
                <a:gd name="T29" fmla="*/ 2 h 45"/>
                <a:gd name="T30" fmla="*/ 30 w 51"/>
                <a:gd name="T31" fmla="*/ 0 h 45"/>
                <a:gd name="T32" fmla="*/ 27 w 51"/>
                <a:gd name="T33" fmla="*/ 0 h 45"/>
                <a:gd name="T34" fmla="*/ 19 w 51"/>
                <a:gd name="T35" fmla="*/ 0 h 45"/>
                <a:gd name="T36" fmla="*/ 15 w 51"/>
                <a:gd name="T37" fmla="*/ 2 h 45"/>
                <a:gd name="T38" fmla="*/ 11 w 51"/>
                <a:gd name="T39" fmla="*/ 3 h 45"/>
                <a:gd name="T40" fmla="*/ 8 w 51"/>
                <a:gd name="T41" fmla="*/ 7 h 45"/>
                <a:gd name="T42" fmla="*/ 4 w 51"/>
                <a:gd name="T43" fmla="*/ 9 h 45"/>
                <a:gd name="T44" fmla="*/ 2 w 51"/>
                <a:gd name="T45" fmla="*/ 15 h 45"/>
                <a:gd name="T46" fmla="*/ 0 w 51"/>
                <a:gd name="T47" fmla="*/ 19 h 45"/>
                <a:gd name="T48" fmla="*/ 0 w 51"/>
                <a:gd name="T49" fmla="*/ 22 h 45"/>
                <a:gd name="T50" fmla="*/ 0 w 51"/>
                <a:gd name="T51" fmla="*/ 28 h 45"/>
                <a:gd name="T52" fmla="*/ 2 w 51"/>
                <a:gd name="T53" fmla="*/ 32 h 45"/>
                <a:gd name="T54" fmla="*/ 4 w 51"/>
                <a:gd name="T55" fmla="*/ 34 h 45"/>
                <a:gd name="T56" fmla="*/ 8 w 51"/>
                <a:gd name="T57" fmla="*/ 38 h 45"/>
                <a:gd name="T58" fmla="*/ 11 w 51"/>
                <a:gd name="T59" fmla="*/ 40 h 45"/>
                <a:gd name="T60" fmla="*/ 15 w 51"/>
                <a:gd name="T61" fmla="*/ 43 h 45"/>
                <a:gd name="T62" fmla="*/ 19 w 51"/>
                <a:gd name="T63" fmla="*/ 43 h 45"/>
                <a:gd name="T64" fmla="*/ 27 w 51"/>
                <a:gd name="T65" fmla="*/ 45 h 45"/>
                <a:gd name="T66" fmla="*/ 27 w 51"/>
                <a:gd name="T6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45">
                  <a:moveTo>
                    <a:pt x="27" y="45"/>
                  </a:moveTo>
                  <a:lnTo>
                    <a:pt x="30" y="43"/>
                  </a:lnTo>
                  <a:lnTo>
                    <a:pt x="36" y="43"/>
                  </a:lnTo>
                  <a:lnTo>
                    <a:pt x="40" y="40"/>
                  </a:lnTo>
                  <a:lnTo>
                    <a:pt x="44" y="38"/>
                  </a:lnTo>
                  <a:lnTo>
                    <a:pt x="47" y="34"/>
                  </a:lnTo>
                  <a:lnTo>
                    <a:pt x="49" y="32"/>
                  </a:lnTo>
                  <a:lnTo>
                    <a:pt x="49" y="28"/>
                  </a:lnTo>
                  <a:lnTo>
                    <a:pt x="51" y="22"/>
                  </a:lnTo>
                  <a:lnTo>
                    <a:pt x="49" y="19"/>
                  </a:lnTo>
                  <a:lnTo>
                    <a:pt x="49" y="15"/>
                  </a:lnTo>
                  <a:lnTo>
                    <a:pt x="47" y="9"/>
                  </a:lnTo>
                  <a:lnTo>
                    <a:pt x="44" y="7"/>
                  </a:lnTo>
                  <a:lnTo>
                    <a:pt x="40" y="3"/>
                  </a:lnTo>
                  <a:lnTo>
                    <a:pt x="36" y="2"/>
                  </a:lnTo>
                  <a:lnTo>
                    <a:pt x="30" y="0"/>
                  </a:lnTo>
                  <a:lnTo>
                    <a:pt x="27" y="0"/>
                  </a:lnTo>
                  <a:lnTo>
                    <a:pt x="19" y="0"/>
                  </a:lnTo>
                  <a:lnTo>
                    <a:pt x="15" y="2"/>
                  </a:lnTo>
                  <a:lnTo>
                    <a:pt x="11" y="3"/>
                  </a:lnTo>
                  <a:lnTo>
                    <a:pt x="8" y="7"/>
                  </a:lnTo>
                  <a:lnTo>
                    <a:pt x="4" y="9"/>
                  </a:lnTo>
                  <a:lnTo>
                    <a:pt x="2" y="15"/>
                  </a:lnTo>
                  <a:lnTo>
                    <a:pt x="0" y="19"/>
                  </a:lnTo>
                  <a:lnTo>
                    <a:pt x="0" y="22"/>
                  </a:lnTo>
                  <a:lnTo>
                    <a:pt x="0" y="28"/>
                  </a:lnTo>
                  <a:lnTo>
                    <a:pt x="2" y="32"/>
                  </a:lnTo>
                  <a:lnTo>
                    <a:pt x="4" y="34"/>
                  </a:lnTo>
                  <a:lnTo>
                    <a:pt x="8" y="38"/>
                  </a:lnTo>
                  <a:lnTo>
                    <a:pt x="11" y="40"/>
                  </a:lnTo>
                  <a:lnTo>
                    <a:pt x="15" y="43"/>
                  </a:lnTo>
                  <a:lnTo>
                    <a:pt x="19" y="43"/>
                  </a:lnTo>
                  <a:lnTo>
                    <a:pt x="27" y="45"/>
                  </a:lnTo>
                  <a:lnTo>
                    <a:pt x="27" y="45"/>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54" name="Freeform 301"/>
            <p:cNvSpPr>
              <a:spLocks/>
            </p:cNvSpPr>
            <p:nvPr/>
          </p:nvSpPr>
          <p:spPr bwMode="auto">
            <a:xfrm>
              <a:off x="2906" y="1734"/>
              <a:ext cx="18" cy="17"/>
            </a:xfrm>
            <a:custGeom>
              <a:avLst/>
              <a:gdLst>
                <a:gd name="T0" fmla="*/ 12 w 36"/>
                <a:gd name="T1" fmla="*/ 30 h 32"/>
                <a:gd name="T2" fmla="*/ 15 w 36"/>
                <a:gd name="T3" fmla="*/ 32 h 32"/>
                <a:gd name="T4" fmla="*/ 19 w 36"/>
                <a:gd name="T5" fmla="*/ 32 h 32"/>
                <a:gd name="T6" fmla="*/ 23 w 36"/>
                <a:gd name="T7" fmla="*/ 32 h 32"/>
                <a:gd name="T8" fmla="*/ 25 w 36"/>
                <a:gd name="T9" fmla="*/ 32 h 32"/>
                <a:gd name="T10" fmla="*/ 29 w 36"/>
                <a:gd name="T11" fmla="*/ 32 h 32"/>
                <a:gd name="T12" fmla="*/ 33 w 36"/>
                <a:gd name="T13" fmla="*/ 30 h 32"/>
                <a:gd name="T14" fmla="*/ 34 w 36"/>
                <a:gd name="T15" fmla="*/ 26 h 32"/>
                <a:gd name="T16" fmla="*/ 36 w 36"/>
                <a:gd name="T17" fmla="*/ 24 h 32"/>
                <a:gd name="T18" fmla="*/ 36 w 36"/>
                <a:gd name="T19" fmla="*/ 19 h 32"/>
                <a:gd name="T20" fmla="*/ 34 w 36"/>
                <a:gd name="T21" fmla="*/ 13 h 32"/>
                <a:gd name="T22" fmla="*/ 31 w 36"/>
                <a:gd name="T23" fmla="*/ 7 h 32"/>
                <a:gd name="T24" fmla="*/ 25 w 36"/>
                <a:gd name="T25" fmla="*/ 4 h 32"/>
                <a:gd name="T26" fmla="*/ 21 w 36"/>
                <a:gd name="T27" fmla="*/ 2 h 32"/>
                <a:gd name="T28" fmla="*/ 17 w 36"/>
                <a:gd name="T29" fmla="*/ 0 h 32"/>
                <a:gd name="T30" fmla="*/ 14 w 36"/>
                <a:gd name="T31" fmla="*/ 0 h 32"/>
                <a:gd name="T32" fmla="*/ 12 w 36"/>
                <a:gd name="T33" fmla="*/ 2 h 32"/>
                <a:gd name="T34" fmla="*/ 8 w 36"/>
                <a:gd name="T35" fmla="*/ 2 h 32"/>
                <a:gd name="T36" fmla="*/ 4 w 36"/>
                <a:gd name="T37" fmla="*/ 4 h 32"/>
                <a:gd name="T38" fmla="*/ 2 w 36"/>
                <a:gd name="T39" fmla="*/ 5 h 32"/>
                <a:gd name="T40" fmla="*/ 2 w 36"/>
                <a:gd name="T41" fmla="*/ 9 h 32"/>
                <a:gd name="T42" fmla="*/ 0 w 36"/>
                <a:gd name="T43" fmla="*/ 13 h 32"/>
                <a:gd name="T44" fmla="*/ 2 w 36"/>
                <a:gd name="T45" fmla="*/ 21 h 32"/>
                <a:gd name="T46" fmla="*/ 4 w 36"/>
                <a:gd name="T47" fmla="*/ 23 h 32"/>
                <a:gd name="T48" fmla="*/ 6 w 36"/>
                <a:gd name="T49" fmla="*/ 24 h 32"/>
                <a:gd name="T50" fmla="*/ 8 w 36"/>
                <a:gd name="T51" fmla="*/ 28 h 32"/>
                <a:gd name="T52" fmla="*/ 12 w 36"/>
                <a:gd name="T53" fmla="*/ 30 h 32"/>
                <a:gd name="T54" fmla="*/ 12 w 36"/>
                <a:gd name="T5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2">
                  <a:moveTo>
                    <a:pt x="12" y="30"/>
                  </a:moveTo>
                  <a:lnTo>
                    <a:pt x="15" y="32"/>
                  </a:lnTo>
                  <a:lnTo>
                    <a:pt x="19" y="32"/>
                  </a:lnTo>
                  <a:lnTo>
                    <a:pt x="23" y="32"/>
                  </a:lnTo>
                  <a:lnTo>
                    <a:pt x="25" y="32"/>
                  </a:lnTo>
                  <a:lnTo>
                    <a:pt x="29" y="32"/>
                  </a:lnTo>
                  <a:lnTo>
                    <a:pt x="33" y="30"/>
                  </a:lnTo>
                  <a:lnTo>
                    <a:pt x="34" y="26"/>
                  </a:lnTo>
                  <a:lnTo>
                    <a:pt x="36" y="24"/>
                  </a:lnTo>
                  <a:lnTo>
                    <a:pt x="36" y="19"/>
                  </a:lnTo>
                  <a:lnTo>
                    <a:pt x="34" y="13"/>
                  </a:lnTo>
                  <a:lnTo>
                    <a:pt x="31" y="7"/>
                  </a:lnTo>
                  <a:lnTo>
                    <a:pt x="25" y="4"/>
                  </a:lnTo>
                  <a:lnTo>
                    <a:pt x="21" y="2"/>
                  </a:lnTo>
                  <a:lnTo>
                    <a:pt x="17" y="0"/>
                  </a:lnTo>
                  <a:lnTo>
                    <a:pt x="14" y="0"/>
                  </a:lnTo>
                  <a:lnTo>
                    <a:pt x="12" y="2"/>
                  </a:lnTo>
                  <a:lnTo>
                    <a:pt x="8" y="2"/>
                  </a:lnTo>
                  <a:lnTo>
                    <a:pt x="4" y="4"/>
                  </a:lnTo>
                  <a:lnTo>
                    <a:pt x="2" y="5"/>
                  </a:lnTo>
                  <a:lnTo>
                    <a:pt x="2" y="9"/>
                  </a:lnTo>
                  <a:lnTo>
                    <a:pt x="0" y="13"/>
                  </a:lnTo>
                  <a:lnTo>
                    <a:pt x="2" y="21"/>
                  </a:lnTo>
                  <a:lnTo>
                    <a:pt x="4" y="23"/>
                  </a:lnTo>
                  <a:lnTo>
                    <a:pt x="6" y="24"/>
                  </a:lnTo>
                  <a:lnTo>
                    <a:pt x="8" y="28"/>
                  </a:lnTo>
                  <a:lnTo>
                    <a:pt x="12" y="30"/>
                  </a:lnTo>
                  <a:lnTo>
                    <a:pt x="12" y="30"/>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55" name="Freeform 302"/>
            <p:cNvSpPr>
              <a:spLocks/>
            </p:cNvSpPr>
            <p:nvPr/>
          </p:nvSpPr>
          <p:spPr bwMode="auto">
            <a:xfrm>
              <a:off x="2729" y="1644"/>
              <a:ext cx="12" cy="17"/>
            </a:xfrm>
            <a:custGeom>
              <a:avLst/>
              <a:gdLst>
                <a:gd name="T0" fmla="*/ 7 w 22"/>
                <a:gd name="T1" fmla="*/ 0 h 34"/>
                <a:gd name="T2" fmla="*/ 15 w 22"/>
                <a:gd name="T3" fmla="*/ 2 h 34"/>
                <a:gd name="T4" fmla="*/ 19 w 22"/>
                <a:gd name="T5" fmla="*/ 4 h 34"/>
                <a:gd name="T6" fmla="*/ 21 w 22"/>
                <a:gd name="T7" fmla="*/ 8 h 34"/>
                <a:gd name="T8" fmla="*/ 22 w 22"/>
                <a:gd name="T9" fmla="*/ 14 h 34"/>
                <a:gd name="T10" fmla="*/ 21 w 22"/>
                <a:gd name="T11" fmla="*/ 17 h 34"/>
                <a:gd name="T12" fmla="*/ 19 w 22"/>
                <a:gd name="T13" fmla="*/ 21 h 34"/>
                <a:gd name="T14" fmla="*/ 17 w 22"/>
                <a:gd name="T15" fmla="*/ 25 h 34"/>
                <a:gd name="T16" fmla="*/ 15 w 22"/>
                <a:gd name="T17" fmla="*/ 29 h 34"/>
                <a:gd name="T18" fmla="*/ 11 w 22"/>
                <a:gd name="T19" fmla="*/ 33 h 34"/>
                <a:gd name="T20" fmla="*/ 7 w 22"/>
                <a:gd name="T21" fmla="*/ 34 h 34"/>
                <a:gd name="T22" fmla="*/ 5 w 22"/>
                <a:gd name="T23" fmla="*/ 34 h 34"/>
                <a:gd name="T24" fmla="*/ 3 w 22"/>
                <a:gd name="T25" fmla="*/ 34 h 34"/>
                <a:gd name="T26" fmla="*/ 0 w 22"/>
                <a:gd name="T27" fmla="*/ 31 h 34"/>
                <a:gd name="T28" fmla="*/ 0 w 22"/>
                <a:gd name="T29" fmla="*/ 25 h 34"/>
                <a:gd name="T30" fmla="*/ 2 w 22"/>
                <a:gd name="T31" fmla="*/ 19 h 34"/>
                <a:gd name="T32" fmla="*/ 3 w 22"/>
                <a:gd name="T33" fmla="*/ 10 h 34"/>
                <a:gd name="T34" fmla="*/ 5 w 22"/>
                <a:gd name="T35" fmla="*/ 4 h 34"/>
                <a:gd name="T36" fmla="*/ 7 w 22"/>
                <a:gd name="T37" fmla="*/ 0 h 34"/>
                <a:gd name="T38" fmla="*/ 7 w 22"/>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4">
                  <a:moveTo>
                    <a:pt x="7" y="0"/>
                  </a:moveTo>
                  <a:lnTo>
                    <a:pt x="15" y="2"/>
                  </a:lnTo>
                  <a:lnTo>
                    <a:pt x="19" y="4"/>
                  </a:lnTo>
                  <a:lnTo>
                    <a:pt x="21" y="8"/>
                  </a:lnTo>
                  <a:lnTo>
                    <a:pt x="22" y="14"/>
                  </a:lnTo>
                  <a:lnTo>
                    <a:pt x="21" y="17"/>
                  </a:lnTo>
                  <a:lnTo>
                    <a:pt x="19" y="21"/>
                  </a:lnTo>
                  <a:lnTo>
                    <a:pt x="17" y="25"/>
                  </a:lnTo>
                  <a:lnTo>
                    <a:pt x="15" y="29"/>
                  </a:lnTo>
                  <a:lnTo>
                    <a:pt x="11" y="33"/>
                  </a:lnTo>
                  <a:lnTo>
                    <a:pt x="7" y="34"/>
                  </a:lnTo>
                  <a:lnTo>
                    <a:pt x="5" y="34"/>
                  </a:lnTo>
                  <a:lnTo>
                    <a:pt x="3" y="34"/>
                  </a:lnTo>
                  <a:lnTo>
                    <a:pt x="0" y="31"/>
                  </a:lnTo>
                  <a:lnTo>
                    <a:pt x="0" y="25"/>
                  </a:lnTo>
                  <a:lnTo>
                    <a:pt x="2" y="19"/>
                  </a:lnTo>
                  <a:lnTo>
                    <a:pt x="3" y="10"/>
                  </a:lnTo>
                  <a:lnTo>
                    <a:pt x="5" y="4"/>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6" name="Freeform 303"/>
            <p:cNvSpPr>
              <a:spLocks/>
            </p:cNvSpPr>
            <p:nvPr/>
          </p:nvSpPr>
          <p:spPr bwMode="auto">
            <a:xfrm>
              <a:off x="2752" y="1644"/>
              <a:ext cx="10" cy="17"/>
            </a:xfrm>
            <a:custGeom>
              <a:avLst/>
              <a:gdLst>
                <a:gd name="T0" fmla="*/ 8 w 19"/>
                <a:gd name="T1" fmla="*/ 0 h 34"/>
                <a:gd name="T2" fmla="*/ 14 w 19"/>
                <a:gd name="T3" fmla="*/ 2 h 34"/>
                <a:gd name="T4" fmla="*/ 17 w 19"/>
                <a:gd name="T5" fmla="*/ 4 h 34"/>
                <a:gd name="T6" fmla="*/ 17 w 19"/>
                <a:gd name="T7" fmla="*/ 8 h 34"/>
                <a:gd name="T8" fmla="*/ 19 w 19"/>
                <a:gd name="T9" fmla="*/ 14 h 34"/>
                <a:gd name="T10" fmla="*/ 19 w 19"/>
                <a:gd name="T11" fmla="*/ 19 h 34"/>
                <a:gd name="T12" fmla="*/ 19 w 19"/>
                <a:gd name="T13" fmla="*/ 25 h 34"/>
                <a:gd name="T14" fmla="*/ 17 w 19"/>
                <a:gd name="T15" fmla="*/ 29 h 34"/>
                <a:gd name="T16" fmla="*/ 17 w 19"/>
                <a:gd name="T17" fmla="*/ 34 h 34"/>
                <a:gd name="T18" fmla="*/ 16 w 19"/>
                <a:gd name="T19" fmla="*/ 34 h 34"/>
                <a:gd name="T20" fmla="*/ 12 w 19"/>
                <a:gd name="T21" fmla="*/ 34 h 34"/>
                <a:gd name="T22" fmla="*/ 10 w 19"/>
                <a:gd name="T23" fmla="*/ 34 h 34"/>
                <a:gd name="T24" fmla="*/ 6 w 19"/>
                <a:gd name="T25" fmla="*/ 34 h 34"/>
                <a:gd name="T26" fmla="*/ 4 w 19"/>
                <a:gd name="T27" fmla="*/ 31 h 34"/>
                <a:gd name="T28" fmla="*/ 2 w 19"/>
                <a:gd name="T29" fmla="*/ 27 h 34"/>
                <a:gd name="T30" fmla="*/ 0 w 19"/>
                <a:gd name="T31" fmla="*/ 21 h 34"/>
                <a:gd name="T32" fmla="*/ 0 w 19"/>
                <a:gd name="T33" fmla="*/ 17 h 34"/>
                <a:gd name="T34" fmla="*/ 0 w 19"/>
                <a:gd name="T35" fmla="*/ 14 h 34"/>
                <a:gd name="T36" fmla="*/ 2 w 19"/>
                <a:gd name="T37" fmla="*/ 10 h 34"/>
                <a:gd name="T38" fmla="*/ 4 w 19"/>
                <a:gd name="T39" fmla="*/ 4 h 34"/>
                <a:gd name="T40" fmla="*/ 8 w 19"/>
                <a:gd name="T41" fmla="*/ 0 h 34"/>
                <a:gd name="T42" fmla="*/ 8 w 19"/>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4">
                  <a:moveTo>
                    <a:pt x="8" y="0"/>
                  </a:moveTo>
                  <a:lnTo>
                    <a:pt x="14" y="2"/>
                  </a:lnTo>
                  <a:lnTo>
                    <a:pt x="17" y="4"/>
                  </a:lnTo>
                  <a:lnTo>
                    <a:pt x="17" y="8"/>
                  </a:lnTo>
                  <a:lnTo>
                    <a:pt x="19" y="14"/>
                  </a:lnTo>
                  <a:lnTo>
                    <a:pt x="19" y="19"/>
                  </a:lnTo>
                  <a:lnTo>
                    <a:pt x="19" y="25"/>
                  </a:lnTo>
                  <a:lnTo>
                    <a:pt x="17" y="29"/>
                  </a:lnTo>
                  <a:lnTo>
                    <a:pt x="17" y="34"/>
                  </a:lnTo>
                  <a:lnTo>
                    <a:pt x="16" y="34"/>
                  </a:lnTo>
                  <a:lnTo>
                    <a:pt x="12" y="34"/>
                  </a:lnTo>
                  <a:lnTo>
                    <a:pt x="10" y="34"/>
                  </a:lnTo>
                  <a:lnTo>
                    <a:pt x="6" y="34"/>
                  </a:lnTo>
                  <a:lnTo>
                    <a:pt x="4" y="31"/>
                  </a:lnTo>
                  <a:lnTo>
                    <a:pt x="2" y="27"/>
                  </a:lnTo>
                  <a:lnTo>
                    <a:pt x="0" y="21"/>
                  </a:lnTo>
                  <a:lnTo>
                    <a:pt x="0" y="17"/>
                  </a:lnTo>
                  <a:lnTo>
                    <a:pt x="0" y="14"/>
                  </a:lnTo>
                  <a:lnTo>
                    <a:pt x="2" y="10"/>
                  </a:lnTo>
                  <a:lnTo>
                    <a:pt x="4" y="4"/>
                  </a:lnTo>
                  <a:lnTo>
                    <a:pt x="8" y="0"/>
                  </a:lnTo>
                  <a:lnTo>
                    <a:pt x="8"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7" name="Freeform 304"/>
            <p:cNvSpPr>
              <a:spLocks/>
            </p:cNvSpPr>
            <p:nvPr/>
          </p:nvSpPr>
          <p:spPr bwMode="auto">
            <a:xfrm>
              <a:off x="2775" y="1649"/>
              <a:ext cx="11" cy="15"/>
            </a:xfrm>
            <a:custGeom>
              <a:avLst/>
              <a:gdLst>
                <a:gd name="T0" fmla="*/ 11 w 23"/>
                <a:gd name="T1" fmla="*/ 0 h 30"/>
                <a:gd name="T2" fmla="*/ 17 w 23"/>
                <a:gd name="T3" fmla="*/ 2 h 30"/>
                <a:gd name="T4" fmla="*/ 21 w 23"/>
                <a:gd name="T5" fmla="*/ 4 h 30"/>
                <a:gd name="T6" fmla="*/ 23 w 23"/>
                <a:gd name="T7" fmla="*/ 7 h 30"/>
                <a:gd name="T8" fmla="*/ 23 w 23"/>
                <a:gd name="T9" fmla="*/ 11 h 30"/>
                <a:gd name="T10" fmla="*/ 21 w 23"/>
                <a:gd name="T11" fmla="*/ 15 h 30"/>
                <a:gd name="T12" fmla="*/ 21 w 23"/>
                <a:gd name="T13" fmla="*/ 19 h 30"/>
                <a:gd name="T14" fmla="*/ 17 w 23"/>
                <a:gd name="T15" fmla="*/ 23 h 30"/>
                <a:gd name="T16" fmla="*/ 15 w 23"/>
                <a:gd name="T17" fmla="*/ 26 h 30"/>
                <a:gd name="T18" fmla="*/ 11 w 23"/>
                <a:gd name="T19" fmla="*/ 28 h 30"/>
                <a:gd name="T20" fmla="*/ 8 w 23"/>
                <a:gd name="T21" fmla="*/ 30 h 30"/>
                <a:gd name="T22" fmla="*/ 6 w 23"/>
                <a:gd name="T23" fmla="*/ 30 h 30"/>
                <a:gd name="T24" fmla="*/ 4 w 23"/>
                <a:gd name="T25" fmla="*/ 30 h 30"/>
                <a:gd name="T26" fmla="*/ 0 w 23"/>
                <a:gd name="T27" fmla="*/ 28 h 30"/>
                <a:gd name="T28" fmla="*/ 0 w 23"/>
                <a:gd name="T29" fmla="*/ 23 h 30"/>
                <a:gd name="T30" fmla="*/ 2 w 23"/>
                <a:gd name="T31" fmla="*/ 17 h 30"/>
                <a:gd name="T32" fmla="*/ 6 w 23"/>
                <a:gd name="T33" fmla="*/ 9 h 30"/>
                <a:gd name="T34" fmla="*/ 6 w 23"/>
                <a:gd name="T35" fmla="*/ 7 h 30"/>
                <a:gd name="T36" fmla="*/ 8 w 23"/>
                <a:gd name="T37" fmla="*/ 5 h 30"/>
                <a:gd name="T38" fmla="*/ 9 w 23"/>
                <a:gd name="T39" fmla="*/ 2 h 30"/>
                <a:gd name="T40" fmla="*/ 11 w 23"/>
                <a:gd name="T41" fmla="*/ 0 h 30"/>
                <a:gd name="T42" fmla="*/ 11 w 23"/>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0">
                  <a:moveTo>
                    <a:pt x="11" y="0"/>
                  </a:moveTo>
                  <a:lnTo>
                    <a:pt x="17" y="2"/>
                  </a:lnTo>
                  <a:lnTo>
                    <a:pt x="21" y="4"/>
                  </a:lnTo>
                  <a:lnTo>
                    <a:pt x="23" y="7"/>
                  </a:lnTo>
                  <a:lnTo>
                    <a:pt x="23" y="11"/>
                  </a:lnTo>
                  <a:lnTo>
                    <a:pt x="21" y="15"/>
                  </a:lnTo>
                  <a:lnTo>
                    <a:pt x="21" y="19"/>
                  </a:lnTo>
                  <a:lnTo>
                    <a:pt x="17" y="23"/>
                  </a:lnTo>
                  <a:lnTo>
                    <a:pt x="15" y="26"/>
                  </a:lnTo>
                  <a:lnTo>
                    <a:pt x="11" y="28"/>
                  </a:lnTo>
                  <a:lnTo>
                    <a:pt x="8" y="30"/>
                  </a:lnTo>
                  <a:lnTo>
                    <a:pt x="6" y="30"/>
                  </a:lnTo>
                  <a:lnTo>
                    <a:pt x="4" y="30"/>
                  </a:lnTo>
                  <a:lnTo>
                    <a:pt x="0" y="28"/>
                  </a:lnTo>
                  <a:lnTo>
                    <a:pt x="0" y="23"/>
                  </a:lnTo>
                  <a:lnTo>
                    <a:pt x="2" y="17"/>
                  </a:lnTo>
                  <a:lnTo>
                    <a:pt x="6" y="9"/>
                  </a:lnTo>
                  <a:lnTo>
                    <a:pt x="6" y="7"/>
                  </a:lnTo>
                  <a:lnTo>
                    <a:pt x="8" y="5"/>
                  </a:lnTo>
                  <a:lnTo>
                    <a:pt x="9" y="2"/>
                  </a:lnTo>
                  <a:lnTo>
                    <a:pt x="11" y="0"/>
                  </a:lnTo>
                  <a:lnTo>
                    <a:pt x="11"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8" name="Freeform 305"/>
            <p:cNvSpPr>
              <a:spLocks/>
            </p:cNvSpPr>
            <p:nvPr/>
          </p:nvSpPr>
          <p:spPr bwMode="auto">
            <a:xfrm>
              <a:off x="2800" y="1655"/>
              <a:ext cx="12" cy="18"/>
            </a:xfrm>
            <a:custGeom>
              <a:avLst/>
              <a:gdLst>
                <a:gd name="T0" fmla="*/ 14 w 25"/>
                <a:gd name="T1" fmla="*/ 0 h 36"/>
                <a:gd name="T2" fmla="*/ 17 w 25"/>
                <a:gd name="T3" fmla="*/ 2 h 36"/>
                <a:gd name="T4" fmla="*/ 21 w 25"/>
                <a:gd name="T5" fmla="*/ 4 h 36"/>
                <a:gd name="T6" fmla="*/ 23 w 25"/>
                <a:gd name="T7" fmla="*/ 8 h 36"/>
                <a:gd name="T8" fmla="*/ 25 w 25"/>
                <a:gd name="T9" fmla="*/ 12 h 36"/>
                <a:gd name="T10" fmla="*/ 23 w 25"/>
                <a:gd name="T11" fmla="*/ 15 h 36"/>
                <a:gd name="T12" fmla="*/ 21 w 25"/>
                <a:gd name="T13" fmla="*/ 21 h 36"/>
                <a:gd name="T14" fmla="*/ 19 w 25"/>
                <a:gd name="T15" fmla="*/ 25 h 36"/>
                <a:gd name="T16" fmla="*/ 17 w 25"/>
                <a:gd name="T17" fmla="*/ 29 h 36"/>
                <a:gd name="T18" fmla="*/ 14 w 25"/>
                <a:gd name="T19" fmla="*/ 32 h 36"/>
                <a:gd name="T20" fmla="*/ 10 w 25"/>
                <a:gd name="T21" fmla="*/ 34 h 36"/>
                <a:gd name="T22" fmla="*/ 8 w 25"/>
                <a:gd name="T23" fmla="*/ 36 h 36"/>
                <a:gd name="T24" fmla="*/ 4 w 25"/>
                <a:gd name="T25" fmla="*/ 36 h 36"/>
                <a:gd name="T26" fmla="*/ 2 w 25"/>
                <a:gd name="T27" fmla="*/ 32 h 36"/>
                <a:gd name="T28" fmla="*/ 2 w 25"/>
                <a:gd name="T29" fmla="*/ 29 h 36"/>
                <a:gd name="T30" fmla="*/ 0 w 25"/>
                <a:gd name="T31" fmla="*/ 23 h 36"/>
                <a:gd name="T32" fmla="*/ 2 w 25"/>
                <a:gd name="T33" fmla="*/ 15 h 36"/>
                <a:gd name="T34" fmla="*/ 6 w 25"/>
                <a:gd name="T35" fmla="*/ 12 h 36"/>
                <a:gd name="T36" fmla="*/ 8 w 25"/>
                <a:gd name="T37" fmla="*/ 8 h 36"/>
                <a:gd name="T38" fmla="*/ 10 w 25"/>
                <a:gd name="T39" fmla="*/ 4 h 36"/>
                <a:gd name="T40" fmla="*/ 14 w 25"/>
                <a:gd name="T41" fmla="*/ 0 h 36"/>
                <a:gd name="T42" fmla="*/ 14 w 25"/>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6">
                  <a:moveTo>
                    <a:pt x="14" y="0"/>
                  </a:moveTo>
                  <a:lnTo>
                    <a:pt x="17" y="2"/>
                  </a:lnTo>
                  <a:lnTo>
                    <a:pt x="21" y="4"/>
                  </a:lnTo>
                  <a:lnTo>
                    <a:pt x="23" y="8"/>
                  </a:lnTo>
                  <a:lnTo>
                    <a:pt x="25" y="12"/>
                  </a:lnTo>
                  <a:lnTo>
                    <a:pt x="23" y="15"/>
                  </a:lnTo>
                  <a:lnTo>
                    <a:pt x="21" y="21"/>
                  </a:lnTo>
                  <a:lnTo>
                    <a:pt x="19" y="25"/>
                  </a:lnTo>
                  <a:lnTo>
                    <a:pt x="17" y="29"/>
                  </a:lnTo>
                  <a:lnTo>
                    <a:pt x="14" y="32"/>
                  </a:lnTo>
                  <a:lnTo>
                    <a:pt x="10" y="34"/>
                  </a:lnTo>
                  <a:lnTo>
                    <a:pt x="8" y="36"/>
                  </a:lnTo>
                  <a:lnTo>
                    <a:pt x="4" y="36"/>
                  </a:lnTo>
                  <a:lnTo>
                    <a:pt x="2" y="32"/>
                  </a:lnTo>
                  <a:lnTo>
                    <a:pt x="2" y="29"/>
                  </a:lnTo>
                  <a:lnTo>
                    <a:pt x="0" y="23"/>
                  </a:lnTo>
                  <a:lnTo>
                    <a:pt x="2" y="15"/>
                  </a:lnTo>
                  <a:lnTo>
                    <a:pt x="6" y="12"/>
                  </a:lnTo>
                  <a:lnTo>
                    <a:pt x="8" y="8"/>
                  </a:lnTo>
                  <a:lnTo>
                    <a:pt x="10" y="4"/>
                  </a:lnTo>
                  <a:lnTo>
                    <a:pt x="14" y="0"/>
                  </a:lnTo>
                  <a:lnTo>
                    <a:pt x="14"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9" name="Freeform 306"/>
            <p:cNvSpPr>
              <a:spLocks/>
            </p:cNvSpPr>
            <p:nvPr/>
          </p:nvSpPr>
          <p:spPr bwMode="auto">
            <a:xfrm>
              <a:off x="2819" y="1672"/>
              <a:ext cx="13" cy="19"/>
            </a:xfrm>
            <a:custGeom>
              <a:avLst/>
              <a:gdLst>
                <a:gd name="T0" fmla="*/ 16 w 27"/>
                <a:gd name="T1" fmla="*/ 0 h 38"/>
                <a:gd name="T2" fmla="*/ 19 w 27"/>
                <a:gd name="T3" fmla="*/ 0 h 38"/>
                <a:gd name="T4" fmla="*/ 23 w 27"/>
                <a:gd name="T5" fmla="*/ 2 h 38"/>
                <a:gd name="T6" fmla="*/ 25 w 27"/>
                <a:gd name="T7" fmla="*/ 4 h 38"/>
                <a:gd name="T8" fmla="*/ 27 w 27"/>
                <a:gd name="T9" fmla="*/ 8 h 38"/>
                <a:gd name="T10" fmla="*/ 27 w 27"/>
                <a:gd name="T11" fmla="*/ 12 h 38"/>
                <a:gd name="T12" fmla="*/ 27 w 27"/>
                <a:gd name="T13" fmla="*/ 17 h 38"/>
                <a:gd name="T14" fmla="*/ 25 w 27"/>
                <a:gd name="T15" fmla="*/ 21 h 38"/>
                <a:gd name="T16" fmla="*/ 23 w 27"/>
                <a:gd name="T17" fmla="*/ 27 h 38"/>
                <a:gd name="T18" fmla="*/ 21 w 27"/>
                <a:gd name="T19" fmla="*/ 31 h 38"/>
                <a:gd name="T20" fmla="*/ 19 w 27"/>
                <a:gd name="T21" fmla="*/ 35 h 38"/>
                <a:gd name="T22" fmla="*/ 16 w 27"/>
                <a:gd name="T23" fmla="*/ 36 h 38"/>
                <a:gd name="T24" fmla="*/ 14 w 27"/>
                <a:gd name="T25" fmla="*/ 38 h 38"/>
                <a:gd name="T26" fmla="*/ 10 w 27"/>
                <a:gd name="T27" fmla="*/ 38 h 38"/>
                <a:gd name="T28" fmla="*/ 6 w 27"/>
                <a:gd name="T29" fmla="*/ 38 h 38"/>
                <a:gd name="T30" fmla="*/ 4 w 27"/>
                <a:gd name="T31" fmla="*/ 35 h 38"/>
                <a:gd name="T32" fmla="*/ 0 w 27"/>
                <a:gd name="T33" fmla="*/ 31 h 38"/>
                <a:gd name="T34" fmla="*/ 2 w 27"/>
                <a:gd name="T35" fmla="*/ 27 h 38"/>
                <a:gd name="T36" fmla="*/ 4 w 27"/>
                <a:gd name="T37" fmla="*/ 23 h 38"/>
                <a:gd name="T38" fmla="*/ 6 w 27"/>
                <a:gd name="T39" fmla="*/ 19 h 38"/>
                <a:gd name="T40" fmla="*/ 8 w 27"/>
                <a:gd name="T41" fmla="*/ 14 h 38"/>
                <a:gd name="T42" fmla="*/ 10 w 27"/>
                <a:gd name="T43" fmla="*/ 10 h 38"/>
                <a:gd name="T44" fmla="*/ 12 w 27"/>
                <a:gd name="T45" fmla="*/ 4 h 38"/>
                <a:gd name="T46" fmla="*/ 14 w 27"/>
                <a:gd name="T47" fmla="*/ 2 h 38"/>
                <a:gd name="T48" fmla="*/ 16 w 27"/>
                <a:gd name="T49" fmla="*/ 0 h 38"/>
                <a:gd name="T50" fmla="*/ 16 w 27"/>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8">
                  <a:moveTo>
                    <a:pt x="16" y="0"/>
                  </a:moveTo>
                  <a:lnTo>
                    <a:pt x="19" y="0"/>
                  </a:lnTo>
                  <a:lnTo>
                    <a:pt x="23" y="2"/>
                  </a:lnTo>
                  <a:lnTo>
                    <a:pt x="25" y="4"/>
                  </a:lnTo>
                  <a:lnTo>
                    <a:pt x="27" y="8"/>
                  </a:lnTo>
                  <a:lnTo>
                    <a:pt x="27" y="12"/>
                  </a:lnTo>
                  <a:lnTo>
                    <a:pt x="27" y="17"/>
                  </a:lnTo>
                  <a:lnTo>
                    <a:pt x="25" y="21"/>
                  </a:lnTo>
                  <a:lnTo>
                    <a:pt x="23" y="27"/>
                  </a:lnTo>
                  <a:lnTo>
                    <a:pt x="21" y="31"/>
                  </a:lnTo>
                  <a:lnTo>
                    <a:pt x="19" y="35"/>
                  </a:lnTo>
                  <a:lnTo>
                    <a:pt x="16" y="36"/>
                  </a:lnTo>
                  <a:lnTo>
                    <a:pt x="14" y="38"/>
                  </a:lnTo>
                  <a:lnTo>
                    <a:pt x="10" y="38"/>
                  </a:lnTo>
                  <a:lnTo>
                    <a:pt x="6" y="38"/>
                  </a:lnTo>
                  <a:lnTo>
                    <a:pt x="4" y="35"/>
                  </a:lnTo>
                  <a:lnTo>
                    <a:pt x="0" y="31"/>
                  </a:lnTo>
                  <a:lnTo>
                    <a:pt x="2" y="27"/>
                  </a:lnTo>
                  <a:lnTo>
                    <a:pt x="4" y="23"/>
                  </a:lnTo>
                  <a:lnTo>
                    <a:pt x="6" y="19"/>
                  </a:lnTo>
                  <a:lnTo>
                    <a:pt x="8" y="14"/>
                  </a:lnTo>
                  <a:lnTo>
                    <a:pt x="10" y="10"/>
                  </a:lnTo>
                  <a:lnTo>
                    <a:pt x="12" y="4"/>
                  </a:lnTo>
                  <a:lnTo>
                    <a:pt x="14" y="2"/>
                  </a:lnTo>
                  <a:lnTo>
                    <a:pt x="16" y="0"/>
                  </a:lnTo>
                  <a:lnTo>
                    <a:pt x="16"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60" name="Freeform 307"/>
            <p:cNvSpPr>
              <a:spLocks/>
            </p:cNvSpPr>
            <p:nvPr/>
          </p:nvSpPr>
          <p:spPr bwMode="auto">
            <a:xfrm>
              <a:off x="2834" y="1688"/>
              <a:ext cx="11" cy="12"/>
            </a:xfrm>
            <a:custGeom>
              <a:avLst/>
              <a:gdLst>
                <a:gd name="T0" fmla="*/ 11 w 23"/>
                <a:gd name="T1" fmla="*/ 0 h 24"/>
                <a:gd name="T2" fmla="*/ 17 w 23"/>
                <a:gd name="T3" fmla="*/ 2 h 24"/>
                <a:gd name="T4" fmla="*/ 21 w 23"/>
                <a:gd name="T5" fmla="*/ 5 h 24"/>
                <a:gd name="T6" fmla="*/ 23 w 23"/>
                <a:gd name="T7" fmla="*/ 7 h 24"/>
                <a:gd name="T8" fmla="*/ 23 w 23"/>
                <a:gd name="T9" fmla="*/ 11 h 24"/>
                <a:gd name="T10" fmla="*/ 21 w 23"/>
                <a:gd name="T11" fmla="*/ 13 h 24"/>
                <a:gd name="T12" fmla="*/ 19 w 23"/>
                <a:gd name="T13" fmla="*/ 17 h 24"/>
                <a:gd name="T14" fmla="*/ 17 w 23"/>
                <a:gd name="T15" fmla="*/ 19 h 24"/>
                <a:gd name="T16" fmla="*/ 13 w 23"/>
                <a:gd name="T17" fmla="*/ 21 h 24"/>
                <a:gd name="T18" fmla="*/ 9 w 23"/>
                <a:gd name="T19" fmla="*/ 22 h 24"/>
                <a:gd name="T20" fmla="*/ 6 w 23"/>
                <a:gd name="T21" fmla="*/ 24 h 24"/>
                <a:gd name="T22" fmla="*/ 4 w 23"/>
                <a:gd name="T23" fmla="*/ 22 h 24"/>
                <a:gd name="T24" fmla="*/ 2 w 23"/>
                <a:gd name="T25" fmla="*/ 22 h 24"/>
                <a:gd name="T26" fmla="*/ 0 w 23"/>
                <a:gd name="T27" fmla="*/ 21 h 24"/>
                <a:gd name="T28" fmla="*/ 0 w 23"/>
                <a:gd name="T29" fmla="*/ 19 h 24"/>
                <a:gd name="T30" fmla="*/ 2 w 23"/>
                <a:gd name="T31" fmla="*/ 15 h 24"/>
                <a:gd name="T32" fmla="*/ 6 w 23"/>
                <a:gd name="T33" fmla="*/ 9 h 24"/>
                <a:gd name="T34" fmla="*/ 9 w 23"/>
                <a:gd name="T35" fmla="*/ 3 h 24"/>
                <a:gd name="T36" fmla="*/ 11 w 23"/>
                <a:gd name="T37" fmla="*/ 0 h 24"/>
                <a:gd name="T38" fmla="*/ 11 w 23"/>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11" y="0"/>
                  </a:moveTo>
                  <a:lnTo>
                    <a:pt x="17" y="2"/>
                  </a:lnTo>
                  <a:lnTo>
                    <a:pt x="21" y="5"/>
                  </a:lnTo>
                  <a:lnTo>
                    <a:pt x="23" y="7"/>
                  </a:lnTo>
                  <a:lnTo>
                    <a:pt x="23" y="11"/>
                  </a:lnTo>
                  <a:lnTo>
                    <a:pt x="21" y="13"/>
                  </a:lnTo>
                  <a:lnTo>
                    <a:pt x="19" y="17"/>
                  </a:lnTo>
                  <a:lnTo>
                    <a:pt x="17" y="19"/>
                  </a:lnTo>
                  <a:lnTo>
                    <a:pt x="13" y="21"/>
                  </a:lnTo>
                  <a:lnTo>
                    <a:pt x="9" y="22"/>
                  </a:lnTo>
                  <a:lnTo>
                    <a:pt x="6" y="24"/>
                  </a:lnTo>
                  <a:lnTo>
                    <a:pt x="4" y="22"/>
                  </a:lnTo>
                  <a:lnTo>
                    <a:pt x="2" y="22"/>
                  </a:lnTo>
                  <a:lnTo>
                    <a:pt x="0" y="21"/>
                  </a:lnTo>
                  <a:lnTo>
                    <a:pt x="0" y="19"/>
                  </a:lnTo>
                  <a:lnTo>
                    <a:pt x="2" y="15"/>
                  </a:lnTo>
                  <a:lnTo>
                    <a:pt x="6" y="9"/>
                  </a:lnTo>
                  <a:lnTo>
                    <a:pt x="9" y="3"/>
                  </a:lnTo>
                  <a:lnTo>
                    <a:pt x="11" y="0"/>
                  </a:lnTo>
                  <a:lnTo>
                    <a:pt x="11"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61" name="Freeform 308"/>
            <p:cNvSpPr>
              <a:spLocks/>
            </p:cNvSpPr>
            <p:nvPr/>
          </p:nvSpPr>
          <p:spPr bwMode="auto">
            <a:xfrm>
              <a:off x="2893" y="1701"/>
              <a:ext cx="9" cy="17"/>
            </a:xfrm>
            <a:custGeom>
              <a:avLst/>
              <a:gdLst>
                <a:gd name="T0" fmla="*/ 7 w 19"/>
                <a:gd name="T1" fmla="*/ 0 h 34"/>
                <a:gd name="T2" fmla="*/ 13 w 19"/>
                <a:gd name="T3" fmla="*/ 0 h 34"/>
                <a:gd name="T4" fmla="*/ 15 w 19"/>
                <a:gd name="T5" fmla="*/ 4 h 34"/>
                <a:gd name="T6" fmla="*/ 17 w 19"/>
                <a:gd name="T7" fmla="*/ 8 h 34"/>
                <a:gd name="T8" fmla="*/ 19 w 19"/>
                <a:gd name="T9" fmla="*/ 14 h 34"/>
                <a:gd name="T10" fmla="*/ 19 w 19"/>
                <a:gd name="T11" fmla="*/ 19 h 34"/>
                <a:gd name="T12" fmla="*/ 19 w 19"/>
                <a:gd name="T13" fmla="*/ 25 h 34"/>
                <a:gd name="T14" fmla="*/ 19 w 19"/>
                <a:gd name="T15" fmla="*/ 31 h 34"/>
                <a:gd name="T16" fmla="*/ 19 w 19"/>
                <a:gd name="T17" fmla="*/ 34 h 34"/>
                <a:gd name="T18" fmla="*/ 15 w 19"/>
                <a:gd name="T19" fmla="*/ 34 h 34"/>
                <a:gd name="T20" fmla="*/ 11 w 19"/>
                <a:gd name="T21" fmla="*/ 34 h 34"/>
                <a:gd name="T22" fmla="*/ 9 w 19"/>
                <a:gd name="T23" fmla="*/ 34 h 34"/>
                <a:gd name="T24" fmla="*/ 7 w 19"/>
                <a:gd name="T25" fmla="*/ 34 h 34"/>
                <a:gd name="T26" fmla="*/ 3 w 19"/>
                <a:gd name="T27" fmla="*/ 31 h 34"/>
                <a:gd name="T28" fmla="*/ 3 w 19"/>
                <a:gd name="T29" fmla="*/ 27 h 34"/>
                <a:gd name="T30" fmla="*/ 2 w 19"/>
                <a:gd name="T31" fmla="*/ 21 h 34"/>
                <a:gd name="T32" fmla="*/ 0 w 19"/>
                <a:gd name="T33" fmla="*/ 17 h 34"/>
                <a:gd name="T34" fmla="*/ 0 w 19"/>
                <a:gd name="T35" fmla="*/ 12 h 34"/>
                <a:gd name="T36" fmla="*/ 2 w 19"/>
                <a:gd name="T37" fmla="*/ 8 h 34"/>
                <a:gd name="T38" fmla="*/ 3 w 19"/>
                <a:gd name="T39" fmla="*/ 4 h 34"/>
                <a:gd name="T40" fmla="*/ 7 w 19"/>
                <a:gd name="T41" fmla="*/ 0 h 34"/>
                <a:gd name="T42" fmla="*/ 7 w 19"/>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4">
                  <a:moveTo>
                    <a:pt x="7" y="0"/>
                  </a:moveTo>
                  <a:lnTo>
                    <a:pt x="13" y="0"/>
                  </a:lnTo>
                  <a:lnTo>
                    <a:pt x="15" y="4"/>
                  </a:lnTo>
                  <a:lnTo>
                    <a:pt x="17" y="8"/>
                  </a:lnTo>
                  <a:lnTo>
                    <a:pt x="19" y="14"/>
                  </a:lnTo>
                  <a:lnTo>
                    <a:pt x="19" y="19"/>
                  </a:lnTo>
                  <a:lnTo>
                    <a:pt x="19" y="25"/>
                  </a:lnTo>
                  <a:lnTo>
                    <a:pt x="19" y="31"/>
                  </a:lnTo>
                  <a:lnTo>
                    <a:pt x="19" y="34"/>
                  </a:lnTo>
                  <a:lnTo>
                    <a:pt x="15" y="34"/>
                  </a:lnTo>
                  <a:lnTo>
                    <a:pt x="11" y="34"/>
                  </a:lnTo>
                  <a:lnTo>
                    <a:pt x="9" y="34"/>
                  </a:lnTo>
                  <a:lnTo>
                    <a:pt x="7" y="34"/>
                  </a:lnTo>
                  <a:lnTo>
                    <a:pt x="3" y="31"/>
                  </a:lnTo>
                  <a:lnTo>
                    <a:pt x="3" y="27"/>
                  </a:lnTo>
                  <a:lnTo>
                    <a:pt x="2" y="21"/>
                  </a:lnTo>
                  <a:lnTo>
                    <a:pt x="0" y="17"/>
                  </a:lnTo>
                  <a:lnTo>
                    <a:pt x="0" y="12"/>
                  </a:lnTo>
                  <a:lnTo>
                    <a:pt x="2" y="8"/>
                  </a:lnTo>
                  <a:lnTo>
                    <a:pt x="3" y="4"/>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62" name="Freeform 309"/>
            <p:cNvSpPr>
              <a:spLocks/>
            </p:cNvSpPr>
            <p:nvPr/>
          </p:nvSpPr>
          <p:spPr bwMode="auto">
            <a:xfrm>
              <a:off x="2912" y="1706"/>
              <a:ext cx="8" cy="12"/>
            </a:xfrm>
            <a:custGeom>
              <a:avLst/>
              <a:gdLst>
                <a:gd name="T0" fmla="*/ 7 w 17"/>
                <a:gd name="T1" fmla="*/ 0 h 24"/>
                <a:gd name="T2" fmla="*/ 13 w 17"/>
                <a:gd name="T3" fmla="*/ 2 h 24"/>
                <a:gd name="T4" fmla="*/ 15 w 17"/>
                <a:gd name="T5" fmla="*/ 5 h 24"/>
                <a:gd name="T6" fmla="*/ 17 w 17"/>
                <a:gd name="T7" fmla="*/ 11 h 24"/>
                <a:gd name="T8" fmla="*/ 17 w 17"/>
                <a:gd name="T9" fmla="*/ 17 h 24"/>
                <a:gd name="T10" fmla="*/ 15 w 17"/>
                <a:gd name="T11" fmla="*/ 23 h 24"/>
                <a:gd name="T12" fmla="*/ 11 w 17"/>
                <a:gd name="T13" fmla="*/ 24 h 24"/>
                <a:gd name="T14" fmla="*/ 9 w 17"/>
                <a:gd name="T15" fmla="*/ 24 h 24"/>
                <a:gd name="T16" fmla="*/ 5 w 17"/>
                <a:gd name="T17" fmla="*/ 24 h 24"/>
                <a:gd name="T18" fmla="*/ 3 w 17"/>
                <a:gd name="T19" fmla="*/ 23 h 24"/>
                <a:gd name="T20" fmla="*/ 0 w 17"/>
                <a:gd name="T21" fmla="*/ 19 h 24"/>
                <a:gd name="T22" fmla="*/ 0 w 17"/>
                <a:gd name="T23" fmla="*/ 17 h 24"/>
                <a:gd name="T24" fmla="*/ 2 w 17"/>
                <a:gd name="T25" fmla="*/ 13 h 24"/>
                <a:gd name="T26" fmla="*/ 3 w 17"/>
                <a:gd name="T27" fmla="*/ 9 h 24"/>
                <a:gd name="T28" fmla="*/ 3 w 17"/>
                <a:gd name="T29" fmla="*/ 7 h 24"/>
                <a:gd name="T30" fmla="*/ 5 w 17"/>
                <a:gd name="T31" fmla="*/ 2 h 24"/>
                <a:gd name="T32" fmla="*/ 7 w 17"/>
                <a:gd name="T33" fmla="*/ 0 h 24"/>
                <a:gd name="T34" fmla="*/ 7 w 17"/>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4">
                  <a:moveTo>
                    <a:pt x="7" y="0"/>
                  </a:moveTo>
                  <a:lnTo>
                    <a:pt x="13" y="2"/>
                  </a:lnTo>
                  <a:lnTo>
                    <a:pt x="15" y="5"/>
                  </a:lnTo>
                  <a:lnTo>
                    <a:pt x="17" y="11"/>
                  </a:lnTo>
                  <a:lnTo>
                    <a:pt x="17" y="17"/>
                  </a:lnTo>
                  <a:lnTo>
                    <a:pt x="15" y="23"/>
                  </a:lnTo>
                  <a:lnTo>
                    <a:pt x="11" y="24"/>
                  </a:lnTo>
                  <a:lnTo>
                    <a:pt x="9" y="24"/>
                  </a:lnTo>
                  <a:lnTo>
                    <a:pt x="5" y="24"/>
                  </a:lnTo>
                  <a:lnTo>
                    <a:pt x="3" y="23"/>
                  </a:lnTo>
                  <a:lnTo>
                    <a:pt x="0" y="19"/>
                  </a:lnTo>
                  <a:lnTo>
                    <a:pt x="0" y="17"/>
                  </a:lnTo>
                  <a:lnTo>
                    <a:pt x="2" y="13"/>
                  </a:lnTo>
                  <a:lnTo>
                    <a:pt x="3" y="9"/>
                  </a:lnTo>
                  <a:lnTo>
                    <a:pt x="3" y="7"/>
                  </a:lnTo>
                  <a:lnTo>
                    <a:pt x="5" y="2"/>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63" name="Freeform 310"/>
            <p:cNvSpPr>
              <a:spLocks/>
            </p:cNvSpPr>
            <p:nvPr/>
          </p:nvSpPr>
          <p:spPr bwMode="auto">
            <a:xfrm>
              <a:off x="2927" y="1711"/>
              <a:ext cx="11" cy="15"/>
            </a:xfrm>
            <a:custGeom>
              <a:avLst/>
              <a:gdLst>
                <a:gd name="T0" fmla="*/ 12 w 21"/>
                <a:gd name="T1" fmla="*/ 0 h 31"/>
                <a:gd name="T2" fmla="*/ 15 w 21"/>
                <a:gd name="T3" fmla="*/ 0 h 31"/>
                <a:gd name="T4" fmla="*/ 19 w 21"/>
                <a:gd name="T5" fmla="*/ 4 h 31"/>
                <a:gd name="T6" fmla="*/ 21 w 21"/>
                <a:gd name="T7" fmla="*/ 8 h 31"/>
                <a:gd name="T8" fmla="*/ 21 w 21"/>
                <a:gd name="T9" fmla="*/ 12 h 31"/>
                <a:gd name="T10" fmla="*/ 19 w 21"/>
                <a:gd name="T11" fmla="*/ 15 h 31"/>
                <a:gd name="T12" fmla="*/ 19 w 21"/>
                <a:gd name="T13" fmla="*/ 19 h 31"/>
                <a:gd name="T14" fmla="*/ 15 w 21"/>
                <a:gd name="T15" fmla="*/ 23 h 31"/>
                <a:gd name="T16" fmla="*/ 13 w 21"/>
                <a:gd name="T17" fmla="*/ 27 h 31"/>
                <a:gd name="T18" fmla="*/ 10 w 21"/>
                <a:gd name="T19" fmla="*/ 29 h 31"/>
                <a:gd name="T20" fmla="*/ 6 w 21"/>
                <a:gd name="T21" fmla="*/ 31 h 31"/>
                <a:gd name="T22" fmla="*/ 4 w 21"/>
                <a:gd name="T23" fmla="*/ 31 h 31"/>
                <a:gd name="T24" fmla="*/ 2 w 21"/>
                <a:gd name="T25" fmla="*/ 31 h 31"/>
                <a:gd name="T26" fmla="*/ 0 w 21"/>
                <a:gd name="T27" fmla="*/ 29 h 31"/>
                <a:gd name="T28" fmla="*/ 0 w 21"/>
                <a:gd name="T29" fmla="*/ 25 h 31"/>
                <a:gd name="T30" fmla="*/ 0 w 21"/>
                <a:gd name="T31" fmla="*/ 19 h 31"/>
                <a:gd name="T32" fmla="*/ 2 w 21"/>
                <a:gd name="T33" fmla="*/ 12 h 31"/>
                <a:gd name="T34" fmla="*/ 4 w 21"/>
                <a:gd name="T35" fmla="*/ 10 h 31"/>
                <a:gd name="T36" fmla="*/ 6 w 21"/>
                <a:gd name="T37" fmla="*/ 6 h 31"/>
                <a:gd name="T38" fmla="*/ 8 w 21"/>
                <a:gd name="T39" fmla="*/ 2 h 31"/>
                <a:gd name="T40" fmla="*/ 12 w 21"/>
                <a:gd name="T41" fmla="*/ 0 h 31"/>
                <a:gd name="T42" fmla="*/ 12 w 21"/>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12" y="0"/>
                  </a:moveTo>
                  <a:lnTo>
                    <a:pt x="15" y="0"/>
                  </a:lnTo>
                  <a:lnTo>
                    <a:pt x="19" y="4"/>
                  </a:lnTo>
                  <a:lnTo>
                    <a:pt x="21" y="8"/>
                  </a:lnTo>
                  <a:lnTo>
                    <a:pt x="21" y="12"/>
                  </a:lnTo>
                  <a:lnTo>
                    <a:pt x="19" y="15"/>
                  </a:lnTo>
                  <a:lnTo>
                    <a:pt x="19" y="19"/>
                  </a:lnTo>
                  <a:lnTo>
                    <a:pt x="15" y="23"/>
                  </a:lnTo>
                  <a:lnTo>
                    <a:pt x="13" y="27"/>
                  </a:lnTo>
                  <a:lnTo>
                    <a:pt x="10" y="29"/>
                  </a:lnTo>
                  <a:lnTo>
                    <a:pt x="6" y="31"/>
                  </a:lnTo>
                  <a:lnTo>
                    <a:pt x="4" y="31"/>
                  </a:lnTo>
                  <a:lnTo>
                    <a:pt x="2" y="31"/>
                  </a:lnTo>
                  <a:lnTo>
                    <a:pt x="0" y="29"/>
                  </a:lnTo>
                  <a:lnTo>
                    <a:pt x="0" y="25"/>
                  </a:lnTo>
                  <a:lnTo>
                    <a:pt x="0" y="19"/>
                  </a:lnTo>
                  <a:lnTo>
                    <a:pt x="2" y="12"/>
                  </a:lnTo>
                  <a:lnTo>
                    <a:pt x="4" y="10"/>
                  </a:lnTo>
                  <a:lnTo>
                    <a:pt x="6" y="6"/>
                  </a:lnTo>
                  <a:lnTo>
                    <a:pt x="8" y="2"/>
                  </a:lnTo>
                  <a:lnTo>
                    <a:pt x="12" y="0"/>
                  </a:lnTo>
                  <a:lnTo>
                    <a:pt x="12"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grpSp>
      <p:sp>
        <p:nvSpPr>
          <p:cNvPr id="77" name="Title 1"/>
          <p:cNvSpPr>
            <a:spLocks noGrp="1"/>
          </p:cNvSpPr>
          <p:nvPr>
            <p:ph type="title"/>
          </p:nvPr>
        </p:nvSpPr>
        <p:spPr>
          <a:xfrm>
            <a:off x="1642802" y="1160710"/>
            <a:ext cx="6779098" cy="1155434"/>
          </a:xfrm>
        </p:spPr>
        <p:txBody>
          <a:bodyPr/>
          <a:lstStyle>
            <a:lvl1pPr algn="ctr">
              <a:lnSpc>
                <a:spcPts val="4500"/>
              </a:lnSpc>
              <a:defRPr b="1">
                <a:latin typeface="+mj-lt"/>
              </a:defRPr>
            </a:lvl1pPr>
          </a:lstStyle>
          <a:p>
            <a:r>
              <a:rPr lang="en-US" dirty="0" smtClean="0"/>
              <a:t>Click to edit Master title style</a:t>
            </a:r>
            <a:endParaRPr lang="en-US" dirty="0"/>
          </a:p>
        </p:txBody>
      </p:sp>
      <p:sp>
        <p:nvSpPr>
          <p:cNvPr id="91" name="Content Placeholder 2"/>
          <p:cNvSpPr>
            <a:spLocks noGrp="1"/>
          </p:cNvSpPr>
          <p:nvPr>
            <p:ph idx="1"/>
          </p:nvPr>
        </p:nvSpPr>
        <p:spPr>
          <a:xfrm>
            <a:off x="1821010" y="2332037"/>
            <a:ext cx="6600889" cy="39163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4" name="Date Placeholder 2"/>
          <p:cNvSpPr>
            <a:spLocks noGrp="1"/>
          </p:cNvSpPr>
          <p:nvPr>
            <p:ph type="dt" sz="half" idx="10"/>
          </p:nvPr>
        </p:nvSpPr>
        <p:spPr/>
        <p:txBody>
          <a:bodyPr/>
          <a:lstStyle>
            <a:lvl1pPr>
              <a:defRPr/>
            </a:lvl1pPr>
          </a:lstStyle>
          <a:p>
            <a:pPr>
              <a:defRPr/>
            </a:pPr>
            <a:fld id="{035C3EB4-1540-46F9-8E29-4001788B9FFF}" type="datetimeFigureOut">
              <a:rPr lang="en-US"/>
              <a:pPr>
                <a:defRPr/>
              </a:pPr>
              <a:t>3/16/2015</a:t>
            </a:fld>
            <a:endParaRPr lang="en-US"/>
          </a:p>
        </p:txBody>
      </p:sp>
      <p:sp>
        <p:nvSpPr>
          <p:cNvPr id="65" name="Footer Placeholder 3"/>
          <p:cNvSpPr>
            <a:spLocks noGrp="1"/>
          </p:cNvSpPr>
          <p:nvPr>
            <p:ph type="ftr" sz="quarter" idx="11"/>
          </p:nvPr>
        </p:nvSpPr>
        <p:spPr/>
        <p:txBody>
          <a:bodyPr/>
          <a:lstStyle>
            <a:lvl1pPr>
              <a:defRPr/>
            </a:lvl1pPr>
          </a:lstStyle>
          <a:p>
            <a:pPr>
              <a:defRPr/>
            </a:pPr>
            <a:endParaRPr lang="en-US"/>
          </a:p>
        </p:txBody>
      </p:sp>
      <p:sp>
        <p:nvSpPr>
          <p:cNvPr id="66" name="Slide Number Placeholder 4"/>
          <p:cNvSpPr>
            <a:spLocks noGrp="1"/>
          </p:cNvSpPr>
          <p:nvPr>
            <p:ph type="sldNum" sz="quarter" idx="12"/>
          </p:nvPr>
        </p:nvSpPr>
        <p:spPr/>
        <p:txBody>
          <a:bodyPr/>
          <a:lstStyle>
            <a:lvl1pPr>
              <a:defRPr/>
            </a:lvl1pPr>
          </a:lstStyle>
          <a:p>
            <a:pPr>
              <a:defRPr/>
            </a:pPr>
            <a:fld id="{1FFA0FBF-ACD1-40AF-B6F4-1E3F9888912A}"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45"/>
          <p:cNvPicPr>
            <a:picLocks noChangeAspect="1"/>
          </p:cNvPicPr>
          <p:nvPr userDrawn="1">
            <p:custDataLst>
              <p:tags r:id="rId1"/>
            </p:custDataLst>
          </p:nvPr>
        </p:nvPicPr>
        <p:blipFill>
          <a:blip r:embed="rId4"/>
          <a:srcRect/>
          <a:stretch>
            <a:fillRect/>
          </a:stretch>
        </p:blipFill>
        <p:spPr bwMode="auto">
          <a:xfrm>
            <a:off x="76200" y="-1724025"/>
            <a:ext cx="10363200" cy="9059863"/>
          </a:xfrm>
          <a:prstGeom prst="rect">
            <a:avLst/>
          </a:prstGeom>
          <a:noFill/>
          <a:ln w="9525">
            <a:noFill/>
            <a:miter lim="800000"/>
            <a:headEnd/>
            <a:tailEnd/>
          </a:ln>
        </p:spPr>
      </p:pic>
      <p:grpSp>
        <p:nvGrpSpPr>
          <p:cNvPr id="4" name="Group 339"/>
          <p:cNvGrpSpPr>
            <a:grpSpLocks noChangeAspect="1"/>
          </p:cNvGrpSpPr>
          <p:nvPr userDrawn="1">
            <p:custDataLst>
              <p:tags r:id="rId2"/>
            </p:custDataLst>
          </p:nvPr>
        </p:nvGrpSpPr>
        <p:grpSpPr bwMode="auto">
          <a:xfrm>
            <a:off x="-534161" y="2971800"/>
            <a:ext cx="3238315" cy="7334979"/>
            <a:chOff x="1895" y="2662"/>
            <a:chExt cx="498" cy="1128"/>
          </a:xfrm>
          <a:effectLst>
            <a:outerShdw blurRad="50800" dist="38100" dir="2700000" algn="tl" rotWithShape="0">
              <a:prstClr val="black">
                <a:alpha val="40000"/>
              </a:prstClr>
            </a:outerShdw>
          </a:effectLst>
        </p:grpSpPr>
        <p:sp>
          <p:nvSpPr>
            <p:cNvPr id="5" name="Freeform 342"/>
            <p:cNvSpPr>
              <a:spLocks/>
            </p:cNvSpPr>
            <p:nvPr/>
          </p:nvSpPr>
          <p:spPr bwMode="auto">
            <a:xfrm>
              <a:off x="1895" y="2997"/>
              <a:ext cx="426" cy="793"/>
            </a:xfrm>
            <a:custGeom>
              <a:avLst/>
              <a:gdLst>
                <a:gd name="T0" fmla="*/ 232 w 852"/>
                <a:gd name="T1" fmla="*/ 38 h 1586"/>
                <a:gd name="T2" fmla="*/ 188 w 852"/>
                <a:gd name="T3" fmla="*/ 63 h 1586"/>
                <a:gd name="T4" fmla="*/ 127 w 852"/>
                <a:gd name="T5" fmla="*/ 103 h 1586"/>
                <a:gd name="T6" fmla="*/ 63 w 852"/>
                <a:gd name="T7" fmla="*/ 148 h 1586"/>
                <a:gd name="T8" fmla="*/ 17 w 852"/>
                <a:gd name="T9" fmla="*/ 196 h 1586"/>
                <a:gd name="T10" fmla="*/ 0 w 852"/>
                <a:gd name="T11" fmla="*/ 240 h 1586"/>
                <a:gd name="T12" fmla="*/ 10 w 852"/>
                <a:gd name="T13" fmla="*/ 325 h 1586"/>
                <a:gd name="T14" fmla="*/ 34 w 852"/>
                <a:gd name="T15" fmla="*/ 445 h 1586"/>
                <a:gd name="T16" fmla="*/ 70 w 852"/>
                <a:gd name="T17" fmla="*/ 574 h 1586"/>
                <a:gd name="T18" fmla="*/ 112 w 852"/>
                <a:gd name="T19" fmla="*/ 688 h 1586"/>
                <a:gd name="T20" fmla="*/ 158 w 852"/>
                <a:gd name="T21" fmla="*/ 762 h 1586"/>
                <a:gd name="T22" fmla="*/ 148 w 852"/>
                <a:gd name="T23" fmla="*/ 785 h 1586"/>
                <a:gd name="T24" fmla="*/ 124 w 852"/>
                <a:gd name="T25" fmla="*/ 846 h 1586"/>
                <a:gd name="T26" fmla="*/ 95 w 852"/>
                <a:gd name="T27" fmla="*/ 930 h 1586"/>
                <a:gd name="T28" fmla="*/ 70 w 852"/>
                <a:gd name="T29" fmla="*/ 1023 h 1586"/>
                <a:gd name="T30" fmla="*/ 59 w 852"/>
                <a:gd name="T31" fmla="*/ 1110 h 1586"/>
                <a:gd name="T32" fmla="*/ 57 w 852"/>
                <a:gd name="T33" fmla="*/ 1152 h 1586"/>
                <a:gd name="T34" fmla="*/ 50 w 852"/>
                <a:gd name="T35" fmla="*/ 1224 h 1586"/>
                <a:gd name="T36" fmla="*/ 38 w 852"/>
                <a:gd name="T37" fmla="*/ 1331 h 1586"/>
                <a:gd name="T38" fmla="*/ 29 w 852"/>
                <a:gd name="T39" fmla="*/ 1439 h 1586"/>
                <a:gd name="T40" fmla="*/ 29 w 852"/>
                <a:gd name="T41" fmla="*/ 1523 h 1586"/>
                <a:gd name="T42" fmla="*/ 53 w 852"/>
                <a:gd name="T43" fmla="*/ 1570 h 1586"/>
                <a:gd name="T44" fmla="*/ 173 w 852"/>
                <a:gd name="T45" fmla="*/ 1584 h 1586"/>
                <a:gd name="T46" fmla="*/ 350 w 852"/>
                <a:gd name="T47" fmla="*/ 1557 h 1586"/>
                <a:gd name="T48" fmla="*/ 534 w 852"/>
                <a:gd name="T49" fmla="*/ 1513 h 1586"/>
                <a:gd name="T50" fmla="*/ 681 w 852"/>
                <a:gd name="T51" fmla="*/ 1470 h 1586"/>
                <a:gd name="T52" fmla="*/ 740 w 852"/>
                <a:gd name="T53" fmla="*/ 1452 h 1586"/>
                <a:gd name="T54" fmla="*/ 736 w 852"/>
                <a:gd name="T55" fmla="*/ 1392 h 1586"/>
                <a:gd name="T56" fmla="*/ 728 w 852"/>
                <a:gd name="T57" fmla="*/ 1245 h 1586"/>
                <a:gd name="T58" fmla="*/ 721 w 852"/>
                <a:gd name="T59" fmla="*/ 1059 h 1586"/>
                <a:gd name="T60" fmla="*/ 715 w 852"/>
                <a:gd name="T61" fmla="*/ 878 h 1586"/>
                <a:gd name="T62" fmla="*/ 713 w 852"/>
                <a:gd name="T63" fmla="*/ 751 h 1586"/>
                <a:gd name="T64" fmla="*/ 726 w 852"/>
                <a:gd name="T65" fmla="*/ 688 h 1586"/>
                <a:gd name="T66" fmla="*/ 753 w 852"/>
                <a:gd name="T67" fmla="*/ 620 h 1586"/>
                <a:gd name="T68" fmla="*/ 789 w 852"/>
                <a:gd name="T69" fmla="*/ 553 h 1586"/>
                <a:gd name="T70" fmla="*/ 822 w 852"/>
                <a:gd name="T71" fmla="*/ 498 h 1586"/>
                <a:gd name="T72" fmla="*/ 846 w 852"/>
                <a:gd name="T73" fmla="*/ 466 h 1586"/>
                <a:gd name="T74" fmla="*/ 850 w 852"/>
                <a:gd name="T75" fmla="*/ 453 h 1586"/>
                <a:gd name="T76" fmla="*/ 829 w 852"/>
                <a:gd name="T77" fmla="*/ 390 h 1586"/>
                <a:gd name="T78" fmla="*/ 793 w 852"/>
                <a:gd name="T79" fmla="*/ 280 h 1586"/>
                <a:gd name="T80" fmla="*/ 749 w 852"/>
                <a:gd name="T81" fmla="*/ 158 h 1586"/>
                <a:gd name="T82" fmla="*/ 704 w 852"/>
                <a:gd name="T83" fmla="*/ 55 h 1586"/>
                <a:gd name="T84" fmla="*/ 669 w 852"/>
                <a:gd name="T85" fmla="*/ 10 h 1586"/>
                <a:gd name="T86" fmla="*/ 626 w 852"/>
                <a:gd name="T87" fmla="*/ 0 h 1586"/>
                <a:gd name="T88" fmla="*/ 567 w 852"/>
                <a:gd name="T89" fmla="*/ 0 h 1586"/>
                <a:gd name="T90" fmla="*/ 506 w 852"/>
                <a:gd name="T91" fmla="*/ 4 h 1586"/>
                <a:gd name="T92" fmla="*/ 455 w 852"/>
                <a:gd name="T93" fmla="*/ 10 h 1586"/>
                <a:gd name="T94" fmla="*/ 426 w 852"/>
                <a:gd name="T95" fmla="*/ 11 h 1586"/>
                <a:gd name="T96" fmla="*/ 242 w 852"/>
                <a:gd name="T97" fmla="*/ 34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2" h="1586">
                  <a:moveTo>
                    <a:pt x="242" y="34"/>
                  </a:moveTo>
                  <a:lnTo>
                    <a:pt x="238" y="34"/>
                  </a:lnTo>
                  <a:lnTo>
                    <a:pt x="232" y="38"/>
                  </a:lnTo>
                  <a:lnTo>
                    <a:pt x="219" y="44"/>
                  </a:lnTo>
                  <a:lnTo>
                    <a:pt x="205" y="53"/>
                  </a:lnTo>
                  <a:lnTo>
                    <a:pt x="188" y="63"/>
                  </a:lnTo>
                  <a:lnTo>
                    <a:pt x="167" y="74"/>
                  </a:lnTo>
                  <a:lnTo>
                    <a:pt x="148" y="88"/>
                  </a:lnTo>
                  <a:lnTo>
                    <a:pt x="127" y="103"/>
                  </a:lnTo>
                  <a:lnTo>
                    <a:pt x="105" y="118"/>
                  </a:lnTo>
                  <a:lnTo>
                    <a:pt x="84" y="133"/>
                  </a:lnTo>
                  <a:lnTo>
                    <a:pt x="63" y="148"/>
                  </a:lnTo>
                  <a:lnTo>
                    <a:pt x="46" y="165"/>
                  </a:lnTo>
                  <a:lnTo>
                    <a:pt x="29" y="181"/>
                  </a:lnTo>
                  <a:lnTo>
                    <a:pt x="17" y="196"/>
                  </a:lnTo>
                  <a:lnTo>
                    <a:pt x="8" y="209"/>
                  </a:lnTo>
                  <a:lnTo>
                    <a:pt x="4" y="224"/>
                  </a:lnTo>
                  <a:lnTo>
                    <a:pt x="0" y="240"/>
                  </a:lnTo>
                  <a:lnTo>
                    <a:pt x="2" y="264"/>
                  </a:lnTo>
                  <a:lnTo>
                    <a:pt x="4" y="291"/>
                  </a:lnTo>
                  <a:lnTo>
                    <a:pt x="10" y="325"/>
                  </a:lnTo>
                  <a:lnTo>
                    <a:pt x="15" y="361"/>
                  </a:lnTo>
                  <a:lnTo>
                    <a:pt x="25" y="401"/>
                  </a:lnTo>
                  <a:lnTo>
                    <a:pt x="34" y="445"/>
                  </a:lnTo>
                  <a:lnTo>
                    <a:pt x="46" y="489"/>
                  </a:lnTo>
                  <a:lnTo>
                    <a:pt x="57" y="530"/>
                  </a:lnTo>
                  <a:lnTo>
                    <a:pt x="70" y="574"/>
                  </a:lnTo>
                  <a:lnTo>
                    <a:pt x="84" y="614"/>
                  </a:lnTo>
                  <a:lnTo>
                    <a:pt x="99" y="654"/>
                  </a:lnTo>
                  <a:lnTo>
                    <a:pt x="112" y="688"/>
                  </a:lnTo>
                  <a:lnTo>
                    <a:pt x="129" y="719"/>
                  </a:lnTo>
                  <a:lnTo>
                    <a:pt x="143" y="743"/>
                  </a:lnTo>
                  <a:lnTo>
                    <a:pt x="158" y="762"/>
                  </a:lnTo>
                  <a:lnTo>
                    <a:pt x="156" y="764"/>
                  </a:lnTo>
                  <a:lnTo>
                    <a:pt x="154" y="772"/>
                  </a:lnTo>
                  <a:lnTo>
                    <a:pt x="148" y="785"/>
                  </a:lnTo>
                  <a:lnTo>
                    <a:pt x="141" y="802"/>
                  </a:lnTo>
                  <a:lnTo>
                    <a:pt x="133" y="821"/>
                  </a:lnTo>
                  <a:lnTo>
                    <a:pt x="124" y="846"/>
                  </a:lnTo>
                  <a:lnTo>
                    <a:pt x="114" y="871"/>
                  </a:lnTo>
                  <a:lnTo>
                    <a:pt x="107" y="899"/>
                  </a:lnTo>
                  <a:lnTo>
                    <a:pt x="95" y="930"/>
                  </a:lnTo>
                  <a:lnTo>
                    <a:pt x="86" y="960"/>
                  </a:lnTo>
                  <a:lnTo>
                    <a:pt x="78" y="991"/>
                  </a:lnTo>
                  <a:lnTo>
                    <a:pt x="70" y="1023"/>
                  </a:lnTo>
                  <a:lnTo>
                    <a:pt x="65" y="1051"/>
                  </a:lnTo>
                  <a:lnTo>
                    <a:pt x="61" y="1084"/>
                  </a:lnTo>
                  <a:lnTo>
                    <a:pt x="59" y="1110"/>
                  </a:lnTo>
                  <a:lnTo>
                    <a:pt x="61" y="1137"/>
                  </a:lnTo>
                  <a:lnTo>
                    <a:pt x="59" y="1141"/>
                  </a:lnTo>
                  <a:lnTo>
                    <a:pt x="57" y="1152"/>
                  </a:lnTo>
                  <a:lnTo>
                    <a:pt x="55" y="1171"/>
                  </a:lnTo>
                  <a:lnTo>
                    <a:pt x="53" y="1196"/>
                  </a:lnTo>
                  <a:lnTo>
                    <a:pt x="50" y="1224"/>
                  </a:lnTo>
                  <a:lnTo>
                    <a:pt x="46" y="1259"/>
                  </a:lnTo>
                  <a:lnTo>
                    <a:pt x="42" y="1293"/>
                  </a:lnTo>
                  <a:lnTo>
                    <a:pt x="38" y="1331"/>
                  </a:lnTo>
                  <a:lnTo>
                    <a:pt x="34" y="1367"/>
                  </a:lnTo>
                  <a:lnTo>
                    <a:pt x="32" y="1405"/>
                  </a:lnTo>
                  <a:lnTo>
                    <a:pt x="29" y="1439"/>
                  </a:lnTo>
                  <a:lnTo>
                    <a:pt x="29" y="1471"/>
                  </a:lnTo>
                  <a:lnTo>
                    <a:pt x="27" y="1500"/>
                  </a:lnTo>
                  <a:lnTo>
                    <a:pt x="29" y="1523"/>
                  </a:lnTo>
                  <a:lnTo>
                    <a:pt x="31" y="1542"/>
                  </a:lnTo>
                  <a:lnTo>
                    <a:pt x="34" y="1553"/>
                  </a:lnTo>
                  <a:lnTo>
                    <a:pt x="53" y="1570"/>
                  </a:lnTo>
                  <a:lnTo>
                    <a:pt x="84" y="1580"/>
                  </a:lnTo>
                  <a:lnTo>
                    <a:pt x="124" y="1586"/>
                  </a:lnTo>
                  <a:lnTo>
                    <a:pt x="173" y="1584"/>
                  </a:lnTo>
                  <a:lnTo>
                    <a:pt x="226" y="1578"/>
                  </a:lnTo>
                  <a:lnTo>
                    <a:pt x="287" y="1570"/>
                  </a:lnTo>
                  <a:lnTo>
                    <a:pt x="350" y="1557"/>
                  </a:lnTo>
                  <a:lnTo>
                    <a:pt x="413" y="1544"/>
                  </a:lnTo>
                  <a:lnTo>
                    <a:pt x="475" y="1529"/>
                  </a:lnTo>
                  <a:lnTo>
                    <a:pt x="534" y="1513"/>
                  </a:lnTo>
                  <a:lnTo>
                    <a:pt x="590" y="1496"/>
                  </a:lnTo>
                  <a:lnTo>
                    <a:pt x="639" y="1483"/>
                  </a:lnTo>
                  <a:lnTo>
                    <a:pt x="681" y="1470"/>
                  </a:lnTo>
                  <a:lnTo>
                    <a:pt x="711" y="1460"/>
                  </a:lnTo>
                  <a:lnTo>
                    <a:pt x="732" y="1452"/>
                  </a:lnTo>
                  <a:lnTo>
                    <a:pt x="740" y="1452"/>
                  </a:lnTo>
                  <a:lnTo>
                    <a:pt x="740" y="1443"/>
                  </a:lnTo>
                  <a:lnTo>
                    <a:pt x="738" y="1424"/>
                  </a:lnTo>
                  <a:lnTo>
                    <a:pt x="736" y="1392"/>
                  </a:lnTo>
                  <a:lnTo>
                    <a:pt x="734" y="1350"/>
                  </a:lnTo>
                  <a:lnTo>
                    <a:pt x="730" y="1300"/>
                  </a:lnTo>
                  <a:lnTo>
                    <a:pt x="728" y="1245"/>
                  </a:lnTo>
                  <a:lnTo>
                    <a:pt x="726" y="1186"/>
                  </a:lnTo>
                  <a:lnTo>
                    <a:pt x="723" y="1124"/>
                  </a:lnTo>
                  <a:lnTo>
                    <a:pt x="721" y="1059"/>
                  </a:lnTo>
                  <a:lnTo>
                    <a:pt x="719" y="996"/>
                  </a:lnTo>
                  <a:lnTo>
                    <a:pt x="715" y="935"/>
                  </a:lnTo>
                  <a:lnTo>
                    <a:pt x="715" y="878"/>
                  </a:lnTo>
                  <a:lnTo>
                    <a:pt x="713" y="827"/>
                  </a:lnTo>
                  <a:lnTo>
                    <a:pt x="713" y="785"/>
                  </a:lnTo>
                  <a:lnTo>
                    <a:pt x="713" y="751"/>
                  </a:lnTo>
                  <a:lnTo>
                    <a:pt x="717" y="730"/>
                  </a:lnTo>
                  <a:lnTo>
                    <a:pt x="719" y="709"/>
                  </a:lnTo>
                  <a:lnTo>
                    <a:pt x="726" y="688"/>
                  </a:lnTo>
                  <a:lnTo>
                    <a:pt x="732" y="665"/>
                  </a:lnTo>
                  <a:lnTo>
                    <a:pt x="744" y="643"/>
                  </a:lnTo>
                  <a:lnTo>
                    <a:pt x="753" y="620"/>
                  </a:lnTo>
                  <a:lnTo>
                    <a:pt x="764" y="597"/>
                  </a:lnTo>
                  <a:lnTo>
                    <a:pt x="776" y="574"/>
                  </a:lnTo>
                  <a:lnTo>
                    <a:pt x="789" y="553"/>
                  </a:lnTo>
                  <a:lnTo>
                    <a:pt x="801" y="534"/>
                  </a:lnTo>
                  <a:lnTo>
                    <a:pt x="812" y="515"/>
                  </a:lnTo>
                  <a:lnTo>
                    <a:pt x="822" y="498"/>
                  </a:lnTo>
                  <a:lnTo>
                    <a:pt x="833" y="485"/>
                  </a:lnTo>
                  <a:lnTo>
                    <a:pt x="841" y="473"/>
                  </a:lnTo>
                  <a:lnTo>
                    <a:pt x="846" y="466"/>
                  </a:lnTo>
                  <a:lnTo>
                    <a:pt x="850" y="460"/>
                  </a:lnTo>
                  <a:lnTo>
                    <a:pt x="852" y="458"/>
                  </a:lnTo>
                  <a:lnTo>
                    <a:pt x="850" y="453"/>
                  </a:lnTo>
                  <a:lnTo>
                    <a:pt x="846" y="439"/>
                  </a:lnTo>
                  <a:lnTo>
                    <a:pt x="839" y="416"/>
                  </a:lnTo>
                  <a:lnTo>
                    <a:pt x="829" y="390"/>
                  </a:lnTo>
                  <a:lnTo>
                    <a:pt x="820" y="357"/>
                  </a:lnTo>
                  <a:lnTo>
                    <a:pt x="806" y="319"/>
                  </a:lnTo>
                  <a:lnTo>
                    <a:pt x="793" y="280"/>
                  </a:lnTo>
                  <a:lnTo>
                    <a:pt x="780" y="240"/>
                  </a:lnTo>
                  <a:lnTo>
                    <a:pt x="764" y="198"/>
                  </a:lnTo>
                  <a:lnTo>
                    <a:pt x="749" y="158"/>
                  </a:lnTo>
                  <a:lnTo>
                    <a:pt x="734" y="120"/>
                  </a:lnTo>
                  <a:lnTo>
                    <a:pt x="719" y="86"/>
                  </a:lnTo>
                  <a:lnTo>
                    <a:pt x="704" y="55"/>
                  </a:lnTo>
                  <a:lnTo>
                    <a:pt x="690" y="32"/>
                  </a:lnTo>
                  <a:lnTo>
                    <a:pt x="679" y="15"/>
                  </a:lnTo>
                  <a:lnTo>
                    <a:pt x="669" y="10"/>
                  </a:lnTo>
                  <a:lnTo>
                    <a:pt x="658" y="6"/>
                  </a:lnTo>
                  <a:lnTo>
                    <a:pt x="643" y="2"/>
                  </a:lnTo>
                  <a:lnTo>
                    <a:pt x="626" y="0"/>
                  </a:lnTo>
                  <a:lnTo>
                    <a:pt x="609" y="0"/>
                  </a:lnTo>
                  <a:lnTo>
                    <a:pt x="588" y="0"/>
                  </a:lnTo>
                  <a:lnTo>
                    <a:pt x="567" y="0"/>
                  </a:lnTo>
                  <a:lnTo>
                    <a:pt x="548" y="2"/>
                  </a:lnTo>
                  <a:lnTo>
                    <a:pt x="527" y="4"/>
                  </a:lnTo>
                  <a:lnTo>
                    <a:pt x="506" y="4"/>
                  </a:lnTo>
                  <a:lnTo>
                    <a:pt x="487" y="6"/>
                  </a:lnTo>
                  <a:lnTo>
                    <a:pt x="470" y="8"/>
                  </a:lnTo>
                  <a:lnTo>
                    <a:pt x="455" y="10"/>
                  </a:lnTo>
                  <a:lnTo>
                    <a:pt x="443" y="10"/>
                  </a:lnTo>
                  <a:lnTo>
                    <a:pt x="432" y="10"/>
                  </a:lnTo>
                  <a:lnTo>
                    <a:pt x="426" y="11"/>
                  </a:lnTo>
                  <a:lnTo>
                    <a:pt x="424" y="11"/>
                  </a:lnTo>
                  <a:lnTo>
                    <a:pt x="242" y="34"/>
                  </a:lnTo>
                  <a:lnTo>
                    <a:pt x="242" y="34"/>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6" name="Freeform 343"/>
            <p:cNvSpPr>
              <a:spLocks/>
            </p:cNvSpPr>
            <p:nvPr/>
          </p:nvSpPr>
          <p:spPr bwMode="auto">
            <a:xfrm>
              <a:off x="2055" y="3036"/>
              <a:ext cx="86" cy="170"/>
            </a:xfrm>
            <a:custGeom>
              <a:avLst/>
              <a:gdLst>
                <a:gd name="T0" fmla="*/ 0 w 173"/>
                <a:gd name="T1" fmla="*/ 2 h 340"/>
                <a:gd name="T2" fmla="*/ 173 w 173"/>
                <a:gd name="T3" fmla="*/ 0 h 340"/>
                <a:gd name="T4" fmla="*/ 157 w 173"/>
                <a:gd name="T5" fmla="*/ 340 h 340"/>
                <a:gd name="T6" fmla="*/ 0 w 173"/>
                <a:gd name="T7" fmla="*/ 2 h 340"/>
                <a:gd name="T8" fmla="*/ 0 w 173"/>
                <a:gd name="T9" fmla="*/ 2 h 340"/>
              </a:gdLst>
              <a:ahLst/>
              <a:cxnLst>
                <a:cxn ang="0">
                  <a:pos x="T0" y="T1"/>
                </a:cxn>
                <a:cxn ang="0">
                  <a:pos x="T2" y="T3"/>
                </a:cxn>
                <a:cxn ang="0">
                  <a:pos x="T4" y="T5"/>
                </a:cxn>
                <a:cxn ang="0">
                  <a:pos x="T6" y="T7"/>
                </a:cxn>
                <a:cxn ang="0">
                  <a:pos x="T8" y="T9"/>
                </a:cxn>
              </a:cxnLst>
              <a:rect l="0" t="0" r="r" b="b"/>
              <a:pathLst>
                <a:path w="173" h="340">
                  <a:moveTo>
                    <a:pt x="0" y="2"/>
                  </a:moveTo>
                  <a:lnTo>
                    <a:pt x="173" y="0"/>
                  </a:lnTo>
                  <a:lnTo>
                    <a:pt x="157" y="340"/>
                  </a:lnTo>
                  <a:lnTo>
                    <a:pt x="0" y="2"/>
                  </a:lnTo>
                  <a:lnTo>
                    <a:pt x="0" y="2"/>
                  </a:lnTo>
                  <a:close/>
                </a:path>
              </a:pathLst>
            </a:custGeom>
            <a:solidFill>
              <a:srgbClr val="FFD6B0"/>
            </a:solidFill>
            <a:ln>
              <a:noFill/>
            </a:ln>
            <a:extLst/>
          </p:spPr>
          <p:txBody>
            <a:bodyPr/>
            <a:lstStyle/>
            <a:p>
              <a:pPr fontAlgn="auto">
                <a:spcBef>
                  <a:spcPts val="0"/>
                </a:spcBef>
                <a:spcAft>
                  <a:spcPts val="0"/>
                </a:spcAft>
                <a:defRPr/>
              </a:pPr>
              <a:endParaRPr lang="en-US">
                <a:latin typeface="+mn-lt"/>
              </a:endParaRPr>
            </a:p>
          </p:txBody>
        </p:sp>
        <p:sp>
          <p:nvSpPr>
            <p:cNvPr id="7" name="Freeform 344"/>
            <p:cNvSpPr>
              <a:spLocks/>
            </p:cNvSpPr>
            <p:nvPr/>
          </p:nvSpPr>
          <p:spPr bwMode="auto">
            <a:xfrm>
              <a:off x="2229" y="3005"/>
              <a:ext cx="58" cy="125"/>
            </a:xfrm>
            <a:custGeom>
              <a:avLst/>
              <a:gdLst>
                <a:gd name="T0" fmla="*/ 2 w 116"/>
                <a:gd name="T1" fmla="*/ 17 h 251"/>
                <a:gd name="T2" fmla="*/ 0 w 116"/>
                <a:gd name="T3" fmla="*/ 23 h 251"/>
                <a:gd name="T4" fmla="*/ 0 w 116"/>
                <a:gd name="T5" fmla="*/ 31 h 251"/>
                <a:gd name="T6" fmla="*/ 0 w 116"/>
                <a:gd name="T7" fmla="*/ 38 h 251"/>
                <a:gd name="T8" fmla="*/ 2 w 116"/>
                <a:gd name="T9" fmla="*/ 46 h 251"/>
                <a:gd name="T10" fmla="*/ 2 w 116"/>
                <a:gd name="T11" fmla="*/ 54 h 251"/>
                <a:gd name="T12" fmla="*/ 2 w 116"/>
                <a:gd name="T13" fmla="*/ 63 h 251"/>
                <a:gd name="T14" fmla="*/ 4 w 116"/>
                <a:gd name="T15" fmla="*/ 73 h 251"/>
                <a:gd name="T16" fmla="*/ 4 w 116"/>
                <a:gd name="T17" fmla="*/ 80 h 251"/>
                <a:gd name="T18" fmla="*/ 6 w 116"/>
                <a:gd name="T19" fmla="*/ 90 h 251"/>
                <a:gd name="T20" fmla="*/ 8 w 116"/>
                <a:gd name="T21" fmla="*/ 97 h 251"/>
                <a:gd name="T22" fmla="*/ 8 w 116"/>
                <a:gd name="T23" fmla="*/ 107 h 251"/>
                <a:gd name="T24" fmla="*/ 12 w 116"/>
                <a:gd name="T25" fmla="*/ 116 h 251"/>
                <a:gd name="T26" fmla="*/ 14 w 116"/>
                <a:gd name="T27" fmla="*/ 124 h 251"/>
                <a:gd name="T28" fmla="*/ 16 w 116"/>
                <a:gd name="T29" fmla="*/ 133 h 251"/>
                <a:gd name="T30" fmla="*/ 20 w 116"/>
                <a:gd name="T31" fmla="*/ 141 h 251"/>
                <a:gd name="T32" fmla="*/ 23 w 116"/>
                <a:gd name="T33" fmla="*/ 150 h 251"/>
                <a:gd name="T34" fmla="*/ 25 w 116"/>
                <a:gd name="T35" fmla="*/ 158 h 251"/>
                <a:gd name="T36" fmla="*/ 29 w 116"/>
                <a:gd name="T37" fmla="*/ 166 h 251"/>
                <a:gd name="T38" fmla="*/ 29 w 116"/>
                <a:gd name="T39" fmla="*/ 173 h 251"/>
                <a:gd name="T40" fmla="*/ 33 w 116"/>
                <a:gd name="T41" fmla="*/ 183 h 251"/>
                <a:gd name="T42" fmla="*/ 33 w 116"/>
                <a:gd name="T43" fmla="*/ 190 h 251"/>
                <a:gd name="T44" fmla="*/ 35 w 116"/>
                <a:gd name="T45" fmla="*/ 200 h 251"/>
                <a:gd name="T46" fmla="*/ 37 w 116"/>
                <a:gd name="T47" fmla="*/ 207 h 251"/>
                <a:gd name="T48" fmla="*/ 39 w 116"/>
                <a:gd name="T49" fmla="*/ 215 h 251"/>
                <a:gd name="T50" fmla="*/ 39 w 116"/>
                <a:gd name="T51" fmla="*/ 223 h 251"/>
                <a:gd name="T52" fmla="*/ 39 w 116"/>
                <a:gd name="T53" fmla="*/ 228 h 251"/>
                <a:gd name="T54" fmla="*/ 39 w 116"/>
                <a:gd name="T55" fmla="*/ 234 h 251"/>
                <a:gd name="T56" fmla="*/ 40 w 116"/>
                <a:gd name="T57" fmla="*/ 242 h 251"/>
                <a:gd name="T58" fmla="*/ 40 w 116"/>
                <a:gd name="T59" fmla="*/ 247 h 251"/>
                <a:gd name="T60" fmla="*/ 40 w 116"/>
                <a:gd name="T61" fmla="*/ 251 h 251"/>
                <a:gd name="T62" fmla="*/ 116 w 116"/>
                <a:gd name="T63" fmla="*/ 225 h 251"/>
                <a:gd name="T64" fmla="*/ 115 w 116"/>
                <a:gd name="T65" fmla="*/ 221 h 251"/>
                <a:gd name="T66" fmla="*/ 113 w 116"/>
                <a:gd name="T67" fmla="*/ 215 h 251"/>
                <a:gd name="T68" fmla="*/ 109 w 116"/>
                <a:gd name="T69" fmla="*/ 206 h 251"/>
                <a:gd name="T70" fmla="*/ 107 w 116"/>
                <a:gd name="T71" fmla="*/ 194 h 251"/>
                <a:gd name="T72" fmla="*/ 101 w 116"/>
                <a:gd name="T73" fmla="*/ 179 h 251"/>
                <a:gd name="T74" fmla="*/ 96 w 116"/>
                <a:gd name="T75" fmla="*/ 164 h 251"/>
                <a:gd name="T76" fmla="*/ 90 w 116"/>
                <a:gd name="T77" fmla="*/ 147 h 251"/>
                <a:gd name="T78" fmla="*/ 84 w 116"/>
                <a:gd name="T79" fmla="*/ 128 h 251"/>
                <a:gd name="T80" fmla="*/ 77 w 116"/>
                <a:gd name="T81" fmla="*/ 109 h 251"/>
                <a:gd name="T82" fmla="*/ 69 w 116"/>
                <a:gd name="T83" fmla="*/ 90 h 251"/>
                <a:gd name="T84" fmla="*/ 59 w 116"/>
                <a:gd name="T85" fmla="*/ 73 h 251"/>
                <a:gd name="T86" fmla="*/ 52 w 116"/>
                <a:gd name="T87" fmla="*/ 55 h 251"/>
                <a:gd name="T88" fmla="*/ 44 w 116"/>
                <a:gd name="T89" fmla="*/ 40 h 251"/>
                <a:gd name="T90" fmla="*/ 39 w 116"/>
                <a:gd name="T91" fmla="*/ 27 h 251"/>
                <a:gd name="T92" fmla="*/ 31 w 116"/>
                <a:gd name="T93" fmla="*/ 17 h 251"/>
                <a:gd name="T94" fmla="*/ 25 w 116"/>
                <a:gd name="T95" fmla="*/ 12 h 251"/>
                <a:gd name="T96" fmla="*/ 23 w 116"/>
                <a:gd name="T97" fmla="*/ 10 h 251"/>
                <a:gd name="T98" fmla="*/ 21 w 116"/>
                <a:gd name="T99" fmla="*/ 8 h 251"/>
                <a:gd name="T100" fmla="*/ 18 w 116"/>
                <a:gd name="T101" fmla="*/ 4 h 251"/>
                <a:gd name="T102" fmla="*/ 14 w 116"/>
                <a:gd name="T103" fmla="*/ 2 h 251"/>
                <a:gd name="T104" fmla="*/ 10 w 116"/>
                <a:gd name="T105" fmla="*/ 0 h 251"/>
                <a:gd name="T106" fmla="*/ 6 w 116"/>
                <a:gd name="T107" fmla="*/ 2 h 251"/>
                <a:gd name="T108" fmla="*/ 4 w 116"/>
                <a:gd name="T109" fmla="*/ 4 h 251"/>
                <a:gd name="T110" fmla="*/ 4 w 116"/>
                <a:gd name="T111" fmla="*/ 8 h 251"/>
                <a:gd name="T112" fmla="*/ 2 w 116"/>
                <a:gd name="T113" fmla="*/ 12 h 251"/>
                <a:gd name="T114" fmla="*/ 2 w 116"/>
                <a:gd name="T115" fmla="*/ 17 h 251"/>
                <a:gd name="T116" fmla="*/ 2 w 116"/>
                <a:gd name="T117" fmla="*/ 1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251">
                  <a:moveTo>
                    <a:pt x="2" y="17"/>
                  </a:moveTo>
                  <a:lnTo>
                    <a:pt x="0" y="23"/>
                  </a:lnTo>
                  <a:lnTo>
                    <a:pt x="0" y="31"/>
                  </a:lnTo>
                  <a:lnTo>
                    <a:pt x="0" y="38"/>
                  </a:lnTo>
                  <a:lnTo>
                    <a:pt x="2" y="46"/>
                  </a:lnTo>
                  <a:lnTo>
                    <a:pt x="2" y="54"/>
                  </a:lnTo>
                  <a:lnTo>
                    <a:pt x="2" y="63"/>
                  </a:lnTo>
                  <a:lnTo>
                    <a:pt x="4" y="73"/>
                  </a:lnTo>
                  <a:lnTo>
                    <a:pt x="4" y="80"/>
                  </a:lnTo>
                  <a:lnTo>
                    <a:pt x="6" y="90"/>
                  </a:lnTo>
                  <a:lnTo>
                    <a:pt x="8" y="97"/>
                  </a:lnTo>
                  <a:lnTo>
                    <a:pt x="8" y="107"/>
                  </a:lnTo>
                  <a:lnTo>
                    <a:pt x="12" y="116"/>
                  </a:lnTo>
                  <a:lnTo>
                    <a:pt x="14" y="124"/>
                  </a:lnTo>
                  <a:lnTo>
                    <a:pt x="16" y="133"/>
                  </a:lnTo>
                  <a:lnTo>
                    <a:pt x="20" y="141"/>
                  </a:lnTo>
                  <a:lnTo>
                    <a:pt x="23" y="150"/>
                  </a:lnTo>
                  <a:lnTo>
                    <a:pt x="25" y="158"/>
                  </a:lnTo>
                  <a:lnTo>
                    <a:pt x="29" y="166"/>
                  </a:lnTo>
                  <a:lnTo>
                    <a:pt x="29" y="173"/>
                  </a:lnTo>
                  <a:lnTo>
                    <a:pt x="33" y="183"/>
                  </a:lnTo>
                  <a:lnTo>
                    <a:pt x="33" y="190"/>
                  </a:lnTo>
                  <a:lnTo>
                    <a:pt x="35" y="200"/>
                  </a:lnTo>
                  <a:lnTo>
                    <a:pt x="37" y="207"/>
                  </a:lnTo>
                  <a:lnTo>
                    <a:pt x="39" y="215"/>
                  </a:lnTo>
                  <a:lnTo>
                    <a:pt x="39" y="223"/>
                  </a:lnTo>
                  <a:lnTo>
                    <a:pt x="39" y="228"/>
                  </a:lnTo>
                  <a:lnTo>
                    <a:pt x="39" y="234"/>
                  </a:lnTo>
                  <a:lnTo>
                    <a:pt x="40" y="242"/>
                  </a:lnTo>
                  <a:lnTo>
                    <a:pt x="40" y="247"/>
                  </a:lnTo>
                  <a:lnTo>
                    <a:pt x="40" y="251"/>
                  </a:lnTo>
                  <a:lnTo>
                    <a:pt x="116" y="225"/>
                  </a:lnTo>
                  <a:lnTo>
                    <a:pt x="115" y="221"/>
                  </a:lnTo>
                  <a:lnTo>
                    <a:pt x="113" y="215"/>
                  </a:lnTo>
                  <a:lnTo>
                    <a:pt x="109" y="206"/>
                  </a:lnTo>
                  <a:lnTo>
                    <a:pt x="107" y="194"/>
                  </a:lnTo>
                  <a:lnTo>
                    <a:pt x="101" y="179"/>
                  </a:lnTo>
                  <a:lnTo>
                    <a:pt x="96" y="164"/>
                  </a:lnTo>
                  <a:lnTo>
                    <a:pt x="90" y="147"/>
                  </a:lnTo>
                  <a:lnTo>
                    <a:pt x="84" y="128"/>
                  </a:lnTo>
                  <a:lnTo>
                    <a:pt x="77" y="109"/>
                  </a:lnTo>
                  <a:lnTo>
                    <a:pt x="69" y="90"/>
                  </a:lnTo>
                  <a:lnTo>
                    <a:pt x="59" y="73"/>
                  </a:lnTo>
                  <a:lnTo>
                    <a:pt x="52" y="55"/>
                  </a:lnTo>
                  <a:lnTo>
                    <a:pt x="44" y="40"/>
                  </a:lnTo>
                  <a:lnTo>
                    <a:pt x="39" y="27"/>
                  </a:lnTo>
                  <a:lnTo>
                    <a:pt x="31" y="17"/>
                  </a:lnTo>
                  <a:lnTo>
                    <a:pt x="25" y="12"/>
                  </a:lnTo>
                  <a:lnTo>
                    <a:pt x="23" y="10"/>
                  </a:lnTo>
                  <a:lnTo>
                    <a:pt x="21" y="8"/>
                  </a:lnTo>
                  <a:lnTo>
                    <a:pt x="18" y="4"/>
                  </a:lnTo>
                  <a:lnTo>
                    <a:pt x="14" y="2"/>
                  </a:lnTo>
                  <a:lnTo>
                    <a:pt x="10" y="0"/>
                  </a:lnTo>
                  <a:lnTo>
                    <a:pt x="6" y="2"/>
                  </a:lnTo>
                  <a:lnTo>
                    <a:pt x="4" y="4"/>
                  </a:lnTo>
                  <a:lnTo>
                    <a:pt x="4" y="8"/>
                  </a:lnTo>
                  <a:lnTo>
                    <a:pt x="2" y="12"/>
                  </a:lnTo>
                  <a:lnTo>
                    <a:pt x="2" y="17"/>
                  </a:lnTo>
                  <a:lnTo>
                    <a:pt x="2" y="17"/>
                  </a:lnTo>
                  <a:close/>
                </a:path>
              </a:pathLst>
            </a:custGeom>
            <a:solidFill>
              <a:srgbClr val="FFEDED"/>
            </a:solidFill>
            <a:ln>
              <a:noFill/>
            </a:ln>
            <a:extLst/>
          </p:spPr>
          <p:txBody>
            <a:bodyPr/>
            <a:lstStyle/>
            <a:p>
              <a:pPr fontAlgn="auto">
                <a:spcBef>
                  <a:spcPts val="0"/>
                </a:spcBef>
                <a:spcAft>
                  <a:spcPts val="0"/>
                </a:spcAft>
                <a:defRPr/>
              </a:pPr>
              <a:endParaRPr lang="en-US">
                <a:latin typeface="+mn-lt"/>
              </a:endParaRPr>
            </a:p>
          </p:txBody>
        </p:sp>
        <p:sp>
          <p:nvSpPr>
            <p:cNvPr id="8" name="Freeform 345"/>
            <p:cNvSpPr>
              <a:spLocks/>
            </p:cNvSpPr>
            <p:nvPr/>
          </p:nvSpPr>
          <p:spPr bwMode="auto">
            <a:xfrm>
              <a:off x="2137" y="3317"/>
              <a:ext cx="32" cy="84"/>
            </a:xfrm>
            <a:custGeom>
              <a:avLst/>
              <a:gdLst>
                <a:gd name="T0" fmla="*/ 40 w 65"/>
                <a:gd name="T1" fmla="*/ 167 h 167"/>
                <a:gd name="T2" fmla="*/ 40 w 65"/>
                <a:gd name="T3" fmla="*/ 165 h 167"/>
                <a:gd name="T4" fmla="*/ 40 w 65"/>
                <a:gd name="T5" fmla="*/ 163 h 167"/>
                <a:gd name="T6" fmla="*/ 42 w 65"/>
                <a:gd name="T7" fmla="*/ 159 h 167"/>
                <a:gd name="T8" fmla="*/ 44 w 65"/>
                <a:gd name="T9" fmla="*/ 154 h 167"/>
                <a:gd name="T10" fmla="*/ 46 w 65"/>
                <a:gd name="T11" fmla="*/ 148 h 167"/>
                <a:gd name="T12" fmla="*/ 48 w 65"/>
                <a:gd name="T13" fmla="*/ 142 h 167"/>
                <a:gd name="T14" fmla="*/ 51 w 65"/>
                <a:gd name="T15" fmla="*/ 135 h 167"/>
                <a:gd name="T16" fmla="*/ 55 w 65"/>
                <a:gd name="T17" fmla="*/ 127 h 167"/>
                <a:gd name="T18" fmla="*/ 57 w 65"/>
                <a:gd name="T19" fmla="*/ 118 h 167"/>
                <a:gd name="T20" fmla="*/ 59 w 65"/>
                <a:gd name="T21" fmla="*/ 110 h 167"/>
                <a:gd name="T22" fmla="*/ 61 w 65"/>
                <a:gd name="T23" fmla="*/ 100 h 167"/>
                <a:gd name="T24" fmla="*/ 63 w 65"/>
                <a:gd name="T25" fmla="*/ 91 h 167"/>
                <a:gd name="T26" fmla="*/ 63 w 65"/>
                <a:gd name="T27" fmla="*/ 81 h 167"/>
                <a:gd name="T28" fmla="*/ 65 w 65"/>
                <a:gd name="T29" fmla="*/ 72 h 167"/>
                <a:gd name="T30" fmla="*/ 63 w 65"/>
                <a:gd name="T31" fmla="*/ 64 h 167"/>
                <a:gd name="T32" fmla="*/ 61 w 65"/>
                <a:gd name="T33" fmla="*/ 57 h 167"/>
                <a:gd name="T34" fmla="*/ 53 w 65"/>
                <a:gd name="T35" fmla="*/ 0 h 167"/>
                <a:gd name="T36" fmla="*/ 0 w 65"/>
                <a:gd name="T37" fmla="*/ 49 h 167"/>
                <a:gd name="T38" fmla="*/ 0 w 65"/>
                <a:gd name="T39" fmla="*/ 144 h 167"/>
                <a:gd name="T40" fmla="*/ 40 w 65"/>
                <a:gd name="T41" fmla="*/ 167 h 167"/>
                <a:gd name="T42" fmla="*/ 40 w 65"/>
                <a:gd name="T4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67">
                  <a:moveTo>
                    <a:pt x="40" y="167"/>
                  </a:moveTo>
                  <a:lnTo>
                    <a:pt x="40" y="165"/>
                  </a:lnTo>
                  <a:lnTo>
                    <a:pt x="40" y="163"/>
                  </a:lnTo>
                  <a:lnTo>
                    <a:pt x="42" y="159"/>
                  </a:lnTo>
                  <a:lnTo>
                    <a:pt x="44" y="154"/>
                  </a:lnTo>
                  <a:lnTo>
                    <a:pt x="46" y="148"/>
                  </a:lnTo>
                  <a:lnTo>
                    <a:pt x="48" y="142"/>
                  </a:lnTo>
                  <a:lnTo>
                    <a:pt x="51" y="135"/>
                  </a:lnTo>
                  <a:lnTo>
                    <a:pt x="55" y="127"/>
                  </a:lnTo>
                  <a:lnTo>
                    <a:pt x="57" y="118"/>
                  </a:lnTo>
                  <a:lnTo>
                    <a:pt x="59" y="110"/>
                  </a:lnTo>
                  <a:lnTo>
                    <a:pt x="61" y="100"/>
                  </a:lnTo>
                  <a:lnTo>
                    <a:pt x="63" y="91"/>
                  </a:lnTo>
                  <a:lnTo>
                    <a:pt x="63" y="81"/>
                  </a:lnTo>
                  <a:lnTo>
                    <a:pt x="65" y="72"/>
                  </a:lnTo>
                  <a:lnTo>
                    <a:pt x="63" y="64"/>
                  </a:lnTo>
                  <a:lnTo>
                    <a:pt x="61" y="57"/>
                  </a:lnTo>
                  <a:lnTo>
                    <a:pt x="53" y="0"/>
                  </a:lnTo>
                  <a:lnTo>
                    <a:pt x="0" y="49"/>
                  </a:lnTo>
                  <a:lnTo>
                    <a:pt x="0" y="144"/>
                  </a:lnTo>
                  <a:lnTo>
                    <a:pt x="40" y="167"/>
                  </a:lnTo>
                  <a:lnTo>
                    <a:pt x="40" y="167"/>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9" name="Freeform 346"/>
            <p:cNvSpPr>
              <a:spLocks/>
            </p:cNvSpPr>
            <p:nvPr/>
          </p:nvSpPr>
          <p:spPr bwMode="auto">
            <a:xfrm>
              <a:off x="2128" y="2984"/>
              <a:ext cx="45" cy="222"/>
            </a:xfrm>
            <a:custGeom>
              <a:avLst/>
              <a:gdLst>
                <a:gd name="T0" fmla="*/ 17 w 89"/>
                <a:gd name="T1" fmla="*/ 0 h 445"/>
                <a:gd name="T2" fmla="*/ 78 w 89"/>
                <a:gd name="T3" fmla="*/ 57 h 445"/>
                <a:gd name="T4" fmla="*/ 42 w 89"/>
                <a:gd name="T5" fmla="*/ 173 h 445"/>
                <a:gd name="T6" fmla="*/ 89 w 89"/>
                <a:gd name="T7" fmla="*/ 192 h 445"/>
                <a:gd name="T8" fmla="*/ 11 w 89"/>
                <a:gd name="T9" fmla="*/ 445 h 445"/>
                <a:gd name="T10" fmla="*/ 0 w 89"/>
                <a:gd name="T11" fmla="*/ 324 h 445"/>
                <a:gd name="T12" fmla="*/ 2 w 89"/>
                <a:gd name="T13" fmla="*/ 128 h 445"/>
                <a:gd name="T14" fmla="*/ 17 w 89"/>
                <a:gd name="T15" fmla="*/ 0 h 445"/>
                <a:gd name="T16" fmla="*/ 17 w 89"/>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445">
                  <a:moveTo>
                    <a:pt x="17" y="0"/>
                  </a:moveTo>
                  <a:lnTo>
                    <a:pt x="78" y="57"/>
                  </a:lnTo>
                  <a:lnTo>
                    <a:pt x="42" y="173"/>
                  </a:lnTo>
                  <a:lnTo>
                    <a:pt x="89" y="192"/>
                  </a:lnTo>
                  <a:lnTo>
                    <a:pt x="11" y="445"/>
                  </a:lnTo>
                  <a:lnTo>
                    <a:pt x="0" y="324"/>
                  </a:lnTo>
                  <a:lnTo>
                    <a:pt x="2" y="128"/>
                  </a:lnTo>
                  <a:lnTo>
                    <a:pt x="17" y="0"/>
                  </a:lnTo>
                  <a:lnTo>
                    <a:pt x="17" y="0"/>
                  </a:lnTo>
                  <a:close/>
                </a:path>
              </a:pathLst>
            </a:custGeom>
            <a:solidFill>
              <a:srgbClr val="E8D9D9"/>
            </a:solidFill>
            <a:ln>
              <a:noFill/>
            </a:ln>
            <a:extLst/>
          </p:spPr>
          <p:txBody>
            <a:bodyPr/>
            <a:lstStyle/>
            <a:p>
              <a:pPr fontAlgn="auto">
                <a:spcBef>
                  <a:spcPts val="0"/>
                </a:spcBef>
                <a:spcAft>
                  <a:spcPts val="0"/>
                </a:spcAft>
                <a:defRPr/>
              </a:pPr>
              <a:endParaRPr lang="en-US">
                <a:latin typeface="+mn-lt"/>
              </a:endParaRPr>
            </a:p>
          </p:txBody>
        </p:sp>
        <p:sp>
          <p:nvSpPr>
            <p:cNvPr id="10" name="Freeform 347"/>
            <p:cNvSpPr>
              <a:spLocks/>
            </p:cNvSpPr>
            <p:nvPr/>
          </p:nvSpPr>
          <p:spPr bwMode="auto">
            <a:xfrm>
              <a:off x="2160" y="3559"/>
              <a:ext cx="60" cy="44"/>
            </a:xfrm>
            <a:custGeom>
              <a:avLst/>
              <a:gdLst>
                <a:gd name="T0" fmla="*/ 38 w 119"/>
                <a:gd name="T1" fmla="*/ 9 h 87"/>
                <a:gd name="T2" fmla="*/ 36 w 119"/>
                <a:gd name="T3" fmla="*/ 9 h 87"/>
                <a:gd name="T4" fmla="*/ 36 w 119"/>
                <a:gd name="T5" fmla="*/ 11 h 87"/>
                <a:gd name="T6" fmla="*/ 34 w 119"/>
                <a:gd name="T7" fmla="*/ 15 h 87"/>
                <a:gd name="T8" fmla="*/ 32 w 119"/>
                <a:gd name="T9" fmla="*/ 19 h 87"/>
                <a:gd name="T10" fmla="*/ 30 w 119"/>
                <a:gd name="T11" fmla="*/ 22 h 87"/>
                <a:gd name="T12" fmla="*/ 26 w 119"/>
                <a:gd name="T13" fmla="*/ 30 h 87"/>
                <a:gd name="T14" fmla="*/ 24 w 119"/>
                <a:gd name="T15" fmla="*/ 36 h 87"/>
                <a:gd name="T16" fmla="*/ 22 w 119"/>
                <a:gd name="T17" fmla="*/ 41 h 87"/>
                <a:gd name="T18" fmla="*/ 19 w 119"/>
                <a:gd name="T19" fmla="*/ 47 h 87"/>
                <a:gd name="T20" fmla="*/ 15 w 119"/>
                <a:gd name="T21" fmla="*/ 55 h 87"/>
                <a:gd name="T22" fmla="*/ 11 w 119"/>
                <a:gd name="T23" fmla="*/ 59 h 87"/>
                <a:gd name="T24" fmla="*/ 9 w 119"/>
                <a:gd name="T25" fmla="*/ 64 h 87"/>
                <a:gd name="T26" fmla="*/ 5 w 119"/>
                <a:gd name="T27" fmla="*/ 70 h 87"/>
                <a:gd name="T28" fmla="*/ 3 w 119"/>
                <a:gd name="T29" fmla="*/ 72 h 87"/>
                <a:gd name="T30" fmla="*/ 0 w 119"/>
                <a:gd name="T31" fmla="*/ 74 h 87"/>
                <a:gd name="T32" fmla="*/ 0 w 119"/>
                <a:gd name="T33" fmla="*/ 76 h 87"/>
                <a:gd name="T34" fmla="*/ 1 w 119"/>
                <a:gd name="T35" fmla="*/ 78 h 87"/>
                <a:gd name="T36" fmla="*/ 3 w 119"/>
                <a:gd name="T37" fmla="*/ 78 h 87"/>
                <a:gd name="T38" fmla="*/ 9 w 119"/>
                <a:gd name="T39" fmla="*/ 79 h 87"/>
                <a:gd name="T40" fmla="*/ 15 w 119"/>
                <a:gd name="T41" fmla="*/ 81 h 87"/>
                <a:gd name="T42" fmla="*/ 22 w 119"/>
                <a:gd name="T43" fmla="*/ 83 h 87"/>
                <a:gd name="T44" fmla="*/ 28 w 119"/>
                <a:gd name="T45" fmla="*/ 85 h 87"/>
                <a:gd name="T46" fmla="*/ 38 w 119"/>
                <a:gd name="T47" fmla="*/ 87 h 87"/>
                <a:gd name="T48" fmla="*/ 47 w 119"/>
                <a:gd name="T49" fmla="*/ 87 h 87"/>
                <a:gd name="T50" fmla="*/ 55 w 119"/>
                <a:gd name="T51" fmla="*/ 87 h 87"/>
                <a:gd name="T52" fmla="*/ 66 w 119"/>
                <a:gd name="T53" fmla="*/ 87 h 87"/>
                <a:gd name="T54" fmla="*/ 78 w 119"/>
                <a:gd name="T55" fmla="*/ 85 h 87"/>
                <a:gd name="T56" fmla="*/ 87 w 119"/>
                <a:gd name="T57" fmla="*/ 83 h 87"/>
                <a:gd name="T58" fmla="*/ 97 w 119"/>
                <a:gd name="T59" fmla="*/ 79 h 87"/>
                <a:gd name="T60" fmla="*/ 108 w 119"/>
                <a:gd name="T61" fmla="*/ 76 h 87"/>
                <a:gd name="T62" fmla="*/ 119 w 119"/>
                <a:gd name="T63" fmla="*/ 70 h 87"/>
                <a:gd name="T64" fmla="*/ 117 w 119"/>
                <a:gd name="T65" fmla="*/ 68 h 87"/>
                <a:gd name="T66" fmla="*/ 114 w 119"/>
                <a:gd name="T67" fmla="*/ 64 h 87"/>
                <a:gd name="T68" fmla="*/ 112 w 119"/>
                <a:gd name="T69" fmla="*/ 59 h 87"/>
                <a:gd name="T70" fmla="*/ 110 w 119"/>
                <a:gd name="T71" fmla="*/ 55 h 87"/>
                <a:gd name="T72" fmla="*/ 106 w 119"/>
                <a:gd name="T73" fmla="*/ 51 h 87"/>
                <a:gd name="T74" fmla="*/ 104 w 119"/>
                <a:gd name="T75" fmla="*/ 47 h 87"/>
                <a:gd name="T76" fmla="*/ 100 w 119"/>
                <a:gd name="T77" fmla="*/ 41 h 87"/>
                <a:gd name="T78" fmla="*/ 97 w 119"/>
                <a:gd name="T79" fmla="*/ 36 h 87"/>
                <a:gd name="T80" fmla="*/ 95 w 119"/>
                <a:gd name="T81" fmla="*/ 30 h 87"/>
                <a:gd name="T82" fmla="*/ 93 w 119"/>
                <a:gd name="T83" fmla="*/ 24 h 87"/>
                <a:gd name="T84" fmla="*/ 89 w 119"/>
                <a:gd name="T85" fmla="*/ 17 h 87"/>
                <a:gd name="T86" fmla="*/ 87 w 119"/>
                <a:gd name="T87" fmla="*/ 11 h 87"/>
                <a:gd name="T88" fmla="*/ 85 w 119"/>
                <a:gd name="T89" fmla="*/ 5 h 87"/>
                <a:gd name="T90" fmla="*/ 85 w 119"/>
                <a:gd name="T91" fmla="*/ 0 h 87"/>
                <a:gd name="T92" fmla="*/ 38 w 119"/>
                <a:gd name="T93" fmla="*/ 9 h 87"/>
                <a:gd name="T94" fmla="*/ 38 w 119"/>
                <a:gd name="T95"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87">
                  <a:moveTo>
                    <a:pt x="38" y="9"/>
                  </a:moveTo>
                  <a:lnTo>
                    <a:pt x="36" y="9"/>
                  </a:lnTo>
                  <a:lnTo>
                    <a:pt x="36" y="11"/>
                  </a:lnTo>
                  <a:lnTo>
                    <a:pt x="34" y="15"/>
                  </a:lnTo>
                  <a:lnTo>
                    <a:pt x="32" y="19"/>
                  </a:lnTo>
                  <a:lnTo>
                    <a:pt x="30" y="22"/>
                  </a:lnTo>
                  <a:lnTo>
                    <a:pt x="26" y="30"/>
                  </a:lnTo>
                  <a:lnTo>
                    <a:pt x="24" y="36"/>
                  </a:lnTo>
                  <a:lnTo>
                    <a:pt x="22" y="41"/>
                  </a:lnTo>
                  <a:lnTo>
                    <a:pt x="19" y="47"/>
                  </a:lnTo>
                  <a:lnTo>
                    <a:pt x="15" y="55"/>
                  </a:lnTo>
                  <a:lnTo>
                    <a:pt x="11" y="59"/>
                  </a:lnTo>
                  <a:lnTo>
                    <a:pt x="9" y="64"/>
                  </a:lnTo>
                  <a:lnTo>
                    <a:pt x="5" y="70"/>
                  </a:lnTo>
                  <a:lnTo>
                    <a:pt x="3" y="72"/>
                  </a:lnTo>
                  <a:lnTo>
                    <a:pt x="0" y="74"/>
                  </a:lnTo>
                  <a:lnTo>
                    <a:pt x="0" y="76"/>
                  </a:lnTo>
                  <a:lnTo>
                    <a:pt x="1" y="78"/>
                  </a:lnTo>
                  <a:lnTo>
                    <a:pt x="3" y="78"/>
                  </a:lnTo>
                  <a:lnTo>
                    <a:pt x="9" y="79"/>
                  </a:lnTo>
                  <a:lnTo>
                    <a:pt x="15" y="81"/>
                  </a:lnTo>
                  <a:lnTo>
                    <a:pt x="22" y="83"/>
                  </a:lnTo>
                  <a:lnTo>
                    <a:pt x="28" y="85"/>
                  </a:lnTo>
                  <a:lnTo>
                    <a:pt x="38" y="87"/>
                  </a:lnTo>
                  <a:lnTo>
                    <a:pt x="47" y="87"/>
                  </a:lnTo>
                  <a:lnTo>
                    <a:pt x="55" y="87"/>
                  </a:lnTo>
                  <a:lnTo>
                    <a:pt x="66" y="87"/>
                  </a:lnTo>
                  <a:lnTo>
                    <a:pt x="78" y="85"/>
                  </a:lnTo>
                  <a:lnTo>
                    <a:pt x="87" y="83"/>
                  </a:lnTo>
                  <a:lnTo>
                    <a:pt x="97" y="79"/>
                  </a:lnTo>
                  <a:lnTo>
                    <a:pt x="108" y="76"/>
                  </a:lnTo>
                  <a:lnTo>
                    <a:pt x="119" y="70"/>
                  </a:lnTo>
                  <a:lnTo>
                    <a:pt x="117" y="68"/>
                  </a:lnTo>
                  <a:lnTo>
                    <a:pt x="114" y="64"/>
                  </a:lnTo>
                  <a:lnTo>
                    <a:pt x="112" y="59"/>
                  </a:lnTo>
                  <a:lnTo>
                    <a:pt x="110" y="55"/>
                  </a:lnTo>
                  <a:lnTo>
                    <a:pt x="106" y="51"/>
                  </a:lnTo>
                  <a:lnTo>
                    <a:pt x="104" y="47"/>
                  </a:lnTo>
                  <a:lnTo>
                    <a:pt x="100" y="41"/>
                  </a:lnTo>
                  <a:lnTo>
                    <a:pt x="97" y="36"/>
                  </a:lnTo>
                  <a:lnTo>
                    <a:pt x="95" y="30"/>
                  </a:lnTo>
                  <a:lnTo>
                    <a:pt x="93" y="24"/>
                  </a:lnTo>
                  <a:lnTo>
                    <a:pt x="89" y="17"/>
                  </a:lnTo>
                  <a:lnTo>
                    <a:pt x="87" y="11"/>
                  </a:lnTo>
                  <a:lnTo>
                    <a:pt x="85" y="5"/>
                  </a:lnTo>
                  <a:lnTo>
                    <a:pt x="85" y="0"/>
                  </a:lnTo>
                  <a:lnTo>
                    <a:pt x="38" y="9"/>
                  </a:lnTo>
                  <a:lnTo>
                    <a:pt x="38" y="9"/>
                  </a:lnTo>
                  <a:close/>
                </a:path>
              </a:pathLst>
            </a:custGeom>
            <a:solidFill>
              <a:srgbClr val="9447FF"/>
            </a:solidFill>
            <a:ln>
              <a:noFill/>
            </a:ln>
            <a:extLst/>
          </p:spPr>
          <p:txBody>
            <a:bodyPr/>
            <a:lstStyle/>
            <a:p>
              <a:pPr fontAlgn="auto">
                <a:spcBef>
                  <a:spcPts val="0"/>
                </a:spcBef>
                <a:spcAft>
                  <a:spcPts val="0"/>
                </a:spcAft>
                <a:defRPr/>
              </a:pPr>
              <a:endParaRPr lang="en-US">
                <a:latin typeface="+mn-lt"/>
              </a:endParaRPr>
            </a:p>
          </p:txBody>
        </p:sp>
        <p:sp>
          <p:nvSpPr>
            <p:cNvPr id="11" name="Freeform 348"/>
            <p:cNvSpPr>
              <a:spLocks/>
            </p:cNvSpPr>
            <p:nvPr/>
          </p:nvSpPr>
          <p:spPr bwMode="auto">
            <a:xfrm>
              <a:off x="2011" y="2917"/>
              <a:ext cx="124" cy="149"/>
            </a:xfrm>
            <a:custGeom>
              <a:avLst/>
              <a:gdLst>
                <a:gd name="T0" fmla="*/ 247 w 247"/>
                <a:gd name="T1" fmla="*/ 143 h 299"/>
                <a:gd name="T2" fmla="*/ 245 w 247"/>
                <a:gd name="T3" fmla="*/ 145 h 299"/>
                <a:gd name="T4" fmla="*/ 245 w 247"/>
                <a:gd name="T5" fmla="*/ 149 h 299"/>
                <a:gd name="T6" fmla="*/ 245 w 247"/>
                <a:gd name="T7" fmla="*/ 154 h 299"/>
                <a:gd name="T8" fmla="*/ 245 w 247"/>
                <a:gd name="T9" fmla="*/ 164 h 299"/>
                <a:gd name="T10" fmla="*/ 245 w 247"/>
                <a:gd name="T11" fmla="*/ 173 h 299"/>
                <a:gd name="T12" fmla="*/ 243 w 247"/>
                <a:gd name="T13" fmla="*/ 185 h 299"/>
                <a:gd name="T14" fmla="*/ 243 w 247"/>
                <a:gd name="T15" fmla="*/ 198 h 299"/>
                <a:gd name="T16" fmla="*/ 243 w 247"/>
                <a:gd name="T17" fmla="*/ 211 h 299"/>
                <a:gd name="T18" fmla="*/ 240 w 247"/>
                <a:gd name="T19" fmla="*/ 225 h 299"/>
                <a:gd name="T20" fmla="*/ 238 w 247"/>
                <a:gd name="T21" fmla="*/ 238 h 299"/>
                <a:gd name="T22" fmla="*/ 236 w 247"/>
                <a:gd name="T23" fmla="*/ 249 h 299"/>
                <a:gd name="T24" fmla="*/ 234 w 247"/>
                <a:gd name="T25" fmla="*/ 263 h 299"/>
                <a:gd name="T26" fmla="*/ 228 w 247"/>
                <a:gd name="T27" fmla="*/ 272 h 299"/>
                <a:gd name="T28" fmla="*/ 226 w 247"/>
                <a:gd name="T29" fmla="*/ 282 h 299"/>
                <a:gd name="T30" fmla="*/ 221 w 247"/>
                <a:gd name="T31" fmla="*/ 289 h 299"/>
                <a:gd name="T32" fmla="*/ 217 w 247"/>
                <a:gd name="T33" fmla="*/ 295 h 299"/>
                <a:gd name="T34" fmla="*/ 207 w 247"/>
                <a:gd name="T35" fmla="*/ 297 h 299"/>
                <a:gd name="T36" fmla="*/ 198 w 247"/>
                <a:gd name="T37" fmla="*/ 299 h 299"/>
                <a:gd name="T38" fmla="*/ 185 w 247"/>
                <a:gd name="T39" fmla="*/ 297 h 299"/>
                <a:gd name="T40" fmla="*/ 169 w 247"/>
                <a:gd name="T41" fmla="*/ 297 h 299"/>
                <a:gd name="T42" fmla="*/ 150 w 247"/>
                <a:gd name="T43" fmla="*/ 291 h 299"/>
                <a:gd name="T44" fmla="*/ 133 w 247"/>
                <a:gd name="T45" fmla="*/ 287 h 299"/>
                <a:gd name="T46" fmla="*/ 114 w 247"/>
                <a:gd name="T47" fmla="*/ 280 h 299"/>
                <a:gd name="T48" fmla="*/ 97 w 247"/>
                <a:gd name="T49" fmla="*/ 272 h 299"/>
                <a:gd name="T50" fmla="*/ 78 w 247"/>
                <a:gd name="T51" fmla="*/ 263 h 299"/>
                <a:gd name="T52" fmla="*/ 61 w 247"/>
                <a:gd name="T53" fmla="*/ 251 h 299"/>
                <a:gd name="T54" fmla="*/ 44 w 247"/>
                <a:gd name="T55" fmla="*/ 240 h 299"/>
                <a:gd name="T56" fmla="*/ 30 w 247"/>
                <a:gd name="T57" fmla="*/ 225 h 299"/>
                <a:gd name="T58" fmla="*/ 17 w 247"/>
                <a:gd name="T59" fmla="*/ 209 h 299"/>
                <a:gd name="T60" fmla="*/ 8 w 247"/>
                <a:gd name="T61" fmla="*/ 192 h 299"/>
                <a:gd name="T62" fmla="*/ 2 w 247"/>
                <a:gd name="T63" fmla="*/ 175 h 299"/>
                <a:gd name="T64" fmla="*/ 0 w 247"/>
                <a:gd name="T65" fmla="*/ 154 h 299"/>
                <a:gd name="T66" fmla="*/ 0 w 247"/>
                <a:gd name="T67" fmla="*/ 133 h 299"/>
                <a:gd name="T68" fmla="*/ 0 w 247"/>
                <a:gd name="T69" fmla="*/ 116 h 299"/>
                <a:gd name="T70" fmla="*/ 0 w 247"/>
                <a:gd name="T71" fmla="*/ 97 h 299"/>
                <a:gd name="T72" fmla="*/ 0 w 247"/>
                <a:gd name="T73" fmla="*/ 84 h 299"/>
                <a:gd name="T74" fmla="*/ 0 w 247"/>
                <a:gd name="T75" fmla="*/ 69 h 299"/>
                <a:gd name="T76" fmla="*/ 0 w 247"/>
                <a:gd name="T77" fmla="*/ 57 h 299"/>
                <a:gd name="T78" fmla="*/ 0 w 247"/>
                <a:gd name="T79" fmla="*/ 44 h 299"/>
                <a:gd name="T80" fmla="*/ 0 w 247"/>
                <a:gd name="T81" fmla="*/ 35 h 299"/>
                <a:gd name="T82" fmla="*/ 0 w 247"/>
                <a:gd name="T83" fmla="*/ 25 h 299"/>
                <a:gd name="T84" fmla="*/ 0 w 247"/>
                <a:gd name="T85" fmla="*/ 19 h 299"/>
                <a:gd name="T86" fmla="*/ 0 w 247"/>
                <a:gd name="T87" fmla="*/ 12 h 299"/>
                <a:gd name="T88" fmla="*/ 0 w 247"/>
                <a:gd name="T89" fmla="*/ 8 h 299"/>
                <a:gd name="T90" fmla="*/ 0 w 247"/>
                <a:gd name="T91" fmla="*/ 2 h 299"/>
                <a:gd name="T92" fmla="*/ 0 w 247"/>
                <a:gd name="T93" fmla="*/ 0 h 299"/>
                <a:gd name="T94" fmla="*/ 247 w 247"/>
                <a:gd name="T95" fmla="*/ 143 h 299"/>
                <a:gd name="T96" fmla="*/ 247 w 247"/>
                <a:gd name="T97" fmla="*/ 14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 h="299">
                  <a:moveTo>
                    <a:pt x="247" y="143"/>
                  </a:moveTo>
                  <a:lnTo>
                    <a:pt x="245" y="145"/>
                  </a:lnTo>
                  <a:lnTo>
                    <a:pt x="245" y="149"/>
                  </a:lnTo>
                  <a:lnTo>
                    <a:pt x="245" y="154"/>
                  </a:lnTo>
                  <a:lnTo>
                    <a:pt x="245" y="164"/>
                  </a:lnTo>
                  <a:lnTo>
                    <a:pt x="245" y="173"/>
                  </a:lnTo>
                  <a:lnTo>
                    <a:pt x="243" y="185"/>
                  </a:lnTo>
                  <a:lnTo>
                    <a:pt x="243" y="198"/>
                  </a:lnTo>
                  <a:lnTo>
                    <a:pt x="243" y="211"/>
                  </a:lnTo>
                  <a:lnTo>
                    <a:pt x="240" y="225"/>
                  </a:lnTo>
                  <a:lnTo>
                    <a:pt x="238" y="238"/>
                  </a:lnTo>
                  <a:lnTo>
                    <a:pt x="236" y="249"/>
                  </a:lnTo>
                  <a:lnTo>
                    <a:pt x="234" y="263"/>
                  </a:lnTo>
                  <a:lnTo>
                    <a:pt x="228" y="272"/>
                  </a:lnTo>
                  <a:lnTo>
                    <a:pt x="226" y="282"/>
                  </a:lnTo>
                  <a:lnTo>
                    <a:pt x="221" y="289"/>
                  </a:lnTo>
                  <a:lnTo>
                    <a:pt x="217" y="295"/>
                  </a:lnTo>
                  <a:lnTo>
                    <a:pt x="207" y="297"/>
                  </a:lnTo>
                  <a:lnTo>
                    <a:pt x="198" y="299"/>
                  </a:lnTo>
                  <a:lnTo>
                    <a:pt x="185" y="297"/>
                  </a:lnTo>
                  <a:lnTo>
                    <a:pt x="169" y="297"/>
                  </a:lnTo>
                  <a:lnTo>
                    <a:pt x="150" y="291"/>
                  </a:lnTo>
                  <a:lnTo>
                    <a:pt x="133" y="287"/>
                  </a:lnTo>
                  <a:lnTo>
                    <a:pt x="114" y="280"/>
                  </a:lnTo>
                  <a:lnTo>
                    <a:pt x="97" y="272"/>
                  </a:lnTo>
                  <a:lnTo>
                    <a:pt x="78" y="263"/>
                  </a:lnTo>
                  <a:lnTo>
                    <a:pt x="61" y="251"/>
                  </a:lnTo>
                  <a:lnTo>
                    <a:pt x="44" y="240"/>
                  </a:lnTo>
                  <a:lnTo>
                    <a:pt x="30" y="225"/>
                  </a:lnTo>
                  <a:lnTo>
                    <a:pt x="17" y="209"/>
                  </a:lnTo>
                  <a:lnTo>
                    <a:pt x="8" y="192"/>
                  </a:lnTo>
                  <a:lnTo>
                    <a:pt x="2" y="175"/>
                  </a:lnTo>
                  <a:lnTo>
                    <a:pt x="0" y="154"/>
                  </a:lnTo>
                  <a:lnTo>
                    <a:pt x="0" y="133"/>
                  </a:lnTo>
                  <a:lnTo>
                    <a:pt x="0" y="116"/>
                  </a:lnTo>
                  <a:lnTo>
                    <a:pt x="0" y="97"/>
                  </a:lnTo>
                  <a:lnTo>
                    <a:pt x="0" y="84"/>
                  </a:lnTo>
                  <a:lnTo>
                    <a:pt x="0" y="69"/>
                  </a:lnTo>
                  <a:lnTo>
                    <a:pt x="0" y="57"/>
                  </a:lnTo>
                  <a:lnTo>
                    <a:pt x="0" y="44"/>
                  </a:lnTo>
                  <a:lnTo>
                    <a:pt x="0" y="35"/>
                  </a:lnTo>
                  <a:lnTo>
                    <a:pt x="0" y="25"/>
                  </a:lnTo>
                  <a:lnTo>
                    <a:pt x="0" y="19"/>
                  </a:lnTo>
                  <a:lnTo>
                    <a:pt x="0" y="12"/>
                  </a:lnTo>
                  <a:lnTo>
                    <a:pt x="0" y="8"/>
                  </a:lnTo>
                  <a:lnTo>
                    <a:pt x="0" y="2"/>
                  </a:lnTo>
                  <a:lnTo>
                    <a:pt x="0" y="0"/>
                  </a:lnTo>
                  <a:lnTo>
                    <a:pt x="247" y="143"/>
                  </a:lnTo>
                  <a:lnTo>
                    <a:pt x="247" y="143"/>
                  </a:lnTo>
                  <a:close/>
                </a:path>
              </a:pathLst>
            </a:custGeom>
            <a:solidFill>
              <a:srgbClr val="FFCCAD"/>
            </a:solidFill>
            <a:ln>
              <a:noFill/>
            </a:ln>
            <a:extLst/>
          </p:spPr>
          <p:txBody>
            <a:bodyPr/>
            <a:lstStyle/>
            <a:p>
              <a:pPr fontAlgn="auto">
                <a:spcBef>
                  <a:spcPts val="0"/>
                </a:spcBef>
                <a:spcAft>
                  <a:spcPts val="0"/>
                </a:spcAft>
                <a:defRPr/>
              </a:pPr>
              <a:endParaRPr lang="en-US">
                <a:latin typeface="+mn-lt"/>
              </a:endParaRPr>
            </a:p>
          </p:txBody>
        </p:sp>
        <p:sp>
          <p:nvSpPr>
            <p:cNvPr id="12" name="Freeform 349"/>
            <p:cNvSpPr>
              <a:spLocks/>
            </p:cNvSpPr>
            <p:nvPr/>
          </p:nvSpPr>
          <p:spPr bwMode="auto">
            <a:xfrm>
              <a:off x="1980" y="2721"/>
              <a:ext cx="237" cy="286"/>
            </a:xfrm>
            <a:custGeom>
              <a:avLst/>
              <a:gdLst>
                <a:gd name="T0" fmla="*/ 476 w 476"/>
                <a:gd name="T1" fmla="*/ 207 h 570"/>
                <a:gd name="T2" fmla="*/ 474 w 476"/>
                <a:gd name="T3" fmla="*/ 209 h 570"/>
                <a:gd name="T4" fmla="*/ 474 w 476"/>
                <a:gd name="T5" fmla="*/ 216 h 570"/>
                <a:gd name="T6" fmla="*/ 472 w 476"/>
                <a:gd name="T7" fmla="*/ 228 h 570"/>
                <a:gd name="T8" fmla="*/ 468 w 476"/>
                <a:gd name="T9" fmla="*/ 243 h 570"/>
                <a:gd name="T10" fmla="*/ 464 w 476"/>
                <a:gd name="T11" fmla="*/ 262 h 570"/>
                <a:gd name="T12" fmla="*/ 457 w 476"/>
                <a:gd name="T13" fmla="*/ 285 h 570"/>
                <a:gd name="T14" fmla="*/ 449 w 476"/>
                <a:gd name="T15" fmla="*/ 308 h 570"/>
                <a:gd name="T16" fmla="*/ 441 w 476"/>
                <a:gd name="T17" fmla="*/ 334 h 570"/>
                <a:gd name="T18" fmla="*/ 428 w 476"/>
                <a:gd name="T19" fmla="*/ 363 h 570"/>
                <a:gd name="T20" fmla="*/ 415 w 476"/>
                <a:gd name="T21" fmla="*/ 391 h 570"/>
                <a:gd name="T22" fmla="*/ 398 w 476"/>
                <a:gd name="T23" fmla="*/ 424 h 570"/>
                <a:gd name="T24" fmla="*/ 379 w 476"/>
                <a:gd name="T25" fmla="*/ 454 h 570"/>
                <a:gd name="T26" fmla="*/ 354 w 476"/>
                <a:gd name="T27" fmla="*/ 483 h 570"/>
                <a:gd name="T28" fmla="*/ 329 w 476"/>
                <a:gd name="T29" fmla="*/ 513 h 570"/>
                <a:gd name="T30" fmla="*/ 301 w 476"/>
                <a:gd name="T31" fmla="*/ 542 h 570"/>
                <a:gd name="T32" fmla="*/ 268 w 476"/>
                <a:gd name="T33" fmla="*/ 568 h 570"/>
                <a:gd name="T34" fmla="*/ 267 w 476"/>
                <a:gd name="T35" fmla="*/ 568 h 570"/>
                <a:gd name="T36" fmla="*/ 265 w 476"/>
                <a:gd name="T37" fmla="*/ 568 h 570"/>
                <a:gd name="T38" fmla="*/ 259 w 476"/>
                <a:gd name="T39" fmla="*/ 570 h 570"/>
                <a:gd name="T40" fmla="*/ 255 w 476"/>
                <a:gd name="T41" fmla="*/ 570 h 570"/>
                <a:gd name="T42" fmla="*/ 248 w 476"/>
                <a:gd name="T43" fmla="*/ 570 h 570"/>
                <a:gd name="T44" fmla="*/ 240 w 476"/>
                <a:gd name="T45" fmla="*/ 570 h 570"/>
                <a:gd name="T46" fmla="*/ 230 w 476"/>
                <a:gd name="T47" fmla="*/ 568 h 570"/>
                <a:gd name="T48" fmla="*/ 221 w 476"/>
                <a:gd name="T49" fmla="*/ 568 h 570"/>
                <a:gd name="T50" fmla="*/ 209 w 476"/>
                <a:gd name="T51" fmla="*/ 564 h 570"/>
                <a:gd name="T52" fmla="*/ 198 w 476"/>
                <a:gd name="T53" fmla="*/ 561 h 570"/>
                <a:gd name="T54" fmla="*/ 187 w 476"/>
                <a:gd name="T55" fmla="*/ 557 h 570"/>
                <a:gd name="T56" fmla="*/ 175 w 476"/>
                <a:gd name="T57" fmla="*/ 551 h 570"/>
                <a:gd name="T58" fmla="*/ 162 w 476"/>
                <a:gd name="T59" fmla="*/ 542 h 570"/>
                <a:gd name="T60" fmla="*/ 151 w 476"/>
                <a:gd name="T61" fmla="*/ 532 h 570"/>
                <a:gd name="T62" fmla="*/ 139 w 476"/>
                <a:gd name="T63" fmla="*/ 519 h 570"/>
                <a:gd name="T64" fmla="*/ 128 w 476"/>
                <a:gd name="T65" fmla="*/ 505 h 570"/>
                <a:gd name="T66" fmla="*/ 126 w 476"/>
                <a:gd name="T67" fmla="*/ 504 h 570"/>
                <a:gd name="T68" fmla="*/ 120 w 476"/>
                <a:gd name="T69" fmla="*/ 498 h 570"/>
                <a:gd name="T70" fmla="*/ 116 w 476"/>
                <a:gd name="T71" fmla="*/ 492 h 570"/>
                <a:gd name="T72" fmla="*/ 113 w 476"/>
                <a:gd name="T73" fmla="*/ 488 h 570"/>
                <a:gd name="T74" fmla="*/ 109 w 476"/>
                <a:gd name="T75" fmla="*/ 483 h 570"/>
                <a:gd name="T76" fmla="*/ 105 w 476"/>
                <a:gd name="T77" fmla="*/ 479 h 570"/>
                <a:gd name="T78" fmla="*/ 99 w 476"/>
                <a:gd name="T79" fmla="*/ 471 h 570"/>
                <a:gd name="T80" fmla="*/ 95 w 476"/>
                <a:gd name="T81" fmla="*/ 466 h 570"/>
                <a:gd name="T82" fmla="*/ 92 w 476"/>
                <a:gd name="T83" fmla="*/ 458 h 570"/>
                <a:gd name="T84" fmla="*/ 88 w 476"/>
                <a:gd name="T85" fmla="*/ 452 h 570"/>
                <a:gd name="T86" fmla="*/ 84 w 476"/>
                <a:gd name="T87" fmla="*/ 447 h 570"/>
                <a:gd name="T88" fmla="*/ 80 w 476"/>
                <a:gd name="T89" fmla="*/ 439 h 570"/>
                <a:gd name="T90" fmla="*/ 78 w 476"/>
                <a:gd name="T91" fmla="*/ 433 h 570"/>
                <a:gd name="T92" fmla="*/ 78 w 476"/>
                <a:gd name="T93" fmla="*/ 429 h 570"/>
                <a:gd name="T94" fmla="*/ 0 w 476"/>
                <a:gd name="T95" fmla="*/ 408 h 570"/>
                <a:gd name="T96" fmla="*/ 8 w 476"/>
                <a:gd name="T97" fmla="*/ 139 h 570"/>
                <a:gd name="T98" fmla="*/ 211 w 476"/>
                <a:gd name="T99" fmla="*/ 0 h 570"/>
                <a:gd name="T100" fmla="*/ 438 w 476"/>
                <a:gd name="T101" fmla="*/ 70 h 570"/>
                <a:gd name="T102" fmla="*/ 476 w 476"/>
                <a:gd name="T103" fmla="*/ 207 h 570"/>
                <a:gd name="T104" fmla="*/ 476 w 476"/>
                <a:gd name="T105" fmla="*/ 20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570">
                  <a:moveTo>
                    <a:pt x="476" y="207"/>
                  </a:moveTo>
                  <a:lnTo>
                    <a:pt x="474" y="209"/>
                  </a:lnTo>
                  <a:lnTo>
                    <a:pt x="474" y="216"/>
                  </a:lnTo>
                  <a:lnTo>
                    <a:pt x="472" y="228"/>
                  </a:lnTo>
                  <a:lnTo>
                    <a:pt x="468" y="243"/>
                  </a:lnTo>
                  <a:lnTo>
                    <a:pt x="464" y="262"/>
                  </a:lnTo>
                  <a:lnTo>
                    <a:pt x="457" y="285"/>
                  </a:lnTo>
                  <a:lnTo>
                    <a:pt x="449" y="308"/>
                  </a:lnTo>
                  <a:lnTo>
                    <a:pt x="441" y="334"/>
                  </a:lnTo>
                  <a:lnTo>
                    <a:pt x="428" y="363"/>
                  </a:lnTo>
                  <a:lnTo>
                    <a:pt x="415" y="391"/>
                  </a:lnTo>
                  <a:lnTo>
                    <a:pt x="398" y="424"/>
                  </a:lnTo>
                  <a:lnTo>
                    <a:pt x="379" y="454"/>
                  </a:lnTo>
                  <a:lnTo>
                    <a:pt x="354" y="483"/>
                  </a:lnTo>
                  <a:lnTo>
                    <a:pt x="329" y="513"/>
                  </a:lnTo>
                  <a:lnTo>
                    <a:pt x="301" y="542"/>
                  </a:lnTo>
                  <a:lnTo>
                    <a:pt x="268" y="568"/>
                  </a:lnTo>
                  <a:lnTo>
                    <a:pt x="267" y="568"/>
                  </a:lnTo>
                  <a:lnTo>
                    <a:pt x="265" y="568"/>
                  </a:lnTo>
                  <a:lnTo>
                    <a:pt x="259" y="570"/>
                  </a:lnTo>
                  <a:lnTo>
                    <a:pt x="255" y="570"/>
                  </a:lnTo>
                  <a:lnTo>
                    <a:pt x="248" y="570"/>
                  </a:lnTo>
                  <a:lnTo>
                    <a:pt x="240" y="570"/>
                  </a:lnTo>
                  <a:lnTo>
                    <a:pt x="230" y="568"/>
                  </a:lnTo>
                  <a:lnTo>
                    <a:pt x="221" y="568"/>
                  </a:lnTo>
                  <a:lnTo>
                    <a:pt x="209" y="564"/>
                  </a:lnTo>
                  <a:lnTo>
                    <a:pt x="198" y="561"/>
                  </a:lnTo>
                  <a:lnTo>
                    <a:pt x="187" y="557"/>
                  </a:lnTo>
                  <a:lnTo>
                    <a:pt x="175" y="551"/>
                  </a:lnTo>
                  <a:lnTo>
                    <a:pt x="162" y="542"/>
                  </a:lnTo>
                  <a:lnTo>
                    <a:pt x="151" y="532"/>
                  </a:lnTo>
                  <a:lnTo>
                    <a:pt x="139" y="519"/>
                  </a:lnTo>
                  <a:lnTo>
                    <a:pt x="128" y="505"/>
                  </a:lnTo>
                  <a:lnTo>
                    <a:pt x="126" y="504"/>
                  </a:lnTo>
                  <a:lnTo>
                    <a:pt x="120" y="498"/>
                  </a:lnTo>
                  <a:lnTo>
                    <a:pt x="116" y="492"/>
                  </a:lnTo>
                  <a:lnTo>
                    <a:pt x="113" y="488"/>
                  </a:lnTo>
                  <a:lnTo>
                    <a:pt x="109" y="483"/>
                  </a:lnTo>
                  <a:lnTo>
                    <a:pt x="105" y="479"/>
                  </a:lnTo>
                  <a:lnTo>
                    <a:pt x="99" y="471"/>
                  </a:lnTo>
                  <a:lnTo>
                    <a:pt x="95" y="466"/>
                  </a:lnTo>
                  <a:lnTo>
                    <a:pt x="92" y="458"/>
                  </a:lnTo>
                  <a:lnTo>
                    <a:pt x="88" y="452"/>
                  </a:lnTo>
                  <a:lnTo>
                    <a:pt x="84" y="447"/>
                  </a:lnTo>
                  <a:lnTo>
                    <a:pt x="80" y="439"/>
                  </a:lnTo>
                  <a:lnTo>
                    <a:pt x="78" y="433"/>
                  </a:lnTo>
                  <a:lnTo>
                    <a:pt x="78" y="429"/>
                  </a:lnTo>
                  <a:lnTo>
                    <a:pt x="0" y="408"/>
                  </a:lnTo>
                  <a:lnTo>
                    <a:pt x="8" y="139"/>
                  </a:lnTo>
                  <a:lnTo>
                    <a:pt x="211" y="0"/>
                  </a:lnTo>
                  <a:lnTo>
                    <a:pt x="438" y="70"/>
                  </a:lnTo>
                  <a:lnTo>
                    <a:pt x="476" y="207"/>
                  </a:lnTo>
                  <a:lnTo>
                    <a:pt x="476" y="207"/>
                  </a:lnTo>
                  <a:close/>
                </a:path>
              </a:pathLst>
            </a:custGeom>
            <a:solidFill>
              <a:srgbClr val="FFD6B0"/>
            </a:solidFill>
            <a:ln>
              <a:noFill/>
            </a:ln>
            <a:extLst/>
          </p:spPr>
          <p:txBody>
            <a:bodyPr/>
            <a:lstStyle/>
            <a:p>
              <a:pPr fontAlgn="auto">
                <a:spcBef>
                  <a:spcPts val="0"/>
                </a:spcBef>
                <a:spcAft>
                  <a:spcPts val="0"/>
                </a:spcAft>
                <a:defRPr/>
              </a:pPr>
              <a:endParaRPr lang="en-US">
                <a:latin typeface="+mn-lt"/>
              </a:endParaRPr>
            </a:p>
          </p:txBody>
        </p:sp>
        <p:sp>
          <p:nvSpPr>
            <p:cNvPr id="13" name="Freeform 351"/>
            <p:cNvSpPr>
              <a:spLocks/>
            </p:cNvSpPr>
            <p:nvPr/>
          </p:nvSpPr>
          <p:spPr bwMode="auto">
            <a:xfrm>
              <a:off x="1928" y="2662"/>
              <a:ext cx="315" cy="308"/>
            </a:xfrm>
            <a:custGeom>
              <a:avLst/>
              <a:gdLst>
                <a:gd name="T0" fmla="*/ 629 w 629"/>
                <a:gd name="T1" fmla="*/ 285 h 616"/>
                <a:gd name="T2" fmla="*/ 591 w 629"/>
                <a:gd name="T3" fmla="*/ 321 h 616"/>
                <a:gd name="T4" fmla="*/ 559 w 629"/>
                <a:gd name="T5" fmla="*/ 298 h 616"/>
                <a:gd name="T6" fmla="*/ 530 w 629"/>
                <a:gd name="T7" fmla="*/ 279 h 616"/>
                <a:gd name="T8" fmla="*/ 519 w 629"/>
                <a:gd name="T9" fmla="*/ 251 h 616"/>
                <a:gd name="T10" fmla="*/ 488 w 629"/>
                <a:gd name="T11" fmla="*/ 228 h 616"/>
                <a:gd name="T12" fmla="*/ 475 w 629"/>
                <a:gd name="T13" fmla="*/ 198 h 616"/>
                <a:gd name="T14" fmla="*/ 452 w 629"/>
                <a:gd name="T15" fmla="*/ 173 h 616"/>
                <a:gd name="T16" fmla="*/ 416 w 629"/>
                <a:gd name="T17" fmla="*/ 190 h 616"/>
                <a:gd name="T18" fmla="*/ 374 w 629"/>
                <a:gd name="T19" fmla="*/ 186 h 616"/>
                <a:gd name="T20" fmla="*/ 336 w 629"/>
                <a:gd name="T21" fmla="*/ 158 h 616"/>
                <a:gd name="T22" fmla="*/ 300 w 629"/>
                <a:gd name="T23" fmla="*/ 177 h 616"/>
                <a:gd name="T24" fmla="*/ 258 w 629"/>
                <a:gd name="T25" fmla="*/ 186 h 616"/>
                <a:gd name="T26" fmla="*/ 220 w 629"/>
                <a:gd name="T27" fmla="*/ 199 h 616"/>
                <a:gd name="T28" fmla="*/ 213 w 629"/>
                <a:gd name="T29" fmla="*/ 251 h 616"/>
                <a:gd name="T30" fmla="*/ 176 w 629"/>
                <a:gd name="T31" fmla="*/ 270 h 616"/>
                <a:gd name="T32" fmla="*/ 165 w 629"/>
                <a:gd name="T33" fmla="*/ 315 h 616"/>
                <a:gd name="T34" fmla="*/ 144 w 629"/>
                <a:gd name="T35" fmla="*/ 338 h 616"/>
                <a:gd name="T36" fmla="*/ 123 w 629"/>
                <a:gd name="T37" fmla="*/ 365 h 616"/>
                <a:gd name="T38" fmla="*/ 121 w 629"/>
                <a:gd name="T39" fmla="*/ 395 h 616"/>
                <a:gd name="T40" fmla="*/ 154 w 629"/>
                <a:gd name="T41" fmla="*/ 426 h 616"/>
                <a:gd name="T42" fmla="*/ 129 w 629"/>
                <a:gd name="T43" fmla="*/ 452 h 616"/>
                <a:gd name="T44" fmla="*/ 133 w 629"/>
                <a:gd name="T45" fmla="*/ 507 h 616"/>
                <a:gd name="T46" fmla="*/ 167 w 629"/>
                <a:gd name="T47" fmla="*/ 528 h 616"/>
                <a:gd name="T48" fmla="*/ 182 w 629"/>
                <a:gd name="T49" fmla="*/ 570 h 616"/>
                <a:gd name="T50" fmla="*/ 156 w 629"/>
                <a:gd name="T51" fmla="*/ 608 h 616"/>
                <a:gd name="T52" fmla="*/ 108 w 629"/>
                <a:gd name="T53" fmla="*/ 606 h 616"/>
                <a:gd name="T54" fmla="*/ 68 w 629"/>
                <a:gd name="T55" fmla="*/ 591 h 616"/>
                <a:gd name="T56" fmla="*/ 76 w 629"/>
                <a:gd name="T57" fmla="*/ 549 h 616"/>
                <a:gd name="T58" fmla="*/ 59 w 629"/>
                <a:gd name="T59" fmla="*/ 509 h 616"/>
                <a:gd name="T60" fmla="*/ 32 w 629"/>
                <a:gd name="T61" fmla="*/ 466 h 616"/>
                <a:gd name="T62" fmla="*/ 38 w 629"/>
                <a:gd name="T63" fmla="*/ 433 h 616"/>
                <a:gd name="T64" fmla="*/ 19 w 629"/>
                <a:gd name="T65" fmla="*/ 393 h 616"/>
                <a:gd name="T66" fmla="*/ 7 w 629"/>
                <a:gd name="T67" fmla="*/ 350 h 616"/>
                <a:gd name="T68" fmla="*/ 45 w 629"/>
                <a:gd name="T69" fmla="*/ 293 h 616"/>
                <a:gd name="T70" fmla="*/ 36 w 629"/>
                <a:gd name="T71" fmla="*/ 253 h 616"/>
                <a:gd name="T72" fmla="*/ 38 w 629"/>
                <a:gd name="T73" fmla="*/ 219 h 616"/>
                <a:gd name="T74" fmla="*/ 70 w 629"/>
                <a:gd name="T75" fmla="*/ 201 h 616"/>
                <a:gd name="T76" fmla="*/ 83 w 629"/>
                <a:gd name="T77" fmla="*/ 163 h 616"/>
                <a:gd name="T78" fmla="*/ 87 w 629"/>
                <a:gd name="T79" fmla="*/ 110 h 616"/>
                <a:gd name="T80" fmla="*/ 140 w 629"/>
                <a:gd name="T81" fmla="*/ 93 h 616"/>
                <a:gd name="T82" fmla="*/ 184 w 629"/>
                <a:gd name="T83" fmla="*/ 80 h 616"/>
                <a:gd name="T84" fmla="*/ 220 w 629"/>
                <a:gd name="T85" fmla="*/ 40 h 616"/>
                <a:gd name="T86" fmla="*/ 270 w 629"/>
                <a:gd name="T87" fmla="*/ 21 h 616"/>
                <a:gd name="T88" fmla="*/ 338 w 629"/>
                <a:gd name="T89" fmla="*/ 25 h 616"/>
                <a:gd name="T90" fmla="*/ 391 w 629"/>
                <a:gd name="T91" fmla="*/ 2 h 616"/>
                <a:gd name="T92" fmla="*/ 429 w 629"/>
                <a:gd name="T93" fmla="*/ 21 h 616"/>
                <a:gd name="T94" fmla="*/ 471 w 629"/>
                <a:gd name="T95" fmla="*/ 28 h 616"/>
                <a:gd name="T96" fmla="*/ 523 w 629"/>
                <a:gd name="T97" fmla="*/ 32 h 616"/>
                <a:gd name="T98" fmla="*/ 553 w 629"/>
                <a:gd name="T99" fmla="*/ 65 h 616"/>
                <a:gd name="T100" fmla="*/ 561 w 629"/>
                <a:gd name="T101" fmla="*/ 101 h 616"/>
                <a:gd name="T102" fmla="*/ 580 w 629"/>
                <a:gd name="T103" fmla="*/ 142 h 616"/>
                <a:gd name="T104" fmla="*/ 612 w 629"/>
                <a:gd name="T105" fmla="*/ 158 h 616"/>
                <a:gd name="T106" fmla="*/ 618 w 629"/>
                <a:gd name="T107" fmla="*/ 220 h 616"/>
                <a:gd name="T108" fmla="*/ 614 w 629"/>
                <a:gd name="T109" fmla="*/ 253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16">
                  <a:moveTo>
                    <a:pt x="614" y="253"/>
                  </a:moveTo>
                  <a:lnTo>
                    <a:pt x="614" y="255"/>
                  </a:lnTo>
                  <a:lnTo>
                    <a:pt x="620" y="262"/>
                  </a:lnTo>
                  <a:lnTo>
                    <a:pt x="621" y="266"/>
                  </a:lnTo>
                  <a:lnTo>
                    <a:pt x="625" y="272"/>
                  </a:lnTo>
                  <a:lnTo>
                    <a:pt x="627" y="277"/>
                  </a:lnTo>
                  <a:lnTo>
                    <a:pt x="629" y="285"/>
                  </a:lnTo>
                  <a:lnTo>
                    <a:pt x="627" y="291"/>
                  </a:lnTo>
                  <a:lnTo>
                    <a:pt x="627" y="296"/>
                  </a:lnTo>
                  <a:lnTo>
                    <a:pt x="623" y="302"/>
                  </a:lnTo>
                  <a:lnTo>
                    <a:pt x="621" y="310"/>
                  </a:lnTo>
                  <a:lnTo>
                    <a:pt x="614" y="314"/>
                  </a:lnTo>
                  <a:lnTo>
                    <a:pt x="604" y="317"/>
                  </a:lnTo>
                  <a:lnTo>
                    <a:pt x="591" y="321"/>
                  </a:lnTo>
                  <a:lnTo>
                    <a:pt x="578" y="325"/>
                  </a:lnTo>
                  <a:lnTo>
                    <a:pt x="574" y="323"/>
                  </a:lnTo>
                  <a:lnTo>
                    <a:pt x="566" y="315"/>
                  </a:lnTo>
                  <a:lnTo>
                    <a:pt x="562" y="312"/>
                  </a:lnTo>
                  <a:lnTo>
                    <a:pt x="561" y="308"/>
                  </a:lnTo>
                  <a:lnTo>
                    <a:pt x="559" y="302"/>
                  </a:lnTo>
                  <a:lnTo>
                    <a:pt x="559" y="298"/>
                  </a:lnTo>
                  <a:lnTo>
                    <a:pt x="557" y="295"/>
                  </a:lnTo>
                  <a:lnTo>
                    <a:pt x="553" y="291"/>
                  </a:lnTo>
                  <a:lnTo>
                    <a:pt x="549" y="291"/>
                  </a:lnTo>
                  <a:lnTo>
                    <a:pt x="543" y="289"/>
                  </a:lnTo>
                  <a:lnTo>
                    <a:pt x="538" y="287"/>
                  </a:lnTo>
                  <a:lnTo>
                    <a:pt x="534" y="283"/>
                  </a:lnTo>
                  <a:lnTo>
                    <a:pt x="530" y="279"/>
                  </a:lnTo>
                  <a:lnTo>
                    <a:pt x="528" y="277"/>
                  </a:lnTo>
                  <a:lnTo>
                    <a:pt x="526" y="274"/>
                  </a:lnTo>
                  <a:lnTo>
                    <a:pt x="524" y="268"/>
                  </a:lnTo>
                  <a:lnTo>
                    <a:pt x="523" y="262"/>
                  </a:lnTo>
                  <a:lnTo>
                    <a:pt x="521" y="258"/>
                  </a:lnTo>
                  <a:lnTo>
                    <a:pt x="519" y="253"/>
                  </a:lnTo>
                  <a:lnTo>
                    <a:pt x="519" y="251"/>
                  </a:lnTo>
                  <a:lnTo>
                    <a:pt x="517" y="243"/>
                  </a:lnTo>
                  <a:lnTo>
                    <a:pt x="513" y="239"/>
                  </a:lnTo>
                  <a:lnTo>
                    <a:pt x="509" y="236"/>
                  </a:lnTo>
                  <a:lnTo>
                    <a:pt x="504" y="232"/>
                  </a:lnTo>
                  <a:lnTo>
                    <a:pt x="498" y="230"/>
                  </a:lnTo>
                  <a:lnTo>
                    <a:pt x="494" y="230"/>
                  </a:lnTo>
                  <a:lnTo>
                    <a:pt x="488" y="228"/>
                  </a:lnTo>
                  <a:lnTo>
                    <a:pt x="483" y="228"/>
                  </a:lnTo>
                  <a:lnTo>
                    <a:pt x="477" y="224"/>
                  </a:lnTo>
                  <a:lnTo>
                    <a:pt x="473" y="222"/>
                  </a:lnTo>
                  <a:lnTo>
                    <a:pt x="471" y="219"/>
                  </a:lnTo>
                  <a:lnTo>
                    <a:pt x="471" y="215"/>
                  </a:lnTo>
                  <a:lnTo>
                    <a:pt x="471" y="205"/>
                  </a:lnTo>
                  <a:lnTo>
                    <a:pt x="475" y="198"/>
                  </a:lnTo>
                  <a:lnTo>
                    <a:pt x="475" y="192"/>
                  </a:lnTo>
                  <a:lnTo>
                    <a:pt x="477" y="188"/>
                  </a:lnTo>
                  <a:lnTo>
                    <a:pt x="475" y="182"/>
                  </a:lnTo>
                  <a:lnTo>
                    <a:pt x="473" y="180"/>
                  </a:lnTo>
                  <a:lnTo>
                    <a:pt x="467" y="177"/>
                  </a:lnTo>
                  <a:lnTo>
                    <a:pt x="462" y="175"/>
                  </a:lnTo>
                  <a:lnTo>
                    <a:pt x="452" y="173"/>
                  </a:lnTo>
                  <a:lnTo>
                    <a:pt x="441" y="173"/>
                  </a:lnTo>
                  <a:lnTo>
                    <a:pt x="437" y="175"/>
                  </a:lnTo>
                  <a:lnTo>
                    <a:pt x="429" y="179"/>
                  </a:lnTo>
                  <a:lnTo>
                    <a:pt x="424" y="180"/>
                  </a:lnTo>
                  <a:lnTo>
                    <a:pt x="420" y="182"/>
                  </a:lnTo>
                  <a:lnTo>
                    <a:pt x="416" y="186"/>
                  </a:lnTo>
                  <a:lnTo>
                    <a:pt x="416" y="190"/>
                  </a:lnTo>
                  <a:lnTo>
                    <a:pt x="412" y="192"/>
                  </a:lnTo>
                  <a:lnTo>
                    <a:pt x="407" y="194"/>
                  </a:lnTo>
                  <a:lnTo>
                    <a:pt x="397" y="192"/>
                  </a:lnTo>
                  <a:lnTo>
                    <a:pt x="389" y="192"/>
                  </a:lnTo>
                  <a:lnTo>
                    <a:pt x="384" y="190"/>
                  </a:lnTo>
                  <a:lnTo>
                    <a:pt x="378" y="188"/>
                  </a:lnTo>
                  <a:lnTo>
                    <a:pt x="374" y="186"/>
                  </a:lnTo>
                  <a:lnTo>
                    <a:pt x="370" y="182"/>
                  </a:lnTo>
                  <a:lnTo>
                    <a:pt x="363" y="177"/>
                  </a:lnTo>
                  <a:lnTo>
                    <a:pt x="361" y="169"/>
                  </a:lnTo>
                  <a:lnTo>
                    <a:pt x="353" y="161"/>
                  </a:lnTo>
                  <a:lnTo>
                    <a:pt x="346" y="158"/>
                  </a:lnTo>
                  <a:lnTo>
                    <a:pt x="342" y="156"/>
                  </a:lnTo>
                  <a:lnTo>
                    <a:pt x="336" y="158"/>
                  </a:lnTo>
                  <a:lnTo>
                    <a:pt x="330" y="158"/>
                  </a:lnTo>
                  <a:lnTo>
                    <a:pt x="327" y="160"/>
                  </a:lnTo>
                  <a:lnTo>
                    <a:pt x="321" y="161"/>
                  </a:lnTo>
                  <a:lnTo>
                    <a:pt x="315" y="163"/>
                  </a:lnTo>
                  <a:lnTo>
                    <a:pt x="310" y="165"/>
                  </a:lnTo>
                  <a:lnTo>
                    <a:pt x="306" y="171"/>
                  </a:lnTo>
                  <a:lnTo>
                    <a:pt x="300" y="177"/>
                  </a:lnTo>
                  <a:lnTo>
                    <a:pt x="298" y="186"/>
                  </a:lnTo>
                  <a:lnTo>
                    <a:pt x="296" y="190"/>
                  </a:lnTo>
                  <a:lnTo>
                    <a:pt x="291" y="194"/>
                  </a:lnTo>
                  <a:lnTo>
                    <a:pt x="283" y="194"/>
                  </a:lnTo>
                  <a:lnTo>
                    <a:pt x="275" y="192"/>
                  </a:lnTo>
                  <a:lnTo>
                    <a:pt x="266" y="188"/>
                  </a:lnTo>
                  <a:lnTo>
                    <a:pt x="258" y="186"/>
                  </a:lnTo>
                  <a:lnTo>
                    <a:pt x="253" y="182"/>
                  </a:lnTo>
                  <a:lnTo>
                    <a:pt x="251" y="182"/>
                  </a:lnTo>
                  <a:lnTo>
                    <a:pt x="249" y="182"/>
                  </a:lnTo>
                  <a:lnTo>
                    <a:pt x="243" y="184"/>
                  </a:lnTo>
                  <a:lnTo>
                    <a:pt x="235" y="188"/>
                  </a:lnTo>
                  <a:lnTo>
                    <a:pt x="228" y="194"/>
                  </a:lnTo>
                  <a:lnTo>
                    <a:pt x="220" y="199"/>
                  </a:lnTo>
                  <a:lnTo>
                    <a:pt x="215" y="205"/>
                  </a:lnTo>
                  <a:lnTo>
                    <a:pt x="213" y="213"/>
                  </a:lnTo>
                  <a:lnTo>
                    <a:pt x="216" y="220"/>
                  </a:lnTo>
                  <a:lnTo>
                    <a:pt x="218" y="228"/>
                  </a:lnTo>
                  <a:lnTo>
                    <a:pt x="220" y="236"/>
                  </a:lnTo>
                  <a:lnTo>
                    <a:pt x="216" y="243"/>
                  </a:lnTo>
                  <a:lnTo>
                    <a:pt x="213" y="251"/>
                  </a:lnTo>
                  <a:lnTo>
                    <a:pt x="209" y="255"/>
                  </a:lnTo>
                  <a:lnTo>
                    <a:pt x="203" y="260"/>
                  </a:lnTo>
                  <a:lnTo>
                    <a:pt x="197" y="260"/>
                  </a:lnTo>
                  <a:lnTo>
                    <a:pt x="194" y="260"/>
                  </a:lnTo>
                  <a:lnTo>
                    <a:pt x="188" y="260"/>
                  </a:lnTo>
                  <a:lnTo>
                    <a:pt x="182" y="264"/>
                  </a:lnTo>
                  <a:lnTo>
                    <a:pt x="176" y="270"/>
                  </a:lnTo>
                  <a:lnTo>
                    <a:pt x="173" y="279"/>
                  </a:lnTo>
                  <a:lnTo>
                    <a:pt x="169" y="285"/>
                  </a:lnTo>
                  <a:lnTo>
                    <a:pt x="167" y="289"/>
                  </a:lnTo>
                  <a:lnTo>
                    <a:pt x="165" y="295"/>
                  </a:lnTo>
                  <a:lnTo>
                    <a:pt x="165" y="300"/>
                  </a:lnTo>
                  <a:lnTo>
                    <a:pt x="163" y="308"/>
                  </a:lnTo>
                  <a:lnTo>
                    <a:pt x="165" y="315"/>
                  </a:lnTo>
                  <a:lnTo>
                    <a:pt x="167" y="319"/>
                  </a:lnTo>
                  <a:lnTo>
                    <a:pt x="167" y="323"/>
                  </a:lnTo>
                  <a:lnTo>
                    <a:pt x="165" y="327"/>
                  </a:lnTo>
                  <a:lnTo>
                    <a:pt x="159" y="333"/>
                  </a:lnTo>
                  <a:lnTo>
                    <a:pt x="156" y="334"/>
                  </a:lnTo>
                  <a:lnTo>
                    <a:pt x="150" y="338"/>
                  </a:lnTo>
                  <a:lnTo>
                    <a:pt x="144" y="338"/>
                  </a:lnTo>
                  <a:lnTo>
                    <a:pt x="142" y="338"/>
                  </a:lnTo>
                  <a:lnTo>
                    <a:pt x="137" y="338"/>
                  </a:lnTo>
                  <a:lnTo>
                    <a:pt x="133" y="344"/>
                  </a:lnTo>
                  <a:lnTo>
                    <a:pt x="129" y="348"/>
                  </a:lnTo>
                  <a:lnTo>
                    <a:pt x="127" y="353"/>
                  </a:lnTo>
                  <a:lnTo>
                    <a:pt x="125" y="357"/>
                  </a:lnTo>
                  <a:lnTo>
                    <a:pt x="123" y="365"/>
                  </a:lnTo>
                  <a:lnTo>
                    <a:pt x="119" y="369"/>
                  </a:lnTo>
                  <a:lnTo>
                    <a:pt x="118" y="374"/>
                  </a:lnTo>
                  <a:lnTo>
                    <a:pt x="118" y="380"/>
                  </a:lnTo>
                  <a:lnTo>
                    <a:pt x="118" y="386"/>
                  </a:lnTo>
                  <a:lnTo>
                    <a:pt x="118" y="390"/>
                  </a:lnTo>
                  <a:lnTo>
                    <a:pt x="119" y="393"/>
                  </a:lnTo>
                  <a:lnTo>
                    <a:pt x="121" y="395"/>
                  </a:lnTo>
                  <a:lnTo>
                    <a:pt x="125" y="399"/>
                  </a:lnTo>
                  <a:lnTo>
                    <a:pt x="133" y="403"/>
                  </a:lnTo>
                  <a:lnTo>
                    <a:pt x="142" y="407"/>
                  </a:lnTo>
                  <a:lnTo>
                    <a:pt x="146" y="412"/>
                  </a:lnTo>
                  <a:lnTo>
                    <a:pt x="152" y="418"/>
                  </a:lnTo>
                  <a:lnTo>
                    <a:pt x="154" y="422"/>
                  </a:lnTo>
                  <a:lnTo>
                    <a:pt x="154" y="426"/>
                  </a:lnTo>
                  <a:lnTo>
                    <a:pt x="150" y="428"/>
                  </a:lnTo>
                  <a:lnTo>
                    <a:pt x="144" y="431"/>
                  </a:lnTo>
                  <a:lnTo>
                    <a:pt x="138" y="431"/>
                  </a:lnTo>
                  <a:lnTo>
                    <a:pt x="137" y="435"/>
                  </a:lnTo>
                  <a:lnTo>
                    <a:pt x="133" y="439"/>
                  </a:lnTo>
                  <a:lnTo>
                    <a:pt x="131" y="445"/>
                  </a:lnTo>
                  <a:lnTo>
                    <a:pt x="129" y="452"/>
                  </a:lnTo>
                  <a:lnTo>
                    <a:pt x="129" y="460"/>
                  </a:lnTo>
                  <a:lnTo>
                    <a:pt x="127" y="468"/>
                  </a:lnTo>
                  <a:lnTo>
                    <a:pt x="129" y="477"/>
                  </a:lnTo>
                  <a:lnTo>
                    <a:pt x="129" y="485"/>
                  </a:lnTo>
                  <a:lnTo>
                    <a:pt x="129" y="492"/>
                  </a:lnTo>
                  <a:lnTo>
                    <a:pt x="131" y="500"/>
                  </a:lnTo>
                  <a:lnTo>
                    <a:pt x="133" y="507"/>
                  </a:lnTo>
                  <a:lnTo>
                    <a:pt x="137" y="513"/>
                  </a:lnTo>
                  <a:lnTo>
                    <a:pt x="138" y="519"/>
                  </a:lnTo>
                  <a:lnTo>
                    <a:pt x="142" y="523"/>
                  </a:lnTo>
                  <a:lnTo>
                    <a:pt x="146" y="525"/>
                  </a:lnTo>
                  <a:lnTo>
                    <a:pt x="154" y="525"/>
                  </a:lnTo>
                  <a:lnTo>
                    <a:pt x="161" y="526"/>
                  </a:lnTo>
                  <a:lnTo>
                    <a:pt x="167" y="528"/>
                  </a:lnTo>
                  <a:lnTo>
                    <a:pt x="175" y="534"/>
                  </a:lnTo>
                  <a:lnTo>
                    <a:pt x="178" y="540"/>
                  </a:lnTo>
                  <a:lnTo>
                    <a:pt x="180" y="547"/>
                  </a:lnTo>
                  <a:lnTo>
                    <a:pt x="180" y="551"/>
                  </a:lnTo>
                  <a:lnTo>
                    <a:pt x="182" y="557"/>
                  </a:lnTo>
                  <a:lnTo>
                    <a:pt x="182" y="563"/>
                  </a:lnTo>
                  <a:lnTo>
                    <a:pt x="182" y="570"/>
                  </a:lnTo>
                  <a:lnTo>
                    <a:pt x="180" y="576"/>
                  </a:lnTo>
                  <a:lnTo>
                    <a:pt x="178" y="584"/>
                  </a:lnTo>
                  <a:lnTo>
                    <a:pt x="175" y="589"/>
                  </a:lnTo>
                  <a:lnTo>
                    <a:pt x="173" y="593"/>
                  </a:lnTo>
                  <a:lnTo>
                    <a:pt x="167" y="601"/>
                  </a:lnTo>
                  <a:lnTo>
                    <a:pt x="161" y="606"/>
                  </a:lnTo>
                  <a:lnTo>
                    <a:pt x="156" y="608"/>
                  </a:lnTo>
                  <a:lnTo>
                    <a:pt x="148" y="606"/>
                  </a:lnTo>
                  <a:lnTo>
                    <a:pt x="142" y="604"/>
                  </a:lnTo>
                  <a:lnTo>
                    <a:pt x="138" y="601"/>
                  </a:lnTo>
                  <a:lnTo>
                    <a:pt x="133" y="597"/>
                  </a:lnTo>
                  <a:lnTo>
                    <a:pt x="125" y="597"/>
                  </a:lnTo>
                  <a:lnTo>
                    <a:pt x="116" y="601"/>
                  </a:lnTo>
                  <a:lnTo>
                    <a:pt x="108" y="606"/>
                  </a:lnTo>
                  <a:lnTo>
                    <a:pt x="99" y="612"/>
                  </a:lnTo>
                  <a:lnTo>
                    <a:pt x="89" y="616"/>
                  </a:lnTo>
                  <a:lnTo>
                    <a:pt x="81" y="616"/>
                  </a:lnTo>
                  <a:lnTo>
                    <a:pt x="78" y="612"/>
                  </a:lnTo>
                  <a:lnTo>
                    <a:pt x="72" y="604"/>
                  </a:lnTo>
                  <a:lnTo>
                    <a:pt x="70" y="597"/>
                  </a:lnTo>
                  <a:lnTo>
                    <a:pt x="68" y="591"/>
                  </a:lnTo>
                  <a:lnTo>
                    <a:pt x="68" y="584"/>
                  </a:lnTo>
                  <a:lnTo>
                    <a:pt x="68" y="576"/>
                  </a:lnTo>
                  <a:lnTo>
                    <a:pt x="70" y="568"/>
                  </a:lnTo>
                  <a:lnTo>
                    <a:pt x="70" y="563"/>
                  </a:lnTo>
                  <a:lnTo>
                    <a:pt x="72" y="559"/>
                  </a:lnTo>
                  <a:lnTo>
                    <a:pt x="72" y="553"/>
                  </a:lnTo>
                  <a:lnTo>
                    <a:pt x="76" y="549"/>
                  </a:lnTo>
                  <a:lnTo>
                    <a:pt x="76" y="542"/>
                  </a:lnTo>
                  <a:lnTo>
                    <a:pt x="76" y="536"/>
                  </a:lnTo>
                  <a:lnTo>
                    <a:pt x="76" y="532"/>
                  </a:lnTo>
                  <a:lnTo>
                    <a:pt x="76" y="528"/>
                  </a:lnTo>
                  <a:lnTo>
                    <a:pt x="70" y="521"/>
                  </a:lnTo>
                  <a:lnTo>
                    <a:pt x="66" y="515"/>
                  </a:lnTo>
                  <a:lnTo>
                    <a:pt x="59" y="509"/>
                  </a:lnTo>
                  <a:lnTo>
                    <a:pt x="53" y="502"/>
                  </a:lnTo>
                  <a:lnTo>
                    <a:pt x="45" y="496"/>
                  </a:lnTo>
                  <a:lnTo>
                    <a:pt x="40" y="488"/>
                  </a:lnTo>
                  <a:lnTo>
                    <a:pt x="34" y="481"/>
                  </a:lnTo>
                  <a:lnTo>
                    <a:pt x="32" y="475"/>
                  </a:lnTo>
                  <a:lnTo>
                    <a:pt x="30" y="469"/>
                  </a:lnTo>
                  <a:lnTo>
                    <a:pt x="32" y="466"/>
                  </a:lnTo>
                  <a:lnTo>
                    <a:pt x="32" y="462"/>
                  </a:lnTo>
                  <a:lnTo>
                    <a:pt x="32" y="460"/>
                  </a:lnTo>
                  <a:lnTo>
                    <a:pt x="32" y="456"/>
                  </a:lnTo>
                  <a:lnTo>
                    <a:pt x="34" y="452"/>
                  </a:lnTo>
                  <a:lnTo>
                    <a:pt x="34" y="445"/>
                  </a:lnTo>
                  <a:lnTo>
                    <a:pt x="36" y="441"/>
                  </a:lnTo>
                  <a:lnTo>
                    <a:pt x="38" y="433"/>
                  </a:lnTo>
                  <a:lnTo>
                    <a:pt x="40" y="426"/>
                  </a:lnTo>
                  <a:lnTo>
                    <a:pt x="40" y="418"/>
                  </a:lnTo>
                  <a:lnTo>
                    <a:pt x="36" y="411"/>
                  </a:lnTo>
                  <a:lnTo>
                    <a:pt x="32" y="405"/>
                  </a:lnTo>
                  <a:lnTo>
                    <a:pt x="28" y="401"/>
                  </a:lnTo>
                  <a:lnTo>
                    <a:pt x="22" y="395"/>
                  </a:lnTo>
                  <a:lnTo>
                    <a:pt x="19" y="393"/>
                  </a:lnTo>
                  <a:lnTo>
                    <a:pt x="13" y="390"/>
                  </a:lnTo>
                  <a:lnTo>
                    <a:pt x="7" y="386"/>
                  </a:lnTo>
                  <a:lnTo>
                    <a:pt x="3" y="380"/>
                  </a:lnTo>
                  <a:lnTo>
                    <a:pt x="2" y="374"/>
                  </a:lnTo>
                  <a:lnTo>
                    <a:pt x="0" y="369"/>
                  </a:lnTo>
                  <a:lnTo>
                    <a:pt x="3" y="361"/>
                  </a:lnTo>
                  <a:lnTo>
                    <a:pt x="7" y="350"/>
                  </a:lnTo>
                  <a:lnTo>
                    <a:pt x="15" y="340"/>
                  </a:lnTo>
                  <a:lnTo>
                    <a:pt x="24" y="325"/>
                  </a:lnTo>
                  <a:lnTo>
                    <a:pt x="41" y="310"/>
                  </a:lnTo>
                  <a:lnTo>
                    <a:pt x="41" y="308"/>
                  </a:lnTo>
                  <a:lnTo>
                    <a:pt x="41" y="306"/>
                  </a:lnTo>
                  <a:lnTo>
                    <a:pt x="43" y="300"/>
                  </a:lnTo>
                  <a:lnTo>
                    <a:pt x="45" y="293"/>
                  </a:lnTo>
                  <a:lnTo>
                    <a:pt x="43" y="289"/>
                  </a:lnTo>
                  <a:lnTo>
                    <a:pt x="43" y="283"/>
                  </a:lnTo>
                  <a:lnTo>
                    <a:pt x="43" y="277"/>
                  </a:lnTo>
                  <a:lnTo>
                    <a:pt x="41" y="274"/>
                  </a:lnTo>
                  <a:lnTo>
                    <a:pt x="40" y="266"/>
                  </a:lnTo>
                  <a:lnTo>
                    <a:pt x="40" y="260"/>
                  </a:lnTo>
                  <a:lnTo>
                    <a:pt x="36" y="253"/>
                  </a:lnTo>
                  <a:lnTo>
                    <a:pt x="34" y="247"/>
                  </a:lnTo>
                  <a:lnTo>
                    <a:pt x="30" y="239"/>
                  </a:lnTo>
                  <a:lnTo>
                    <a:pt x="28" y="234"/>
                  </a:lnTo>
                  <a:lnTo>
                    <a:pt x="28" y="228"/>
                  </a:lnTo>
                  <a:lnTo>
                    <a:pt x="32" y="226"/>
                  </a:lnTo>
                  <a:lnTo>
                    <a:pt x="32" y="220"/>
                  </a:lnTo>
                  <a:lnTo>
                    <a:pt x="38" y="219"/>
                  </a:lnTo>
                  <a:lnTo>
                    <a:pt x="41" y="217"/>
                  </a:lnTo>
                  <a:lnTo>
                    <a:pt x="45" y="215"/>
                  </a:lnTo>
                  <a:lnTo>
                    <a:pt x="51" y="211"/>
                  </a:lnTo>
                  <a:lnTo>
                    <a:pt x="55" y="209"/>
                  </a:lnTo>
                  <a:lnTo>
                    <a:pt x="60" y="207"/>
                  </a:lnTo>
                  <a:lnTo>
                    <a:pt x="66" y="205"/>
                  </a:lnTo>
                  <a:lnTo>
                    <a:pt x="70" y="201"/>
                  </a:lnTo>
                  <a:lnTo>
                    <a:pt x="76" y="198"/>
                  </a:lnTo>
                  <a:lnTo>
                    <a:pt x="79" y="194"/>
                  </a:lnTo>
                  <a:lnTo>
                    <a:pt x="83" y="190"/>
                  </a:lnTo>
                  <a:lnTo>
                    <a:pt x="83" y="184"/>
                  </a:lnTo>
                  <a:lnTo>
                    <a:pt x="85" y="179"/>
                  </a:lnTo>
                  <a:lnTo>
                    <a:pt x="83" y="171"/>
                  </a:lnTo>
                  <a:lnTo>
                    <a:pt x="83" y="163"/>
                  </a:lnTo>
                  <a:lnTo>
                    <a:pt x="83" y="156"/>
                  </a:lnTo>
                  <a:lnTo>
                    <a:pt x="81" y="148"/>
                  </a:lnTo>
                  <a:lnTo>
                    <a:pt x="81" y="141"/>
                  </a:lnTo>
                  <a:lnTo>
                    <a:pt x="83" y="133"/>
                  </a:lnTo>
                  <a:lnTo>
                    <a:pt x="83" y="125"/>
                  </a:lnTo>
                  <a:lnTo>
                    <a:pt x="85" y="118"/>
                  </a:lnTo>
                  <a:lnTo>
                    <a:pt x="87" y="110"/>
                  </a:lnTo>
                  <a:lnTo>
                    <a:pt x="93" y="106"/>
                  </a:lnTo>
                  <a:lnTo>
                    <a:pt x="99" y="101"/>
                  </a:lnTo>
                  <a:lnTo>
                    <a:pt x="108" y="95"/>
                  </a:lnTo>
                  <a:lnTo>
                    <a:pt x="118" y="93"/>
                  </a:lnTo>
                  <a:lnTo>
                    <a:pt x="133" y="91"/>
                  </a:lnTo>
                  <a:lnTo>
                    <a:pt x="135" y="93"/>
                  </a:lnTo>
                  <a:lnTo>
                    <a:pt x="140" y="93"/>
                  </a:lnTo>
                  <a:lnTo>
                    <a:pt x="146" y="93"/>
                  </a:lnTo>
                  <a:lnTo>
                    <a:pt x="152" y="93"/>
                  </a:lnTo>
                  <a:lnTo>
                    <a:pt x="161" y="91"/>
                  </a:lnTo>
                  <a:lnTo>
                    <a:pt x="167" y="89"/>
                  </a:lnTo>
                  <a:lnTo>
                    <a:pt x="173" y="87"/>
                  </a:lnTo>
                  <a:lnTo>
                    <a:pt x="176" y="84"/>
                  </a:lnTo>
                  <a:lnTo>
                    <a:pt x="184" y="80"/>
                  </a:lnTo>
                  <a:lnTo>
                    <a:pt x="188" y="74"/>
                  </a:lnTo>
                  <a:lnTo>
                    <a:pt x="194" y="68"/>
                  </a:lnTo>
                  <a:lnTo>
                    <a:pt x="199" y="63"/>
                  </a:lnTo>
                  <a:lnTo>
                    <a:pt x="205" y="59"/>
                  </a:lnTo>
                  <a:lnTo>
                    <a:pt x="211" y="51"/>
                  </a:lnTo>
                  <a:lnTo>
                    <a:pt x="215" y="46"/>
                  </a:lnTo>
                  <a:lnTo>
                    <a:pt x="220" y="40"/>
                  </a:lnTo>
                  <a:lnTo>
                    <a:pt x="226" y="36"/>
                  </a:lnTo>
                  <a:lnTo>
                    <a:pt x="232" y="30"/>
                  </a:lnTo>
                  <a:lnTo>
                    <a:pt x="237" y="27"/>
                  </a:lnTo>
                  <a:lnTo>
                    <a:pt x="245" y="25"/>
                  </a:lnTo>
                  <a:lnTo>
                    <a:pt x="253" y="23"/>
                  </a:lnTo>
                  <a:lnTo>
                    <a:pt x="260" y="21"/>
                  </a:lnTo>
                  <a:lnTo>
                    <a:pt x="270" y="21"/>
                  </a:lnTo>
                  <a:lnTo>
                    <a:pt x="279" y="23"/>
                  </a:lnTo>
                  <a:lnTo>
                    <a:pt x="291" y="27"/>
                  </a:lnTo>
                  <a:lnTo>
                    <a:pt x="300" y="28"/>
                  </a:lnTo>
                  <a:lnTo>
                    <a:pt x="311" y="30"/>
                  </a:lnTo>
                  <a:lnTo>
                    <a:pt x="321" y="28"/>
                  </a:lnTo>
                  <a:lnTo>
                    <a:pt x="330" y="28"/>
                  </a:lnTo>
                  <a:lnTo>
                    <a:pt x="338" y="25"/>
                  </a:lnTo>
                  <a:lnTo>
                    <a:pt x="348" y="23"/>
                  </a:lnTo>
                  <a:lnTo>
                    <a:pt x="355" y="19"/>
                  </a:lnTo>
                  <a:lnTo>
                    <a:pt x="365" y="15"/>
                  </a:lnTo>
                  <a:lnTo>
                    <a:pt x="370" y="11"/>
                  </a:lnTo>
                  <a:lnTo>
                    <a:pt x="378" y="7"/>
                  </a:lnTo>
                  <a:lnTo>
                    <a:pt x="384" y="4"/>
                  </a:lnTo>
                  <a:lnTo>
                    <a:pt x="391" y="2"/>
                  </a:lnTo>
                  <a:lnTo>
                    <a:pt x="395" y="0"/>
                  </a:lnTo>
                  <a:lnTo>
                    <a:pt x="401" y="0"/>
                  </a:lnTo>
                  <a:lnTo>
                    <a:pt x="405" y="0"/>
                  </a:lnTo>
                  <a:lnTo>
                    <a:pt x="408" y="4"/>
                  </a:lnTo>
                  <a:lnTo>
                    <a:pt x="416" y="9"/>
                  </a:lnTo>
                  <a:lnTo>
                    <a:pt x="422" y="15"/>
                  </a:lnTo>
                  <a:lnTo>
                    <a:pt x="429" y="21"/>
                  </a:lnTo>
                  <a:lnTo>
                    <a:pt x="437" y="25"/>
                  </a:lnTo>
                  <a:lnTo>
                    <a:pt x="441" y="25"/>
                  </a:lnTo>
                  <a:lnTo>
                    <a:pt x="446" y="27"/>
                  </a:lnTo>
                  <a:lnTo>
                    <a:pt x="452" y="27"/>
                  </a:lnTo>
                  <a:lnTo>
                    <a:pt x="458" y="28"/>
                  </a:lnTo>
                  <a:lnTo>
                    <a:pt x="464" y="28"/>
                  </a:lnTo>
                  <a:lnTo>
                    <a:pt x="471" y="28"/>
                  </a:lnTo>
                  <a:lnTo>
                    <a:pt x="479" y="27"/>
                  </a:lnTo>
                  <a:lnTo>
                    <a:pt x="488" y="27"/>
                  </a:lnTo>
                  <a:lnTo>
                    <a:pt x="496" y="27"/>
                  </a:lnTo>
                  <a:lnTo>
                    <a:pt x="504" y="27"/>
                  </a:lnTo>
                  <a:lnTo>
                    <a:pt x="511" y="27"/>
                  </a:lnTo>
                  <a:lnTo>
                    <a:pt x="519" y="28"/>
                  </a:lnTo>
                  <a:lnTo>
                    <a:pt x="523" y="32"/>
                  </a:lnTo>
                  <a:lnTo>
                    <a:pt x="528" y="36"/>
                  </a:lnTo>
                  <a:lnTo>
                    <a:pt x="534" y="40"/>
                  </a:lnTo>
                  <a:lnTo>
                    <a:pt x="540" y="44"/>
                  </a:lnTo>
                  <a:lnTo>
                    <a:pt x="542" y="49"/>
                  </a:lnTo>
                  <a:lnTo>
                    <a:pt x="547" y="53"/>
                  </a:lnTo>
                  <a:lnTo>
                    <a:pt x="549" y="59"/>
                  </a:lnTo>
                  <a:lnTo>
                    <a:pt x="553" y="65"/>
                  </a:lnTo>
                  <a:lnTo>
                    <a:pt x="555" y="70"/>
                  </a:lnTo>
                  <a:lnTo>
                    <a:pt x="557" y="76"/>
                  </a:lnTo>
                  <a:lnTo>
                    <a:pt x="559" y="82"/>
                  </a:lnTo>
                  <a:lnTo>
                    <a:pt x="559" y="87"/>
                  </a:lnTo>
                  <a:lnTo>
                    <a:pt x="559" y="91"/>
                  </a:lnTo>
                  <a:lnTo>
                    <a:pt x="561" y="97"/>
                  </a:lnTo>
                  <a:lnTo>
                    <a:pt x="561" y="101"/>
                  </a:lnTo>
                  <a:lnTo>
                    <a:pt x="562" y="106"/>
                  </a:lnTo>
                  <a:lnTo>
                    <a:pt x="562" y="112"/>
                  </a:lnTo>
                  <a:lnTo>
                    <a:pt x="564" y="116"/>
                  </a:lnTo>
                  <a:lnTo>
                    <a:pt x="566" y="122"/>
                  </a:lnTo>
                  <a:lnTo>
                    <a:pt x="568" y="127"/>
                  </a:lnTo>
                  <a:lnTo>
                    <a:pt x="572" y="135"/>
                  </a:lnTo>
                  <a:lnTo>
                    <a:pt x="580" y="142"/>
                  </a:lnTo>
                  <a:lnTo>
                    <a:pt x="581" y="144"/>
                  </a:lnTo>
                  <a:lnTo>
                    <a:pt x="587" y="148"/>
                  </a:lnTo>
                  <a:lnTo>
                    <a:pt x="593" y="148"/>
                  </a:lnTo>
                  <a:lnTo>
                    <a:pt x="599" y="150"/>
                  </a:lnTo>
                  <a:lnTo>
                    <a:pt x="604" y="150"/>
                  </a:lnTo>
                  <a:lnTo>
                    <a:pt x="610" y="154"/>
                  </a:lnTo>
                  <a:lnTo>
                    <a:pt x="612" y="158"/>
                  </a:lnTo>
                  <a:lnTo>
                    <a:pt x="616" y="165"/>
                  </a:lnTo>
                  <a:lnTo>
                    <a:pt x="616" y="173"/>
                  </a:lnTo>
                  <a:lnTo>
                    <a:pt x="618" y="182"/>
                  </a:lnTo>
                  <a:lnTo>
                    <a:pt x="618" y="192"/>
                  </a:lnTo>
                  <a:lnTo>
                    <a:pt x="620" y="201"/>
                  </a:lnTo>
                  <a:lnTo>
                    <a:pt x="618" y="211"/>
                  </a:lnTo>
                  <a:lnTo>
                    <a:pt x="618" y="220"/>
                  </a:lnTo>
                  <a:lnTo>
                    <a:pt x="616" y="228"/>
                  </a:lnTo>
                  <a:lnTo>
                    <a:pt x="616" y="236"/>
                  </a:lnTo>
                  <a:lnTo>
                    <a:pt x="614" y="243"/>
                  </a:lnTo>
                  <a:lnTo>
                    <a:pt x="614" y="247"/>
                  </a:lnTo>
                  <a:lnTo>
                    <a:pt x="614" y="251"/>
                  </a:lnTo>
                  <a:lnTo>
                    <a:pt x="614" y="253"/>
                  </a:lnTo>
                  <a:lnTo>
                    <a:pt x="614" y="253"/>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14" name="Freeform 353"/>
            <p:cNvSpPr>
              <a:spLocks/>
            </p:cNvSpPr>
            <p:nvPr/>
          </p:nvSpPr>
          <p:spPr bwMode="auto">
            <a:xfrm>
              <a:off x="2015" y="2812"/>
              <a:ext cx="106" cy="42"/>
            </a:xfrm>
            <a:custGeom>
              <a:avLst/>
              <a:gdLst>
                <a:gd name="T0" fmla="*/ 0 w 213"/>
                <a:gd name="T1" fmla="*/ 35 h 84"/>
                <a:gd name="T2" fmla="*/ 0 w 213"/>
                <a:gd name="T3" fmla="*/ 33 h 84"/>
                <a:gd name="T4" fmla="*/ 3 w 213"/>
                <a:gd name="T5" fmla="*/ 31 h 84"/>
                <a:gd name="T6" fmla="*/ 9 w 213"/>
                <a:gd name="T7" fmla="*/ 27 h 84"/>
                <a:gd name="T8" fmla="*/ 19 w 213"/>
                <a:gd name="T9" fmla="*/ 21 h 84"/>
                <a:gd name="T10" fmla="*/ 30 w 213"/>
                <a:gd name="T11" fmla="*/ 16 h 84"/>
                <a:gd name="T12" fmla="*/ 43 w 213"/>
                <a:gd name="T13" fmla="*/ 12 h 84"/>
                <a:gd name="T14" fmla="*/ 57 w 213"/>
                <a:gd name="T15" fmla="*/ 6 h 84"/>
                <a:gd name="T16" fmla="*/ 72 w 213"/>
                <a:gd name="T17" fmla="*/ 4 h 84"/>
                <a:gd name="T18" fmla="*/ 89 w 213"/>
                <a:gd name="T19" fmla="*/ 0 h 84"/>
                <a:gd name="T20" fmla="*/ 106 w 213"/>
                <a:gd name="T21" fmla="*/ 0 h 84"/>
                <a:gd name="T22" fmla="*/ 123 w 213"/>
                <a:gd name="T23" fmla="*/ 2 h 84"/>
                <a:gd name="T24" fmla="*/ 142 w 213"/>
                <a:gd name="T25" fmla="*/ 8 h 84"/>
                <a:gd name="T26" fmla="*/ 159 w 213"/>
                <a:gd name="T27" fmla="*/ 14 h 84"/>
                <a:gd name="T28" fmla="*/ 178 w 213"/>
                <a:gd name="T29" fmla="*/ 25 h 84"/>
                <a:gd name="T30" fmla="*/ 196 w 213"/>
                <a:gd name="T31" fmla="*/ 40 h 84"/>
                <a:gd name="T32" fmla="*/ 213 w 213"/>
                <a:gd name="T33" fmla="*/ 59 h 84"/>
                <a:gd name="T34" fmla="*/ 211 w 213"/>
                <a:gd name="T35" fmla="*/ 59 h 84"/>
                <a:gd name="T36" fmla="*/ 209 w 213"/>
                <a:gd name="T37" fmla="*/ 61 h 84"/>
                <a:gd name="T38" fmla="*/ 203 w 213"/>
                <a:gd name="T39" fmla="*/ 65 h 84"/>
                <a:gd name="T40" fmla="*/ 196 w 213"/>
                <a:gd name="T41" fmla="*/ 67 h 84"/>
                <a:gd name="T42" fmla="*/ 188 w 213"/>
                <a:gd name="T43" fmla="*/ 71 h 84"/>
                <a:gd name="T44" fmla="*/ 177 w 213"/>
                <a:gd name="T45" fmla="*/ 74 h 84"/>
                <a:gd name="T46" fmla="*/ 165 w 213"/>
                <a:gd name="T47" fmla="*/ 78 h 84"/>
                <a:gd name="T48" fmla="*/ 154 w 213"/>
                <a:gd name="T49" fmla="*/ 82 h 84"/>
                <a:gd name="T50" fmla="*/ 138 w 213"/>
                <a:gd name="T51" fmla="*/ 84 h 84"/>
                <a:gd name="T52" fmla="*/ 123 w 213"/>
                <a:gd name="T53" fmla="*/ 84 h 84"/>
                <a:gd name="T54" fmla="*/ 106 w 213"/>
                <a:gd name="T55" fmla="*/ 84 h 84"/>
                <a:gd name="T56" fmla="*/ 89 w 213"/>
                <a:gd name="T57" fmla="*/ 82 h 84"/>
                <a:gd name="T58" fmla="*/ 72 w 213"/>
                <a:gd name="T59" fmla="*/ 78 h 84"/>
                <a:gd name="T60" fmla="*/ 53 w 213"/>
                <a:gd name="T61" fmla="*/ 74 h 84"/>
                <a:gd name="T62" fmla="*/ 32 w 213"/>
                <a:gd name="T63" fmla="*/ 67 h 84"/>
                <a:gd name="T64" fmla="*/ 13 w 213"/>
                <a:gd name="T65" fmla="*/ 55 h 84"/>
                <a:gd name="T66" fmla="*/ 0 w 213"/>
                <a:gd name="T67" fmla="*/ 35 h 84"/>
                <a:gd name="T68" fmla="*/ 0 w 213"/>
                <a:gd name="T69"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84">
                  <a:moveTo>
                    <a:pt x="0" y="35"/>
                  </a:moveTo>
                  <a:lnTo>
                    <a:pt x="0" y="33"/>
                  </a:lnTo>
                  <a:lnTo>
                    <a:pt x="3" y="31"/>
                  </a:lnTo>
                  <a:lnTo>
                    <a:pt x="9" y="27"/>
                  </a:lnTo>
                  <a:lnTo>
                    <a:pt x="19" y="21"/>
                  </a:lnTo>
                  <a:lnTo>
                    <a:pt x="30" y="16"/>
                  </a:lnTo>
                  <a:lnTo>
                    <a:pt x="43" y="12"/>
                  </a:lnTo>
                  <a:lnTo>
                    <a:pt x="57" y="6"/>
                  </a:lnTo>
                  <a:lnTo>
                    <a:pt x="72" y="4"/>
                  </a:lnTo>
                  <a:lnTo>
                    <a:pt x="89" y="0"/>
                  </a:lnTo>
                  <a:lnTo>
                    <a:pt x="106" y="0"/>
                  </a:lnTo>
                  <a:lnTo>
                    <a:pt x="123" y="2"/>
                  </a:lnTo>
                  <a:lnTo>
                    <a:pt x="142" y="8"/>
                  </a:lnTo>
                  <a:lnTo>
                    <a:pt x="159" y="14"/>
                  </a:lnTo>
                  <a:lnTo>
                    <a:pt x="178" y="25"/>
                  </a:lnTo>
                  <a:lnTo>
                    <a:pt x="196" y="40"/>
                  </a:lnTo>
                  <a:lnTo>
                    <a:pt x="213" y="59"/>
                  </a:lnTo>
                  <a:lnTo>
                    <a:pt x="211" y="59"/>
                  </a:lnTo>
                  <a:lnTo>
                    <a:pt x="209" y="61"/>
                  </a:lnTo>
                  <a:lnTo>
                    <a:pt x="203" y="65"/>
                  </a:lnTo>
                  <a:lnTo>
                    <a:pt x="196" y="67"/>
                  </a:lnTo>
                  <a:lnTo>
                    <a:pt x="188" y="71"/>
                  </a:lnTo>
                  <a:lnTo>
                    <a:pt x="177" y="74"/>
                  </a:lnTo>
                  <a:lnTo>
                    <a:pt x="165" y="78"/>
                  </a:lnTo>
                  <a:lnTo>
                    <a:pt x="154" y="82"/>
                  </a:lnTo>
                  <a:lnTo>
                    <a:pt x="138" y="84"/>
                  </a:lnTo>
                  <a:lnTo>
                    <a:pt x="123" y="84"/>
                  </a:lnTo>
                  <a:lnTo>
                    <a:pt x="106" y="84"/>
                  </a:lnTo>
                  <a:lnTo>
                    <a:pt x="89" y="82"/>
                  </a:lnTo>
                  <a:lnTo>
                    <a:pt x="72" y="78"/>
                  </a:lnTo>
                  <a:lnTo>
                    <a:pt x="53" y="74"/>
                  </a:lnTo>
                  <a:lnTo>
                    <a:pt x="32" y="67"/>
                  </a:lnTo>
                  <a:lnTo>
                    <a:pt x="13" y="55"/>
                  </a:lnTo>
                  <a:lnTo>
                    <a:pt x="0" y="35"/>
                  </a:lnTo>
                  <a:lnTo>
                    <a:pt x="0" y="35"/>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15" name="Freeform 354"/>
            <p:cNvSpPr>
              <a:spLocks/>
            </p:cNvSpPr>
            <p:nvPr/>
          </p:nvSpPr>
          <p:spPr bwMode="auto">
            <a:xfrm>
              <a:off x="2162" y="2834"/>
              <a:ext cx="52" cy="39"/>
            </a:xfrm>
            <a:custGeom>
              <a:avLst/>
              <a:gdLst>
                <a:gd name="T0" fmla="*/ 0 w 105"/>
                <a:gd name="T1" fmla="*/ 17 h 78"/>
                <a:gd name="T2" fmla="*/ 0 w 105"/>
                <a:gd name="T3" fmla="*/ 17 h 78"/>
                <a:gd name="T4" fmla="*/ 4 w 105"/>
                <a:gd name="T5" fmla="*/ 15 h 78"/>
                <a:gd name="T6" fmla="*/ 6 w 105"/>
                <a:gd name="T7" fmla="*/ 15 h 78"/>
                <a:gd name="T8" fmla="*/ 14 w 105"/>
                <a:gd name="T9" fmla="*/ 13 h 78"/>
                <a:gd name="T10" fmla="*/ 19 w 105"/>
                <a:gd name="T11" fmla="*/ 11 h 78"/>
                <a:gd name="T12" fmla="*/ 27 w 105"/>
                <a:gd name="T13" fmla="*/ 10 h 78"/>
                <a:gd name="T14" fmla="*/ 35 w 105"/>
                <a:gd name="T15" fmla="*/ 8 h 78"/>
                <a:gd name="T16" fmla="*/ 44 w 105"/>
                <a:gd name="T17" fmla="*/ 6 h 78"/>
                <a:gd name="T18" fmla="*/ 52 w 105"/>
                <a:gd name="T19" fmla="*/ 4 h 78"/>
                <a:gd name="T20" fmla="*/ 59 w 105"/>
                <a:gd name="T21" fmla="*/ 2 h 78"/>
                <a:gd name="T22" fmla="*/ 69 w 105"/>
                <a:gd name="T23" fmla="*/ 0 h 78"/>
                <a:gd name="T24" fmla="*/ 78 w 105"/>
                <a:gd name="T25" fmla="*/ 0 h 78"/>
                <a:gd name="T26" fmla="*/ 86 w 105"/>
                <a:gd name="T27" fmla="*/ 0 h 78"/>
                <a:gd name="T28" fmla="*/ 94 w 105"/>
                <a:gd name="T29" fmla="*/ 0 h 78"/>
                <a:gd name="T30" fmla="*/ 99 w 105"/>
                <a:gd name="T31" fmla="*/ 0 h 78"/>
                <a:gd name="T32" fmla="*/ 105 w 105"/>
                <a:gd name="T33" fmla="*/ 2 h 78"/>
                <a:gd name="T34" fmla="*/ 105 w 105"/>
                <a:gd name="T35" fmla="*/ 4 h 78"/>
                <a:gd name="T36" fmla="*/ 103 w 105"/>
                <a:gd name="T37" fmla="*/ 11 h 78"/>
                <a:gd name="T38" fmla="*/ 103 w 105"/>
                <a:gd name="T39" fmla="*/ 15 h 78"/>
                <a:gd name="T40" fmla="*/ 101 w 105"/>
                <a:gd name="T41" fmla="*/ 23 h 78"/>
                <a:gd name="T42" fmla="*/ 101 w 105"/>
                <a:gd name="T43" fmla="*/ 29 h 78"/>
                <a:gd name="T44" fmla="*/ 99 w 105"/>
                <a:gd name="T45" fmla="*/ 34 h 78"/>
                <a:gd name="T46" fmla="*/ 99 w 105"/>
                <a:gd name="T47" fmla="*/ 40 h 78"/>
                <a:gd name="T48" fmla="*/ 97 w 105"/>
                <a:gd name="T49" fmla="*/ 48 h 78"/>
                <a:gd name="T50" fmla="*/ 95 w 105"/>
                <a:gd name="T51" fmla="*/ 53 h 78"/>
                <a:gd name="T52" fmla="*/ 94 w 105"/>
                <a:gd name="T53" fmla="*/ 59 h 78"/>
                <a:gd name="T54" fmla="*/ 92 w 105"/>
                <a:gd name="T55" fmla="*/ 65 h 78"/>
                <a:gd name="T56" fmla="*/ 90 w 105"/>
                <a:gd name="T57" fmla="*/ 70 h 78"/>
                <a:gd name="T58" fmla="*/ 86 w 105"/>
                <a:gd name="T59" fmla="*/ 74 h 78"/>
                <a:gd name="T60" fmla="*/ 84 w 105"/>
                <a:gd name="T61" fmla="*/ 78 h 78"/>
                <a:gd name="T62" fmla="*/ 82 w 105"/>
                <a:gd name="T63" fmla="*/ 76 h 78"/>
                <a:gd name="T64" fmla="*/ 75 w 105"/>
                <a:gd name="T65" fmla="*/ 74 h 78"/>
                <a:gd name="T66" fmla="*/ 71 w 105"/>
                <a:gd name="T67" fmla="*/ 72 h 78"/>
                <a:gd name="T68" fmla="*/ 65 w 105"/>
                <a:gd name="T69" fmla="*/ 70 h 78"/>
                <a:gd name="T70" fmla="*/ 59 w 105"/>
                <a:gd name="T71" fmla="*/ 69 h 78"/>
                <a:gd name="T72" fmla="*/ 54 w 105"/>
                <a:gd name="T73" fmla="*/ 65 h 78"/>
                <a:gd name="T74" fmla="*/ 46 w 105"/>
                <a:gd name="T75" fmla="*/ 61 h 78"/>
                <a:gd name="T76" fmla="*/ 38 w 105"/>
                <a:gd name="T77" fmla="*/ 57 h 78"/>
                <a:gd name="T78" fmla="*/ 33 w 105"/>
                <a:gd name="T79" fmla="*/ 53 h 78"/>
                <a:gd name="T80" fmla="*/ 27 w 105"/>
                <a:gd name="T81" fmla="*/ 50 h 78"/>
                <a:gd name="T82" fmla="*/ 19 w 105"/>
                <a:gd name="T83" fmla="*/ 46 h 78"/>
                <a:gd name="T84" fmla="*/ 14 w 105"/>
                <a:gd name="T85" fmla="*/ 40 h 78"/>
                <a:gd name="T86" fmla="*/ 8 w 105"/>
                <a:gd name="T87" fmla="*/ 34 h 78"/>
                <a:gd name="T88" fmla="*/ 4 w 105"/>
                <a:gd name="T89" fmla="*/ 29 h 78"/>
                <a:gd name="T90" fmla="*/ 0 w 105"/>
                <a:gd name="T91" fmla="*/ 17 h 78"/>
                <a:gd name="T92" fmla="*/ 0 w 105"/>
                <a:gd name="T93"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8">
                  <a:moveTo>
                    <a:pt x="0" y="17"/>
                  </a:moveTo>
                  <a:lnTo>
                    <a:pt x="0" y="17"/>
                  </a:lnTo>
                  <a:lnTo>
                    <a:pt x="4" y="15"/>
                  </a:lnTo>
                  <a:lnTo>
                    <a:pt x="6" y="15"/>
                  </a:lnTo>
                  <a:lnTo>
                    <a:pt x="14" y="13"/>
                  </a:lnTo>
                  <a:lnTo>
                    <a:pt x="19" y="11"/>
                  </a:lnTo>
                  <a:lnTo>
                    <a:pt x="27" y="10"/>
                  </a:lnTo>
                  <a:lnTo>
                    <a:pt x="35" y="8"/>
                  </a:lnTo>
                  <a:lnTo>
                    <a:pt x="44" y="6"/>
                  </a:lnTo>
                  <a:lnTo>
                    <a:pt x="52" y="4"/>
                  </a:lnTo>
                  <a:lnTo>
                    <a:pt x="59" y="2"/>
                  </a:lnTo>
                  <a:lnTo>
                    <a:pt x="69" y="0"/>
                  </a:lnTo>
                  <a:lnTo>
                    <a:pt x="78" y="0"/>
                  </a:lnTo>
                  <a:lnTo>
                    <a:pt x="86" y="0"/>
                  </a:lnTo>
                  <a:lnTo>
                    <a:pt x="94" y="0"/>
                  </a:lnTo>
                  <a:lnTo>
                    <a:pt x="99" y="0"/>
                  </a:lnTo>
                  <a:lnTo>
                    <a:pt x="105" y="2"/>
                  </a:lnTo>
                  <a:lnTo>
                    <a:pt x="105" y="4"/>
                  </a:lnTo>
                  <a:lnTo>
                    <a:pt x="103" y="11"/>
                  </a:lnTo>
                  <a:lnTo>
                    <a:pt x="103" y="15"/>
                  </a:lnTo>
                  <a:lnTo>
                    <a:pt x="101" y="23"/>
                  </a:lnTo>
                  <a:lnTo>
                    <a:pt x="101" y="29"/>
                  </a:lnTo>
                  <a:lnTo>
                    <a:pt x="99" y="34"/>
                  </a:lnTo>
                  <a:lnTo>
                    <a:pt x="99" y="40"/>
                  </a:lnTo>
                  <a:lnTo>
                    <a:pt x="97" y="48"/>
                  </a:lnTo>
                  <a:lnTo>
                    <a:pt x="95" y="53"/>
                  </a:lnTo>
                  <a:lnTo>
                    <a:pt x="94" y="59"/>
                  </a:lnTo>
                  <a:lnTo>
                    <a:pt x="92" y="65"/>
                  </a:lnTo>
                  <a:lnTo>
                    <a:pt x="90" y="70"/>
                  </a:lnTo>
                  <a:lnTo>
                    <a:pt x="86" y="74"/>
                  </a:lnTo>
                  <a:lnTo>
                    <a:pt x="84" y="78"/>
                  </a:lnTo>
                  <a:lnTo>
                    <a:pt x="82" y="76"/>
                  </a:lnTo>
                  <a:lnTo>
                    <a:pt x="75" y="74"/>
                  </a:lnTo>
                  <a:lnTo>
                    <a:pt x="71" y="72"/>
                  </a:lnTo>
                  <a:lnTo>
                    <a:pt x="65" y="70"/>
                  </a:lnTo>
                  <a:lnTo>
                    <a:pt x="59" y="69"/>
                  </a:lnTo>
                  <a:lnTo>
                    <a:pt x="54" y="65"/>
                  </a:lnTo>
                  <a:lnTo>
                    <a:pt x="46" y="61"/>
                  </a:lnTo>
                  <a:lnTo>
                    <a:pt x="38" y="57"/>
                  </a:lnTo>
                  <a:lnTo>
                    <a:pt x="33" y="53"/>
                  </a:lnTo>
                  <a:lnTo>
                    <a:pt x="27" y="50"/>
                  </a:lnTo>
                  <a:lnTo>
                    <a:pt x="19" y="46"/>
                  </a:lnTo>
                  <a:lnTo>
                    <a:pt x="14" y="40"/>
                  </a:lnTo>
                  <a:lnTo>
                    <a:pt x="8" y="34"/>
                  </a:lnTo>
                  <a:lnTo>
                    <a:pt x="4" y="29"/>
                  </a:lnTo>
                  <a:lnTo>
                    <a:pt x="0" y="17"/>
                  </a:lnTo>
                  <a:lnTo>
                    <a:pt x="0" y="17"/>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16" name="Freeform 355"/>
            <p:cNvSpPr>
              <a:spLocks/>
            </p:cNvSpPr>
            <p:nvPr/>
          </p:nvSpPr>
          <p:spPr bwMode="auto">
            <a:xfrm>
              <a:off x="2030" y="2822"/>
              <a:ext cx="76" cy="25"/>
            </a:xfrm>
            <a:custGeom>
              <a:avLst/>
              <a:gdLst>
                <a:gd name="T0" fmla="*/ 0 w 152"/>
                <a:gd name="T1" fmla="*/ 19 h 50"/>
                <a:gd name="T2" fmla="*/ 0 w 152"/>
                <a:gd name="T3" fmla="*/ 19 h 50"/>
                <a:gd name="T4" fmla="*/ 4 w 152"/>
                <a:gd name="T5" fmla="*/ 17 h 50"/>
                <a:gd name="T6" fmla="*/ 10 w 152"/>
                <a:gd name="T7" fmla="*/ 14 h 50"/>
                <a:gd name="T8" fmla="*/ 15 w 152"/>
                <a:gd name="T9" fmla="*/ 14 h 50"/>
                <a:gd name="T10" fmla="*/ 21 w 152"/>
                <a:gd name="T11" fmla="*/ 10 h 50"/>
                <a:gd name="T12" fmla="*/ 31 w 152"/>
                <a:gd name="T13" fmla="*/ 8 h 50"/>
                <a:gd name="T14" fmla="*/ 40 w 152"/>
                <a:gd name="T15" fmla="*/ 6 h 50"/>
                <a:gd name="T16" fmla="*/ 50 w 152"/>
                <a:gd name="T17" fmla="*/ 4 h 50"/>
                <a:gd name="T18" fmla="*/ 61 w 152"/>
                <a:gd name="T19" fmla="*/ 0 h 50"/>
                <a:gd name="T20" fmla="*/ 72 w 152"/>
                <a:gd name="T21" fmla="*/ 0 h 50"/>
                <a:gd name="T22" fmla="*/ 86 w 152"/>
                <a:gd name="T23" fmla="*/ 2 h 50"/>
                <a:gd name="T24" fmla="*/ 99 w 152"/>
                <a:gd name="T25" fmla="*/ 4 h 50"/>
                <a:gd name="T26" fmla="*/ 112 w 152"/>
                <a:gd name="T27" fmla="*/ 6 h 50"/>
                <a:gd name="T28" fmla="*/ 126 w 152"/>
                <a:gd name="T29" fmla="*/ 14 h 50"/>
                <a:gd name="T30" fmla="*/ 139 w 152"/>
                <a:gd name="T31" fmla="*/ 19 h 50"/>
                <a:gd name="T32" fmla="*/ 152 w 152"/>
                <a:gd name="T33" fmla="*/ 29 h 50"/>
                <a:gd name="T34" fmla="*/ 152 w 152"/>
                <a:gd name="T35" fmla="*/ 31 h 50"/>
                <a:gd name="T36" fmla="*/ 152 w 152"/>
                <a:gd name="T37" fmla="*/ 33 h 50"/>
                <a:gd name="T38" fmla="*/ 148 w 152"/>
                <a:gd name="T39" fmla="*/ 36 h 50"/>
                <a:gd name="T40" fmla="*/ 143 w 152"/>
                <a:gd name="T41" fmla="*/ 38 h 50"/>
                <a:gd name="T42" fmla="*/ 135 w 152"/>
                <a:gd name="T43" fmla="*/ 40 h 50"/>
                <a:gd name="T44" fmla="*/ 129 w 152"/>
                <a:gd name="T45" fmla="*/ 44 h 50"/>
                <a:gd name="T46" fmla="*/ 120 w 152"/>
                <a:gd name="T47" fmla="*/ 46 h 50"/>
                <a:gd name="T48" fmla="*/ 110 w 152"/>
                <a:gd name="T49" fmla="*/ 48 h 50"/>
                <a:gd name="T50" fmla="*/ 97 w 152"/>
                <a:gd name="T51" fmla="*/ 48 h 50"/>
                <a:gd name="T52" fmla="*/ 86 w 152"/>
                <a:gd name="T53" fmla="*/ 50 h 50"/>
                <a:gd name="T54" fmla="*/ 72 w 152"/>
                <a:gd name="T55" fmla="*/ 48 h 50"/>
                <a:gd name="T56" fmla="*/ 61 w 152"/>
                <a:gd name="T57" fmla="*/ 48 h 50"/>
                <a:gd name="T58" fmla="*/ 48 w 152"/>
                <a:gd name="T59" fmla="*/ 44 h 50"/>
                <a:gd name="T60" fmla="*/ 36 w 152"/>
                <a:gd name="T61" fmla="*/ 40 h 50"/>
                <a:gd name="T62" fmla="*/ 25 w 152"/>
                <a:gd name="T63" fmla="*/ 36 h 50"/>
                <a:gd name="T64" fmla="*/ 13 w 152"/>
                <a:gd name="T65" fmla="*/ 29 h 50"/>
                <a:gd name="T66" fmla="*/ 0 w 152"/>
                <a:gd name="T67" fmla="*/ 19 h 50"/>
                <a:gd name="T68" fmla="*/ 0 w 152"/>
                <a:gd name="T69"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50">
                  <a:moveTo>
                    <a:pt x="0" y="19"/>
                  </a:moveTo>
                  <a:lnTo>
                    <a:pt x="0" y="19"/>
                  </a:lnTo>
                  <a:lnTo>
                    <a:pt x="4" y="17"/>
                  </a:lnTo>
                  <a:lnTo>
                    <a:pt x="10" y="14"/>
                  </a:lnTo>
                  <a:lnTo>
                    <a:pt x="15" y="14"/>
                  </a:lnTo>
                  <a:lnTo>
                    <a:pt x="21" y="10"/>
                  </a:lnTo>
                  <a:lnTo>
                    <a:pt x="31" y="8"/>
                  </a:lnTo>
                  <a:lnTo>
                    <a:pt x="40" y="6"/>
                  </a:lnTo>
                  <a:lnTo>
                    <a:pt x="50" y="4"/>
                  </a:lnTo>
                  <a:lnTo>
                    <a:pt x="61" y="0"/>
                  </a:lnTo>
                  <a:lnTo>
                    <a:pt x="72" y="0"/>
                  </a:lnTo>
                  <a:lnTo>
                    <a:pt x="86" y="2"/>
                  </a:lnTo>
                  <a:lnTo>
                    <a:pt x="99" y="4"/>
                  </a:lnTo>
                  <a:lnTo>
                    <a:pt x="112" y="6"/>
                  </a:lnTo>
                  <a:lnTo>
                    <a:pt x="126" y="14"/>
                  </a:lnTo>
                  <a:lnTo>
                    <a:pt x="139" y="19"/>
                  </a:lnTo>
                  <a:lnTo>
                    <a:pt x="152" y="29"/>
                  </a:lnTo>
                  <a:lnTo>
                    <a:pt x="152" y="31"/>
                  </a:lnTo>
                  <a:lnTo>
                    <a:pt x="152" y="33"/>
                  </a:lnTo>
                  <a:lnTo>
                    <a:pt x="148" y="36"/>
                  </a:lnTo>
                  <a:lnTo>
                    <a:pt x="143" y="38"/>
                  </a:lnTo>
                  <a:lnTo>
                    <a:pt x="135" y="40"/>
                  </a:lnTo>
                  <a:lnTo>
                    <a:pt x="129" y="44"/>
                  </a:lnTo>
                  <a:lnTo>
                    <a:pt x="120" y="46"/>
                  </a:lnTo>
                  <a:lnTo>
                    <a:pt x="110" y="48"/>
                  </a:lnTo>
                  <a:lnTo>
                    <a:pt x="97" y="48"/>
                  </a:lnTo>
                  <a:lnTo>
                    <a:pt x="86" y="50"/>
                  </a:lnTo>
                  <a:lnTo>
                    <a:pt x="72" y="48"/>
                  </a:lnTo>
                  <a:lnTo>
                    <a:pt x="61" y="48"/>
                  </a:lnTo>
                  <a:lnTo>
                    <a:pt x="48" y="44"/>
                  </a:lnTo>
                  <a:lnTo>
                    <a:pt x="36" y="40"/>
                  </a:lnTo>
                  <a:lnTo>
                    <a:pt x="25" y="36"/>
                  </a:lnTo>
                  <a:lnTo>
                    <a:pt x="13" y="29"/>
                  </a:lnTo>
                  <a:lnTo>
                    <a:pt x="0" y="19"/>
                  </a:lnTo>
                  <a:lnTo>
                    <a:pt x="0" y="19"/>
                  </a:lnTo>
                  <a:close/>
                </a:path>
              </a:pathLst>
            </a:custGeom>
            <a:solidFill>
              <a:srgbClr val="78EBF0"/>
            </a:solidFill>
            <a:ln>
              <a:noFill/>
            </a:ln>
            <a:extLst/>
          </p:spPr>
          <p:txBody>
            <a:bodyPr/>
            <a:lstStyle/>
            <a:p>
              <a:pPr fontAlgn="auto">
                <a:spcBef>
                  <a:spcPts val="0"/>
                </a:spcBef>
                <a:spcAft>
                  <a:spcPts val="0"/>
                </a:spcAft>
                <a:defRPr/>
              </a:pPr>
              <a:endParaRPr lang="en-US">
                <a:latin typeface="+mn-lt"/>
              </a:endParaRPr>
            </a:p>
          </p:txBody>
        </p:sp>
        <p:sp>
          <p:nvSpPr>
            <p:cNvPr id="17" name="Freeform 356"/>
            <p:cNvSpPr>
              <a:spLocks/>
            </p:cNvSpPr>
            <p:nvPr/>
          </p:nvSpPr>
          <p:spPr bwMode="auto">
            <a:xfrm>
              <a:off x="2177" y="2843"/>
              <a:ext cx="37" cy="22"/>
            </a:xfrm>
            <a:custGeom>
              <a:avLst/>
              <a:gdLst>
                <a:gd name="T0" fmla="*/ 0 w 72"/>
                <a:gd name="T1" fmla="*/ 10 h 44"/>
                <a:gd name="T2" fmla="*/ 2 w 72"/>
                <a:gd name="T3" fmla="*/ 8 h 44"/>
                <a:gd name="T4" fmla="*/ 9 w 72"/>
                <a:gd name="T5" fmla="*/ 6 h 44"/>
                <a:gd name="T6" fmla="*/ 13 w 72"/>
                <a:gd name="T7" fmla="*/ 4 h 44"/>
                <a:gd name="T8" fmla="*/ 19 w 72"/>
                <a:gd name="T9" fmla="*/ 4 h 44"/>
                <a:gd name="T10" fmla="*/ 25 w 72"/>
                <a:gd name="T11" fmla="*/ 4 h 44"/>
                <a:gd name="T12" fmla="*/ 30 w 72"/>
                <a:gd name="T13" fmla="*/ 4 h 44"/>
                <a:gd name="T14" fmla="*/ 36 w 72"/>
                <a:gd name="T15" fmla="*/ 2 h 44"/>
                <a:gd name="T16" fmla="*/ 44 w 72"/>
                <a:gd name="T17" fmla="*/ 0 h 44"/>
                <a:gd name="T18" fmla="*/ 47 w 72"/>
                <a:gd name="T19" fmla="*/ 0 h 44"/>
                <a:gd name="T20" fmla="*/ 55 w 72"/>
                <a:gd name="T21" fmla="*/ 0 h 44"/>
                <a:gd name="T22" fmla="*/ 59 w 72"/>
                <a:gd name="T23" fmla="*/ 0 h 44"/>
                <a:gd name="T24" fmla="*/ 64 w 72"/>
                <a:gd name="T25" fmla="*/ 2 h 44"/>
                <a:gd name="T26" fmla="*/ 68 w 72"/>
                <a:gd name="T27" fmla="*/ 2 h 44"/>
                <a:gd name="T28" fmla="*/ 72 w 72"/>
                <a:gd name="T29" fmla="*/ 4 h 44"/>
                <a:gd name="T30" fmla="*/ 70 w 72"/>
                <a:gd name="T31" fmla="*/ 6 h 44"/>
                <a:gd name="T32" fmla="*/ 70 w 72"/>
                <a:gd name="T33" fmla="*/ 10 h 44"/>
                <a:gd name="T34" fmla="*/ 70 w 72"/>
                <a:gd name="T35" fmla="*/ 13 h 44"/>
                <a:gd name="T36" fmla="*/ 68 w 72"/>
                <a:gd name="T37" fmla="*/ 21 h 44"/>
                <a:gd name="T38" fmla="*/ 68 w 72"/>
                <a:gd name="T39" fmla="*/ 27 h 44"/>
                <a:gd name="T40" fmla="*/ 66 w 72"/>
                <a:gd name="T41" fmla="*/ 32 h 44"/>
                <a:gd name="T42" fmla="*/ 64 w 72"/>
                <a:gd name="T43" fmla="*/ 38 h 44"/>
                <a:gd name="T44" fmla="*/ 63 w 72"/>
                <a:gd name="T45" fmla="*/ 44 h 44"/>
                <a:gd name="T46" fmla="*/ 61 w 72"/>
                <a:gd name="T47" fmla="*/ 42 h 44"/>
                <a:gd name="T48" fmla="*/ 59 w 72"/>
                <a:gd name="T49" fmla="*/ 42 h 44"/>
                <a:gd name="T50" fmla="*/ 55 w 72"/>
                <a:gd name="T51" fmla="*/ 38 h 44"/>
                <a:gd name="T52" fmla="*/ 51 w 72"/>
                <a:gd name="T53" fmla="*/ 36 h 44"/>
                <a:gd name="T54" fmla="*/ 44 w 72"/>
                <a:gd name="T55" fmla="*/ 34 h 44"/>
                <a:gd name="T56" fmla="*/ 38 w 72"/>
                <a:gd name="T57" fmla="*/ 32 h 44"/>
                <a:gd name="T58" fmla="*/ 32 w 72"/>
                <a:gd name="T59" fmla="*/ 29 h 44"/>
                <a:gd name="T60" fmla="*/ 28 w 72"/>
                <a:gd name="T61" fmla="*/ 27 h 44"/>
                <a:gd name="T62" fmla="*/ 21 w 72"/>
                <a:gd name="T63" fmla="*/ 23 h 44"/>
                <a:gd name="T64" fmla="*/ 15 w 72"/>
                <a:gd name="T65" fmla="*/ 21 h 44"/>
                <a:gd name="T66" fmla="*/ 9 w 72"/>
                <a:gd name="T67" fmla="*/ 17 h 44"/>
                <a:gd name="T68" fmla="*/ 6 w 72"/>
                <a:gd name="T69" fmla="*/ 15 h 44"/>
                <a:gd name="T70" fmla="*/ 0 w 72"/>
                <a:gd name="T71" fmla="*/ 11 h 44"/>
                <a:gd name="T72" fmla="*/ 0 w 72"/>
                <a:gd name="T73" fmla="*/ 10 h 44"/>
                <a:gd name="T74" fmla="*/ 0 w 72"/>
                <a:gd name="T7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44">
                  <a:moveTo>
                    <a:pt x="0" y="10"/>
                  </a:moveTo>
                  <a:lnTo>
                    <a:pt x="2" y="8"/>
                  </a:lnTo>
                  <a:lnTo>
                    <a:pt x="9" y="6"/>
                  </a:lnTo>
                  <a:lnTo>
                    <a:pt x="13" y="4"/>
                  </a:lnTo>
                  <a:lnTo>
                    <a:pt x="19" y="4"/>
                  </a:lnTo>
                  <a:lnTo>
                    <a:pt x="25" y="4"/>
                  </a:lnTo>
                  <a:lnTo>
                    <a:pt x="30" y="4"/>
                  </a:lnTo>
                  <a:lnTo>
                    <a:pt x="36" y="2"/>
                  </a:lnTo>
                  <a:lnTo>
                    <a:pt x="44" y="0"/>
                  </a:lnTo>
                  <a:lnTo>
                    <a:pt x="47" y="0"/>
                  </a:lnTo>
                  <a:lnTo>
                    <a:pt x="55" y="0"/>
                  </a:lnTo>
                  <a:lnTo>
                    <a:pt x="59" y="0"/>
                  </a:lnTo>
                  <a:lnTo>
                    <a:pt x="64" y="2"/>
                  </a:lnTo>
                  <a:lnTo>
                    <a:pt x="68" y="2"/>
                  </a:lnTo>
                  <a:lnTo>
                    <a:pt x="72" y="4"/>
                  </a:lnTo>
                  <a:lnTo>
                    <a:pt x="70" y="6"/>
                  </a:lnTo>
                  <a:lnTo>
                    <a:pt x="70" y="10"/>
                  </a:lnTo>
                  <a:lnTo>
                    <a:pt x="70" y="13"/>
                  </a:lnTo>
                  <a:lnTo>
                    <a:pt x="68" y="21"/>
                  </a:lnTo>
                  <a:lnTo>
                    <a:pt x="68" y="27"/>
                  </a:lnTo>
                  <a:lnTo>
                    <a:pt x="66" y="32"/>
                  </a:lnTo>
                  <a:lnTo>
                    <a:pt x="64" y="38"/>
                  </a:lnTo>
                  <a:lnTo>
                    <a:pt x="63" y="44"/>
                  </a:lnTo>
                  <a:lnTo>
                    <a:pt x="61" y="42"/>
                  </a:lnTo>
                  <a:lnTo>
                    <a:pt x="59" y="42"/>
                  </a:lnTo>
                  <a:lnTo>
                    <a:pt x="55" y="38"/>
                  </a:lnTo>
                  <a:lnTo>
                    <a:pt x="51" y="36"/>
                  </a:lnTo>
                  <a:lnTo>
                    <a:pt x="44" y="34"/>
                  </a:lnTo>
                  <a:lnTo>
                    <a:pt x="38" y="32"/>
                  </a:lnTo>
                  <a:lnTo>
                    <a:pt x="32" y="29"/>
                  </a:lnTo>
                  <a:lnTo>
                    <a:pt x="28" y="27"/>
                  </a:lnTo>
                  <a:lnTo>
                    <a:pt x="21" y="23"/>
                  </a:lnTo>
                  <a:lnTo>
                    <a:pt x="15" y="21"/>
                  </a:lnTo>
                  <a:lnTo>
                    <a:pt x="9" y="17"/>
                  </a:lnTo>
                  <a:lnTo>
                    <a:pt x="6" y="15"/>
                  </a:lnTo>
                  <a:lnTo>
                    <a:pt x="0" y="11"/>
                  </a:lnTo>
                  <a:lnTo>
                    <a:pt x="0" y="10"/>
                  </a:lnTo>
                  <a:lnTo>
                    <a:pt x="0" y="10"/>
                  </a:lnTo>
                  <a:close/>
                </a:path>
              </a:pathLst>
            </a:custGeom>
            <a:solidFill>
              <a:srgbClr val="78EBF0"/>
            </a:solidFill>
            <a:ln>
              <a:noFill/>
            </a:ln>
            <a:extLst/>
          </p:spPr>
          <p:txBody>
            <a:bodyPr/>
            <a:lstStyle/>
            <a:p>
              <a:pPr fontAlgn="auto">
                <a:spcBef>
                  <a:spcPts val="0"/>
                </a:spcBef>
                <a:spcAft>
                  <a:spcPts val="0"/>
                </a:spcAft>
                <a:defRPr/>
              </a:pPr>
              <a:endParaRPr lang="en-US">
                <a:latin typeface="+mn-lt"/>
              </a:endParaRPr>
            </a:p>
          </p:txBody>
        </p:sp>
        <p:sp>
          <p:nvSpPr>
            <p:cNvPr id="18" name="Freeform 357"/>
            <p:cNvSpPr>
              <a:spLocks/>
            </p:cNvSpPr>
            <p:nvPr/>
          </p:nvSpPr>
          <p:spPr bwMode="auto">
            <a:xfrm>
              <a:off x="2050" y="2782"/>
              <a:ext cx="94" cy="155"/>
            </a:xfrm>
            <a:custGeom>
              <a:avLst/>
              <a:gdLst>
                <a:gd name="T0" fmla="*/ 49 w 188"/>
                <a:gd name="T1" fmla="*/ 0 h 310"/>
                <a:gd name="T2" fmla="*/ 63 w 188"/>
                <a:gd name="T3" fmla="*/ 0 h 310"/>
                <a:gd name="T4" fmla="*/ 82 w 188"/>
                <a:gd name="T5" fmla="*/ 2 h 310"/>
                <a:gd name="T6" fmla="*/ 103 w 188"/>
                <a:gd name="T7" fmla="*/ 6 h 310"/>
                <a:gd name="T8" fmla="*/ 122 w 188"/>
                <a:gd name="T9" fmla="*/ 14 h 310"/>
                <a:gd name="T10" fmla="*/ 143 w 188"/>
                <a:gd name="T11" fmla="*/ 19 h 310"/>
                <a:gd name="T12" fmla="*/ 158 w 188"/>
                <a:gd name="T13" fmla="*/ 29 h 310"/>
                <a:gd name="T14" fmla="*/ 169 w 188"/>
                <a:gd name="T15" fmla="*/ 38 h 310"/>
                <a:gd name="T16" fmla="*/ 177 w 188"/>
                <a:gd name="T17" fmla="*/ 52 h 310"/>
                <a:gd name="T18" fmla="*/ 181 w 188"/>
                <a:gd name="T19" fmla="*/ 78 h 310"/>
                <a:gd name="T20" fmla="*/ 184 w 188"/>
                <a:gd name="T21" fmla="*/ 116 h 310"/>
                <a:gd name="T22" fmla="*/ 186 w 188"/>
                <a:gd name="T23" fmla="*/ 158 h 310"/>
                <a:gd name="T24" fmla="*/ 186 w 188"/>
                <a:gd name="T25" fmla="*/ 204 h 310"/>
                <a:gd name="T26" fmla="*/ 186 w 188"/>
                <a:gd name="T27" fmla="*/ 246 h 310"/>
                <a:gd name="T28" fmla="*/ 183 w 188"/>
                <a:gd name="T29" fmla="*/ 278 h 310"/>
                <a:gd name="T30" fmla="*/ 181 w 188"/>
                <a:gd name="T31" fmla="*/ 301 h 310"/>
                <a:gd name="T32" fmla="*/ 173 w 188"/>
                <a:gd name="T33" fmla="*/ 308 h 310"/>
                <a:gd name="T34" fmla="*/ 158 w 188"/>
                <a:gd name="T35" fmla="*/ 310 h 310"/>
                <a:gd name="T36" fmla="*/ 146 w 188"/>
                <a:gd name="T37" fmla="*/ 308 h 310"/>
                <a:gd name="T38" fmla="*/ 139 w 188"/>
                <a:gd name="T39" fmla="*/ 308 h 310"/>
                <a:gd name="T40" fmla="*/ 148 w 188"/>
                <a:gd name="T41" fmla="*/ 297 h 310"/>
                <a:gd name="T42" fmla="*/ 160 w 188"/>
                <a:gd name="T43" fmla="*/ 297 h 310"/>
                <a:gd name="T44" fmla="*/ 167 w 188"/>
                <a:gd name="T45" fmla="*/ 295 h 310"/>
                <a:gd name="T46" fmla="*/ 171 w 188"/>
                <a:gd name="T47" fmla="*/ 287 h 310"/>
                <a:gd name="T48" fmla="*/ 173 w 188"/>
                <a:gd name="T49" fmla="*/ 268 h 310"/>
                <a:gd name="T50" fmla="*/ 173 w 188"/>
                <a:gd name="T51" fmla="*/ 236 h 310"/>
                <a:gd name="T52" fmla="*/ 175 w 188"/>
                <a:gd name="T53" fmla="*/ 198 h 310"/>
                <a:gd name="T54" fmla="*/ 175 w 188"/>
                <a:gd name="T55" fmla="*/ 156 h 310"/>
                <a:gd name="T56" fmla="*/ 173 w 188"/>
                <a:gd name="T57" fmla="*/ 114 h 310"/>
                <a:gd name="T58" fmla="*/ 167 w 188"/>
                <a:gd name="T59" fmla="*/ 80 h 310"/>
                <a:gd name="T60" fmla="*/ 160 w 188"/>
                <a:gd name="T61" fmla="*/ 56 h 310"/>
                <a:gd name="T62" fmla="*/ 148 w 188"/>
                <a:gd name="T63" fmla="*/ 44 h 310"/>
                <a:gd name="T64" fmla="*/ 129 w 188"/>
                <a:gd name="T65" fmla="*/ 37 h 310"/>
                <a:gd name="T66" fmla="*/ 105 w 188"/>
                <a:gd name="T67" fmla="*/ 31 h 310"/>
                <a:gd name="T68" fmla="*/ 80 w 188"/>
                <a:gd name="T69" fmla="*/ 27 h 310"/>
                <a:gd name="T70" fmla="*/ 53 w 188"/>
                <a:gd name="T71" fmla="*/ 25 h 310"/>
                <a:gd name="T72" fmla="*/ 29 w 188"/>
                <a:gd name="T73" fmla="*/ 25 h 310"/>
                <a:gd name="T74" fmla="*/ 11 w 188"/>
                <a:gd name="T75" fmla="*/ 25 h 310"/>
                <a:gd name="T76" fmla="*/ 2 w 188"/>
                <a:gd name="T77" fmla="*/ 25 h 310"/>
                <a:gd name="T78" fmla="*/ 2 w 188"/>
                <a:gd name="T79" fmla="*/ 25 h 310"/>
                <a:gd name="T80" fmla="*/ 8 w 188"/>
                <a:gd name="T81" fmla="*/ 18 h 310"/>
                <a:gd name="T82" fmla="*/ 23 w 188"/>
                <a:gd name="T83" fmla="*/ 8 h 310"/>
                <a:gd name="T84" fmla="*/ 38 w 188"/>
                <a:gd name="T85" fmla="*/ 2 h 310"/>
                <a:gd name="T86" fmla="*/ 44 w 188"/>
                <a:gd name="T87" fmla="*/ 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310">
                  <a:moveTo>
                    <a:pt x="44" y="2"/>
                  </a:moveTo>
                  <a:lnTo>
                    <a:pt x="49" y="0"/>
                  </a:lnTo>
                  <a:lnTo>
                    <a:pt x="55" y="0"/>
                  </a:lnTo>
                  <a:lnTo>
                    <a:pt x="63" y="0"/>
                  </a:lnTo>
                  <a:lnTo>
                    <a:pt x="72" y="2"/>
                  </a:lnTo>
                  <a:lnTo>
                    <a:pt x="82" y="2"/>
                  </a:lnTo>
                  <a:lnTo>
                    <a:pt x="91" y="4"/>
                  </a:lnTo>
                  <a:lnTo>
                    <a:pt x="103" y="6"/>
                  </a:lnTo>
                  <a:lnTo>
                    <a:pt x="112" y="10"/>
                  </a:lnTo>
                  <a:lnTo>
                    <a:pt x="122" y="14"/>
                  </a:lnTo>
                  <a:lnTo>
                    <a:pt x="133" y="16"/>
                  </a:lnTo>
                  <a:lnTo>
                    <a:pt x="143" y="19"/>
                  </a:lnTo>
                  <a:lnTo>
                    <a:pt x="150" y="25"/>
                  </a:lnTo>
                  <a:lnTo>
                    <a:pt x="158" y="29"/>
                  </a:lnTo>
                  <a:lnTo>
                    <a:pt x="165" y="35"/>
                  </a:lnTo>
                  <a:lnTo>
                    <a:pt x="169" y="38"/>
                  </a:lnTo>
                  <a:lnTo>
                    <a:pt x="175" y="46"/>
                  </a:lnTo>
                  <a:lnTo>
                    <a:pt x="177" y="52"/>
                  </a:lnTo>
                  <a:lnTo>
                    <a:pt x="181" y="65"/>
                  </a:lnTo>
                  <a:lnTo>
                    <a:pt x="181" y="78"/>
                  </a:lnTo>
                  <a:lnTo>
                    <a:pt x="184" y="97"/>
                  </a:lnTo>
                  <a:lnTo>
                    <a:pt x="184" y="116"/>
                  </a:lnTo>
                  <a:lnTo>
                    <a:pt x="186" y="137"/>
                  </a:lnTo>
                  <a:lnTo>
                    <a:pt x="186" y="158"/>
                  </a:lnTo>
                  <a:lnTo>
                    <a:pt x="188" y="181"/>
                  </a:lnTo>
                  <a:lnTo>
                    <a:pt x="186" y="204"/>
                  </a:lnTo>
                  <a:lnTo>
                    <a:pt x="186" y="225"/>
                  </a:lnTo>
                  <a:lnTo>
                    <a:pt x="186" y="246"/>
                  </a:lnTo>
                  <a:lnTo>
                    <a:pt x="184" y="263"/>
                  </a:lnTo>
                  <a:lnTo>
                    <a:pt x="183" y="278"/>
                  </a:lnTo>
                  <a:lnTo>
                    <a:pt x="183" y="291"/>
                  </a:lnTo>
                  <a:lnTo>
                    <a:pt x="181" y="301"/>
                  </a:lnTo>
                  <a:lnTo>
                    <a:pt x="179" y="305"/>
                  </a:lnTo>
                  <a:lnTo>
                    <a:pt x="173" y="308"/>
                  </a:lnTo>
                  <a:lnTo>
                    <a:pt x="165" y="310"/>
                  </a:lnTo>
                  <a:lnTo>
                    <a:pt x="158" y="310"/>
                  </a:lnTo>
                  <a:lnTo>
                    <a:pt x="154" y="310"/>
                  </a:lnTo>
                  <a:lnTo>
                    <a:pt x="146" y="308"/>
                  </a:lnTo>
                  <a:lnTo>
                    <a:pt x="143" y="308"/>
                  </a:lnTo>
                  <a:lnTo>
                    <a:pt x="139" y="308"/>
                  </a:lnTo>
                  <a:lnTo>
                    <a:pt x="145" y="297"/>
                  </a:lnTo>
                  <a:lnTo>
                    <a:pt x="148" y="297"/>
                  </a:lnTo>
                  <a:lnTo>
                    <a:pt x="156" y="299"/>
                  </a:lnTo>
                  <a:lnTo>
                    <a:pt x="160" y="297"/>
                  </a:lnTo>
                  <a:lnTo>
                    <a:pt x="165" y="297"/>
                  </a:lnTo>
                  <a:lnTo>
                    <a:pt x="167" y="295"/>
                  </a:lnTo>
                  <a:lnTo>
                    <a:pt x="171" y="293"/>
                  </a:lnTo>
                  <a:lnTo>
                    <a:pt x="171" y="287"/>
                  </a:lnTo>
                  <a:lnTo>
                    <a:pt x="171" y="280"/>
                  </a:lnTo>
                  <a:lnTo>
                    <a:pt x="173" y="268"/>
                  </a:lnTo>
                  <a:lnTo>
                    <a:pt x="173" y="253"/>
                  </a:lnTo>
                  <a:lnTo>
                    <a:pt x="173" y="236"/>
                  </a:lnTo>
                  <a:lnTo>
                    <a:pt x="175" y="219"/>
                  </a:lnTo>
                  <a:lnTo>
                    <a:pt x="175" y="198"/>
                  </a:lnTo>
                  <a:lnTo>
                    <a:pt x="175" y="177"/>
                  </a:lnTo>
                  <a:lnTo>
                    <a:pt x="175" y="156"/>
                  </a:lnTo>
                  <a:lnTo>
                    <a:pt x="173" y="133"/>
                  </a:lnTo>
                  <a:lnTo>
                    <a:pt x="173" y="114"/>
                  </a:lnTo>
                  <a:lnTo>
                    <a:pt x="171" y="97"/>
                  </a:lnTo>
                  <a:lnTo>
                    <a:pt x="167" y="80"/>
                  </a:lnTo>
                  <a:lnTo>
                    <a:pt x="165" y="67"/>
                  </a:lnTo>
                  <a:lnTo>
                    <a:pt x="160" y="56"/>
                  </a:lnTo>
                  <a:lnTo>
                    <a:pt x="156" y="50"/>
                  </a:lnTo>
                  <a:lnTo>
                    <a:pt x="148" y="44"/>
                  </a:lnTo>
                  <a:lnTo>
                    <a:pt x="141" y="40"/>
                  </a:lnTo>
                  <a:lnTo>
                    <a:pt x="129" y="37"/>
                  </a:lnTo>
                  <a:lnTo>
                    <a:pt x="118" y="35"/>
                  </a:lnTo>
                  <a:lnTo>
                    <a:pt x="105" y="31"/>
                  </a:lnTo>
                  <a:lnTo>
                    <a:pt x="93" y="29"/>
                  </a:lnTo>
                  <a:lnTo>
                    <a:pt x="80" y="27"/>
                  </a:lnTo>
                  <a:lnTo>
                    <a:pt x="67" y="27"/>
                  </a:lnTo>
                  <a:lnTo>
                    <a:pt x="53" y="25"/>
                  </a:lnTo>
                  <a:lnTo>
                    <a:pt x="40" y="25"/>
                  </a:lnTo>
                  <a:lnTo>
                    <a:pt x="29" y="25"/>
                  </a:lnTo>
                  <a:lnTo>
                    <a:pt x="19" y="25"/>
                  </a:lnTo>
                  <a:lnTo>
                    <a:pt x="11" y="25"/>
                  </a:lnTo>
                  <a:lnTo>
                    <a:pt x="6" y="25"/>
                  </a:lnTo>
                  <a:lnTo>
                    <a:pt x="2" y="25"/>
                  </a:lnTo>
                  <a:lnTo>
                    <a:pt x="0" y="27"/>
                  </a:lnTo>
                  <a:lnTo>
                    <a:pt x="2" y="25"/>
                  </a:lnTo>
                  <a:lnTo>
                    <a:pt x="4" y="21"/>
                  </a:lnTo>
                  <a:lnTo>
                    <a:pt x="8" y="18"/>
                  </a:lnTo>
                  <a:lnTo>
                    <a:pt x="15" y="14"/>
                  </a:lnTo>
                  <a:lnTo>
                    <a:pt x="23" y="8"/>
                  </a:lnTo>
                  <a:lnTo>
                    <a:pt x="30" y="4"/>
                  </a:lnTo>
                  <a:lnTo>
                    <a:pt x="38" y="2"/>
                  </a:lnTo>
                  <a:lnTo>
                    <a:pt x="44" y="2"/>
                  </a:lnTo>
                  <a:lnTo>
                    <a:pt x="44" y="2"/>
                  </a:lnTo>
                  <a:close/>
                </a:path>
              </a:pathLst>
            </a:custGeom>
            <a:solidFill>
              <a:srgbClr val="E6B380"/>
            </a:solidFill>
            <a:ln>
              <a:noFill/>
            </a:ln>
            <a:extLst/>
          </p:spPr>
          <p:txBody>
            <a:bodyPr/>
            <a:lstStyle/>
            <a:p>
              <a:pPr fontAlgn="auto">
                <a:spcBef>
                  <a:spcPts val="0"/>
                </a:spcBef>
                <a:spcAft>
                  <a:spcPts val="0"/>
                </a:spcAft>
                <a:defRPr/>
              </a:pPr>
              <a:endParaRPr lang="en-US">
                <a:latin typeface="+mn-lt"/>
              </a:endParaRPr>
            </a:p>
          </p:txBody>
        </p:sp>
        <p:sp>
          <p:nvSpPr>
            <p:cNvPr id="19" name="Freeform 358"/>
            <p:cNvSpPr>
              <a:spLocks/>
            </p:cNvSpPr>
            <p:nvPr/>
          </p:nvSpPr>
          <p:spPr bwMode="auto">
            <a:xfrm>
              <a:off x="2090" y="2950"/>
              <a:ext cx="58" cy="31"/>
            </a:xfrm>
            <a:custGeom>
              <a:avLst/>
              <a:gdLst>
                <a:gd name="T0" fmla="*/ 6 w 116"/>
                <a:gd name="T1" fmla="*/ 4 h 61"/>
                <a:gd name="T2" fmla="*/ 7 w 116"/>
                <a:gd name="T3" fmla="*/ 2 h 61"/>
                <a:gd name="T4" fmla="*/ 11 w 116"/>
                <a:gd name="T5" fmla="*/ 0 h 61"/>
                <a:gd name="T6" fmla="*/ 13 w 116"/>
                <a:gd name="T7" fmla="*/ 0 h 61"/>
                <a:gd name="T8" fmla="*/ 19 w 116"/>
                <a:gd name="T9" fmla="*/ 0 h 61"/>
                <a:gd name="T10" fmla="*/ 23 w 116"/>
                <a:gd name="T11" fmla="*/ 2 h 61"/>
                <a:gd name="T12" fmla="*/ 30 w 116"/>
                <a:gd name="T13" fmla="*/ 6 h 61"/>
                <a:gd name="T14" fmla="*/ 32 w 116"/>
                <a:gd name="T15" fmla="*/ 8 h 61"/>
                <a:gd name="T16" fmla="*/ 38 w 116"/>
                <a:gd name="T17" fmla="*/ 9 h 61"/>
                <a:gd name="T18" fmla="*/ 42 w 116"/>
                <a:gd name="T19" fmla="*/ 11 h 61"/>
                <a:gd name="T20" fmla="*/ 47 w 116"/>
                <a:gd name="T21" fmla="*/ 13 h 61"/>
                <a:gd name="T22" fmla="*/ 53 w 116"/>
                <a:gd name="T23" fmla="*/ 15 h 61"/>
                <a:gd name="T24" fmla="*/ 59 w 116"/>
                <a:gd name="T25" fmla="*/ 17 h 61"/>
                <a:gd name="T26" fmla="*/ 65 w 116"/>
                <a:gd name="T27" fmla="*/ 17 h 61"/>
                <a:gd name="T28" fmla="*/ 70 w 116"/>
                <a:gd name="T29" fmla="*/ 19 h 61"/>
                <a:gd name="T30" fmla="*/ 76 w 116"/>
                <a:gd name="T31" fmla="*/ 21 h 61"/>
                <a:gd name="T32" fmla="*/ 82 w 116"/>
                <a:gd name="T33" fmla="*/ 21 h 61"/>
                <a:gd name="T34" fmla="*/ 87 w 116"/>
                <a:gd name="T35" fmla="*/ 21 h 61"/>
                <a:gd name="T36" fmla="*/ 93 w 116"/>
                <a:gd name="T37" fmla="*/ 21 h 61"/>
                <a:gd name="T38" fmla="*/ 101 w 116"/>
                <a:gd name="T39" fmla="*/ 21 h 61"/>
                <a:gd name="T40" fmla="*/ 106 w 116"/>
                <a:gd name="T41" fmla="*/ 21 h 61"/>
                <a:gd name="T42" fmla="*/ 110 w 116"/>
                <a:gd name="T43" fmla="*/ 19 h 61"/>
                <a:gd name="T44" fmla="*/ 112 w 116"/>
                <a:gd name="T45" fmla="*/ 21 h 61"/>
                <a:gd name="T46" fmla="*/ 114 w 116"/>
                <a:gd name="T47" fmla="*/ 25 h 61"/>
                <a:gd name="T48" fmla="*/ 116 w 116"/>
                <a:gd name="T49" fmla="*/ 28 h 61"/>
                <a:gd name="T50" fmla="*/ 112 w 116"/>
                <a:gd name="T51" fmla="*/ 34 h 61"/>
                <a:gd name="T52" fmla="*/ 110 w 116"/>
                <a:gd name="T53" fmla="*/ 42 h 61"/>
                <a:gd name="T54" fmla="*/ 104 w 116"/>
                <a:gd name="T55" fmla="*/ 44 h 61"/>
                <a:gd name="T56" fmla="*/ 101 w 116"/>
                <a:gd name="T57" fmla="*/ 46 h 61"/>
                <a:gd name="T58" fmla="*/ 95 w 116"/>
                <a:gd name="T59" fmla="*/ 49 h 61"/>
                <a:gd name="T60" fmla="*/ 91 w 116"/>
                <a:gd name="T61" fmla="*/ 51 h 61"/>
                <a:gd name="T62" fmla="*/ 84 w 116"/>
                <a:gd name="T63" fmla="*/ 53 h 61"/>
                <a:gd name="T64" fmla="*/ 76 w 116"/>
                <a:gd name="T65" fmla="*/ 53 h 61"/>
                <a:gd name="T66" fmla="*/ 68 w 116"/>
                <a:gd name="T67" fmla="*/ 55 h 61"/>
                <a:gd name="T68" fmla="*/ 63 w 116"/>
                <a:gd name="T69" fmla="*/ 57 h 61"/>
                <a:gd name="T70" fmla="*/ 57 w 116"/>
                <a:gd name="T71" fmla="*/ 57 h 61"/>
                <a:gd name="T72" fmla="*/ 51 w 116"/>
                <a:gd name="T73" fmla="*/ 59 h 61"/>
                <a:gd name="T74" fmla="*/ 46 w 116"/>
                <a:gd name="T75" fmla="*/ 59 h 61"/>
                <a:gd name="T76" fmla="*/ 40 w 116"/>
                <a:gd name="T77" fmla="*/ 61 h 61"/>
                <a:gd name="T78" fmla="*/ 34 w 116"/>
                <a:gd name="T79" fmla="*/ 59 h 61"/>
                <a:gd name="T80" fmla="*/ 28 w 116"/>
                <a:gd name="T81" fmla="*/ 57 h 61"/>
                <a:gd name="T82" fmla="*/ 23 w 116"/>
                <a:gd name="T83" fmla="*/ 55 h 61"/>
                <a:gd name="T84" fmla="*/ 19 w 116"/>
                <a:gd name="T85" fmla="*/ 53 h 61"/>
                <a:gd name="T86" fmla="*/ 13 w 116"/>
                <a:gd name="T87" fmla="*/ 51 h 61"/>
                <a:gd name="T88" fmla="*/ 11 w 116"/>
                <a:gd name="T89" fmla="*/ 47 h 61"/>
                <a:gd name="T90" fmla="*/ 7 w 116"/>
                <a:gd name="T91" fmla="*/ 42 h 61"/>
                <a:gd name="T92" fmla="*/ 6 w 116"/>
                <a:gd name="T93" fmla="*/ 38 h 61"/>
                <a:gd name="T94" fmla="*/ 0 w 116"/>
                <a:gd name="T95" fmla="*/ 28 h 61"/>
                <a:gd name="T96" fmla="*/ 0 w 116"/>
                <a:gd name="T97" fmla="*/ 21 h 61"/>
                <a:gd name="T98" fmla="*/ 0 w 116"/>
                <a:gd name="T99" fmla="*/ 15 h 61"/>
                <a:gd name="T100" fmla="*/ 0 w 116"/>
                <a:gd name="T101" fmla="*/ 11 h 61"/>
                <a:gd name="T102" fmla="*/ 4 w 116"/>
                <a:gd name="T103" fmla="*/ 6 h 61"/>
                <a:gd name="T104" fmla="*/ 6 w 116"/>
                <a:gd name="T105" fmla="*/ 4 h 61"/>
                <a:gd name="T106" fmla="*/ 6 w 116"/>
                <a:gd name="T107"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61">
                  <a:moveTo>
                    <a:pt x="6" y="4"/>
                  </a:moveTo>
                  <a:lnTo>
                    <a:pt x="7" y="2"/>
                  </a:lnTo>
                  <a:lnTo>
                    <a:pt x="11" y="0"/>
                  </a:lnTo>
                  <a:lnTo>
                    <a:pt x="13" y="0"/>
                  </a:lnTo>
                  <a:lnTo>
                    <a:pt x="19" y="0"/>
                  </a:lnTo>
                  <a:lnTo>
                    <a:pt x="23" y="2"/>
                  </a:lnTo>
                  <a:lnTo>
                    <a:pt x="30" y="6"/>
                  </a:lnTo>
                  <a:lnTo>
                    <a:pt x="32" y="8"/>
                  </a:lnTo>
                  <a:lnTo>
                    <a:pt x="38" y="9"/>
                  </a:lnTo>
                  <a:lnTo>
                    <a:pt x="42" y="11"/>
                  </a:lnTo>
                  <a:lnTo>
                    <a:pt x="47" y="13"/>
                  </a:lnTo>
                  <a:lnTo>
                    <a:pt x="53" y="15"/>
                  </a:lnTo>
                  <a:lnTo>
                    <a:pt x="59" y="17"/>
                  </a:lnTo>
                  <a:lnTo>
                    <a:pt x="65" y="17"/>
                  </a:lnTo>
                  <a:lnTo>
                    <a:pt x="70" y="19"/>
                  </a:lnTo>
                  <a:lnTo>
                    <a:pt x="76" y="21"/>
                  </a:lnTo>
                  <a:lnTo>
                    <a:pt x="82" y="21"/>
                  </a:lnTo>
                  <a:lnTo>
                    <a:pt x="87" y="21"/>
                  </a:lnTo>
                  <a:lnTo>
                    <a:pt x="93" y="21"/>
                  </a:lnTo>
                  <a:lnTo>
                    <a:pt x="101" y="21"/>
                  </a:lnTo>
                  <a:lnTo>
                    <a:pt x="106" y="21"/>
                  </a:lnTo>
                  <a:lnTo>
                    <a:pt x="110" y="19"/>
                  </a:lnTo>
                  <a:lnTo>
                    <a:pt x="112" y="21"/>
                  </a:lnTo>
                  <a:lnTo>
                    <a:pt x="114" y="25"/>
                  </a:lnTo>
                  <a:lnTo>
                    <a:pt x="116" y="28"/>
                  </a:lnTo>
                  <a:lnTo>
                    <a:pt x="112" y="34"/>
                  </a:lnTo>
                  <a:lnTo>
                    <a:pt x="110" y="42"/>
                  </a:lnTo>
                  <a:lnTo>
                    <a:pt x="104" y="44"/>
                  </a:lnTo>
                  <a:lnTo>
                    <a:pt x="101" y="46"/>
                  </a:lnTo>
                  <a:lnTo>
                    <a:pt x="95" y="49"/>
                  </a:lnTo>
                  <a:lnTo>
                    <a:pt x="91" y="51"/>
                  </a:lnTo>
                  <a:lnTo>
                    <a:pt x="84" y="53"/>
                  </a:lnTo>
                  <a:lnTo>
                    <a:pt x="76" y="53"/>
                  </a:lnTo>
                  <a:lnTo>
                    <a:pt x="68" y="55"/>
                  </a:lnTo>
                  <a:lnTo>
                    <a:pt x="63" y="57"/>
                  </a:lnTo>
                  <a:lnTo>
                    <a:pt x="57" y="57"/>
                  </a:lnTo>
                  <a:lnTo>
                    <a:pt x="51" y="59"/>
                  </a:lnTo>
                  <a:lnTo>
                    <a:pt x="46" y="59"/>
                  </a:lnTo>
                  <a:lnTo>
                    <a:pt x="40" y="61"/>
                  </a:lnTo>
                  <a:lnTo>
                    <a:pt x="34" y="59"/>
                  </a:lnTo>
                  <a:lnTo>
                    <a:pt x="28" y="57"/>
                  </a:lnTo>
                  <a:lnTo>
                    <a:pt x="23" y="55"/>
                  </a:lnTo>
                  <a:lnTo>
                    <a:pt x="19" y="53"/>
                  </a:lnTo>
                  <a:lnTo>
                    <a:pt x="13" y="51"/>
                  </a:lnTo>
                  <a:lnTo>
                    <a:pt x="11" y="47"/>
                  </a:lnTo>
                  <a:lnTo>
                    <a:pt x="7" y="42"/>
                  </a:lnTo>
                  <a:lnTo>
                    <a:pt x="6" y="38"/>
                  </a:lnTo>
                  <a:lnTo>
                    <a:pt x="0" y="28"/>
                  </a:lnTo>
                  <a:lnTo>
                    <a:pt x="0" y="21"/>
                  </a:lnTo>
                  <a:lnTo>
                    <a:pt x="0" y="15"/>
                  </a:lnTo>
                  <a:lnTo>
                    <a:pt x="0" y="11"/>
                  </a:lnTo>
                  <a:lnTo>
                    <a:pt x="4" y="6"/>
                  </a:lnTo>
                  <a:lnTo>
                    <a:pt x="6" y="4"/>
                  </a:lnTo>
                  <a:lnTo>
                    <a:pt x="6" y="4"/>
                  </a:lnTo>
                  <a:close/>
                </a:path>
              </a:pathLst>
            </a:custGeom>
            <a:solidFill>
              <a:srgbClr val="FAB5A1"/>
            </a:solidFill>
            <a:ln>
              <a:noFill/>
            </a:ln>
            <a:extLst/>
          </p:spPr>
          <p:txBody>
            <a:bodyPr/>
            <a:lstStyle/>
            <a:p>
              <a:pPr fontAlgn="auto">
                <a:spcBef>
                  <a:spcPts val="0"/>
                </a:spcBef>
                <a:spcAft>
                  <a:spcPts val="0"/>
                </a:spcAft>
                <a:defRPr/>
              </a:pPr>
              <a:endParaRPr lang="en-US">
                <a:latin typeface="+mn-lt"/>
              </a:endParaRPr>
            </a:p>
          </p:txBody>
        </p:sp>
        <p:sp>
          <p:nvSpPr>
            <p:cNvPr id="20" name="Freeform 359"/>
            <p:cNvSpPr>
              <a:spLocks/>
            </p:cNvSpPr>
            <p:nvPr/>
          </p:nvSpPr>
          <p:spPr bwMode="auto">
            <a:xfrm>
              <a:off x="2084" y="2950"/>
              <a:ext cx="65" cy="22"/>
            </a:xfrm>
            <a:custGeom>
              <a:avLst/>
              <a:gdLst>
                <a:gd name="T0" fmla="*/ 2 w 130"/>
                <a:gd name="T1" fmla="*/ 0 h 46"/>
                <a:gd name="T2" fmla="*/ 4 w 130"/>
                <a:gd name="T3" fmla="*/ 2 h 46"/>
                <a:gd name="T4" fmla="*/ 12 w 130"/>
                <a:gd name="T5" fmla="*/ 8 h 46"/>
                <a:gd name="T6" fmla="*/ 16 w 130"/>
                <a:gd name="T7" fmla="*/ 11 h 46"/>
                <a:gd name="T8" fmla="*/ 21 w 130"/>
                <a:gd name="T9" fmla="*/ 15 h 46"/>
                <a:gd name="T10" fmla="*/ 29 w 130"/>
                <a:gd name="T11" fmla="*/ 19 h 46"/>
                <a:gd name="T12" fmla="*/ 37 w 130"/>
                <a:gd name="T13" fmla="*/ 23 h 46"/>
                <a:gd name="T14" fmla="*/ 44 w 130"/>
                <a:gd name="T15" fmla="*/ 27 h 46"/>
                <a:gd name="T16" fmla="*/ 56 w 130"/>
                <a:gd name="T17" fmla="*/ 30 h 46"/>
                <a:gd name="T18" fmla="*/ 65 w 130"/>
                <a:gd name="T19" fmla="*/ 32 h 46"/>
                <a:gd name="T20" fmla="*/ 77 w 130"/>
                <a:gd name="T21" fmla="*/ 34 h 46"/>
                <a:gd name="T22" fmla="*/ 90 w 130"/>
                <a:gd name="T23" fmla="*/ 34 h 46"/>
                <a:gd name="T24" fmla="*/ 103 w 130"/>
                <a:gd name="T25" fmla="*/ 32 h 46"/>
                <a:gd name="T26" fmla="*/ 115 w 130"/>
                <a:gd name="T27" fmla="*/ 30 h 46"/>
                <a:gd name="T28" fmla="*/ 130 w 130"/>
                <a:gd name="T29" fmla="*/ 29 h 46"/>
                <a:gd name="T30" fmla="*/ 130 w 130"/>
                <a:gd name="T31" fmla="*/ 29 h 46"/>
                <a:gd name="T32" fmla="*/ 130 w 130"/>
                <a:gd name="T33" fmla="*/ 32 h 46"/>
                <a:gd name="T34" fmla="*/ 128 w 130"/>
                <a:gd name="T35" fmla="*/ 36 h 46"/>
                <a:gd name="T36" fmla="*/ 126 w 130"/>
                <a:gd name="T37" fmla="*/ 40 h 46"/>
                <a:gd name="T38" fmla="*/ 124 w 130"/>
                <a:gd name="T39" fmla="*/ 40 h 46"/>
                <a:gd name="T40" fmla="*/ 120 w 130"/>
                <a:gd name="T41" fmla="*/ 40 h 46"/>
                <a:gd name="T42" fmla="*/ 115 w 130"/>
                <a:gd name="T43" fmla="*/ 42 h 46"/>
                <a:gd name="T44" fmla="*/ 109 w 130"/>
                <a:gd name="T45" fmla="*/ 44 h 46"/>
                <a:gd name="T46" fmla="*/ 101 w 130"/>
                <a:gd name="T47" fmla="*/ 44 h 46"/>
                <a:gd name="T48" fmla="*/ 94 w 130"/>
                <a:gd name="T49" fmla="*/ 44 h 46"/>
                <a:gd name="T50" fmla="*/ 84 w 130"/>
                <a:gd name="T51" fmla="*/ 44 h 46"/>
                <a:gd name="T52" fmla="*/ 75 w 130"/>
                <a:gd name="T53" fmla="*/ 46 h 46"/>
                <a:gd name="T54" fmla="*/ 65 w 130"/>
                <a:gd name="T55" fmla="*/ 44 h 46"/>
                <a:gd name="T56" fmla="*/ 54 w 130"/>
                <a:gd name="T57" fmla="*/ 42 h 46"/>
                <a:gd name="T58" fmla="*/ 44 w 130"/>
                <a:gd name="T59" fmla="*/ 38 h 46"/>
                <a:gd name="T60" fmla="*/ 35 w 130"/>
                <a:gd name="T61" fmla="*/ 36 h 46"/>
                <a:gd name="T62" fmla="*/ 23 w 130"/>
                <a:gd name="T63" fmla="*/ 32 h 46"/>
                <a:gd name="T64" fmla="*/ 16 w 130"/>
                <a:gd name="T65" fmla="*/ 27 h 46"/>
                <a:gd name="T66" fmla="*/ 8 w 130"/>
                <a:gd name="T67" fmla="*/ 21 h 46"/>
                <a:gd name="T68" fmla="*/ 2 w 130"/>
                <a:gd name="T69" fmla="*/ 15 h 46"/>
                <a:gd name="T70" fmla="*/ 0 w 130"/>
                <a:gd name="T71" fmla="*/ 11 h 46"/>
                <a:gd name="T72" fmla="*/ 0 w 130"/>
                <a:gd name="T73" fmla="*/ 6 h 46"/>
                <a:gd name="T74" fmla="*/ 0 w 130"/>
                <a:gd name="T75" fmla="*/ 2 h 46"/>
                <a:gd name="T76" fmla="*/ 2 w 130"/>
                <a:gd name="T77" fmla="*/ 0 h 46"/>
                <a:gd name="T78" fmla="*/ 2 w 130"/>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46">
                  <a:moveTo>
                    <a:pt x="2" y="0"/>
                  </a:moveTo>
                  <a:lnTo>
                    <a:pt x="4" y="2"/>
                  </a:lnTo>
                  <a:lnTo>
                    <a:pt x="12" y="8"/>
                  </a:lnTo>
                  <a:lnTo>
                    <a:pt x="16" y="11"/>
                  </a:lnTo>
                  <a:lnTo>
                    <a:pt x="21" y="15"/>
                  </a:lnTo>
                  <a:lnTo>
                    <a:pt x="29" y="19"/>
                  </a:lnTo>
                  <a:lnTo>
                    <a:pt x="37" y="23"/>
                  </a:lnTo>
                  <a:lnTo>
                    <a:pt x="44" y="27"/>
                  </a:lnTo>
                  <a:lnTo>
                    <a:pt x="56" y="30"/>
                  </a:lnTo>
                  <a:lnTo>
                    <a:pt x="65" y="32"/>
                  </a:lnTo>
                  <a:lnTo>
                    <a:pt x="77" y="34"/>
                  </a:lnTo>
                  <a:lnTo>
                    <a:pt x="90" y="34"/>
                  </a:lnTo>
                  <a:lnTo>
                    <a:pt x="103" y="32"/>
                  </a:lnTo>
                  <a:lnTo>
                    <a:pt x="115" y="30"/>
                  </a:lnTo>
                  <a:lnTo>
                    <a:pt x="130" y="29"/>
                  </a:lnTo>
                  <a:lnTo>
                    <a:pt x="130" y="29"/>
                  </a:lnTo>
                  <a:lnTo>
                    <a:pt x="130" y="32"/>
                  </a:lnTo>
                  <a:lnTo>
                    <a:pt x="128" y="36"/>
                  </a:lnTo>
                  <a:lnTo>
                    <a:pt x="126" y="40"/>
                  </a:lnTo>
                  <a:lnTo>
                    <a:pt x="124" y="40"/>
                  </a:lnTo>
                  <a:lnTo>
                    <a:pt x="120" y="40"/>
                  </a:lnTo>
                  <a:lnTo>
                    <a:pt x="115" y="42"/>
                  </a:lnTo>
                  <a:lnTo>
                    <a:pt x="109" y="44"/>
                  </a:lnTo>
                  <a:lnTo>
                    <a:pt x="101" y="44"/>
                  </a:lnTo>
                  <a:lnTo>
                    <a:pt x="94" y="44"/>
                  </a:lnTo>
                  <a:lnTo>
                    <a:pt x="84" y="44"/>
                  </a:lnTo>
                  <a:lnTo>
                    <a:pt x="75" y="46"/>
                  </a:lnTo>
                  <a:lnTo>
                    <a:pt x="65" y="44"/>
                  </a:lnTo>
                  <a:lnTo>
                    <a:pt x="54" y="42"/>
                  </a:lnTo>
                  <a:lnTo>
                    <a:pt x="44" y="38"/>
                  </a:lnTo>
                  <a:lnTo>
                    <a:pt x="35" y="36"/>
                  </a:lnTo>
                  <a:lnTo>
                    <a:pt x="23" y="32"/>
                  </a:lnTo>
                  <a:lnTo>
                    <a:pt x="16" y="27"/>
                  </a:lnTo>
                  <a:lnTo>
                    <a:pt x="8" y="21"/>
                  </a:lnTo>
                  <a:lnTo>
                    <a:pt x="2" y="15"/>
                  </a:lnTo>
                  <a:lnTo>
                    <a:pt x="0" y="11"/>
                  </a:lnTo>
                  <a:lnTo>
                    <a:pt x="0" y="6"/>
                  </a:lnTo>
                  <a:lnTo>
                    <a:pt x="0" y="2"/>
                  </a:lnTo>
                  <a:lnTo>
                    <a:pt x="2" y="0"/>
                  </a:lnTo>
                  <a:lnTo>
                    <a:pt x="2" y="0"/>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21" name="Freeform 360"/>
            <p:cNvSpPr>
              <a:spLocks/>
            </p:cNvSpPr>
            <p:nvPr/>
          </p:nvSpPr>
          <p:spPr bwMode="auto">
            <a:xfrm>
              <a:off x="2057" y="2828"/>
              <a:ext cx="19" cy="16"/>
            </a:xfrm>
            <a:custGeom>
              <a:avLst/>
              <a:gdLst>
                <a:gd name="T0" fmla="*/ 14 w 38"/>
                <a:gd name="T1" fmla="*/ 2 h 32"/>
                <a:gd name="T2" fmla="*/ 12 w 38"/>
                <a:gd name="T3" fmla="*/ 2 h 32"/>
                <a:gd name="T4" fmla="*/ 10 w 38"/>
                <a:gd name="T5" fmla="*/ 5 h 32"/>
                <a:gd name="T6" fmla="*/ 4 w 38"/>
                <a:gd name="T7" fmla="*/ 9 h 32"/>
                <a:gd name="T8" fmla="*/ 2 w 38"/>
                <a:gd name="T9" fmla="*/ 15 h 32"/>
                <a:gd name="T10" fmla="*/ 0 w 38"/>
                <a:gd name="T11" fmla="*/ 19 h 32"/>
                <a:gd name="T12" fmla="*/ 2 w 38"/>
                <a:gd name="T13" fmla="*/ 24 h 32"/>
                <a:gd name="T14" fmla="*/ 2 w 38"/>
                <a:gd name="T15" fmla="*/ 26 h 32"/>
                <a:gd name="T16" fmla="*/ 6 w 38"/>
                <a:gd name="T17" fmla="*/ 28 h 32"/>
                <a:gd name="T18" fmla="*/ 10 w 38"/>
                <a:gd name="T19" fmla="*/ 30 h 32"/>
                <a:gd name="T20" fmla="*/ 16 w 38"/>
                <a:gd name="T21" fmla="*/ 32 h 32"/>
                <a:gd name="T22" fmla="*/ 19 w 38"/>
                <a:gd name="T23" fmla="*/ 30 h 32"/>
                <a:gd name="T24" fmla="*/ 25 w 38"/>
                <a:gd name="T25" fmla="*/ 30 h 32"/>
                <a:gd name="T26" fmla="*/ 27 w 38"/>
                <a:gd name="T27" fmla="*/ 28 h 32"/>
                <a:gd name="T28" fmla="*/ 33 w 38"/>
                <a:gd name="T29" fmla="*/ 28 h 32"/>
                <a:gd name="T30" fmla="*/ 36 w 38"/>
                <a:gd name="T31" fmla="*/ 22 h 32"/>
                <a:gd name="T32" fmla="*/ 38 w 38"/>
                <a:gd name="T33" fmla="*/ 17 h 32"/>
                <a:gd name="T34" fmla="*/ 38 w 38"/>
                <a:gd name="T35" fmla="*/ 11 h 32"/>
                <a:gd name="T36" fmla="*/ 36 w 38"/>
                <a:gd name="T37" fmla="*/ 7 h 32"/>
                <a:gd name="T38" fmla="*/ 35 w 38"/>
                <a:gd name="T39" fmla="*/ 2 h 32"/>
                <a:gd name="T40" fmla="*/ 31 w 38"/>
                <a:gd name="T41" fmla="*/ 2 h 32"/>
                <a:gd name="T42" fmla="*/ 23 w 38"/>
                <a:gd name="T43" fmla="*/ 0 h 32"/>
                <a:gd name="T44" fmla="*/ 19 w 38"/>
                <a:gd name="T45" fmla="*/ 0 h 32"/>
                <a:gd name="T46" fmla="*/ 14 w 38"/>
                <a:gd name="T47" fmla="*/ 2 h 32"/>
                <a:gd name="T48" fmla="*/ 14 w 38"/>
                <a:gd name="T49" fmla="*/ 2 h 32"/>
                <a:gd name="T50" fmla="*/ 14 w 38"/>
                <a:gd name="T5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2">
                  <a:moveTo>
                    <a:pt x="14" y="2"/>
                  </a:moveTo>
                  <a:lnTo>
                    <a:pt x="12" y="2"/>
                  </a:lnTo>
                  <a:lnTo>
                    <a:pt x="10" y="5"/>
                  </a:lnTo>
                  <a:lnTo>
                    <a:pt x="4" y="9"/>
                  </a:lnTo>
                  <a:lnTo>
                    <a:pt x="2" y="15"/>
                  </a:lnTo>
                  <a:lnTo>
                    <a:pt x="0" y="19"/>
                  </a:lnTo>
                  <a:lnTo>
                    <a:pt x="2" y="24"/>
                  </a:lnTo>
                  <a:lnTo>
                    <a:pt x="2" y="26"/>
                  </a:lnTo>
                  <a:lnTo>
                    <a:pt x="6" y="28"/>
                  </a:lnTo>
                  <a:lnTo>
                    <a:pt x="10" y="30"/>
                  </a:lnTo>
                  <a:lnTo>
                    <a:pt x="16" y="32"/>
                  </a:lnTo>
                  <a:lnTo>
                    <a:pt x="19" y="30"/>
                  </a:lnTo>
                  <a:lnTo>
                    <a:pt x="25" y="30"/>
                  </a:lnTo>
                  <a:lnTo>
                    <a:pt x="27" y="28"/>
                  </a:lnTo>
                  <a:lnTo>
                    <a:pt x="33" y="28"/>
                  </a:lnTo>
                  <a:lnTo>
                    <a:pt x="36" y="22"/>
                  </a:lnTo>
                  <a:lnTo>
                    <a:pt x="38" y="17"/>
                  </a:lnTo>
                  <a:lnTo>
                    <a:pt x="38" y="11"/>
                  </a:lnTo>
                  <a:lnTo>
                    <a:pt x="36" y="7"/>
                  </a:lnTo>
                  <a:lnTo>
                    <a:pt x="35" y="2"/>
                  </a:lnTo>
                  <a:lnTo>
                    <a:pt x="31" y="2"/>
                  </a:lnTo>
                  <a:lnTo>
                    <a:pt x="23" y="0"/>
                  </a:lnTo>
                  <a:lnTo>
                    <a:pt x="19" y="0"/>
                  </a:lnTo>
                  <a:lnTo>
                    <a:pt x="14" y="2"/>
                  </a:lnTo>
                  <a:lnTo>
                    <a:pt x="14" y="2"/>
                  </a:lnTo>
                  <a:lnTo>
                    <a:pt x="14" y="2"/>
                  </a:lnTo>
                  <a:close/>
                </a:path>
              </a:pathLst>
            </a:custGeom>
            <a:solidFill>
              <a:srgbClr val="00009E"/>
            </a:solidFill>
            <a:ln>
              <a:noFill/>
            </a:ln>
            <a:extLst/>
          </p:spPr>
          <p:txBody>
            <a:bodyPr/>
            <a:lstStyle/>
            <a:p>
              <a:pPr fontAlgn="auto">
                <a:spcBef>
                  <a:spcPts val="0"/>
                </a:spcBef>
                <a:spcAft>
                  <a:spcPts val="0"/>
                </a:spcAft>
                <a:defRPr/>
              </a:pPr>
              <a:endParaRPr lang="en-US">
                <a:latin typeface="+mn-lt"/>
              </a:endParaRPr>
            </a:p>
          </p:txBody>
        </p:sp>
        <p:sp>
          <p:nvSpPr>
            <p:cNvPr id="22" name="Freeform 361"/>
            <p:cNvSpPr>
              <a:spLocks/>
            </p:cNvSpPr>
            <p:nvPr/>
          </p:nvSpPr>
          <p:spPr bwMode="auto">
            <a:xfrm>
              <a:off x="2198" y="2848"/>
              <a:ext cx="12" cy="12"/>
            </a:xfrm>
            <a:custGeom>
              <a:avLst/>
              <a:gdLst>
                <a:gd name="T0" fmla="*/ 3 w 22"/>
                <a:gd name="T1" fmla="*/ 3 h 24"/>
                <a:gd name="T2" fmla="*/ 2 w 22"/>
                <a:gd name="T3" fmla="*/ 3 h 24"/>
                <a:gd name="T4" fmla="*/ 0 w 22"/>
                <a:gd name="T5" fmla="*/ 9 h 24"/>
                <a:gd name="T6" fmla="*/ 0 w 22"/>
                <a:gd name="T7" fmla="*/ 11 h 24"/>
                <a:gd name="T8" fmla="*/ 0 w 22"/>
                <a:gd name="T9" fmla="*/ 15 h 24"/>
                <a:gd name="T10" fmla="*/ 2 w 22"/>
                <a:gd name="T11" fmla="*/ 19 h 24"/>
                <a:gd name="T12" fmla="*/ 7 w 22"/>
                <a:gd name="T13" fmla="*/ 22 h 24"/>
                <a:gd name="T14" fmla="*/ 11 w 22"/>
                <a:gd name="T15" fmla="*/ 24 h 24"/>
                <a:gd name="T16" fmla="*/ 17 w 22"/>
                <a:gd name="T17" fmla="*/ 24 h 24"/>
                <a:gd name="T18" fmla="*/ 19 w 22"/>
                <a:gd name="T19" fmla="*/ 21 h 24"/>
                <a:gd name="T20" fmla="*/ 21 w 22"/>
                <a:gd name="T21" fmla="*/ 17 h 24"/>
                <a:gd name="T22" fmla="*/ 21 w 22"/>
                <a:gd name="T23" fmla="*/ 11 h 24"/>
                <a:gd name="T24" fmla="*/ 22 w 22"/>
                <a:gd name="T25" fmla="*/ 7 h 24"/>
                <a:gd name="T26" fmla="*/ 21 w 22"/>
                <a:gd name="T27" fmla="*/ 3 h 24"/>
                <a:gd name="T28" fmla="*/ 19 w 22"/>
                <a:gd name="T29" fmla="*/ 1 h 24"/>
                <a:gd name="T30" fmla="*/ 13 w 22"/>
                <a:gd name="T31" fmla="*/ 0 h 24"/>
                <a:gd name="T32" fmla="*/ 9 w 22"/>
                <a:gd name="T33" fmla="*/ 1 h 24"/>
                <a:gd name="T34" fmla="*/ 5 w 22"/>
                <a:gd name="T35" fmla="*/ 1 h 24"/>
                <a:gd name="T36" fmla="*/ 3 w 22"/>
                <a:gd name="T37" fmla="*/ 3 h 24"/>
                <a:gd name="T38" fmla="*/ 3 w 22"/>
                <a:gd name="T3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4">
                  <a:moveTo>
                    <a:pt x="3" y="3"/>
                  </a:moveTo>
                  <a:lnTo>
                    <a:pt x="2" y="3"/>
                  </a:lnTo>
                  <a:lnTo>
                    <a:pt x="0" y="9"/>
                  </a:lnTo>
                  <a:lnTo>
                    <a:pt x="0" y="11"/>
                  </a:lnTo>
                  <a:lnTo>
                    <a:pt x="0" y="15"/>
                  </a:lnTo>
                  <a:lnTo>
                    <a:pt x="2" y="19"/>
                  </a:lnTo>
                  <a:lnTo>
                    <a:pt x="7" y="22"/>
                  </a:lnTo>
                  <a:lnTo>
                    <a:pt x="11" y="24"/>
                  </a:lnTo>
                  <a:lnTo>
                    <a:pt x="17" y="24"/>
                  </a:lnTo>
                  <a:lnTo>
                    <a:pt x="19" y="21"/>
                  </a:lnTo>
                  <a:lnTo>
                    <a:pt x="21" y="17"/>
                  </a:lnTo>
                  <a:lnTo>
                    <a:pt x="21" y="11"/>
                  </a:lnTo>
                  <a:lnTo>
                    <a:pt x="22" y="7"/>
                  </a:lnTo>
                  <a:lnTo>
                    <a:pt x="21" y="3"/>
                  </a:lnTo>
                  <a:lnTo>
                    <a:pt x="19" y="1"/>
                  </a:lnTo>
                  <a:lnTo>
                    <a:pt x="13" y="0"/>
                  </a:lnTo>
                  <a:lnTo>
                    <a:pt x="9" y="1"/>
                  </a:lnTo>
                  <a:lnTo>
                    <a:pt x="5" y="1"/>
                  </a:lnTo>
                  <a:lnTo>
                    <a:pt x="3" y="3"/>
                  </a:lnTo>
                  <a:lnTo>
                    <a:pt x="3" y="3"/>
                  </a:lnTo>
                  <a:close/>
                </a:path>
              </a:pathLst>
            </a:custGeom>
            <a:solidFill>
              <a:srgbClr val="00009E"/>
            </a:solidFill>
            <a:ln>
              <a:noFill/>
            </a:ln>
            <a:extLst/>
          </p:spPr>
          <p:txBody>
            <a:bodyPr/>
            <a:lstStyle/>
            <a:p>
              <a:pPr fontAlgn="auto">
                <a:spcBef>
                  <a:spcPts val="0"/>
                </a:spcBef>
                <a:spcAft>
                  <a:spcPts val="0"/>
                </a:spcAft>
                <a:defRPr/>
              </a:pPr>
              <a:endParaRPr lang="en-US">
                <a:latin typeface="+mn-lt"/>
              </a:endParaRPr>
            </a:p>
          </p:txBody>
        </p:sp>
        <p:sp>
          <p:nvSpPr>
            <p:cNvPr id="23" name="Freeform 362"/>
            <p:cNvSpPr>
              <a:spLocks/>
            </p:cNvSpPr>
            <p:nvPr/>
          </p:nvSpPr>
          <p:spPr bwMode="auto">
            <a:xfrm>
              <a:off x="1989" y="3005"/>
              <a:ext cx="137" cy="198"/>
            </a:xfrm>
            <a:custGeom>
              <a:avLst/>
              <a:gdLst>
                <a:gd name="T0" fmla="*/ 52 w 274"/>
                <a:gd name="T1" fmla="*/ 0 h 398"/>
                <a:gd name="T2" fmla="*/ 0 w 274"/>
                <a:gd name="T3" fmla="*/ 90 h 398"/>
                <a:gd name="T4" fmla="*/ 95 w 274"/>
                <a:gd name="T5" fmla="*/ 179 h 398"/>
                <a:gd name="T6" fmla="*/ 57 w 274"/>
                <a:gd name="T7" fmla="*/ 209 h 398"/>
                <a:gd name="T8" fmla="*/ 274 w 274"/>
                <a:gd name="T9" fmla="*/ 398 h 398"/>
                <a:gd name="T10" fmla="*/ 156 w 274"/>
                <a:gd name="T11" fmla="*/ 74 h 398"/>
                <a:gd name="T12" fmla="*/ 52 w 274"/>
                <a:gd name="T13" fmla="*/ 0 h 398"/>
                <a:gd name="T14" fmla="*/ 52 w 274"/>
                <a:gd name="T15" fmla="*/ 0 h 3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98">
                  <a:moveTo>
                    <a:pt x="52" y="0"/>
                  </a:moveTo>
                  <a:lnTo>
                    <a:pt x="0" y="90"/>
                  </a:lnTo>
                  <a:lnTo>
                    <a:pt x="95" y="179"/>
                  </a:lnTo>
                  <a:lnTo>
                    <a:pt x="57" y="209"/>
                  </a:lnTo>
                  <a:lnTo>
                    <a:pt x="274" y="398"/>
                  </a:lnTo>
                  <a:lnTo>
                    <a:pt x="156" y="74"/>
                  </a:lnTo>
                  <a:lnTo>
                    <a:pt x="52" y="0"/>
                  </a:lnTo>
                  <a:lnTo>
                    <a:pt x="52" y="0"/>
                  </a:lnTo>
                  <a:close/>
                </a:path>
              </a:pathLst>
            </a:custGeom>
            <a:solidFill>
              <a:srgbClr val="E8D9D9"/>
            </a:solidFill>
            <a:ln>
              <a:noFill/>
            </a:ln>
            <a:extLst/>
          </p:spPr>
          <p:txBody>
            <a:bodyPr/>
            <a:lstStyle/>
            <a:p>
              <a:pPr fontAlgn="auto">
                <a:spcBef>
                  <a:spcPts val="0"/>
                </a:spcBef>
                <a:spcAft>
                  <a:spcPts val="0"/>
                </a:spcAft>
                <a:defRPr/>
              </a:pPr>
              <a:endParaRPr lang="en-US">
                <a:latin typeface="+mn-lt"/>
              </a:endParaRPr>
            </a:p>
          </p:txBody>
        </p:sp>
        <p:sp>
          <p:nvSpPr>
            <p:cNvPr id="24" name="Freeform 363"/>
            <p:cNvSpPr>
              <a:spLocks/>
            </p:cNvSpPr>
            <p:nvPr/>
          </p:nvSpPr>
          <p:spPr bwMode="auto">
            <a:xfrm>
              <a:off x="1972" y="2955"/>
              <a:ext cx="46" cy="36"/>
            </a:xfrm>
            <a:custGeom>
              <a:avLst/>
              <a:gdLst>
                <a:gd name="T0" fmla="*/ 8 w 91"/>
                <a:gd name="T1" fmla="*/ 25 h 73"/>
                <a:gd name="T2" fmla="*/ 0 w 91"/>
                <a:gd name="T3" fmla="*/ 73 h 73"/>
                <a:gd name="T4" fmla="*/ 2 w 91"/>
                <a:gd name="T5" fmla="*/ 73 h 73"/>
                <a:gd name="T6" fmla="*/ 6 w 91"/>
                <a:gd name="T7" fmla="*/ 73 h 73"/>
                <a:gd name="T8" fmla="*/ 12 w 91"/>
                <a:gd name="T9" fmla="*/ 73 h 73"/>
                <a:gd name="T10" fmla="*/ 17 w 91"/>
                <a:gd name="T11" fmla="*/ 73 h 73"/>
                <a:gd name="T12" fmla="*/ 25 w 91"/>
                <a:gd name="T13" fmla="*/ 73 h 73"/>
                <a:gd name="T14" fmla="*/ 32 w 91"/>
                <a:gd name="T15" fmla="*/ 73 h 73"/>
                <a:gd name="T16" fmla="*/ 40 w 91"/>
                <a:gd name="T17" fmla="*/ 73 h 73"/>
                <a:gd name="T18" fmla="*/ 48 w 91"/>
                <a:gd name="T19" fmla="*/ 73 h 73"/>
                <a:gd name="T20" fmla="*/ 55 w 91"/>
                <a:gd name="T21" fmla="*/ 73 h 73"/>
                <a:gd name="T22" fmla="*/ 61 w 91"/>
                <a:gd name="T23" fmla="*/ 71 h 73"/>
                <a:gd name="T24" fmla="*/ 69 w 91"/>
                <a:gd name="T25" fmla="*/ 71 h 73"/>
                <a:gd name="T26" fmla="*/ 74 w 91"/>
                <a:gd name="T27" fmla="*/ 69 h 73"/>
                <a:gd name="T28" fmla="*/ 80 w 91"/>
                <a:gd name="T29" fmla="*/ 67 h 73"/>
                <a:gd name="T30" fmla="*/ 84 w 91"/>
                <a:gd name="T31" fmla="*/ 65 h 73"/>
                <a:gd name="T32" fmla="*/ 88 w 91"/>
                <a:gd name="T33" fmla="*/ 63 h 73"/>
                <a:gd name="T34" fmla="*/ 88 w 91"/>
                <a:gd name="T35" fmla="*/ 59 h 73"/>
                <a:gd name="T36" fmla="*/ 89 w 91"/>
                <a:gd name="T37" fmla="*/ 56 h 73"/>
                <a:gd name="T38" fmla="*/ 89 w 91"/>
                <a:gd name="T39" fmla="*/ 50 h 73"/>
                <a:gd name="T40" fmla="*/ 91 w 91"/>
                <a:gd name="T41" fmla="*/ 46 h 73"/>
                <a:gd name="T42" fmla="*/ 91 w 91"/>
                <a:gd name="T43" fmla="*/ 40 h 73"/>
                <a:gd name="T44" fmla="*/ 91 w 91"/>
                <a:gd name="T45" fmla="*/ 37 h 73"/>
                <a:gd name="T46" fmla="*/ 91 w 91"/>
                <a:gd name="T47" fmla="*/ 31 h 73"/>
                <a:gd name="T48" fmla="*/ 91 w 91"/>
                <a:gd name="T49" fmla="*/ 25 h 73"/>
                <a:gd name="T50" fmla="*/ 91 w 91"/>
                <a:gd name="T51" fmla="*/ 19 h 73"/>
                <a:gd name="T52" fmla="*/ 91 w 91"/>
                <a:gd name="T53" fmla="*/ 16 h 73"/>
                <a:gd name="T54" fmla="*/ 91 w 91"/>
                <a:gd name="T55" fmla="*/ 10 h 73"/>
                <a:gd name="T56" fmla="*/ 91 w 91"/>
                <a:gd name="T57" fmla="*/ 8 h 73"/>
                <a:gd name="T58" fmla="*/ 91 w 91"/>
                <a:gd name="T59" fmla="*/ 2 h 73"/>
                <a:gd name="T60" fmla="*/ 91 w 91"/>
                <a:gd name="T61" fmla="*/ 0 h 73"/>
                <a:gd name="T62" fmla="*/ 89 w 91"/>
                <a:gd name="T63" fmla="*/ 0 h 73"/>
                <a:gd name="T64" fmla="*/ 86 w 91"/>
                <a:gd name="T65" fmla="*/ 0 h 73"/>
                <a:gd name="T66" fmla="*/ 82 w 91"/>
                <a:gd name="T67" fmla="*/ 0 h 73"/>
                <a:gd name="T68" fmla="*/ 78 w 91"/>
                <a:gd name="T69" fmla="*/ 2 h 73"/>
                <a:gd name="T70" fmla="*/ 70 w 91"/>
                <a:gd name="T71" fmla="*/ 2 h 73"/>
                <a:gd name="T72" fmla="*/ 63 w 91"/>
                <a:gd name="T73" fmla="*/ 4 h 73"/>
                <a:gd name="T74" fmla="*/ 55 w 91"/>
                <a:gd name="T75" fmla="*/ 4 h 73"/>
                <a:gd name="T76" fmla="*/ 50 w 91"/>
                <a:gd name="T77" fmla="*/ 6 h 73"/>
                <a:gd name="T78" fmla="*/ 42 w 91"/>
                <a:gd name="T79" fmla="*/ 8 h 73"/>
                <a:gd name="T80" fmla="*/ 34 w 91"/>
                <a:gd name="T81" fmla="*/ 10 h 73"/>
                <a:gd name="T82" fmla="*/ 27 w 91"/>
                <a:gd name="T83" fmla="*/ 12 h 73"/>
                <a:gd name="T84" fmla="*/ 21 w 91"/>
                <a:gd name="T85" fmla="*/ 14 h 73"/>
                <a:gd name="T86" fmla="*/ 13 w 91"/>
                <a:gd name="T87" fmla="*/ 16 h 73"/>
                <a:gd name="T88" fmla="*/ 12 w 91"/>
                <a:gd name="T89" fmla="*/ 19 h 73"/>
                <a:gd name="T90" fmla="*/ 8 w 91"/>
                <a:gd name="T91" fmla="*/ 21 h 73"/>
                <a:gd name="T92" fmla="*/ 8 w 91"/>
                <a:gd name="T93" fmla="*/ 25 h 73"/>
                <a:gd name="T94" fmla="*/ 8 w 91"/>
                <a:gd name="T95"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73">
                  <a:moveTo>
                    <a:pt x="8" y="25"/>
                  </a:moveTo>
                  <a:lnTo>
                    <a:pt x="0" y="73"/>
                  </a:lnTo>
                  <a:lnTo>
                    <a:pt x="2" y="73"/>
                  </a:lnTo>
                  <a:lnTo>
                    <a:pt x="6" y="73"/>
                  </a:lnTo>
                  <a:lnTo>
                    <a:pt x="12" y="73"/>
                  </a:lnTo>
                  <a:lnTo>
                    <a:pt x="17" y="73"/>
                  </a:lnTo>
                  <a:lnTo>
                    <a:pt x="25" y="73"/>
                  </a:lnTo>
                  <a:lnTo>
                    <a:pt x="32" y="73"/>
                  </a:lnTo>
                  <a:lnTo>
                    <a:pt x="40" y="73"/>
                  </a:lnTo>
                  <a:lnTo>
                    <a:pt x="48" y="73"/>
                  </a:lnTo>
                  <a:lnTo>
                    <a:pt x="55" y="73"/>
                  </a:lnTo>
                  <a:lnTo>
                    <a:pt x="61" y="71"/>
                  </a:lnTo>
                  <a:lnTo>
                    <a:pt x="69" y="71"/>
                  </a:lnTo>
                  <a:lnTo>
                    <a:pt x="74" y="69"/>
                  </a:lnTo>
                  <a:lnTo>
                    <a:pt x="80" y="67"/>
                  </a:lnTo>
                  <a:lnTo>
                    <a:pt x="84" y="65"/>
                  </a:lnTo>
                  <a:lnTo>
                    <a:pt x="88" y="63"/>
                  </a:lnTo>
                  <a:lnTo>
                    <a:pt x="88" y="59"/>
                  </a:lnTo>
                  <a:lnTo>
                    <a:pt x="89" y="56"/>
                  </a:lnTo>
                  <a:lnTo>
                    <a:pt x="89" y="50"/>
                  </a:lnTo>
                  <a:lnTo>
                    <a:pt x="91" y="46"/>
                  </a:lnTo>
                  <a:lnTo>
                    <a:pt x="91" y="40"/>
                  </a:lnTo>
                  <a:lnTo>
                    <a:pt x="91" y="37"/>
                  </a:lnTo>
                  <a:lnTo>
                    <a:pt x="91" y="31"/>
                  </a:lnTo>
                  <a:lnTo>
                    <a:pt x="91" y="25"/>
                  </a:lnTo>
                  <a:lnTo>
                    <a:pt x="91" y="19"/>
                  </a:lnTo>
                  <a:lnTo>
                    <a:pt x="91" y="16"/>
                  </a:lnTo>
                  <a:lnTo>
                    <a:pt x="91" y="10"/>
                  </a:lnTo>
                  <a:lnTo>
                    <a:pt x="91" y="8"/>
                  </a:lnTo>
                  <a:lnTo>
                    <a:pt x="91" y="2"/>
                  </a:lnTo>
                  <a:lnTo>
                    <a:pt x="91" y="0"/>
                  </a:lnTo>
                  <a:lnTo>
                    <a:pt x="89" y="0"/>
                  </a:lnTo>
                  <a:lnTo>
                    <a:pt x="86" y="0"/>
                  </a:lnTo>
                  <a:lnTo>
                    <a:pt x="82" y="0"/>
                  </a:lnTo>
                  <a:lnTo>
                    <a:pt x="78" y="2"/>
                  </a:lnTo>
                  <a:lnTo>
                    <a:pt x="70" y="2"/>
                  </a:lnTo>
                  <a:lnTo>
                    <a:pt x="63" y="4"/>
                  </a:lnTo>
                  <a:lnTo>
                    <a:pt x="55" y="4"/>
                  </a:lnTo>
                  <a:lnTo>
                    <a:pt x="50" y="6"/>
                  </a:lnTo>
                  <a:lnTo>
                    <a:pt x="42" y="8"/>
                  </a:lnTo>
                  <a:lnTo>
                    <a:pt x="34" y="10"/>
                  </a:lnTo>
                  <a:lnTo>
                    <a:pt x="27" y="12"/>
                  </a:lnTo>
                  <a:lnTo>
                    <a:pt x="21" y="14"/>
                  </a:lnTo>
                  <a:lnTo>
                    <a:pt x="13" y="16"/>
                  </a:lnTo>
                  <a:lnTo>
                    <a:pt x="12" y="19"/>
                  </a:lnTo>
                  <a:lnTo>
                    <a:pt x="8" y="21"/>
                  </a:lnTo>
                  <a:lnTo>
                    <a:pt x="8" y="25"/>
                  </a:lnTo>
                  <a:lnTo>
                    <a:pt x="8" y="25"/>
                  </a:lnTo>
                  <a:close/>
                </a:path>
              </a:pathLst>
            </a:custGeom>
            <a:solidFill>
              <a:srgbClr val="FF00B3"/>
            </a:solidFill>
            <a:ln>
              <a:noFill/>
            </a:ln>
            <a:extLst/>
          </p:spPr>
          <p:txBody>
            <a:bodyPr/>
            <a:lstStyle/>
            <a:p>
              <a:pPr fontAlgn="auto">
                <a:spcBef>
                  <a:spcPts val="0"/>
                </a:spcBef>
                <a:spcAft>
                  <a:spcPts val="0"/>
                </a:spcAft>
                <a:defRPr/>
              </a:pPr>
              <a:endParaRPr lang="en-US">
                <a:latin typeface="+mn-lt"/>
              </a:endParaRPr>
            </a:p>
          </p:txBody>
        </p:sp>
        <p:sp>
          <p:nvSpPr>
            <p:cNvPr id="25" name="Freeform 364"/>
            <p:cNvSpPr>
              <a:spLocks/>
            </p:cNvSpPr>
            <p:nvPr/>
          </p:nvSpPr>
          <p:spPr bwMode="auto">
            <a:xfrm>
              <a:off x="1950" y="2983"/>
              <a:ext cx="80" cy="68"/>
            </a:xfrm>
            <a:custGeom>
              <a:avLst/>
              <a:gdLst>
                <a:gd name="T0" fmla="*/ 42 w 160"/>
                <a:gd name="T1" fmla="*/ 13 h 136"/>
                <a:gd name="T2" fmla="*/ 38 w 160"/>
                <a:gd name="T3" fmla="*/ 13 h 136"/>
                <a:gd name="T4" fmla="*/ 35 w 160"/>
                <a:gd name="T5" fmla="*/ 13 h 136"/>
                <a:gd name="T6" fmla="*/ 27 w 160"/>
                <a:gd name="T7" fmla="*/ 13 h 136"/>
                <a:gd name="T8" fmla="*/ 19 w 160"/>
                <a:gd name="T9" fmla="*/ 15 h 136"/>
                <a:gd name="T10" fmla="*/ 14 w 160"/>
                <a:gd name="T11" fmla="*/ 19 h 136"/>
                <a:gd name="T12" fmla="*/ 10 w 160"/>
                <a:gd name="T13" fmla="*/ 26 h 136"/>
                <a:gd name="T14" fmla="*/ 8 w 160"/>
                <a:gd name="T15" fmla="*/ 28 h 136"/>
                <a:gd name="T16" fmla="*/ 8 w 160"/>
                <a:gd name="T17" fmla="*/ 34 h 136"/>
                <a:gd name="T18" fmla="*/ 10 w 160"/>
                <a:gd name="T19" fmla="*/ 39 h 136"/>
                <a:gd name="T20" fmla="*/ 12 w 160"/>
                <a:gd name="T21" fmla="*/ 47 h 136"/>
                <a:gd name="T22" fmla="*/ 14 w 160"/>
                <a:gd name="T23" fmla="*/ 53 h 136"/>
                <a:gd name="T24" fmla="*/ 16 w 160"/>
                <a:gd name="T25" fmla="*/ 58 h 136"/>
                <a:gd name="T26" fmla="*/ 17 w 160"/>
                <a:gd name="T27" fmla="*/ 64 h 136"/>
                <a:gd name="T28" fmla="*/ 17 w 160"/>
                <a:gd name="T29" fmla="*/ 68 h 136"/>
                <a:gd name="T30" fmla="*/ 16 w 160"/>
                <a:gd name="T31" fmla="*/ 76 h 136"/>
                <a:gd name="T32" fmla="*/ 12 w 160"/>
                <a:gd name="T33" fmla="*/ 83 h 136"/>
                <a:gd name="T34" fmla="*/ 8 w 160"/>
                <a:gd name="T35" fmla="*/ 87 h 136"/>
                <a:gd name="T36" fmla="*/ 4 w 160"/>
                <a:gd name="T37" fmla="*/ 93 h 136"/>
                <a:gd name="T38" fmla="*/ 0 w 160"/>
                <a:gd name="T39" fmla="*/ 98 h 136"/>
                <a:gd name="T40" fmla="*/ 0 w 160"/>
                <a:gd name="T41" fmla="*/ 106 h 136"/>
                <a:gd name="T42" fmla="*/ 0 w 160"/>
                <a:gd name="T43" fmla="*/ 112 h 136"/>
                <a:gd name="T44" fmla="*/ 2 w 160"/>
                <a:gd name="T45" fmla="*/ 117 h 136"/>
                <a:gd name="T46" fmla="*/ 4 w 160"/>
                <a:gd name="T47" fmla="*/ 123 h 136"/>
                <a:gd name="T48" fmla="*/ 8 w 160"/>
                <a:gd name="T49" fmla="*/ 127 h 136"/>
                <a:gd name="T50" fmla="*/ 12 w 160"/>
                <a:gd name="T51" fmla="*/ 133 h 136"/>
                <a:gd name="T52" fmla="*/ 16 w 160"/>
                <a:gd name="T53" fmla="*/ 136 h 136"/>
                <a:gd name="T54" fmla="*/ 17 w 160"/>
                <a:gd name="T55" fmla="*/ 135 h 136"/>
                <a:gd name="T56" fmla="*/ 19 w 160"/>
                <a:gd name="T57" fmla="*/ 133 h 136"/>
                <a:gd name="T58" fmla="*/ 25 w 160"/>
                <a:gd name="T59" fmla="*/ 127 h 136"/>
                <a:gd name="T60" fmla="*/ 33 w 160"/>
                <a:gd name="T61" fmla="*/ 123 h 136"/>
                <a:gd name="T62" fmla="*/ 42 w 160"/>
                <a:gd name="T63" fmla="*/ 117 h 136"/>
                <a:gd name="T64" fmla="*/ 52 w 160"/>
                <a:gd name="T65" fmla="*/ 110 h 136"/>
                <a:gd name="T66" fmla="*/ 61 w 160"/>
                <a:gd name="T67" fmla="*/ 102 h 136"/>
                <a:gd name="T68" fmla="*/ 75 w 160"/>
                <a:gd name="T69" fmla="*/ 95 h 136"/>
                <a:gd name="T70" fmla="*/ 86 w 160"/>
                <a:gd name="T71" fmla="*/ 87 h 136"/>
                <a:gd name="T72" fmla="*/ 99 w 160"/>
                <a:gd name="T73" fmla="*/ 79 h 136"/>
                <a:gd name="T74" fmla="*/ 111 w 160"/>
                <a:gd name="T75" fmla="*/ 72 h 136"/>
                <a:gd name="T76" fmla="*/ 122 w 160"/>
                <a:gd name="T77" fmla="*/ 68 h 136"/>
                <a:gd name="T78" fmla="*/ 133 w 160"/>
                <a:gd name="T79" fmla="*/ 60 h 136"/>
                <a:gd name="T80" fmla="*/ 145 w 160"/>
                <a:gd name="T81" fmla="*/ 58 h 136"/>
                <a:gd name="T82" fmla="*/ 152 w 160"/>
                <a:gd name="T83" fmla="*/ 55 h 136"/>
                <a:gd name="T84" fmla="*/ 160 w 160"/>
                <a:gd name="T85" fmla="*/ 55 h 136"/>
                <a:gd name="T86" fmla="*/ 128 w 160"/>
                <a:gd name="T87" fmla="*/ 0 h 136"/>
                <a:gd name="T88" fmla="*/ 42 w 160"/>
                <a:gd name="T89" fmla="*/ 13 h 136"/>
                <a:gd name="T90" fmla="*/ 42 w 160"/>
                <a:gd name="T91" fmla="*/ 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36">
                  <a:moveTo>
                    <a:pt x="42" y="13"/>
                  </a:moveTo>
                  <a:lnTo>
                    <a:pt x="38" y="13"/>
                  </a:lnTo>
                  <a:lnTo>
                    <a:pt x="35" y="13"/>
                  </a:lnTo>
                  <a:lnTo>
                    <a:pt x="27" y="13"/>
                  </a:lnTo>
                  <a:lnTo>
                    <a:pt x="19" y="15"/>
                  </a:lnTo>
                  <a:lnTo>
                    <a:pt x="14" y="19"/>
                  </a:lnTo>
                  <a:lnTo>
                    <a:pt x="10" y="26"/>
                  </a:lnTo>
                  <a:lnTo>
                    <a:pt x="8" y="28"/>
                  </a:lnTo>
                  <a:lnTo>
                    <a:pt x="8" y="34"/>
                  </a:lnTo>
                  <a:lnTo>
                    <a:pt x="10" y="39"/>
                  </a:lnTo>
                  <a:lnTo>
                    <a:pt x="12" y="47"/>
                  </a:lnTo>
                  <a:lnTo>
                    <a:pt x="14" y="53"/>
                  </a:lnTo>
                  <a:lnTo>
                    <a:pt x="16" y="58"/>
                  </a:lnTo>
                  <a:lnTo>
                    <a:pt x="17" y="64"/>
                  </a:lnTo>
                  <a:lnTo>
                    <a:pt x="17" y="68"/>
                  </a:lnTo>
                  <a:lnTo>
                    <a:pt x="16" y="76"/>
                  </a:lnTo>
                  <a:lnTo>
                    <a:pt x="12" y="83"/>
                  </a:lnTo>
                  <a:lnTo>
                    <a:pt x="8" y="87"/>
                  </a:lnTo>
                  <a:lnTo>
                    <a:pt x="4" y="93"/>
                  </a:lnTo>
                  <a:lnTo>
                    <a:pt x="0" y="98"/>
                  </a:lnTo>
                  <a:lnTo>
                    <a:pt x="0" y="106"/>
                  </a:lnTo>
                  <a:lnTo>
                    <a:pt x="0" y="112"/>
                  </a:lnTo>
                  <a:lnTo>
                    <a:pt x="2" y="117"/>
                  </a:lnTo>
                  <a:lnTo>
                    <a:pt x="4" y="123"/>
                  </a:lnTo>
                  <a:lnTo>
                    <a:pt x="8" y="127"/>
                  </a:lnTo>
                  <a:lnTo>
                    <a:pt x="12" y="133"/>
                  </a:lnTo>
                  <a:lnTo>
                    <a:pt x="16" y="136"/>
                  </a:lnTo>
                  <a:lnTo>
                    <a:pt x="17" y="135"/>
                  </a:lnTo>
                  <a:lnTo>
                    <a:pt x="19" y="133"/>
                  </a:lnTo>
                  <a:lnTo>
                    <a:pt x="25" y="127"/>
                  </a:lnTo>
                  <a:lnTo>
                    <a:pt x="33" y="123"/>
                  </a:lnTo>
                  <a:lnTo>
                    <a:pt x="42" y="117"/>
                  </a:lnTo>
                  <a:lnTo>
                    <a:pt x="52" y="110"/>
                  </a:lnTo>
                  <a:lnTo>
                    <a:pt x="61" y="102"/>
                  </a:lnTo>
                  <a:lnTo>
                    <a:pt x="75" y="95"/>
                  </a:lnTo>
                  <a:lnTo>
                    <a:pt x="86" y="87"/>
                  </a:lnTo>
                  <a:lnTo>
                    <a:pt x="99" y="79"/>
                  </a:lnTo>
                  <a:lnTo>
                    <a:pt x="111" y="72"/>
                  </a:lnTo>
                  <a:lnTo>
                    <a:pt x="122" y="68"/>
                  </a:lnTo>
                  <a:lnTo>
                    <a:pt x="133" y="60"/>
                  </a:lnTo>
                  <a:lnTo>
                    <a:pt x="145" y="58"/>
                  </a:lnTo>
                  <a:lnTo>
                    <a:pt x="152" y="55"/>
                  </a:lnTo>
                  <a:lnTo>
                    <a:pt x="160" y="55"/>
                  </a:lnTo>
                  <a:lnTo>
                    <a:pt x="128" y="0"/>
                  </a:lnTo>
                  <a:lnTo>
                    <a:pt x="42" y="13"/>
                  </a:lnTo>
                  <a:lnTo>
                    <a:pt x="42" y="13"/>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26" name="Freeform 365"/>
            <p:cNvSpPr>
              <a:spLocks/>
            </p:cNvSpPr>
            <p:nvPr/>
          </p:nvSpPr>
          <p:spPr bwMode="auto">
            <a:xfrm>
              <a:off x="1987" y="2887"/>
              <a:ext cx="226" cy="174"/>
            </a:xfrm>
            <a:custGeom>
              <a:avLst/>
              <a:gdLst>
                <a:gd name="T0" fmla="*/ 34 w 450"/>
                <a:gd name="T1" fmla="*/ 24 h 347"/>
                <a:gd name="T2" fmla="*/ 30 w 450"/>
                <a:gd name="T3" fmla="*/ 36 h 347"/>
                <a:gd name="T4" fmla="*/ 26 w 450"/>
                <a:gd name="T5" fmla="*/ 55 h 347"/>
                <a:gd name="T6" fmla="*/ 26 w 450"/>
                <a:gd name="T7" fmla="*/ 83 h 347"/>
                <a:gd name="T8" fmla="*/ 28 w 450"/>
                <a:gd name="T9" fmla="*/ 117 h 347"/>
                <a:gd name="T10" fmla="*/ 38 w 450"/>
                <a:gd name="T11" fmla="*/ 154 h 347"/>
                <a:gd name="T12" fmla="*/ 57 w 450"/>
                <a:gd name="T13" fmla="*/ 193 h 347"/>
                <a:gd name="T14" fmla="*/ 85 w 450"/>
                <a:gd name="T15" fmla="*/ 233 h 347"/>
                <a:gd name="T16" fmla="*/ 127 w 450"/>
                <a:gd name="T17" fmla="*/ 271 h 347"/>
                <a:gd name="T18" fmla="*/ 163 w 450"/>
                <a:gd name="T19" fmla="*/ 300 h 347"/>
                <a:gd name="T20" fmla="*/ 195 w 450"/>
                <a:gd name="T21" fmla="*/ 319 h 347"/>
                <a:gd name="T22" fmla="*/ 226 w 450"/>
                <a:gd name="T23" fmla="*/ 328 h 347"/>
                <a:gd name="T24" fmla="*/ 252 w 450"/>
                <a:gd name="T25" fmla="*/ 327 h 347"/>
                <a:gd name="T26" fmla="*/ 281 w 450"/>
                <a:gd name="T27" fmla="*/ 313 h 347"/>
                <a:gd name="T28" fmla="*/ 311 w 450"/>
                <a:gd name="T29" fmla="*/ 287 h 347"/>
                <a:gd name="T30" fmla="*/ 346 w 450"/>
                <a:gd name="T31" fmla="*/ 249 h 347"/>
                <a:gd name="T32" fmla="*/ 382 w 450"/>
                <a:gd name="T33" fmla="*/ 197 h 347"/>
                <a:gd name="T34" fmla="*/ 406 w 450"/>
                <a:gd name="T35" fmla="*/ 154 h 347"/>
                <a:gd name="T36" fmla="*/ 420 w 450"/>
                <a:gd name="T37" fmla="*/ 119 h 347"/>
                <a:gd name="T38" fmla="*/ 424 w 450"/>
                <a:gd name="T39" fmla="*/ 93 h 347"/>
                <a:gd name="T40" fmla="*/ 424 w 450"/>
                <a:gd name="T41" fmla="*/ 72 h 347"/>
                <a:gd name="T42" fmla="*/ 420 w 450"/>
                <a:gd name="T43" fmla="*/ 58 h 347"/>
                <a:gd name="T44" fmla="*/ 412 w 450"/>
                <a:gd name="T45" fmla="*/ 47 h 347"/>
                <a:gd name="T46" fmla="*/ 420 w 450"/>
                <a:gd name="T47" fmla="*/ 20 h 347"/>
                <a:gd name="T48" fmla="*/ 424 w 450"/>
                <a:gd name="T49" fmla="*/ 24 h 347"/>
                <a:gd name="T50" fmla="*/ 435 w 450"/>
                <a:gd name="T51" fmla="*/ 36 h 347"/>
                <a:gd name="T52" fmla="*/ 444 w 450"/>
                <a:gd name="T53" fmla="*/ 57 h 347"/>
                <a:gd name="T54" fmla="*/ 450 w 450"/>
                <a:gd name="T55" fmla="*/ 89 h 347"/>
                <a:gd name="T56" fmla="*/ 443 w 450"/>
                <a:gd name="T57" fmla="*/ 131 h 347"/>
                <a:gd name="T58" fmla="*/ 418 w 450"/>
                <a:gd name="T59" fmla="*/ 188 h 347"/>
                <a:gd name="T60" fmla="*/ 370 w 450"/>
                <a:gd name="T61" fmla="*/ 256 h 347"/>
                <a:gd name="T62" fmla="*/ 294 w 450"/>
                <a:gd name="T63" fmla="*/ 342 h 347"/>
                <a:gd name="T64" fmla="*/ 283 w 450"/>
                <a:gd name="T65" fmla="*/ 344 h 347"/>
                <a:gd name="T66" fmla="*/ 254 w 450"/>
                <a:gd name="T67" fmla="*/ 347 h 347"/>
                <a:gd name="T68" fmla="*/ 212 w 450"/>
                <a:gd name="T69" fmla="*/ 344 h 347"/>
                <a:gd name="T70" fmla="*/ 163 w 450"/>
                <a:gd name="T71" fmla="*/ 332 h 347"/>
                <a:gd name="T72" fmla="*/ 112 w 450"/>
                <a:gd name="T73" fmla="*/ 302 h 347"/>
                <a:gd name="T74" fmla="*/ 64 w 450"/>
                <a:gd name="T75" fmla="*/ 252 h 347"/>
                <a:gd name="T76" fmla="*/ 24 w 450"/>
                <a:gd name="T77" fmla="*/ 174 h 347"/>
                <a:gd name="T78" fmla="*/ 0 w 450"/>
                <a:gd name="T79" fmla="*/ 64 h 347"/>
                <a:gd name="T80" fmla="*/ 1 w 450"/>
                <a:gd name="T81" fmla="*/ 53 h 347"/>
                <a:gd name="T82" fmla="*/ 3 w 450"/>
                <a:gd name="T83" fmla="*/ 41 h 347"/>
                <a:gd name="T84" fmla="*/ 7 w 450"/>
                <a:gd name="T85" fmla="*/ 30 h 347"/>
                <a:gd name="T86" fmla="*/ 9 w 450"/>
                <a:gd name="T87" fmla="*/ 17 h 347"/>
                <a:gd name="T88" fmla="*/ 15 w 450"/>
                <a:gd name="T89" fmla="*/ 7 h 347"/>
                <a:gd name="T90" fmla="*/ 26 w 450"/>
                <a:gd name="T91" fmla="*/ 0 h 347"/>
                <a:gd name="T92" fmla="*/ 34 w 450"/>
                <a:gd name="T93" fmla="*/ 5 h 347"/>
                <a:gd name="T94" fmla="*/ 38 w 450"/>
                <a:gd name="T95" fmla="*/ 13 h 347"/>
                <a:gd name="T96" fmla="*/ 34 w 450"/>
                <a:gd name="T97"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347">
                  <a:moveTo>
                    <a:pt x="34" y="24"/>
                  </a:moveTo>
                  <a:lnTo>
                    <a:pt x="34" y="24"/>
                  </a:lnTo>
                  <a:lnTo>
                    <a:pt x="32" y="28"/>
                  </a:lnTo>
                  <a:lnTo>
                    <a:pt x="30" y="36"/>
                  </a:lnTo>
                  <a:lnTo>
                    <a:pt x="30" y="45"/>
                  </a:lnTo>
                  <a:lnTo>
                    <a:pt x="26" y="55"/>
                  </a:lnTo>
                  <a:lnTo>
                    <a:pt x="26" y="68"/>
                  </a:lnTo>
                  <a:lnTo>
                    <a:pt x="26" y="83"/>
                  </a:lnTo>
                  <a:lnTo>
                    <a:pt x="26" y="100"/>
                  </a:lnTo>
                  <a:lnTo>
                    <a:pt x="28" y="117"/>
                  </a:lnTo>
                  <a:lnTo>
                    <a:pt x="32" y="135"/>
                  </a:lnTo>
                  <a:lnTo>
                    <a:pt x="38" y="154"/>
                  </a:lnTo>
                  <a:lnTo>
                    <a:pt x="47" y="174"/>
                  </a:lnTo>
                  <a:lnTo>
                    <a:pt x="57" y="193"/>
                  </a:lnTo>
                  <a:lnTo>
                    <a:pt x="70" y="214"/>
                  </a:lnTo>
                  <a:lnTo>
                    <a:pt x="85" y="233"/>
                  </a:lnTo>
                  <a:lnTo>
                    <a:pt x="108" y="254"/>
                  </a:lnTo>
                  <a:lnTo>
                    <a:pt x="127" y="271"/>
                  </a:lnTo>
                  <a:lnTo>
                    <a:pt x="146" y="287"/>
                  </a:lnTo>
                  <a:lnTo>
                    <a:pt x="163" y="300"/>
                  </a:lnTo>
                  <a:lnTo>
                    <a:pt x="180" y="309"/>
                  </a:lnTo>
                  <a:lnTo>
                    <a:pt x="195" y="319"/>
                  </a:lnTo>
                  <a:lnTo>
                    <a:pt x="211" y="325"/>
                  </a:lnTo>
                  <a:lnTo>
                    <a:pt x="226" y="328"/>
                  </a:lnTo>
                  <a:lnTo>
                    <a:pt x="239" y="328"/>
                  </a:lnTo>
                  <a:lnTo>
                    <a:pt x="252" y="327"/>
                  </a:lnTo>
                  <a:lnTo>
                    <a:pt x="268" y="321"/>
                  </a:lnTo>
                  <a:lnTo>
                    <a:pt x="281" y="313"/>
                  </a:lnTo>
                  <a:lnTo>
                    <a:pt x="296" y="302"/>
                  </a:lnTo>
                  <a:lnTo>
                    <a:pt x="311" y="287"/>
                  </a:lnTo>
                  <a:lnTo>
                    <a:pt x="328" y="269"/>
                  </a:lnTo>
                  <a:lnTo>
                    <a:pt x="346" y="249"/>
                  </a:lnTo>
                  <a:lnTo>
                    <a:pt x="365" y="224"/>
                  </a:lnTo>
                  <a:lnTo>
                    <a:pt x="382" y="197"/>
                  </a:lnTo>
                  <a:lnTo>
                    <a:pt x="395" y="174"/>
                  </a:lnTo>
                  <a:lnTo>
                    <a:pt x="406" y="154"/>
                  </a:lnTo>
                  <a:lnTo>
                    <a:pt x="414" y="136"/>
                  </a:lnTo>
                  <a:lnTo>
                    <a:pt x="420" y="119"/>
                  </a:lnTo>
                  <a:lnTo>
                    <a:pt x="424" y="104"/>
                  </a:lnTo>
                  <a:lnTo>
                    <a:pt x="424" y="93"/>
                  </a:lnTo>
                  <a:lnTo>
                    <a:pt x="425" y="81"/>
                  </a:lnTo>
                  <a:lnTo>
                    <a:pt x="424" y="72"/>
                  </a:lnTo>
                  <a:lnTo>
                    <a:pt x="422" y="64"/>
                  </a:lnTo>
                  <a:lnTo>
                    <a:pt x="420" y="58"/>
                  </a:lnTo>
                  <a:lnTo>
                    <a:pt x="418" y="53"/>
                  </a:lnTo>
                  <a:lnTo>
                    <a:pt x="412" y="47"/>
                  </a:lnTo>
                  <a:lnTo>
                    <a:pt x="410" y="45"/>
                  </a:lnTo>
                  <a:lnTo>
                    <a:pt x="420" y="20"/>
                  </a:lnTo>
                  <a:lnTo>
                    <a:pt x="422" y="20"/>
                  </a:lnTo>
                  <a:lnTo>
                    <a:pt x="424" y="24"/>
                  </a:lnTo>
                  <a:lnTo>
                    <a:pt x="429" y="28"/>
                  </a:lnTo>
                  <a:lnTo>
                    <a:pt x="435" y="36"/>
                  </a:lnTo>
                  <a:lnTo>
                    <a:pt x="441" y="43"/>
                  </a:lnTo>
                  <a:lnTo>
                    <a:pt x="444" y="57"/>
                  </a:lnTo>
                  <a:lnTo>
                    <a:pt x="448" y="70"/>
                  </a:lnTo>
                  <a:lnTo>
                    <a:pt x="450" y="89"/>
                  </a:lnTo>
                  <a:lnTo>
                    <a:pt x="448" y="108"/>
                  </a:lnTo>
                  <a:lnTo>
                    <a:pt x="443" y="131"/>
                  </a:lnTo>
                  <a:lnTo>
                    <a:pt x="431" y="155"/>
                  </a:lnTo>
                  <a:lnTo>
                    <a:pt x="418" y="188"/>
                  </a:lnTo>
                  <a:lnTo>
                    <a:pt x="397" y="220"/>
                  </a:lnTo>
                  <a:lnTo>
                    <a:pt x="370" y="256"/>
                  </a:lnTo>
                  <a:lnTo>
                    <a:pt x="336" y="296"/>
                  </a:lnTo>
                  <a:lnTo>
                    <a:pt x="294" y="342"/>
                  </a:lnTo>
                  <a:lnTo>
                    <a:pt x="290" y="342"/>
                  </a:lnTo>
                  <a:lnTo>
                    <a:pt x="283" y="344"/>
                  </a:lnTo>
                  <a:lnTo>
                    <a:pt x="270" y="346"/>
                  </a:lnTo>
                  <a:lnTo>
                    <a:pt x="254" y="347"/>
                  </a:lnTo>
                  <a:lnTo>
                    <a:pt x="233" y="346"/>
                  </a:lnTo>
                  <a:lnTo>
                    <a:pt x="212" y="344"/>
                  </a:lnTo>
                  <a:lnTo>
                    <a:pt x="188" y="340"/>
                  </a:lnTo>
                  <a:lnTo>
                    <a:pt x="163" y="332"/>
                  </a:lnTo>
                  <a:lnTo>
                    <a:pt x="136" y="319"/>
                  </a:lnTo>
                  <a:lnTo>
                    <a:pt x="112" y="302"/>
                  </a:lnTo>
                  <a:lnTo>
                    <a:pt x="85" y="281"/>
                  </a:lnTo>
                  <a:lnTo>
                    <a:pt x="64" y="252"/>
                  </a:lnTo>
                  <a:lnTo>
                    <a:pt x="41" y="216"/>
                  </a:lnTo>
                  <a:lnTo>
                    <a:pt x="24" y="174"/>
                  </a:lnTo>
                  <a:lnTo>
                    <a:pt x="9" y="123"/>
                  </a:lnTo>
                  <a:lnTo>
                    <a:pt x="0" y="64"/>
                  </a:lnTo>
                  <a:lnTo>
                    <a:pt x="0" y="60"/>
                  </a:lnTo>
                  <a:lnTo>
                    <a:pt x="1" y="53"/>
                  </a:lnTo>
                  <a:lnTo>
                    <a:pt x="1" y="47"/>
                  </a:lnTo>
                  <a:lnTo>
                    <a:pt x="3" y="41"/>
                  </a:lnTo>
                  <a:lnTo>
                    <a:pt x="5" y="36"/>
                  </a:lnTo>
                  <a:lnTo>
                    <a:pt x="7" y="30"/>
                  </a:lnTo>
                  <a:lnTo>
                    <a:pt x="7" y="22"/>
                  </a:lnTo>
                  <a:lnTo>
                    <a:pt x="9" y="17"/>
                  </a:lnTo>
                  <a:lnTo>
                    <a:pt x="13" y="11"/>
                  </a:lnTo>
                  <a:lnTo>
                    <a:pt x="15" y="7"/>
                  </a:lnTo>
                  <a:lnTo>
                    <a:pt x="20" y="1"/>
                  </a:lnTo>
                  <a:lnTo>
                    <a:pt x="26" y="0"/>
                  </a:lnTo>
                  <a:lnTo>
                    <a:pt x="32" y="1"/>
                  </a:lnTo>
                  <a:lnTo>
                    <a:pt x="34" y="5"/>
                  </a:lnTo>
                  <a:lnTo>
                    <a:pt x="36" y="9"/>
                  </a:lnTo>
                  <a:lnTo>
                    <a:pt x="38" y="13"/>
                  </a:lnTo>
                  <a:lnTo>
                    <a:pt x="36" y="20"/>
                  </a:lnTo>
                  <a:lnTo>
                    <a:pt x="34" y="24"/>
                  </a:lnTo>
                  <a:lnTo>
                    <a:pt x="34" y="24"/>
                  </a:lnTo>
                  <a:close/>
                </a:path>
              </a:pathLst>
            </a:custGeom>
            <a:solidFill>
              <a:srgbClr val="BD0DFF"/>
            </a:solidFill>
            <a:ln>
              <a:noFill/>
            </a:ln>
            <a:extLst/>
          </p:spPr>
          <p:txBody>
            <a:bodyPr/>
            <a:lstStyle/>
            <a:p>
              <a:pPr fontAlgn="auto">
                <a:spcBef>
                  <a:spcPts val="0"/>
                </a:spcBef>
                <a:spcAft>
                  <a:spcPts val="0"/>
                </a:spcAft>
                <a:defRPr/>
              </a:pPr>
              <a:endParaRPr lang="en-US">
                <a:latin typeface="+mn-lt"/>
              </a:endParaRPr>
            </a:p>
          </p:txBody>
        </p:sp>
        <p:sp>
          <p:nvSpPr>
            <p:cNvPr id="27" name="Freeform 366"/>
            <p:cNvSpPr>
              <a:spLocks/>
            </p:cNvSpPr>
            <p:nvPr/>
          </p:nvSpPr>
          <p:spPr bwMode="auto">
            <a:xfrm>
              <a:off x="2062" y="3053"/>
              <a:ext cx="83" cy="210"/>
            </a:xfrm>
            <a:custGeom>
              <a:avLst/>
              <a:gdLst>
                <a:gd name="T0" fmla="*/ 0 w 165"/>
                <a:gd name="T1" fmla="*/ 2 h 420"/>
                <a:gd name="T2" fmla="*/ 9 w 165"/>
                <a:gd name="T3" fmla="*/ 29 h 420"/>
                <a:gd name="T4" fmla="*/ 28 w 165"/>
                <a:gd name="T5" fmla="*/ 76 h 420"/>
                <a:gd name="T6" fmla="*/ 53 w 165"/>
                <a:gd name="T7" fmla="*/ 139 h 420"/>
                <a:gd name="T8" fmla="*/ 78 w 165"/>
                <a:gd name="T9" fmla="*/ 209 h 420"/>
                <a:gd name="T10" fmla="*/ 101 w 165"/>
                <a:gd name="T11" fmla="*/ 280 h 420"/>
                <a:gd name="T12" fmla="*/ 123 w 165"/>
                <a:gd name="T13" fmla="*/ 346 h 420"/>
                <a:gd name="T14" fmla="*/ 137 w 165"/>
                <a:gd name="T15" fmla="*/ 399 h 420"/>
                <a:gd name="T16" fmla="*/ 165 w 165"/>
                <a:gd name="T17" fmla="*/ 409 h 420"/>
                <a:gd name="T18" fmla="*/ 163 w 165"/>
                <a:gd name="T19" fmla="*/ 398 h 420"/>
                <a:gd name="T20" fmla="*/ 158 w 165"/>
                <a:gd name="T21" fmla="*/ 367 h 420"/>
                <a:gd name="T22" fmla="*/ 152 w 165"/>
                <a:gd name="T23" fmla="*/ 320 h 420"/>
                <a:gd name="T24" fmla="*/ 146 w 165"/>
                <a:gd name="T25" fmla="*/ 263 h 420"/>
                <a:gd name="T26" fmla="*/ 142 w 165"/>
                <a:gd name="T27" fmla="*/ 196 h 420"/>
                <a:gd name="T28" fmla="*/ 140 w 165"/>
                <a:gd name="T29" fmla="*/ 130 h 420"/>
                <a:gd name="T30" fmla="*/ 144 w 165"/>
                <a:gd name="T31" fmla="*/ 63 h 420"/>
                <a:gd name="T32" fmla="*/ 156 w 165"/>
                <a:gd name="T33" fmla="*/ 6 h 420"/>
                <a:gd name="T34" fmla="*/ 131 w 165"/>
                <a:gd name="T35" fmla="*/ 17 h 420"/>
                <a:gd name="T36" fmla="*/ 129 w 165"/>
                <a:gd name="T37" fmla="*/ 31 h 420"/>
                <a:gd name="T38" fmla="*/ 125 w 165"/>
                <a:gd name="T39" fmla="*/ 57 h 420"/>
                <a:gd name="T40" fmla="*/ 123 w 165"/>
                <a:gd name="T41" fmla="*/ 93 h 420"/>
                <a:gd name="T42" fmla="*/ 121 w 165"/>
                <a:gd name="T43" fmla="*/ 135 h 420"/>
                <a:gd name="T44" fmla="*/ 120 w 165"/>
                <a:gd name="T45" fmla="*/ 181 h 420"/>
                <a:gd name="T46" fmla="*/ 120 w 165"/>
                <a:gd name="T47" fmla="*/ 225 h 420"/>
                <a:gd name="T48" fmla="*/ 125 w 165"/>
                <a:gd name="T49" fmla="*/ 266 h 420"/>
                <a:gd name="T50" fmla="*/ 127 w 165"/>
                <a:gd name="T51" fmla="*/ 283 h 420"/>
                <a:gd name="T52" fmla="*/ 121 w 165"/>
                <a:gd name="T53" fmla="*/ 263 h 420"/>
                <a:gd name="T54" fmla="*/ 110 w 165"/>
                <a:gd name="T55" fmla="*/ 228 h 420"/>
                <a:gd name="T56" fmla="*/ 97 w 165"/>
                <a:gd name="T57" fmla="*/ 183 h 420"/>
                <a:gd name="T58" fmla="*/ 80 w 165"/>
                <a:gd name="T59" fmla="*/ 133 h 420"/>
                <a:gd name="T60" fmla="*/ 62 w 165"/>
                <a:gd name="T61" fmla="*/ 84 h 420"/>
                <a:gd name="T62" fmla="*/ 47 w 165"/>
                <a:gd name="T63" fmla="*/ 44 h 420"/>
                <a:gd name="T64" fmla="*/ 34 w 165"/>
                <a:gd name="T65" fmla="*/ 15 h 420"/>
                <a:gd name="T66" fmla="*/ 0 w 165"/>
                <a:gd name="T6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5" h="420">
                  <a:moveTo>
                    <a:pt x="0" y="0"/>
                  </a:moveTo>
                  <a:lnTo>
                    <a:pt x="0" y="2"/>
                  </a:lnTo>
                  <a:lnTo>
                    <a:pt x="4" y="14"/>
                  </a:lnTo>
                  <a:lnTo>
                    <a:pt x="9" y="29"/>
                  </a:lnTo>
                  <a:lnTo>
                    <a:pt x="19" y="52"/>
                  </a:lnTo>
                  <a:lnTo>
                    <a:pt x="28" y="76"/>
                  </a:lnTo>
                  <a:lnTo>
                    <a:pt x="40" y="107"/>
                  </a:lnTo>
                  <a:lnTo>
                    <a:pt x="53" y="139"/>
                  </a:lnTo>
                  <a:lnTo>
                    <a:pt x="64" y="175"/>
                  </a:lnTo>
                  <a:lnTo>
                    <a:pt x="78" y="209"/>
                  </a:lnTo>
                  <a:lnTo>
                    <a:pt x="89" y="245"/>
                  </a:lnTo>
                  <a:lnTo>
                    <a:pt x="101" y="280"/>
                  </a:lnTo>
                  <a:lnTo>
                    <a:pt x="114" y="314"/>
                  </a:lnTo>
                  <a:lnTo>
                    <a:pt x="123" y="346"/>
                  </a:lnTo>
                  <a:lnTo>
                    <a:pt x="131" y="375"/>
                  </a:lnTo>
                  <a:lnTo>
                    <a:pt x="137" y="399"/>
                  </a:lnTo>
                  <a:lnTo>
                    <a:pt x="140" y="420"/>
                  </a:lnTo>
                  <a:lnTo>
                    <a:pt x="165" y="409"/>
                  </a:lnTo>
                  <a:lnTo>
                    <a:pt x="165" y="407"/>
                  </a:lnTo>
                  <a:lnTo>
                    <a:pt x="163" y="398"/>
                  </a:lnTo>
                  <a:lnTo>
                    <a:pt x="159" y="384"/>
                  </a:lnTo>
                  <a:lnTo>
                    <a:pt x="158" y="367"/>
                  </a:lnTo>
                  <a:lnTo>
                    <a:pt x="156" y="344"/>
                  </a:lnTo>
                  <a:lnTo>
                    <a:pt x="152" y="320"/>
                  </a:lnTo>
                  <a:lnTo>
                    <a:pt x="148" y="291"/>
                  </a:lnTo>
                  <a:lnTo>
                    <a:pt x="146" y="263"/>
                  </a:lnTo>
                  <a:lnTo>
                    <a:pt x="144" y="228"/>
                  </a:lnTo>
                  <a:lnTo>
                    <a:pt x="142" y="196"/>
                  </a:lnTo>
                  <a:lnTo>
                    <a:pt x="140" y="162"/>
                  </a:lnTo>
                  <a:lnTo>
                    <a:pt x="140" y="130"/>
                  </a:lnTo>
                  <a:lnTo>
                    <a:pt x="140" y="95"/>
                  </a:lnTo>
                  <a:lnTo>
                    <a:pt x="144" y="63"/>
                  </a:lnTo>
                  <a:lnTo>
                    <a:pt x="148" y="33"/>
                  </a:lnTo>
                  <a:lnTo>
                    <a:pt x="156" y="6"/>
                  </a:lnTo>
                  <a:lnTo>
                    <a:pt x="133" y="15"/>
                  </a:lnTo>
                  <a:lnTo>
                    <a:pt x="131" y="17"/>
                  </a:lnTo>
                  <a:lnTo>
                    <a:pt x="131" y="23"/>
                  </a:lnTo>
                  <a:lnTo>
                    <a:pt x="129" y="31"/>
                  </a:lnTo>
                  <a:lnTo>
                    <a:pt x="129" y="44"/>
                  </a:lnTo>
                  <a:lnTo>
                    <a:pt x="125" y="57"/>
                  </a:lnTo>
                  <a:lnTo>
                    <a:pt x="125" y="74"/>
                  </a:lnTo>
                  <a:lnTo>
                    <a:pt x="123" y="93"/>
                  </a:lnTo>
                  <a:lnTo>
                    <a:pt x="123" y="114"/>
                  </a:lnTo>
                  <a:lnTo>
                    <a:pt x="121" y="135"/>
                  </a:lnTo>
                  <a:lnTo>
                    <a:pt x="120" y="158"/>
                  </a:lnTo>
                  <a:lnTo>
                    <a:pt x="120" y="181"/>
                  </a:lnTo>
                  <a:lnTo>
                    <a:pt x="120" y="204"/>
                  </a:lnTo>
                  <a:lnTo>
                    <a:pt x="120" y="225"/>
                  </a:lnTo>
                  <a:lnTo>
                    <a:pt x="123" y="247"/>
                  </a:lnTo>
                  <a:lnTo>
                    <a:pt x="125" y="266"/>
                  </a:lnTo>
                  <a:lnTo>
                    <a:pt x="129" y="287"/>
                  </a:lnTo>
                  <a:lnTo>
                    <a:pt x="127" y="283"/>
                  </a:lnTo>
                  <a:lnTo>
                    <a:pt x="125" y="276"/>
                  </a:lnTo>
                  <a:lnTo>
                    <a:pt x="121" y="263"/>
                  </a:lnTo>
                  <a:lnTo>
                    <a:pt x="118" y="247"/>
                  </a:lnTo>
                  <a:lnTo>
                    <a:pt x="110" y="228"/>
                  </a:lnTo>
                  <a:lnTo>
                    <a:pt x="104" y="206"/>
                  </a:lnTo>
                  <a:lnTo>
                    <a:pt x="97" y="183"/>
                  </a:lnTo>
                  <a:lnTo>
                    <a:pt x="89" y="158"/>
                  </a:lnTo>
                  <a:lnTo>
                    <a:pt x="80" y="133"/>
                  </a:lnTo>
                  <a:lnTo>
                    <a:pt x="72" y="109"/>
                  </a:lnTo>
                  <a:lnTo>
                    <a:pt x="62" y="84"/>
                  </a:lnTo>
                  <a:lnTo>
                    <a:pt x="55" y="63"/>
                  </a:lnTo>
                  <a:lnTo>
                    <a:pt x="47" y="44"/>
                  </a:lnTo>
                  <a:lnTo>
                    <a:pt x="40" y="27"/>
                  </a:lnTo>
                  <a:lnTo>
                    <a:pt x="34" y="15"/>
                  </a:lnTo>
                  <a:lnTo>
                    <a:pt x="28" y="8"/>
                  </a:lnTo>
                  <a:lnTo>
                    <a:pt x="0" y="0"/>
                  </a:lnTo>
                  <a:lnTo>
                    <a:pt x="0" y="0"/>
                  </a:lnTo>
                  <a:close/>
                </a:path>
              </a:pathLst>
            </a:custGeom>
            <a:solidFill>
              <a:srgbClr val="BD0DFF"/>
            </a:solidFill>
            <a:ln>
              <a:noFill/>
            </a:ln>
            <a:extLst/>
          </p:spPr>
          <p:txBody>
            <a:bodyPr/>
            <a:lstStyle/>
            <a:p>
              <a:pPr fontAlgn="auto">
                <a:spcBef>
                  <a:spcPts val="0"/>
                </a:spcBef>
                <a:spcAft>
                  <a:spcPts val="0"/>
                </a:spcAft>
                <a:defRPr/>
              </a:pPr>
              <a:endParaRPr lang="en-US">
                <a:latin typeface="+mn-lt"/>
              </a:endParaRPr>
            </a:p>
          </p:txBody>
        </p:sp>
        <p:sp>
          <p:nvSpPr>
            <p:cNvPr id="28" name="Freeform 367"/>
            <p:cNvSpPr>
              <a:spLocks/>
            </p:cNvSpPr>
            <p:nvPr/>
          </p:nvSpPr>
          <p:spPr bwMode="auto">
            <a:xfrm>
              <a:off x="2144" y="3304"/>
              <a:ext cx="52" cy="235"/>
            </a:xfrm>
            <a:custGeom>
              <a:avLst/>
              <a:gdLst>
                <a:gd name="T0" fmla="*/ 0 w 105"/>
                <a:gd name="T1" fmla="*/ 4 h 470"/>
                <a:gd name="T2" fmla="*/ 0 w 105"/>
                <a:gd name="T3" fmla="*/ 6 h 470"/>
                <a:gd name="T4" fmla="*/ 4 w 105"/>
                <a:gd name="T5" fmla="*/ 19 h 470"/>
                <a:gd name="T6" fmla="*/ 8 w 105"/>
                <a:gd name="T7" fmla="*/ 36 h 470"/>
                <a:gd name="T8" fmla="*/ 14 w 105"/>
                <a:gd name="T9" fmla="*/ 61 h 470"/>
                <a:gd name="T10" fmla="*/ 19 w 105"/>
                <a:gd name="T11" fmla="*/ 91 h 470"/>
                <a:gd name="T12" fmla="*/ 25 w 105"/>
                <a:gd name="T13" fmla="*/ 124 h 470"/>
                <a:gd name="T14" fmla="*/ 33 w 105"/>
                <a:gd name="T15" fmla="*/ 162 h 470"/>
                <a:gd name="T16" fmla="*/ 42 w 105"/>
                <a:gd name="T17" fmla="*/ 200 h 470"/>
                <a:gd name="T18" fmla="*/ 50 w 105"/>
                <a:gd name="T19" fmla="*/ 240 h 470"/>
                <a:gd name="T20" fmla="*/ 55 w 105"/>
                <a:gd name="T21" fmla="*/ 280 h 470"/>
                <a:gd name="T22" fmla="*/ 61 w 105"/>
                <a:gd name="T23" fmla="*/ 318 h 470"/>
                <a:gd name="T24" fmla="*/ 67 w 105"/>
                <a:gd name="T25" fmla="*/ 356 h 470"/>
                <a:gd name="T26" fmla="*/ 71 w 105"/>
                <a:gd name="T27" fmla="*/ 390 h 470"/>
                <a:gd name="T28" fmla="*/ 73 w 105"/>
                <a:gd name="T29" fmla="*/ 422 h 470"/>
                <a:gd name="T30" fmla="*/ 74 w 105"/>
                <a:gd name="T31" fmla="*/ 447 h 470"/>
                <a:gd name="T32" fmla="*/ 73 w 105"/>
                <a:gd name="T33" fmla="*/ 470 h 470"/>
                <a:gd name="T34" fmla="*/ 105 w 105"/>
                <a:gd name="T35" fmla="*/ 460 h 470"/>
                <a:gd name="T36" fmla="*/ 105 w 105"/>
                <a:gd name="T37" fmla="*/ 456 h 470"/>
                <a:gd name="T38" fmla="*/ 103 w 105"/>
                <a:gd name="T39" fmla="*/ 441 h 470"/>
                <a:gd name="T40" fmla="*/ 99 w 105"/>
                <a:gd name="T41" fmla="*/ 420 h 470"/>
                <a:gd name="T42" fmla="*/ 97 w 105"/>
                <a:gd name="T43" fmla="*/ 392 h 470"/>
                <a:gd name="T44" fmla="*/ 92 w 105"/>
                <a:gd name="T45" fmla="*/ 358 h 470"/>
                <a:gd name="T46" fmla="*/ 88 w 105"/>
                <a:gd name="T47" fmla="*/ 321 h 470"/>
                <a:gd name="T48" fmla="*/ 82 w 105"/>
                <a:gd name="T49" fmla="*/ 281 h 470"/>
                <a:gd name="T50" fmla="*/ 78 w 105"/>
                <a:gd name="T51" fmla="*/ 240 h 470"/>
                <a:gd name="T52" fmla="*/ 71 w 105"/>
                <a:gd name="T53" fmla="*/ 198 h 470"/>
                <a:gd name="T54" fmla="*/ 65 w 105"/>
                <a:gd name="T55" fmla="*/ 156 h 470"/>
                <a:gd name="T56" fmla="*/ 59 w 105"/>
                <a:gd name="T57" fmla="*/ 118 h 470"/>
                <a:gd name="T58" fmla="*/ 54 w 105"/>
                <a:gd name="T59" fmla="*/ 84 h 470"/>
                <a:gd name="T60" fmla="*/ 46 w 105"/>
                <a:gd name="T61" fmla="*/ 51 h 470"/>
                <a:gd name="T62" fmla="*/ 40 w 105"/>
                <a:gd name="T63" fmla="*/ 27 h 470"/>
                <a:gd name="T64" fmla="*/ 34 w 105"/>
                <a:gd name="T65" fmla="*/ 10 h 470"/>
                <a:gd name="T66" fmla="*/ 31 w 105"/>
                <a:gd name="T67" fmla="*/ 0 h 470"/>
                <a:gd name="T68" fmla="*/ 0 w 105"/>
                <a:gd name="T69" fmla="*/ 4 h 470"/>
                <a:gd name="T70" fmla="*/ 0 w 105"/>
                <a:gd name="T71" fmla="*/ 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470">
                  <a:moveTo>
                    <a:pt x="0" y="4"/>
                  </a:moveTo>
                  <a:lnTo>
                    <a:pt x="0" y="6"/>
                  </a:lnTo>
                  <a:lnTo>
                    <a:pt x="4" y="19"/>
                  </a:lnTo>
                  <a:lnTo>
                    <a:pt x="8" y="36"/>
                  </a:lnTo>
                  <a:lnTo>
                    <a:pt x="14" y="61"/>
                  </a:lnTo>
                  <a:lnTo>
                    <a:pt x="19" y="91"/>
                  </a:lnTo>
                  <a:lnTo>
                    <a:pt x="25" y="124"/>
                  </a:lnTo>
                  <a:lnTo>
                    <a:pt x="33" y="162"/>
                  </a:lnTo>
                  <a:lnTo>
                    <a:pt x="42" y="200"/>
                  </a:lnTo>
                  <a:lnTo>
                    <a:pt x="50" y="240"/>
                  </a:lnTo>
                  <a:lnTo>
                    <a:pt x="55" y="280"/>
                  </a:lnTo>
                  <a:lnTo>
                    <a:pt x="61" y="318"/>
                  </a:lnTo>
                  <a:lnTo>
                    <a:pt x="67" y="356"/>
                  </a:lnTo>
                  <a:lnTo>
                    <a:pt x="71" y="390"/>
                  </a:lnTo>
                  <a:lnTo>
                    <a:pt x="73" y="422"/>
                  </a:lnTo>
                  <a:lnTo>
                    <a:pt x="74" y="447"/>
                  </a:lnTo>
                  <a:lnTo>
                    <a:pt x="73" y="470"/>
                  </a:lnTo>
                  <a:lnTo>
                    <a:pt x="105" y="460"/>
                  </a:lnTo>
                  <a:lnTo>
                    <a:pt x="105" y="456"/>
                  </a:lnTo>
                  <a:lnTo>
                    <a:pt x="103" y="441"/>
                  </a:lnTo>
                  <a:lnTo>
                    <a:pt x="99" y="420"/>
                  </a:lnTo>
                  <a:lnTo>
                    <a:pt x="97" y="392"/>
                  </a:lnTo>
                  <a:lnTo>
                    <a:pt x="92" y="358"/>
                  </a:lnTo>
                  <a:lnTo>
                    <a:pt x="88" y="321"/>
                  </a:lnTo>
                  <a:lnTo>
                    <a:pt x="82" y="281"/>
                  </a:lnTo>
                  <a:lnTo>
                    <a:pt x="78" y="240"/>
                  </a:lnTo>
                  <a:lnTo>
                    <a:pt x="71" y="198"/>
                  </a:lnTo>
                  <a:lnTo>
                    <a:pt x="65" y="156"/>
                  </a:lnTo>
                  <a:lnTo>
                    <a:pt x="59" y="118"/>
                  </a:lnTo>
                  <a:lnTo>
                    <a:pt x="54" y="84"/>
                  </a:lnTo>
                  <a:lnTo>
                    <a:pt x="46" y="51"/>
                  </a:lnTo>
                  <a:lnTo>
                    <a:pt x="40" y="27"/>
                  </a:lnTo>
                  <a:lnTo>
                    <a:pt x="34" y="10"/>
                  </a:lnTo>
                  <a:lnTo>
                    <a:pt x="31" y="0"/>
                  </a:lnTo>
                  <a:lnTo>
                    <a:pt x="0" y="4"/>
                  </a:lnTo>
                  <a:lnTo>
                    <a:pt x="0" y="4"/>
                  </a:lnTo>
                  <a:close/>
                </a:path>
              </a:pathLst>
            </a:custGeom>
            <a:solidFill>
              <a:srgbClr val="BD0DFF"/>
            </a:solidFill>
            <a:ln>
              <a:noFill/>
            </a:ln>
            <a:extLst/>
          </p:spPr>
          <p:txBody>
            <a:bodyPr/>
            <a:lstStyle/>
            <a:p>
              <a:pPr fontAlgn="auto">
                <a:spcBef>
                  <a:spcPts val="0"/>
                </a:spcBef>
                <a:spcAft>
                  <a:spcPts val="0"/>
                </a:spcAft>
                <a:defRPr/>
              </a:pPr>
              <a:endParaRPr lang="en-US">
                <a:latin typeface="+mn-lt"/>
              </a:endParaRPr>
            </a:p>
          </p:txBody>
        </p:sp>
        <p:sp>
          <p:nvSpPr>
            <p:cNvPr id="29" name="Freeform 368"/>
            <p:cNvSpPr>
              <a:spLocks/>
            </p:cNvSpPr>
            <p:nvPr/>
          </p:nvSpPr>
          <p:spPr bwMode="auto">
            <a:xfrm>
              <a:off x="1895" y="3090"/>
              <a:ext cx="268" cy="334"/>
            </a:xfrm>
            <a:custGeom>
              <a:avLst/>
              <a:gdLst>
                <a:gd name="T0" fmla="*/ 27 w 536"/>
                <a:gd name="T1" fmla="*/ 8 h 668"/>
                <a:gd name="T2" fmla="*/ 36 w 536"/>
                <a:gd name="T3" fmla="*/ 4 h 668"/>
                <a:gd name="T4" fmla="*/ 50 w 536"/>
                <a:gd name="T5" fmla="*/ 2 h 668"/>
                <a:gd name="T6" fmla="*/ 65 w 536"/>
                <a:gd name="T7" fmla="*/ 0 h 668"/>
                <a:gd name="T8" fmla="*/ 82 w 536"/>
                <a:gd name="T9" fmla="*/ 2 h 668"/>
                <a:gd name="T10" fmla="*/ 107 w 536"/>
                <a:gd name="T11" fmla="*/ 8 h 668"/>
                <a:gd name="T12" fmla="*/ 133 w 536"/>
                <a:gd name="T13" fmla="*/ 16 h 668"/>
                <a:gd name="T14" fmla="*/ 164 w 536"/>
                <a:gd name="T15" fmla="*/ 33 h 668"/>
                <a:gd name="T16" fmla="*/ 192 w 536"/>
                <a:gd name="T17" fmla="*/ 75 h 668"/>
                <a:gd name="T18" fmla="*/ 215 w 536"/>
                <a:gd name="T19" fmla="*/ 137 h 668"/>
                <a:gd name="T20" fmla="*/ 234 w 536"/>
                <a:gd name="T21" fmla="*/ 211 h 668"/>
                <a:gd name="T22" fmla="*/ 251 w 536"/>
                <a:gd name="T23" fmla="*/ 287 h 668"/>
                <a:gd name="T24" fmla="*/ 262 w 536"/>
                <a:gd name="T25" fmla="*/ 358 h 668"/>
                <a:gd name="T26" fmla="*/ 270 w 536"/>
                <a:gd name="T27" fmla="*/ 415 h 668"/>
                <a:gd name="T28" fmla="*/ 276 w 536"/>
                <a:gd name="T29" fmla="*/ 447 h 668"/>
                <a:gd name="T30" fmla="*/ 536 w 536"/>
                <a:gd name="T31" fmla="*/ 455 h 668"/>
                <a:gd name="T32" fmla="*/ 532 w 536"/>
                <a:gd name="T33" fmla="*/ 459 h 668"/>
                <a:gd name="T34" fmla="*/ 527 w 536"/>
                <a:gd name="T35" fmla="*/ 470 h 668"/>
                <a:gd name="T36" fmla="*/ 521 w 536"/>
                <a:gd name="T37" fmla="*/ 487 h 668"/>
                <a:gd name="T38" fmla="*/ 513 w 536"/>
                <a:gd name="T39" fmla="*/ 508 h 668"/>
                <a:gd name="T40" fmla="*/ 508 w 536"/>
                <a:gd name="T41" fmla="*/ 533 h 668"/>
                <a:gd name="T42" fmla="*/ 506 w 536"/>
                <a:gd name="T43" fmla="*/ 559 h 668"/>
                <a:gd name="T44" fmla="*/ 510 w 536"/>
                <a:gd name="T45" fmla="*/ 588 h 668"/>
                <a:gd name="T46" fmla="*/ 521 w 536"/>
                <a:gd name="T47" fmla="*/ 616 h 668"/>
                <a:gd name="T48" fmla="*/ 510 w 536"/>
                <a:gd name="T49" fmla="*/ 616 h 668"/>
                <a:gd name="T50" fmla="*/ 483 w 536"/>
                <a:gd name="T51" fmla="*/ 624 h 668"/>
                <a:gd name="T52" fmla="*/ 443 w 536"/>
                <a:gd name="T53" fmla="*/ 633 h 668"/>
                <a:gd name="T54" fmla="*/ 396 w 536"/>
                <a:gd name="T55" fmla="*/ 647 h 668"/>
                <a:gd name="T56" fmla="*/ 342 w 536"/>
                <a:gd name="T57" fmla="*/ 656 h 668"/>
                <a:gd name="T58" fmla="*/ 293 w 536"/>
                <a:gd name="T59" fmla="*/ 664 h 668"/>
                <a:gd name="T60" fmla="*/ 247 w 536"/>
                <a:gd name="T61" fmla="*/ 668 h 668"/>
                <a:gd name="T62" fmla="*/ 215 w 536"/>
                <a:gd name="T63" fmla="*/ 666 h 668"/>
                <a:gd name="T64" fmla="*/ 207 w 536"/>
                <a:gd name="T65" fmla="*/ 654 h 668"/>
                <a:gd name="T66" fmla="*/ 185 w 536"/>
                <a:gd name="T67" fmla="*/ 628 h 668"/>
                <a:gd name="T68" fmla="*/ 154 w 536"/>
                <a:gd name="T69" fmla="*/ 580 h 668"/>
                <a:gd name="T70" fmla="*/ 120 w 536"/>
                <a:gd name="T71" fmla="*/ 516 h 668"/>
                <a:gd name="T72" fmla="*/ 82 w 536"/>
                <a:gd name="T73" fmla="*/ 430 h 668"/>
                <a:gd name="T74" fmla="*/ 46 w 536"/>
                <a:gd name="T75" fmla="*/ 325 h 668"/>
                <a:gd name="T76" fmla="*/ 17 w 536"/>
                <a:gd name="T77" fmla="*/ 198 h 668"/>
                <a:gd name="T78" fmla="*/ 0 w 536"/>
                <a:gd name="T79" fmla="*/ 54 h 668"/>
                <a:gd name="T80" fmla="*/ 27 w 536"/>
                <a:gd name="T81" fmla="*/ 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6" h="668">
                  <a:moveTo>
                    <a:pt x="27" y="8"/>
                  </a:moveTo>
                  <a:lnTo>
                    <a:pt x="27" y="8"/>
                  </a:lnTo>
                  <a:lnTo>
                    <a:pt x="34" y="6"/>
                  </a:lnTo>
                  <a:lnTo>
                    <a:pt x="36" y="4"/>
                  </a:lnTo>
                  <a:lnTo>
                    <a:pt x="44" y="2"/>
                  </a:lnTo>
                  <a:lnTo>
                    <a:pt x="50" y="2"/>
                  </a:lnTo>
                  <a:lnTo>
                    <a:pt x="57" y="2"/>
                  </a:lnTo>
                  <a:lnTo>
                    <a:pt x="65" y="0"/>
                  </a:lnTo>
                  <a:lnTo>
                    <a:pt x="74" y="2"/>
                  </a:lnTo>
                  <a:lnTo>
                    <a:pt x="82" y="2"/>
                  </a:lnTo>
                  <a:lnTo>
                    <a:pt x="95" y="6"/>
                  </a:lnTo>
                  <a:lnTo>
                    <a:pt x="107" y="8"/>
                  </a:lnTo>
                  <a:lnTo>
                    <a:pt x="120" y="12"/>
                  </a:lnTo>
                  <a:lnTo>
                    <a:pt x="133" y="16"/>
                  </a:lnTo>
                  <a:lnTo>
                    <a:pt x="150" y="23"/>
                  </a:lnTo>
                  <a:lnTo>
                    <a:pt x="164" y="33"/>
                  </a:lnTo>
                  <a:lnTo>
                    <a:pt x="179" y="52"/>
                  </a:lnTo>
                  <a:lnTo>
                    <a:pt x="192" y="75"/>
                  </a:lnTo>
                  <a:lnTo>
                    <a:pt x="204" y="105"/>
                  </a:lnTo>
                  <a:lnTo>
                    <a:pt x="215" y="137"/>
                  </a:lnTo>
                  <a:lnTo>
                    <a:pt x="224" y="173"/>
                  </a:lnTo>
                  <a:lnTo>
                    <a:pt x="234" y="211"/>
                  </a:lnTo>
                  <a:lnTo>
                    <a:pt x="243" y="249"/>
                  </a:lnTo>
                  <a:lnTo>
                    <a:pt x="251" y="287"/>
                  </a:lnTo>
                  <a:lnTo>
                    <a:pt x="257" y="324"/>
                  </a:lnTo>
                  <a:lnTo>
                    <a:pt x="262" y="358"/>
                  </a:lnTo>
                  <a:lnTo>
                    <a:pt x="268" y="388"/>
                  </a:lnTo>
                  <a:lnTo>
                    <a:pt x="270" y="415"/>
                  </a:lnTo>
                  <a:lnTo>
                    <a:pt x="274" y="434"/>
                  </a:lnTo>
                  <a:lnTo>
                    <a:pt x="276" y="447"/>
                  </a:lnTo>
                  <a:lnTo>
                    <a:pt x="278" y="451"/>
                  </a:lnTo>
                  <a:lnTo>
                    <a:pt x="536" y="455"/>
                  </a:lnTo>
                  <a:lnTo>
                    <a:pt x="534" y="455"/>
                  </a:lnTo>
                  <a:lnTo>
                    <a:pt x="532" y="459"/>
                  </a:lnTo>
                  <a:lnTo>
                    <a:pt x="531" y="462"/>
                  </a:lnTo>
                  <a:lnTo>
                    <a:pt x="527" y="470"/>
                  </a:lnTo>
                  <a:lnTo>
                    <a:pt x="523" y="476"/>
                  </a:lnTo>
                  <a:lnTo>
                    <a:pt x="521" y="487"/>
                  </a:lnTo>
                  <a:lnTo>
                    <a:pt x="515" y="497"/>
                  </a:lnTo>
                  <a:lnTo>
                    <a:pt x="513" y="508"/>
                  </a:lnTo>
                  <a:lnTo>
                    <a:pt x="510" y="519"/>
                  </a:lnTo>
                  <a:lnTo>
                    <a:pt x="508" y="533"/>
                  </a:lnTo>
                  <a:lnTo>
                    <a:pt x="506" y="546"/>
                  </a:lnTo>
                  <a:lnTo>
                    <a:pt x="506" y="559"/>
                  </a:lnTo>
                  <a:lnTo>
                    <a:pt x="506" y="573"/>
                  </a:lnTo>
                  <a:lnTo>
                    <a:pt x="510" y="588"/>
                  </a:lnTo>
                  <a:lnTo>
                    <a:pt x="513" y="601"/>
                  </a:lnTo>
                  <a:lnTo>
                    <a:pt x="521" y="616"/>
                  </a:lnTo>
                  <a:lnTo>
                    <a:pt x="517" y="616"/>
                  </a:lnTo>
                  <a:lnTo>
                    <a:pt x="510" y="616"/>
                  </a:lnTo>
                  <a:lnTo>
                    <a:pt x="496" y="620"/>
                  </a:lnTo>
                  <a:lnTo>
                    <a:pt x="483" y="624"/>
                  </a:lnTo>
                  <a:lnTo>
                    <a:pt x="462" y="630"/>
                  </a:lnTo>
                  <a:lnTo>
                    <a:pt x="443" y="633"/>
                  </a:lnTo>
                  <a:lnTo>
                    <a:pt x="418" y="641"/>
                  </a:lnTo>
                  <a:lnTo>
                    <a:pt x="396" y="647"/>
                  </a:lnTo>
                  <a:lnTo>
                    <a:pt x="369" y="651"/>
                  </a:lnTo>
                  <a:lnTo>
                    <a:pt x="342" y="656"/>
                  </a:lnTo>
                  <a:lnTo>
                    <a:pt x="318" y="660"/>
                  </a:lnTo>
                  <a:lnTo>
                    <a:pt x="293" y="664"/>
                  </a:lnTo>
                  <a:lnTo>
                    <a:pt x="270" y="666"/>
                  </a:lnTo>
                  <a:lnTo>
                    <a:pt x="247" y="668"/>
                  </a:lnTo>
                  <a:lnTo>
                    <a:pt x="230" y="666"/>
                  </a:lnTo>
                  <a:lnTo>
                    <a:pt x="215" y="666"/>
                  </a:lnTo>
                  <a:lnTo>
                    <a:pt x="213" y="662"/>
                  </a:lnTo>
                  <a:lnTo>
                    <a:pt x="207" y="654"/>
                  </a:lnTo>
                  <a:lnTo>
                    <a:pt x="198" y="643"/>
                  </a:lnTo>
                  <a:lnTo>
                    <a:pt x="185" y="628"/>
                  </a:lnTo>
                  <a:lnTo>
                    <a:pt x="169" y="607"/>
                  </a:lnTo>
                  <a:lnTo>
                    <a:pt x="154" y="580"/>
                  </a:lnTo>
                  <a:lnTo>
                    <a:pt x="137" y="552"/>
                  </a:lnTo>
                  <a:lnTo>
                    <a:pt x="120" y="516"/>
                  </a:lnTo>
                  <a:lnTo>
                    <a:pt x="99" y="476"/>
                  </a:lnTo>
                  <a:lnTo>
                    <a:pt x="82" y="430"/>
                  </a:lnTo>
                  <a:lnTo>
                    <a:pt x="63" y="381"/>
                  </a:lnTo>
                  <a:lnTo>
                    <a:pt x="46" y="325"/>
                  </a:lnTo>
                  <a:lnTo>
                    <a:pt x="31" y="265"/>
                  </a:lnTo>
                  <a:lnTo>
                    <a:pt x="17" y="198"/>
                  </a:lnTo>
                  <a:lnTo>
                    <a:pt x="6" y="128"/>
                  </a:lnTo>
                  <a:lnTo>
                    <a:pt x="0" y="54"/>
                  </a:lnTo>
                  <a:lnTo>
                    <a:pt x="27" y="8"/>
                  </a:lnTo>
                  <a:lnTo>
                    <a:pt x="27" y="8"/>
                  </a:lnTo>
                  <a:close/>
                </a:path>
              </a:pathLst>
            </a:custGeom>
            <a:solidFill>
              <a:srgbClr val="FFEDED"/>
            </a:solidFill>
            <a:ln>
              <a:noFill/>
            </a:ln>
            <a:extLst/>
          </p:spPr>
          <p:txBody>
            <a:bodyPr/>
            <a:lstStyle/>
            <a:p>
              <a:pPr fontAlgn="auto">
                <a:spcBef>
                  <a:spcPts val="0"/>
                </a:spcBef>
                <a:spcAft>
                  <a:spcPts val="0"/>
                </a:spcAft>
                <a:defRPr/>
              </a:pPr>
              <a:endParaRPr lang="en-US">
                <a:latin typeface="+mn-lt"/>
              </a:endParaRPr>
            </a:p>
          </p:txBody>
        </p:sp>
        <p:sp>
          <p:nvSpPr>
            <p:cNvPr id="30" name="Freeform 369"/>
            <p:cNvSpPr>
              <a:spLocks/>
            </p:cNvSpPr>
            <p:nvPr/>
          </p:nvSpPr>
          <p:spPr bwMode="auto">
            <a:xfrm>
              <a:off x="2123" y="3257"/>
              <a:ext cx="51" cy="51"/>
            </a:xfrm>
            <a:custGeom>
              <a:avLst/>
              <a:gdLst>
                <a:gd name="T0" fmla="*/ 52 w 101"/>
                <a:gd name="T1" fmla="*/ 101 h 101"/>
                <a:gd name="T2" fmla="*/ 56 w 101"/>
                <a:gd name="T3" fmla="*/ 99 h 101"/>
                <a:gd name="T4" fmla="*/ 61 w 101"/>
                <a:gd name="T5" fmla="*/ 99 h 101"/>
                <a:gd name="T6" fmla="*/ 65 w 101"/>
                <a:gd name="T7" fmla="*/ 97 h 101"/>
                <a:gd name="T8" fmla="*/ 71 w 101"/>
                <a:gd name="T9" fmla="*/ 97 h 101"/>
                <a:gd name="T10" fmla="*/ 78 w 101"/>
                <a:gd name="T11" fmla="*/ 91 h 101"/>
                <a:gd name="T12" fmla="*/ 86 w 101"/>
                <a:gd name="T13" fmla="*/ 86 h 101"/>
                <a:gd name="T14" fmla="*/ 92 w 101"/>
                <a:gd name="T15" fmla="*/ 78 h 101"/>
                <a:gd name="T16" fmla="*/ 97 w 101"/>
                <a:gd name="T17" fmla="*/ 68 h 101"/>
                <a:gd name="T18" fmla="*/ 99 w 101"/>
                <a:gd name="T19" fmla="*/ 65 h 101"/>
                <a:gd name="T20" fmla="*/ 99 w 101"/>
                <a:gd name="T21" fmla="*/ 59 h 101"/>
                <a:gd name="T22" fmla="*/ 101 w 101"/>
                <a:gd name="T23" fmla="*/ 55 h 101"/>
                <a:gd name="T24" fmla="*/ 101 w 101"/>
                <a:gd name="T25" fmla="*/ 49 h 101"/>
                <a:gd name="T26" fmla="*/ 101 w 101"/>
                <a:gd name="T27" fmla="*/ 44 h 101"/>
                <a:gd name="T28" fmla="*/ 99 w 101"/>
                <a:gd name="T29" fmla="*/ 40 h 101"/>
                <a:gd name="T30" fmla="*/ 99 w 101"/>
                <a:gd name="T31" fmla="*/ 34 h 101"/>
                <a:gd name="T32" fmla="*/ 97 w 101"/>
                <a:gd name="T33" fmla="*/ 30 h 101"/>
                <a:gd name="T34" fmla="*/ 92 w 101"/>
                <a:gd name="T35" fmla="*/ 21 h 101"/>
                <a:gd name="T36" fmla="*/ 86 w 101"/>
                <a:gd name="T37" fmla="*/ 13 h 101"/>
                <a:gd name="T38" fmla="*/ 78 w 101"/>
                <a:gd name="T39" fmla="*/ 8 h 101"/>
                <a:gd name="T40" fmla="*/ 71 w 101"/>
                <a:gd name="T41" fmla="*/ 2 h 101"/>
                <a:gd name="T42" fmla="*/ 65 w 101"/>
                <a:gd name="T43" fmla="*/ 0 h 101"/>
                <a:gd name="T44" fmla="*/ 61 w 101"/>
                <a:gd name="T45" fmla="*/ 0 h 101"/>
                <a:gd name="T46" fmla="*/ 56 w 101"/>
                <a:gd name="T47" fmla="*/ 0 h 101"/>
                <a:gd name="T48" fmla="*/ 52 w 101"/>
                <a:gd name="T49" fmla="*/ 0 h 101"/>
                <a:gd name="T50" fmla="*/ 46 w 101"/>
                <a:gd name="T51" fmla="*/ 0 h 101"/>
                <a:gd name="T52" fmla="*/ 40 w 101"/>
                <a:gd name="T53" fmla="*/ 0 h 101"/>
                <a:gd name="T54" fmla="*/ 35 w 101"/>
                <a:gd name="T55" fmla="*/ 0 h 101"/>
                <a:gd name="T56" fmla="*/ 31 w 101"/>
                <a:gd name="T57" fmla="*/ 2 h 101"/>
                <a:gd name="T58" fmla="*/ 21 w 101"/>
                <a:gd name="T59" fmla="*/ 8 h 101"/>
                <a:gd name="T60" fmla="*/ 16 w 101"/>
                <a:gd name="T61" fmla="*/ 13 h 101"/>
                <a:gd name="T62" fmla="*/ 8 w 101"/>
                <a:gd name="T63" fmla="*/ 21 h 101"/>
                <a:gd name="T64" fmla="*/ 4 w 101"/>
                <a:gd name="T65" fmla="*/ 30 h 101"/>
                <a:gd name="T66" fmla="*/ 2 w 101"/>
                <a:gd name="T67" fmla="*/ 34 h 101"/>
                <a:gd name="T68" fmla="*/ 0 w 101"/>
                <a:gd name="T69" fmla="*/ 40 h 101"/>
                <a:gd name="T70" fmla="*/ 0 w 101"/>
                <a:gd name="T71" fmla="*/ 44 h 101"/>
                <a:gd name="T72" fmla="*/ 0 w 101"/>
                <a:gd name="T73" fmla="*/ 49 h 101"/>
                <a:gd name="T74" fmla="*/ 0 w 101"/>
                <a:gd name="T75" fmla="*/ 55 h 101"/>
                <a:gd name="T76" fmla="*/ 0 w 101"/>
                <a:gd name="T77" fmla="*/ 59 h 101"/>
                <a:gd name="T78" fmla="*/ 2 w 101"/>
                <a:gd name="T79" fmla="*/ 65 h 101"/>
                <a:gd name="T80" fmla="*/ 4 w 101"/>
                <a:gd name="T81" fmla="*/ 68 h 101"/>
                <a:gd name="T82" fmla="*/ 8 w 101"/>
                <a:gd name="T83" fmla="*/ 78 h 101"/>
                <a:gd name="T84" fmla="*/ 16 w 101"/>
                <a:gd name="T85" fmla="*/ 86 h 101"/>
                <a:gd name="T86" fmla="*/ 21 w 101"/>
                <a:gd name="T87" fmla="*/ 91 h 101"/>
                <a:gd name="T88" fmla="*/ 31 w 101"/>
                <a:gd name="T89" fmla="*/ 97 h 101"/>
                <a:gd name="T90" fmla="*/ 35 w 101"/>
                <a:gd name="T91" fmla="*/ 97 h 101"/>
                <a:gd name="T92" fmla="*/ 40 w 101"/>
                <a:gd name="T93" fmla="*/ 99 h 101"/>
                <a:gd name="T94" fmla="*/ 46 w 101"/>
                <a:gd name="T95" fmla="*/ 99 h 101"/>
                <a:gd name="T96" fmla="*/ 52 w 101"/>
                <a:gd name="T97" fmla="*/ 101 h 101"/>
                <a:gd name="T98" fmla="*/ 52 w 101"/>
                <a:gd name="T9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01">
                  <a:moveTo>
                    <a:pt x="52" y="101"/>
                  </a:moveTo>
                  <a:lnTo>
                    <a:pt x="56" y="99"/>
                  </a:lnTo>
                  <a:lnTo>
                    <a:pt x="61" y="99"/>
                  </a:lnTo>
                  <a:lnTo>
                    <a:pt x="65" y="97"/>
                  </a:lnTo>
                  <a:lnTo>
                    <a:pt x="71" y="97"/>
                  </a:lnTo>
                  <a:lnTo>
                    <a:pt x="78" y="91"/>
                  </a:lnTo>
                  <a:lnTo>
                    <a:pt x="86" y="86"/>
                  </a:lnTo>
                  <a:lnTo>
                    <a:pt x="92" y="78"/>
                  </a:lnTo>
                  <a:lnTo>
                    <a:pt x="97" y="68"/>
                  </a:lnTo>
                  <a:lnTo>
                    <a:pt x="99" y="65"/>
                  </a:lnTo>
                  <a:lnTo>
                    <a:pt x="99" y="59"/>
                  </a:lnTo>
                  <a:lnTo>
                    <a:pt x="101" y="55"/>
                  </a:lnTo>
                  <a:lnTo>
                    <a:pt x="101" y="49"/>
                  </a:lnTo>
                  <a:lnTo>
                    <a:pt x="101" y="44"/>
                  </a:lnTo>
                  <a:lnTo>
                    <a:pt x="99" y="40"/>
                  </a:lnTo>
                  <a:lnTo>
                    <a:pt x="99" y="34"/>
                  </a:lnTo>
                  <a:lnTo>
                    <a:pt x="97" y="30"/>
                  </a:lnTo>
                  <a:lnTo>
                    <a:pt x="92" y="21"/>
                  </a:lnTo>
                  <a:lnTo>
                    <a:pt x="86" y="13"/>
                  </a:lnTo>
                  <a:lnTo>
                    <a:pt x="78" y="8"/>
                  </a:lnTo>
                  <a:lnTo>
                    <a:pt x="71" y="2"/>
                  </a:lnTo>
                  <a:lnTo>
                    <a:pt x="65" y="0"/>
                  </a:lnTo>
                  <a:lnTo>
                    <a:pt x="61" y="0"/>
                  </a:lnTo>
                  <a:lnTo>
                    <a:pt x="56" y="0"/>
                  </a:lnTo>
                  <a:lnTo>
                    <a:pt x="52" y="0"/>
                  </a:lnTo>
                  <a:lnTo>
                    <a:pt x="46" y="0"/>
                  </a:lnTo>
                  <a:lnTo>
                    <a:pt x="40" y="0"/>
                  </a:lnTo>
                  <a:lnTo>
                    <a:pt x="35" y="0"/>
                  </a:lnTo>
                  <a:lnTo>
                    <a:pt x="31" y="2"/>
                  </a:lnTo>
                  <a:lnTo>
                    <a:pt x="21" y="8"/>
                  </a:lnTo>
                  <a:lnTo>
                    <a:pt x="16" y="13"/>
                  </a:lnTo>
                  <a:lnTo>
                    <a:pt x="8" y="21"/>
                  </a:lnTo>
                  <a:lnTo>
                    <a:pt x="4" y="30"/>
                  </a:lnTo>
                  <a:lnTo>
                    <a:pt x="2" y="34"/>
                  </a:lnTo>
                  <a:lnTo>
                    <a:pt x="0" y="40"/>
                  </a:lnTo>
                  <a:lnTo>
                    <a:pt x="0" y="44"/>
                  </a:lnTo>
                  <a:lnTo>
                    <a:pt x="0" y="49"/>
                  </a:lnTo>
                  <a:lnTo>
                    <a:pt x="0" y="55"/>
                  </a:lnTo>
                  <a:lnTo>
                    <a:pt x="0" y="59"/>
                  </a:lnTo>
                  <a:lnTo>
                    <a:pt x="2" y="65"/>
                  </a:lnTo>
                  <a:lnTo>
                    <a:pt x="4" y="68"/>
                  </a:lnTo>
                  <a:lnTo>
                    <a:pt x="8" y="78"/>
                  </a:lnTo>
                  <a:lnTo>
                    <a:pt x="16" y="86"/>
                  </a:lnTo>
                  <a:lnTo>
                    <a:pt x="21" y="91"/>
                  </a:lnTo>
                  <a:lnTo>
                    <a:pt x="31" y="97"/>
                  </a:lnTo>
                  <a:lnTo>
                    <a:pt x="35" y="97"/>
                  </a:lnTo>
                  <a:lnTo>
                    <a:pt x="40" y="99"/>
                  </a:lnTo>
                  <a:lnTo>
                    <a:pt x="46" y="99"/>
                  </a:lnTo>
                  <a:lnTo>
                    <a:pt x="52" y="101"/>
                  </a:lnTo>
                  <a:lnTo>
                    <a:pt x="52" y="101"/>
                  </a:lnTo>
                  <a:close/>
                </a:path>
              </a:pathLst>
            </a:custGeom>
            <a:solidFill>
              <a:srgbClr val="4AD9BD"/>
            </a:solidFill>
            <a:ln>
              <a:noFill/>
            </a:ln>
            <a:extLst/>
          </p:spPr>
          <p:txBody>
            <a:bodyPr/>
            <a:lstStyle/>
            <a:p>
              <a:pPr fontAlgn="auto">
                <a:spcBef>
                  <a:spcPts val="0"/>
                </a:spcBef>
                <a:spcAft>
                  <a:spcPts val="0"/>
                </a:spcAft>
                <a:defRPr/>
              </a:pPr>
              <a:endParaRPr lang="en-US">
                <a:latin typeface="+mn-lt"/>
              </a:endParaRPr>
            </a:p>
          </p:txBody>
        </p:sp>
        <p:sp>
          <p:nvSpPr>
            <p:cNvPr id="31" name="Freeform 376"/>
            <p:cNvSpPr>
              <a:spLocks/>
            </p:cNvSpPr>
            <p:nvPr/>
          </p:nvSpPr>
          <p:spPr bwMode="auto">
            <a:xfrm>
              <a:off x="2180" y="3098"/>
              <a:ext cx="213" cy="293"/>
            </a:xfrm>
            <a:custGeom>
              <a:avLst/>
              <a:gdLst>
                <a:gd name="T0" fmla="*/ 81 w 425"/>
                <a:gd name="T1" fmla="*/ 36 h 585"/>
                <a:gd name="T2" fmla="*/ 0 w 425"/>
                <a:gd name="T3" fmla="*/ 585 h 585"/>
                <a:gd name="T4" fmla="*/ 338 w 425"/>
                <a:gd name="T5" fmla="*/ 494 h 585"/>
                <a:gd name="T6" fmla="*/ 425 w 425"/>
                <a:gd name="T7" fmla="*/ 0 h 585"/>
                <a:gd name="T8" fmla="*/ 81 w 425"/>
                <a:gd name="T9" fmla="*/ 36 h 585"/>
                <a:gd name="T10" fmla="*/ 81 w 425"/>
                <a:gd name="T11" fmla="*/ 36 h 585"/>
              </a:gdLst>
              <a:ahLst/>
              <a:cxnLst>
                <a:cxn ang="0">
                  <a:pos x="T0" y="T1"/>
                </a:cxn>
                <a:cxn ang="0">
                  <a:pos x="T2" y="T3"/>
                </a:cxn>
                <a:cxn ang="0">
                  <a:pos x="T4" y="T5"/>
                </a:cxn>
                <a:cxn ang="0">
                  <a:pos x="T6" y="T7"/>
                </a:cxn>
                <a:cxn ang="0">
                  <a:pos x="T8" y="T9"/>
                </a:cxn>
                <a:cxn ang="0">
                  <a:pos x="T10" y="T11"/>
                </a:cxn>
              </a:cxnLst>
              <a:rect l="0" t="0" r="r" b="b"/>
              <a:pathLst>
                <a:path w="425" h="585">
                  <a:moveTo>
                    <a:pt x="81" y="36"/>
                  </a:moveTo>
                  <a:lnTo>
                    <a:pt x="0" y="585"/>
                  </a:lnTo>
                  <a:lnTo>
                    <a:pt x="338" y="494"/>
                  </a:lnTo>
                  <a:lnTo>
                    <a:pt x="425" y="0"/>
                  </a:lnTo>
                  <a:lnTo>
                    <a:pt x="81" y="36"/>
                  </a:lnTo>
                  <a:lnTo>
                    <a:pt x="81" y="36"/>
                  </a:lnTo>
                  <a:close/>
                </a:path>
              </a:pathLst>
            </a:custGeom>
            <a:solidFill>
              <a:srgbClr val="C7695C"/>
            </a:solidFill>
            <a:ln>
              <a:noFill/>
            </a:ln>
            <a:extLst/>
          </p:spPr>
          <p:txBody>
            <a:bodyPr/>
            <a:lstStyle/>
            <a:p>
              <a:pPr fontAlgn="auto">
                <a:spcBef>
                  <a:spcPts val="0"/>
                </a:spcBef>
                <a:spcAft>
                  <a:spcPts val="0"/>
                </a:spcAft>
                <a:defRPr/>
              </a:pPr>
              <a:endParaRPr lang="en-US">
                <a:latin typeface="+mn-lt"/>
              </a:endParaRPr>
            </a:p>
          </p:txBody>
        </p:sp>
        <p:sp>
          <p:nvSpPr>
            <p:cNvPr id="32" name="Freeform 377"/>
            <p:cNvSpPr>
              <a:spLocks/>
            </p:cNvSpPr>
            <p:nvPr/>
          </p:nvSpPr>
          <p:spPr bwMode="auto">
            <a:xfrm>
              <a:off x="2285" y="3065"/>
              <a:ext cx="41" cy="40"/>
            </a:xfrm>
            <a:custGeom>
              <a:avLst/>
              <a:gdLst>
                <a:gd name="T0" fmla="*/ 0 w 81"/>
                <a:gd name="T1" fmla="*/ 74 h 80"/>
                <a:gd name="T2" fmla="*/ 28 w 81"/>
                <a:gd name="T3" fmla="*/ 0 h 80"/>
                <a:gd name="T4" fmla="*/ 81 w 81"/>
                <a:gd name="T5" fmla="*/ 6 h 80"/>
                <a:gd name="T6" fmla="*/ 76 w 81"/>
                <a:gd name="T7" fmla="*/ 80 h 80"/>
                <a:gd name="T8" fmla="*/ 0 w 81"/>
                <a:gd name="T9" fmla="*/ 74 h 80"/>
                <a:gd name="T10" fmla="*/ 0 w 81"/>
                <a:gd name="T11" fmla="*/ 74 h 80"/>
              </a:gdLst>
              <a:ahLst/>
              <a:cxnLst>
                <a:cxn ang="0">
                  <a:pos x="T0" y="T1"/>
                </a:cxn>
                <a:cxn ang="0">
                  <a:pos x="T2" y="T3"/>
                </a:cxn>
                <a:cxn ang="0">
                  <a:pos x="T4" y="T5"/>
                </a:cxn>
                <a:cxn ang="0">
                  <a:pos x="T6" y="T7"/>
                </a:cxn>
                <a:cxn ang="0">
                  <a:pos x="T8" y="T9"/>
                </a:cxn>
                <a:cxn ang="0">
                  <a:pos x="T10" y="T11"/>
                </a:cxn>
              </a:cxnLst>
              <a:rect l="0" t="0" r="r" b="b"/>
              <a:pathLst>
                <a:path w="81" h="80">
                  <a:moveTo>
                    <a:pt x="0" y="74"/>
                  </a:moveTo>
                  <a:lnTo>
                    <a:pt x="28" y="0"/>
                  </a:lnTo>
                  <a:lnTo>
                    <a:pt x="81" y="6"/>
                  </a:lnTo>
                  <a:lnTo>
                    <a:pt x="76" y="80"/>
                  </a:lnTo>
                  <a:lnTo>
                    <a:pt x="0" y="74"/>
                  </a:lnTo>
                  <a:lnTo>
                    <a:pt x="0" y="74"/>
                  </a:lnTo>
                  <a:close/>
                </a:path>
              </a:pathLst>
            </a:custGeom>
            <a:solidFill>
              <a:srgbClr val="5C5C73"/>
            </a:solidFill>
            <a:ln>
              <a:noFill/>
            </a:ln>
            <a:extLst/>
          </p:spPr>
          <p:txBody>
            <a:bodyPr/>
            <a:lstStyle/>
            <a:p>
              <a:pPr fontAlgn="auto">
                <a:spcBef>
                  <a:spcPts val="0"/>
                </a:spcBef>
                <a:spcAft>
                  <a:spcPts val="0"/>
                </a:spcAft>
                <a:defRPr/>
              </a:pPr>
              <a:endParaRPr lang="en-US">
                <a:latin typeface="+mn-lt"/>
              </a:endParaRPr>
            </a:p>
          </p:txBody>
        </p:sp>
        <p:sp>
          <p:nvSpPr>
            <p:cNvPr id="33" name="Freeform 378"/>
            <p:cNvSpPr>
              <a:spLocks/>
            </p:cNvSpPr>
            <p:nvPr/>
          </p:nvSpPr>
          <p:spPr bwMode="auto">
            <a:xfrm>
              <a:off x="2148" y="3270"/>
              <a:ext cx="100" cy="101"/>
            </a:xfrm>
            <a:custGeom>
              <a:avLst/>
              <a:gdLst>
                <a:gd name="T0" fmla="*/ 2 w 200"/>
                <a:gd name="T1" fmla="*/ 201 h 201"/>
                <a:gd name="T2" fmla="*/ 4 w 200"/>
                <a:gd name="T3" fmla="*/ 199 h 201"/>
                <a:gd name="T4" fmla="*/ 7 w 200"/>
                <a:gd name="T5" fmla="*/ 199 h 201"/>
                <a:gd name="T6" fmla="*/ 15 w 200"/>
                <a:gd name="T7" fmla="*/ 197 h 201"/>
                <a:gd name="T8" fmla="*/ 25 w 200"/>
                <a:gd name="T9" fmla="*/ 195 h 201"/>
                <a:gd name="T10" fmla="*/ 34 w 200"/>
                <a:gd name="T11" fmla="*/ 192 h 201"/>
                <a:gd name="T12" fmla="*/ 49 w 200"/>
                <a:gd name="T13" fmla="*/ 188 h 201"/>
                <a:gd name="T14" fmla="*/ 63 w 200"/>
                <a:gd name="T15" fmla="*/ 182 h 201"/>
                <a:gd name="T16" fmla="*/ 80 w 200"/>
                <a:gd name="T17" fmla="*/ 176 h 201"/>
                <a:gd name="T18" fmla="*/ 95 w 200"/>
                <a:gd name="T19" fmla="*/ 169 h 201"/>
                <a:gd name="T20" fmla="*/ 110 w 200"/>
                <a:gd name="T21" fmla="*/ 159 h 201"/>
                <a:gd name="T22" fmla="*/ 127 w 200"/>
                <a:gd name="T23" fmla="*/ 150 h 201"/>
                <a:gd name="T24" fmla="*/ 142 w 200"/>
                <a:gd name="T25" fmla="*/ 138 h 201"/>
                <a:gd name="T26" fmla="*/ 158 w 200"/>
                <a:gd name="T27" fmla="*/ 125 h 201"/>
                <a:gd name="T28" fmla="*/ 175 w 200"/>
                <a:gd name="T29" fmla="*/ 112 h 201"/>
                <a:gd name="T30" fmla="*/ 188 w 200"/>
                <a:gd name="T31" fmla="*/ 93 h 201"/>
                <a:gd name="T32" fmla="*/ 200 w 200"/>
                <a:gd name="T33" fmla="*/ 76 h 201"/>
                <a:gd name="T34" fmla="*/ 181 w 200"/>
                <a:gd name="T35" fmla="*/ 70 h 201"/>
                <a:gd name="T36" fmla="*/ 188 w 200"/>
                <a:gd name="T37" fmla="*/ 45 h 201"/>
                <a:gd name="T38" fmla="*/ 165 w 200"/>
                <a:gd name="T39" fmla="*/ 55 h 201"/>
                <a:gd name="T40" fmla="*/ 175 w 200"/>
                <a:gd name="T41" fmla="*/ 34 h 201"/>
                <a:gd name="T42" fmla="*/ 148 w 200"/>
                <a:gd name="T43" fmla="*/ 34 h 201"/>
                <a:gd name="T44" fmla="*/ 163 w 200"/>
                <a:gd name="T45" fmla="*/ 7 h 201"/>
                <a:gd name="T46" fmla="*/ 127 w 200"/>
                <a:gd name="T47" fmla="*/ 24 h 201"/>
                <a:gd name="T48" fmla="*/ 89 w 200"/>
                <a:gd name="T49" fmla="*/ 47 h 201"/>
                <a:gd name="T50" fmla="*/ 114 w 200"/>
                <a:gd name="T51" fmla="*/ 2 h 201"/>
                <a:gd name="T52" fmla="*/ 112 w 200"/>
                <a:gd name="T53" fmla="*/ 0 h 201"/>
                <a:gd name="T54" fmla="*/ 108 w 200"/>
                <a:gd name="T55" fmla="*/ 0 h 201"/>
                <a:gd name="T56" fmla="*/ 103 w 200"/>
                <a:gd name="T57" fmla="*/ 3 h 201"/>
                <a:gd name="T58" fmla="*/ 97 w 200"/>
                <a:gd name="T59" fmla="*/ 9 h 201"/>
                <a:gd name="T60" fmla="*/ 93 w 200"/>
                <a:gd name="T61" fmla="*/ 13 h 201"/>
                <a:gd name="T62" fmla="*/ 89 w 200"/>
                <a:gd name="T63" fmla="*/ 17 h 201"/>
                <a:gd name="T64" fmla="*/ 84 w 200"/>
                <a:gd name="T65" fmla="*/ 22 h 201"/>
                <a:gd name="T66" fmla="*/ 80 w 200"/>
                <a:gd name="T67" fmla="*/ 32 h 201"/>
                <a:gd name="T68" fmla="*/ 74 w 200"/>
                <a:gd name="T69" fmla="*/ 40 h 201"/>
                <a:gd name="T70" fmla="*/ 68 w 200"/>
                <a:gd name="T71" fmla="*/ 47 h 201"/>
                <a:gd name="T72" fmla="*/ 65 w 200"/>
                <a:gd name="T73" fmla="*/ 53 h 201"/>
                <a:gd name="T74" fmla="*/ 59 w 200"/>
                <a:gd name="T75" fmla="*/ 59 h 201"/>
                <a:gd name="T76" fmla="*/ 53 w 200"/>
                <a:gd name="T77" fmla="*/ 64 h 201"/>
                <a:gd name="T78" fmla="*/ 49 w 200"/>
                <a:gd name="T79" fmla="*/ 70 h 201"/>
                <a:gd name="T80" fmla="*/ 44 w 200"/>
                <a:gd name="T81" fmla="*/ 74 h 201"/>
                <a:gd name="T82" fmla="*/ 42 w 200"/>
                <a:gd name="T83" fmla="*/ 80 h 201"/>
                <a:gd name="T84" fmla="*/ 32 w 200"/>
                <a:gd name="T85" fmla="*/ 85 h 201"/>
                <a:gd name="T86" fmla="*/ 28 w 200"/>
                <a:gd name="T87" fmla="*/ 91 h 201"/>
                <a:gd name="T88" fmla="*/ 25 w 200"/>
                <a:gd name="T89" fmla="*/ 93 h 201"/>
                <a:gd name="T90" fmla="*/ 25 w 200"/>
                <a:gd name="T91" fmla="*/ 95 h 201"/>
                <a:gd name="T92" fmla="*/ 23 w 200"/>
                <a:gd name="T93" fmla="*/ 97 h 201"/>
                <a:gd name="T94" fmla="*/ 19 w 200"/>
                <a:gd name="T95" fmla="*/ 104 h 201"/>
                <a:gd name="T96" fmla="*/ 17 w 200"/>
                <a:gd name="T97" fmla="*/ 110 h 201"/>
                <a:gd name="T98" fmla="*/ 15 w 200"/>
                <a:gd name="T99" fmla="*/ 118 h 201"/>
                <a:gd name="T100" fmla="*/ 13 w 200"/>
                <a:gd name="T101" fmla="*/ 123 h 201"/>
                <a:gd name="T102" fmla="*/ 11 w 200"/>
                <a:gd name="T103" fmla="*/ 131 h 201"/>
                <a:gd name="T104" fmla="*/ 9 w 200"/>
                <a:gd name="T105" fmla="*/ 138 h 201"/>
                <a:gd name="T106" fmla="*/ 7 w 200"/>
                <a:gd name="T107" fmla="*/ 146 h 201"/>
                <a:gd name="T108" fmla="*/ 6 w 200"/>
                <a:gd name="T109" fmla="*/ 152 h 201"/>
                <a:gd name="T110" fmla="*/ 4 w 200"/>
                <a:gd name="T111" fmla="*/ 159 h 201"/>
                <a:gd name="T112" fmla="*/ 2 w 200"/>
                <a:gd name="T113" fmla="*/ 167 h 201"/>
                <a:gd name="T114" fmla="*/ 2 w 200"/>
                <a:gd name="T115" fmla="*/ 173 h 201"/>
                <a:gd name="T116" fmla="*/ 0 w 200"/>
                <a:gd name="T117" fmla="*/ 176 h 201"/>
                <a:gd name="T118" fmla="*/ 2 w 200"/>
                <a:gd name="T119" fmla="*/ 182 h 201"/>
                <a:gd name="T120" fmla="*/ 2 w 200"/>
                <a:gd name="T121" fmla="*/ 201 h 201"/>
                <a:gd name="T122" fmla="*/ 2 w 200"/>
                <a:gd name="T12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201">
                  <a:moveTo>
                    <a:pt x="2" y="201"/>
                  </a:moveTo>
                  <a:lnTo>
                    <a:pt x="4" y="199"/>
                  </a:lnTo>
                  <a:lnTo>
                    <a:pt x="7" y="199"/>
                  </a:lnTo>
                  <a:lnTo>
                    <a:pt x="15" y="197"/>
                  </a:lnTo>
                  <a:lnTo>
                    <a:pt x="25" y="195"/>
                  </a:lnTo>
                  <a:lnTo>
                    <a:pt x="34" y="192"/>
                  </a:lnTo>
                  <a:lnTo>
                    <a:pt x="49" y="188"/>
                  </a:lnTo>
                  <a:lnTo>
                    <a:pt x="63" y="182"/>
                  </a:lnTo>
                  <a:lnTo>
                    <a:pt x="80" y="176"/>
                  </a:lnTo>
                  <a:lnTo>
                    <a:pt x="95" y="169"/>
                  </a:lnTo>
                  <a:lnTo>
                    <a:pt x="110" y="159"/>
                  </a:lnTo>
                  <a:lnTo>
                    <a:pt x="127" y="150"/>
                  </a:lnTo>
                  <a:lnTo>
                    <a:pt x="142" y="138"/>
                  </a:lnTo>
                  <a:lnTo>
                    <a:pt x="158" y="125"/>
                  </a:lnTo>
                  <a:lnTo>
                    <a:pt x="175" y="112"/>
                  </a:lnTo>
                  <a:lnTo>
                    <a:pt x="188" y="93"/>
                  </a:lnTo>
                  <a:lnTo>
                    <a:pt x="200" y="76"/>
                  </a:lnTo>
                  <a:lnTo>
                    <a:pt x="181" y="70"/>
                  </a:lnTo>
                  <a:lnTo>
                    <a:pt x="188" y="45"/>
                  </a:lnTo>
                  <a:lnTo>
                    <a:pt x="165" y="55"/>
                  </a:lnTo>
                  <a:lnTo>
                    <a:pt x="175" y="34"/>
                  </a:lnTo>
                  <a:lnTo>
                    <a:pt x="148" y="34"/>
                  </a:lnTo>
                  <a:lnTo>
                    <a:pt x="163" y="7"/>
                  </a:lnTo>
                  <a:lnTo>
                    <a:pt x="127" y="24"/>
                  </a:lnTo>
                  <a:lnTo>
                    <a:pt x="89" y="47"/>
                  </a:lnTo>
                  <a:lnTo>
                    <a:pt x="114" y="2"/>
                  </a:lnTo>
                  <a:lnTo>
                    <a:pt x="112" y="0"/>
                  </a:lnTo>
                  <a:lnTo>
                    <a:pt x="108" y="0"/>
                  </a:lnTo>
                  <a:lnTo>
                    <a:pt x="103" y="3"/>
                  </a:lnTo>
                  <a:lnTo>
                    <a:pt x="97" y="9"/>
                  </a:lnTo>
                  <a:lnTo>
                    <a:pt x="93" y="13"/>
                  </a:lnTo>
                  <a:lnTo>
                    <a:pt x="89" y="17"/>
                  </a:lnTo>
                  <a:lnTo>
                    <a:pt x="84" y="22"/>
                  </a:lnTo>
                  <a:lnTo>
                    <a:pt x="80" y="32"/>
                  </a:lnTo>
                  <a:lnTo>
                    <a:pt x="74" y="40"/>
                  </a:lnTo>
                  <a:lnTo>
                    <a:pt x="68" y="47"/>
                  </a:lnTo>
                  <a:lnTo>
                    <a:pt x="65" y="53"/>
                  </a:lnTo>
                  <a:lnTo>
                    <a:pt x="59" y="59"/>
                  </a:lnTo>
                  <a:lnTo>
                    <a:pt x="53" y="64"/>
                  </a:lnTo>
                  <a:lnTo>
                    <a:pt x="49" y="70"/>
                  </a:lnTo>
                  <a:lnTo>
                    <a:pt x="44" y="74"/>
                  </a:lnTo>
                  <a:lnTo>
                    <a:pt x="42" y="80"/>
                  </a:lnTo>
                  <a:lnTo>
                    <a:pt x="32" y="85"/>
                  </a:lnTo>
                  <a:lnTo>
                    <a:pt x="28" y="91"/>
                  </a:lnTo>
                  <a:lnTo>
                    <a:pt x="25" y="93"/>
                  </a:lnTo>
                  <a:lnTo>
                    <a:pt x="25" y="95"/>
                  </a:lnTo>
                  <a:lnTo>
                    <a:pt x="23" y="97"/>
                  </a:lnTo>
                  <a:lnTo>
                    <a:pt x="19" y="104"/>
                  </a:lnTo>
                  <a:lnTo>
                    <a:pt x="17" y="110"/>
                  </a:lnTo>
                  <a:lnTo>
                    <a:pt x="15" y="118"/>
                  </a:lnTo>
                  <a:lnTo>
                    <a:pt x="13" y="123"/>
                  </a:lnTo>
                  <a:lnTo>
                    <a:pt x="11" y="131"/>
                  </a:lnTo>
                  <a:lnTo>
                    <a:pt x="9" y="138"/>
                  </a:lnTo>
                  <a:lnTo>
                    <a:pt x="7" y="146"/>
                  </a:lnTo>
                  <a:lnTo>
                    <a:pt x="6" y="152"/>
                  </a:lnTo>
                  <a:lnTo>
                    <a:pt x="4" y="159"/>
                  </a:lnTo>
                  <a:lnTo>
                    <a:pt x="2" y="167"/>
                  </a:lnTo>
                  <a:lnTo>
                    <a:pt x="2" y="173"/>
                  </a:lnTo>
                  <a:lnTo>
                    <a:pt x="0" y="176"/>
                  </a:lnTo>
                  <a:lnTo>
                    <a:pt x="2" y="182"/>
                  </a:lnTo>
                  <a:lnTo>
                    <a:pt x="2" y="201"/>
                  </a:lnTo>
                  <a:lnTo>
                    <a:pt x="2" y="201"/>
                  </a:lnTo>
                  <a:close/>
                </a:path>
              </a:pathLst>
            </a:custGeom>
            <a:solidFill>
              <a:srgbClr val="FFCCAD"/>
            </a:solidFill>
            <a:ln>
              <a:noFill/>
            </a:ln>
            <a:extLst/>
          </p:spPr>
          <p:txBody>
            <a:bodyPr/>
            <a:lstStyle/>
            <a:p>
              <a:pPr fontAlgn="auto">
                <a:spcBef>
                  <a:spcPts val="0"/>
                </a:spcBef>
                <a:spcAft>
                  <a:spcPts val="0"/>
                </a:spcAft>
                <a:defRPr/>
              </a:pPr>
              <a:endParaRPr lang="en-US">
                <a:latin typeface="+mn-lt"/>
              </a:endParaRPr>
            </a:p>
          </p:txBody>
        </p:sp>
        <p:sp>
          <p:nvSpPr>
            <p:cNvPr id="34" name="Freeform 381"/>
            <p:cNvSpPr>
              <a:spLocks/>
            </p:cNvSpPr>
            <p:nvPr/>
          </p:nvSpPr>
          <p:spPr bwMode="auto">
            <a:xfrm>
              <a:off x="2262" y="3318"/>
              <a:ext cx="30" cy="65"/>
            </a:xfrm>
            <a:custGeom>
              <a:avLst/>
              <a:gdLst>
                <a:gd name="T0" fmla="*/ 0 w 61"/>
                <a:gd name="T1" fmla="*/ 13 h 129"/>
                <a:gd name="T2" fmla="*/ 2 w 61"/>
                <a:gd name="T3" fmla="*/ 11 h 129"/>
                <a:gd name="T4" fmla="*/ 6 w 61"/>
                <a:gd name="T5" fmla="*/ 9 h 129"/>
                <a:gd name="T6" fmla="*/ 11 w 61"/>
                <a:gd name="T7" fmla="*/ 7 h 129"/>
                <a:gd name="T8" fmla="*/ 19 w 61"/>
                <a:gd name="T9" fmla="*/ 5 h 129"/>
                <a:gd name="T10" fmla="*/ 27 w 61"/>
                <a:gd name="T11" fmla="*/ 2 h 129"/>
                <a:gd name="T12" fmla="*/ 34 w 61"/>
                <a:gd name="T13" fmla="*/ 0 h 129"/>
                <a:gd name="T14" fmla="*/ 40 w 61"/>
                <a:gd name="T15" fmla="*/ 0 h 129"/>
                <a:gd name="T16" fmla="*/ 48 w 61"/>
                <a:gd name="T17" fmla="*/ 0 h 129"/>
                <a:gd name="T18" fmla="*/ 49 w 61"/>
                <a:gd name="T19" fmla="*/ 3 h 129"/>
                <a:gd name="T20" fmla="*/ 51 w 61"/>
                <a:gd name="T21" fmla="*/ 11 h 129"/>
                <a:gd name="T22" fmla="*/ 53 w 61"/>
                <a:gd name="T23" fmla="*/ 17 h 129"/>
                <a:gd name="T24" fmla="*/ 55 w 61"/>
                <a:gd name="T25" fmla="*/ 22 h 129"/>
                <a:gd name="T26" fmla="*/ 55 w 61"/>
                <a:gd name="T27" fmla="*/ 28 h 129"/>
                <a:gd name="T28" fmla="*/ 57 w 61"/>
                <a:gd name="T29" fmla="*/ 36 h 129"/>
                <a:gd name="T30" fmla="*/ 57 w 61"/>
                <a:gd name="T31" fmla="*/ 43 h 129"/>
                <a:gd name="T32" fmla="*/ 57 w 61"/>
                <a:gd name="T33" fmla="*/ 51 h 129"/>
                <a:gd name="T34" fmla="*/ 59 w 61"/>
                <a:gd name="T35" fmla="*/ 59 h 129"/>
                <a:gd name="T36" fmla="*/ 59 w 61"/>
                <a:gd name="T37" fmla="*/ 66 h 129"/>
                <a:gd name="T38" fmla="*/ 59 w 61"/>
                <a:gd name="T39" fmla="*/ 72 h 129"/>
                <a:gd name="T40" fmla="*/ 61 w 61"/>
                <a:gd name="T41" fmla="*/ 79 h 129"/>
                <a:gd name="T42" fmla="*/ 61 w 61"/>
                <a:gd name="T43" fmla="*/ 87 h 129"/>
                <a:gd name="T44" fmla="*/ 61 w 61"/>
                <a:gd name="T45" fmla="*/ 93 h 129"/>
                <a:gd name="T46" fmla="*/ 59 w 61"/>
                <a:gd name="T47" fmla="*/ 97 h 129"/>
                <a:gd name="T48" fmla="*/ 57 w 61"/>
                <a:gd name="T49" fmla="*/ 102 h 129"/>
                <a:gd name="T50" fmla="*/ 55 w 61"/>
                <a:gd name="T51" fmla="*/ 106 h 129"/>
                <a:gd name="T52" fmla="*/ 51 w 61"/>
                <a:gd name="T53" fmla="*/ 110 h 129"/>
                <a:gd name="T54" fmla="*/ 48 w 61"/>
                <a:gd name="T55" fmla="*/ 114 h 129"/>
                <a:gd name="T56" fmla="*/ 42 w 61"/>
                <a:gd name="T57" fmla="*/ 117 h 129"/>
                <a:gd name="T58" fmla="*/ 38 w 61"/>
                <a:gd name="T59" fmla="*/ 119 h 129"/>
                <a:gd name="T60" fmla="*/ 32 w 61"/>
                <a:gd name="T61" fmla="*/ 121 h 129"/>
                <a:gd name="T62" fmla="*/ 27 w 61"/>
                <a:gd name="T63" fmla="*/ 123 h 129"/>
                <a:gd name="T64" fmla="*/ 21 w 61"/>
                <a:gd name="T65" fmla="*/ 125 h 129"/>
                <a:gd name="T66" fmla="*/ 17 w 61"/>
                <a:gd name="T67" fmla="*/ 125 h 129"/>
                <a:gd name="T68" fmla="*/ 11 w 61"/>
                <a:gd name="T69" fmla="*/ 127 h 129"/>
                <a:gd name="T70" fmla="*/ 6 w 61"/>
                <a:gd name="T71" fmla="*/ 127 h 129"/>
                <a:gd name="T72" fmla="*/ 4 w 61"/>
                <a:gd name="T73" fmla="*/ 129 h 129"/>
                <a:gd name="T74" fmla="*/ 0 w 61"/>
                <a:gd name="T75" fmla="*/ 13 h 129"/>
                <a:gd name="T76" fmla="*/ 0 w 61"/>
                <a:gd name="T77"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129">
                  <a:moveTo>
                    <a:pt x="0" y="13"/>
                  </a:moveTo>
                  <a:lnTo>
                    <a:pt x="2" y="11"/>
                  </a:lnTo>
                  <a:lnTo>
                    <a:pt x="6" y="9"/>
                  </a:lnTo>
                  <a:lnTo>
                    <a:pt x="11" y="7"/>
                  </a:lnTo>
                  <a:lnTo>
                    <a:pt x="19" y="5"/>
                  </a:lnTo>
                  <a:lnTo>
                    <a:pt x="27" y="2"/>
                  </a:lnTo>
                  <a:lnTo>
                    <a:pt x="34" y="0"/>
                  </a:lnTo>
                  <a:lnTo>
                    <a:pt x="40" y="0"/>
                  </a:lnTo>
                  <a:lnTo>
                    <a:pt x="48" y="0"/>
                  </a:lnTo>
                  <a:lnTo>
                    <a:pt x="49" y="3"/>
                  </a:lnTo>
                  <a:lnTo>
                    <a:pt x="51" y="11"/>
                  </a:lnTo>
                  <a:lnTo>
                    <a:pt x="53" y="17"/>
                  </a:lnTo>
                  <a:lnTo>
                    <a:pt x="55" y="22"/>
                  </a:lnTo>
                  <a:lnTo>
                    <a:pt x="55" y="28"/>
                  </a:lnTo>
                  <a:lnTo>
                    <a:pt x="57" y="36"/>
                  </a:lnTo>
                  <a:lnTo>
                    <a:pt x="57" y="43"/>
                  </a:lnTo>
                  <a:lnTo>
                    <a:pt x="57" y="51"/>
                  </a:lnTo>
                  <a:lnTo>
                    <a:pt x="59" y="59"/>
                  </a:lnTo>
                  <a:lnTo>
                    <a:pt x="59" y="66"/>
                  </a:lnTo>
                  <a:lnTo>
                    <a:pt x="59" y="72"/>
                  </a:lnTo>
                  <a:lnTo>
                    <a:pt x="61" y="79"/>
                  </a:lnTo>
                  <a:lnTo>
                    <a:pt x="61" y="87"/>
                  </a:lnTo>
                  <a:lnTo>
                    <a:pt x="61" y="93"/>
                  </a:lnTo>
                  <a:lnTo>
                    <a:pt x="59" y="97"/>
                  </a:lnTo>
                  <a:lnTo>
                    <a:pt x="57" y="102"/>
                  </a:lnTo>
                  <a:lnTo>
                    <a:pt x="55" y="106"/>
                  </a:lnTo>
                  <a:lnTo>
                    <a:pt x="51" y="110"/>
                  </a:lnTo>
                  <a:lnTo>
                    <a:pt x="48" y="114"/>
                  </a:lnTo>
                  <a:lnTo>
                    <a:pt x="42" y="117"/>
                  </a:lnTo>
                  <a:lnTo>
                    <a:pt x="38" y="119"/>
                  </a:lnTo>
                  <a:lnTo>
                    <a:pt x="32" y="121"/>
                  </a:lnTo>
                  <a:lnTo>
                    <a:pt x="27" y="123"/>
                  </a:lnTo>
                  <a:lnTo>
                    <a:pt x="21" y="125"/>
                  </a:lnTo>
                  <a:lnTo>
                    <a:pt x="17" y="125"/>
                  </a:lnTo>
                  <a:lnTo>
                    <a:pt x="11" y="127"/>
                  </a:lnTo>
                  <a:lnTo>
                    <a:pt x="6" y="127"/>
                  </a:lnTo>
                  <a:lnTo>
                    <a:pt x="4" y="129"/>
                  </a:lnTo>
                  <a:lnTo>
                    <a:pt x="0" y="13"/>
                  </a:lnTo>
                  <a:lnTo>
                    <a:pt x="0" y="13"/>
                  </a:lnTo>
                  <a:close/>
                </a:path>
              </a:pathLst>
            </a:custGeom>
            <a:solidFill>
              <a:srgbClr val="CFC9C9"/>
            </a:solidFill>
            <a:ln>
              <a:noFill/>
            </a:ln>
            <a:extLst/>
          </p:spPr>
          <p:txBody>
            <a:bodyPr/>
            <a:lstStyle/>
            <a:p>
              <a:pPr fontAlgn="auto">
                <a:spcBef>
                  <a:spcPts val="0"/>
                </a:spcBef>
                <a:spcAft>
                  <a:spcPts val="0"/>
                </a:spcAft>
                <a:defRPr/>
              </a:pPr>
              <a:endParaRPr lang="en-US">
                <a:latin typeface="+mn-lt"/>
              </a:endParaRPr>
            </a:p>
          </p:txBody>
        </p:sp>
        <p:sp>
          <p:nvSpPr>
            <p:cNvPr id="35" name="Freeform 384"/>
            <p:cNvSpPr>
              <a:spLocks/>
            </p:cNvSpPr>
            <p:nvPr/>
          </p:nvSpPr>
          <p:spPr bwMode="auto">
            <a:xfrm>
              <a:off x="2187" y="3317"/>
              <a:ext cx="97" cy="103"/>
            </a:xfrm>
            <a:custGeom>
              <a:avLst/>
              <a:gdLst>
                <a:gd name="T0" fmla="*/ 194 w 194"/>
                <a:gd name="T1" fmla="*/ 0 h 205"/>
                <a:gd name="T2" fmla="*/ 192 w 194"/>
                <a:gd name="T3" fmla="*/ 2 h 205"/>
                <a:gd name="T4" fmla="*/ 192 w 194"/>
                <a:gd name="T5" fmla="*/ 5 h 205"/>
                <a:gd name="T6" fmla="*/ 190 w 194"/>
                <a:gd name="T7" fmla="*/ 13 h 205"/>
                <a:gd name="T8" fmla="*/ 190 w 194"/>
                <a:gd name="T9" fmla="*/ 23 h 205"/>
                <a:gd name="T10" fmla="*/ 186 w 194"/>
                <a:gd name="T11" fmla="*/ 32 h 205"/>
                <a:gd name="T12" fmla="*/ 184 w 194"/>
                <a:gd name="T13" fmla="*/ 47 h 205"/>
                <a:gd name="T14" fmla="*/ 180 w 194"/>
                <a:gd name="T15" fmla="*/ 61 h 205"/>
                <a:gd name="T16" fmla="*/ 175 w 194"/>
                <a:gd name="T17" fmla="*/ 78 h 205"/>
                <a:gd name="T18" fmla="*/ 169 w 194"/>
                <a:gd name="T19" fmla="*/ 93 h 205"/>
                <a:gd name="T20" fmla="*/ 161 w 194"/>
                <a:gd name="T21" fmla="*/ 110 h 205"/>
                <a:gd name="T22" fmla="*/ 152 w 194"/>
                <a:gd name="T23" fmla="*/ 127 h 205"/>
                <a:gd name="T24" fmla="*/ 142 w 194"/>
                <a:gd name="T25" fmla="*/ 144 h 205"/>
                <a:gd name="T26" fmla="*/ 129 w 194"/>
                <a:gd name="T27" fmla="*/ 159 h 205"/>
                <a:gd name="T28" fmla="*/ 116 w 194"/>
                <a:gd name="T29" fmla="*/ 177 h 205"/>
                <a:gd name="T30" fmla="*/ 101 w 194"/>
                <a:gd name="T31" fmla="*/ 190 h 205"/>
                <a:gd name="T32" fmla="*/ 82 w 194"/>
                <a:gd name="T33" fmla="*/ 205 h 205"/>
                <a:gd name="T34" fmla="*/ 76 w 194"/>
                <a:gd name="T35" fmla="*/ 186 h 205"/>
                <a:gd name="T36" fmla="*/ 53 w 194"/>
                <a:gd name="T37" fmla="*/ 196 h 205"/>
                <a:gd name="T38" fmla="*/ 61 w 194"/>
                <a:gd name="T39" fmla="*/ 173 h 205"/>
                <a:gd name="T40" fmla="*/ 42 w 194"/>
                <a:gd name="T41" fmla="*/ 182 h 205"/>
                <a:gd name="T42" fmla="*/ 38 w 194"/>
                <a:gd name="T43" fmla="*/ 158 h 205"/>
                <a:gd name="T44" fmla="*/ 13 w 194"/>
                <a:gd name="T45" fmla="*/ 175 h 205"/>
                <a:gd name="T46" fmla="*/ 25 w 194"/>
                <a:gd name="T47" fmla="*/ 135 h 205"/>
                <a:gd name="T48" fmla="*/ 47 w 194"/>
                <a:gd name="T49" fmla="*/ 97 h 205"/>
                <a:gd name="T50" fmla="*/ 2 w 194"/>
                <a:gd name="T51" fmla="*/ 125 h 205"/>
                <a:gd name="T52" fmla="*/ 0 w 194"/>
                <a:gd name="T53" fmla="*/ 123 h 205"/>
                <a:gd name="T54" fmla="*/ 2 w 194"/>
                <a:gd name="T55" fmla="*/ 118 h 205"/>
                <a:gd name="T56" fmla="*/ 4 w 194"/>
                <a:gd name="T57" fmla="*/ 112 h 205"/>
                <a:gd name="T58" fmla="*/ 9 w 194"/>
                <a:gd name="T59" fmla="*/ 106 h 205"/>
                <a:gd name="T60" fmla="*/ 13 w 194"/>
                <a:gd name="T61" fmla="*/ 102 h 205"/>
                <a:gd name="T62" fmla="*/ 19 w 194"/>
                <a:gd name="T63" fmla="*/ 99 h 205"/>
                <a:gd name="T64" fmla="*/ 25 w 194"/>
                <a:gd name="T65" fmla="*/ 95 h 205"/>
                <a:gd name="T66" fmla="*/ 32 w 194"/>
                <a:gd name="T67" fmla="*/ 89 h 205"/>
                <a:gd name="T68" fmla="*/ 38 w 194"/>
                <a:gd name="T69" fmla="*/ 81 h 205"/>
                <a:gd name="T70" fmla="*/ 45 w 194"/>
                <a:gd name="T71" fmla="*/ 76 h 205"/>
                <a:gd name="T72" fmla="*/ 51 w 194"/>
                <a:gd name="T73" fmla="*/ 72 h 205"/>
                <a:gd name="T74" fmla="*/ 57 w 194"/>
                <a:gd name="T75" fmla="*/ 66 h 205"/>
                <a:gd name="T76" fmla="*/ 63 w 194"/>
                <a:gd name="T77" fmla="*/ 61 h 205"/>
                <a:gd name="T78" fmla="*/ 66 w 194"/>
                <a:gd name="T79" fmla="*/ 57 h 205"/>
                <a:gd name="T80" fmla="*/ 72 w 194"/>
                <a:gd name="T81" fmla="*/ 51 h 205"/>
                <a:gd name="T82" fmla="*/ 76 w 194"/>
                <a:gd name="T83" fmla="*/ 47 h 205"/>
                <a:gd name="T84" fmla="*/ 80 w 194"/>
                <a:gd name="T85" fmla="*/ 40 h 205"/>
                <a:gd name="T86" fmla="*/ 85 w 194"/>
                <a:gd name="T87" fmla="*/ 34 h 205"/>
                <a:gd name="T88" fmla="*/ 87 w 194"/>
                <a:gd name="T89" fmla="*/ 30 h 205"/>
                <a:gd name="T90" fmla="*/ 89 w 194"/>
                <a:gd name="T91" fmla="*/ 30 h 205"/>
                <a:gd name="T92" fmla="*/ 93 w 194"/>
                <a:gd name="T93" fmla="*/ 28 h 205"/>
                <a:gd name="T94" fmla="*/ 101 w 194"/>
                <a:gd name="T95" fmla="*/ 24 h 205"/>
                <a:gd name="T96" fmla="*/ 104 w 194"/>
                <a:gd name="T97" fmla="*/ 21 h 205"/>
                <a:gd name="T98" fmla="*/ 112 w 194"/>
                <a:gd name="T99" fmla="*/ 19 h 205"/>
                <a:gd name="T100" fmla="*/ 118 w 194"/>
                <a:gd name="T101" fmla="*/ 17 h 205"/>
                <a:gd name="T102" fmla="*/ 125 w 194"/>
                <a:gd name="T103" fmla="*/ 13 h 205"/>
                <a:gd name="T104" fmla="*/ 133 w 194"/>
                <a:gd name="T105" fmla="*/ 9 h 205"/>
                <a:gd name="T106" fmla="*/ 141 w 194"/>
                <a:gd name="T107" fmla="*/ 7 h 205"/>
                <a:gd name="T108" fmla="*/ 146 w 194"/>
                <a:gd name="T109" fmla="*/ 5 h 205"/>
                <a:gd name="T110" fmla="*/ 154 w 194"/>
                <a:gd name="T111" fmla="*/ 4 h 205"/>
                <a:gd name="T112" fmla="*/ 160 w 194"/>
                <a:gd name="T113" fmla="*/ 2 h 205"/>
                <a:gd name="T114" fmla="*/ 167 w 194"/>
                <a:gd name="T115" fmla="*/ 0 h 205"/>
                <a:gd name="T116" fmla="*/ 171 w 194"/>
                <a:gd name="T117" fmla="*/ 0 h 205"/>
                <a:gd name="T118" fmla="*/ 175 w 194"/>
                <a:gd name="T119" fmla="*/ 0 h 205"/>
                <a:gd name="T120" fmla="*/ 194 w 194"/>
                <a:gd name="T121" fmla="*/ 0 h 205"/>
                <a:gd name="T122" fmla="*/ 194 w 194"/>
                <a:gd name="T123"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 h="205">
                  <a:moveTo>
                    <a:pt x="194" y="0"/>
                  </a:moveTo>
                  <a:lnTo>
                    <a:pt x="192" y="2"/>
                  </a:lnTo>
                  <a:lnTo>
                    <a:pt x="192" y="5"/>
                  </a:lnTo>
                  <a:lnTo>
                    <a:pt x="190" y="13"/>
                  </a:lnTo>
                  <a:lnTo>
                    <a:pt x="190" y="23"/>
                  </a:lnTo>
                  <a:lnTo>
                    <a:pt x="186" y="32"/>
                  </a:lnTo>
                  <a:lnTo>
                    <a:pt x="184" y="47"/>
                  </a:lnTo>
                  <a:lnTo>
                    <a:pt x="180" y="61"/>
                  </a:lnTo>
                  <a:lnTo>
                    <a:pt x="175" y="78"/>
                  </a:lnTo>
                  <a:lnTo>
                    <a:pt x="169" y="93"/>
                  </a:lnTo>
                  <a:lnTo>
                    <a:pt x="161" y="110"/>
                  </a:lnTo>
                  <a:lnTo>
                    <a:pt x="152" y="127"/>
                  </a:lnTo>
                  <a:lnTo>
                    <a:pt x="142" y="144"/>
                  </a:lnTo>
                  <a:lnTo>
                    <a:pt x="129" y="159"/>
                  </a:lnTo>
                  <a:lnTo>
                    <a:pt x="116" y="177"/>
                  </a:lnTo>
                  <a:lnTo>
                    <a:pt x="101" y="190"/>
                  </a:lnTo>
                  <a:lnTo>
                    <a:pt x="82" y="205"/>
                  </a:lnTo>
                  <a:lnTo>
                    <a:pt x="76" y="186"/>
                  </a:lnTo>
                  <a:lnTo>
                    <a:pt x="53" y="196"/>
                  </a:lnTo>
                  <a:lnTo>
                    <a:pt x="61" y="173"/>
                  </a:lnTo>
                  <a:lnTo>
                    <a:pt x="42" y="182"/>
                  </a:lnTo>
                  <a:lnTo>
                    <a:pt x="38" y="158"/>
                  </a:lnTo>
                  <a:lnTo>
                    <a:pt x="13" y="175"/>
                  </a:lnTo>
                  <a:lnTo>
                    <a:pt x="25" y="135"/>
                  </a:lnTo>
                  <a:lnTo>
                    <a:pt x="47" y="97"/>
                  </a:lnTo>
                  <a:lnTo>
                    <a:pt x="2" y="125"/>
                  </a:lnTo>
                  <a:lnTo>
                    <a:pt x="0" y="123"/>
                  </a:lnTo>
                  <a:lnTo>
                    <a:pt x="2" y="118"/>
                  </a:lnTo>
                  <a:lnTo>
                    <a:pt x="4" y="112"/>
                  </a:lnTo>
                  <a:lnTo>
                    <a:pt x="9" y="106"/>
                  </a:lnTo>
                  <a:lnTo>
                    <a:pt x="13" y="102"/>
                  </a:lnTo>
                  <a:lnTo>
                    <a:pt x="19" y="99"/>
                  </a:lnTo>
                  <a:lnTo>
                    <a:pt x="25" y="95"/>
                  </a:lnTo>
                  <a:lnTo>
                    <a:pt x="32" y="89"/>
                  </a:lnTo>
                  <a:lnTo>
                    <a:pt x="38" y="81"/>
                  </a:lnTo>
                  <a:lnTo>
                    <a:pt x="45" y="76"/>
                  </a:lnTo>
                  <a:lnTo>
                    <a:pt x="51" y="72"/>
                  </a:lnTo>
                  <a:lnTo>
                    <a:pt x="57" y="66"/>
                  </a:lnTo>
                  <a:lnTo>
                    <a:pt x="63" y="61"/>
                  </a:lnTo>
                  <a:lnTo>
                    <a:pt x="66" y="57"/>
                  </a:lnTo>
                  <a:lnTo>
                    <a:pt x="72" y="51"/>
                  </a:lnTo>
                  <a:lnTo>
                    <a:pt x="76" y="47"/>
                  </a:lnTo>
                  <a:lnTo>
                    <a:pt x="80" y="40"/>
                  </a:lnTo>
                  <a:lnTo>
                    <a:pt x="85" y="34"/>
                  </a:lnTo>
                  <a:lnTo>
                    <a:pt x="87" y="30"/>
                  </a:lnTo>
                  <a:lnTo>
                    <a:pt x="89" y="30"/>
                  </a:lnTo>
                  <a:lnTo>
                    <a:pt x="93" y="28"/>
                  </a:lnTo>
                  <a:lnTo>
                    <a:pt x="101" y="24"/>
                  </a:lnTo>
                  <a:lnTo>
                    <a:pt x="104" y="21"/>
                  </a:lnTo>
                  <a:lnTo>
                    <a:pt x="112" y="19"/>
                  </a:lnTo>
                  <a:lnTo>
                    <a:pt x="118" y="17"/>
                  </a:lnTo>
                  <a:lnTo>
                    <a:pt x="125" y="13"/>
                  </a:lnTo>
                  <a:lnTo>
                    <a:pt x="133" y="9"/>
                  </a:lnTo>
                  <a:lnTo>
                    <a:pt x="141" y="7"/>
                  </a:lnTo>
                  <a:lnTo>
                    <a:pt x="146" y="5"/>
                  </a:lnTo>
                  <a:lnTo>
                    <a:pt x="154" y="4"/>
                  </a:lnTo>
                  <a:lnTo>
                    <a:pt x="160" y="2"/>
                  </a:lnTo>
                  <a:lnTo>
                    <a:pt x="167" y="0"/>
                  </a:lnTo>
                  <a:lnTo>
                    <a:pt x="171" y="0"/>
                  </a:lnTo>
                  <a:lnTo>
                    <a:pt x="175" y="0"/>
                  </a:lnTo>
                  <a:lnTo>
                    <a:pt x="194" y="0"/>
                  </a:lnTo>
                  <a:lnTo>
                    <a:pt x="194" y="0"/>
                  </a:lnTo>
                  <a:close/>
                </a:path>
              </a:pathLst>
            </a:custGeom>
            <a:solidFill>
              <a:srgbClr val="FFCCAD"/>
            </a:solidFill>
            <a:ln>
              <a:noFill/>
            </a:ln>
            <a:extLst/>
          </p:spPr>
          <p:txBody>
            <a:bodyPr/>
            <a:lstStyle/>
            <a:p>
              <a:pPr fontAlgn="auto">
                <a:spcBef>
                  <a:spcPts val="0"/>
                </a:spcBef>
                <a:spcAft>
                  <a:spcPts val="0"/>
                </a:spcAft>
                <a:defRPr/>
              </a:pPr>
              <a:endParaRPr lang="en-US">
                <a:latin typeface="+mn-lt"/>
              </a:endParaRPr>
            </a:p>
          </p:txBody>
        </p:sp>
        <p:sp>
          <p:nvSpPr>
            <p:cNvPr id="36" name="Freeform 385"/>
            <p:cNvSpPr>
              <a:spLocks/>
            </p:cNvSpPr>
            <p:nvPr/>
          </p:nvSpPr>
          <p:spPr bwMode="auto">
            <a:xfrm>
              <a:off x="2171" y="3528"/>
              <a:ext cx="38" cy="38"/>
            </a:xfrm>
            <a:custGeom>
              <a:avLst/>
              <a:gdLst>
                <a:gd name="T0" fmla="*/ 38 w 76"/>
                <a:gd name="T1" fmla="*/ 76 h 76"/>
                <a:gd name="T2" fmla="*/ 43 w 76"/>
                <a:gd name="T3" fmla="*/ 74 h 76"/>
                <a:gd name="T4" fmla="*/ 51 w 76"/>
                <a:gd name="T5" fmla="*/ 72 h 76"/>
                <a:gd name="T6" fmla="*/ 57 w 76"/>
                <a:gd name="T7" fmla="*/ 68 h 76"/>
                <a:gd name="T8" fmla="*/ 64 w 76"/>
                <a:gd name="T9" fmla="*/ 64 h 76"/>
                <a:gd name="T10" fmla="*/ 68 w 76"/>
                <a:gd name="T11" fmla="*/ 59 h 76"/>
                <a:gd name="T12" fmla="*/ 72 w 76"/>
                <a:gd name="T13" fmla="*/ 53 h 76"/>
                <a:gd name="T14" fmla="*/ 74 w 76"/>
                <a:gd name="T15" fmla="*/ 45 h 76"/>
                <a:gd name="T16" fmla="*/ 76 w 76"/>
                <a:gd name="T17" fmla="*/ 38 h 76"/>
                <a:gd name="T18" fmla="*/ 74 w 76"/>
                <a:gd name="T19" fmla="*/ 28 h 76"/>
                <a:gd name="T20" fmla="*/ 72 w 76"/>
                <a:gd name="T21" fmla="*/ 23 h 76"/>
                <a:gd name="T22" fmla="*/ 68 w 76"/>
                <a:gd name="T23" fmla="*/ 15 h 76"/>
                <a:gd name="T24" fmla="*/ 64 w 76"/>
                <a:gd name="T25" fmla="*/ 11 h 76"/>
                <a:gd name="T26" fmla="*/ 57 w 76"/>
                <a:gd name="T27" fmla="*/ 5 h 76"/>
                <a:gd name="T28" fmla="*/ 51 w 76"/>
                <a:gd name="T29" fmla="*/ 4 h 76"/>
                <a:gd name="T30" fmla="*/ 43 w 76"/>
                <a:gd name="T31" fmla="*/ 0 h 76"/>
                <a:gd name="T32" fmla="*/ 38 w 76"/>
                <a:gd name="T33" fmla="*/ 0 h 76"/>
                <a:gd name="T34" fmla="*/ 28 w 76"/>
                <a:gd name="T35" fmla="*/ 0 h 76"/>
                <a:gd name="T36" fmla="*/ 22 w 76"/>
                <a:gd name="T37" fmla="*/ 4 h 76"/>
                <a:gd name="T38" fmla="*/ 15 w 76"/>
                <a:gd name="T39" fmla="*/ 5 h 76"/>
                <a:gd name="T40" fmla="*/ 9 w 76"/>
                <a:gd name="T41" fmla="*/ 11 h 76"/>
                <a:gd name="T42" fmla="*/ 5 w 76"/>
                <a:gd name="T43" fmla="*/ 15 h 76"/>
                <a:gd name="T44" fmla="*/ 3 w 76"/>
                <a:gd name="T45" fmla="*/ 23 h 76"/>
                <a:gd name="T46" fmla="*/ 0 w 76"/>
                <a:gd name="T47" fmla="*/ 28 h 76"/>
                <a:gd name="T48" fmla="*/ 0 w 76"/>
                <a:gd name="T49" fmla="*/ 38 h 76"/>
                <a:gd name="T50" fmla="*/ 0 w 76"/>
                <a:gd name="T51" fmla="*/ 45 h 76"/>
                <a:gd name="T52" fmla="*/ 3 w 76"/>
                <a:gd name="T53" fmla="*/ 53 h 76"/>
                <a:gd name="T54" fmla="*/ 5 w 76"/>
                <a:gd name="T55" fmla="*/ 59 h 76"/>
                <a:gd name="T56" fmla="*/ 9 w 76"/>
                <a:gd name="T57" fmla="*/ 64 h 76"/>
                <a:gd name="T58" fmla="*/ 15 w 76"/>
                <a:gd name="T59" fmla="*/ 68 h 76"/>
                <a:gd name="T60" fmla="*/ 22 w 76"/>
                <a:gd name="T61" fmla="*/ 72 h 76"/>
                <a:gd name="T62" fmla="*/ 28 w 76"/>
                <a:gd name="T63" fmla="*/ 74 h 76"/>
                <a:gd name="T64" fmla="*/ 38 w 76"/>
                <a:gd name="T65" fmla="*/ 76 h 76"/>
                <a:gd name="T66" fmla="*/ 38 w 76"/>
                <a:gd name="T6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6">
                  <a:moveTo>
                    <a:pt x="38" y="76"/>
                  </a:moveTo>
                  <a:lnTo>
                    <a:pt x="43" y="74"/>
                  </a:lnTo>
                  <a:lnTo>
                    <a:pt x="51" y="72"/>
                  </a:lnTo>
                  <a:lnTo>
                    <a:pt x="57" y="68"/>
                  </a:lnTo>
                  <a:lnTo>
                    <a:pt x="64" y="64"/>
                  </a:lnTo>
                  <a:lnTo>
                    <a:pt x="68" y="59"/>
                  </a:lnTo>
                  <a:lnTo>
                    <a:pt x="72" y="53"/>
                  </a:lnTo>
                  <a:lnTo>
                    <a:pt x="74" y="45"/>
                  </a:lnTo>
                  <a:lnTo>
                    <a:pt x="76" y="38"/>
                  </a:lnTo>
                  <a:lnTo>
                    <a:pt x="74" y="28"/>
                  </a:lnTo>
                  <a:lnTo>
                    <a:pt x="72" y="23"/>
                  </a:lnTo>
                  <a:lnTo>
                    <a:pt x="68" y="15"/>
                  </a:lnTo>
                  <a:lnTo>
                    <a:pt x="64" y="11"/>
                  </a:lnTo>
                  <a:lnTo>
                    <a:pt x="57" y="5"/>
                  </a:lnTo>
                  <a:lnTo>
                    <a:pt x="51" y="4"/>
                  </a:lnTo>
                  <a:lnTo>
                    <a:pt x="43" y="0"/>
                  </a:lnTo>
                  <a:lnTo>
                    <a:pt x="38" y="0"/>
                  </a:lnTo>
                  <a:lnTo>
                    <a:pt x="28" y="0"/>
                  </a:lnTo>
                  <a:lnTo>
                    <a:pt x="22" y="4"/>
                  </a:lnTo>
                  <a:lnTo>
                    <a:pt x="15" y="5"/>
                  </a:lnTo>
                  <a:lnTo>
                    <a:pt x="9" y="11"/>
                  </a:lnTo>
                  <a:lnTo>
                    <a:pt x="5" y="15"/>
                  </a:lnTo>
                  <a:lnTo>
                    <a:pt x="3" y="23"/>
                  </a:lnTo>
                  <a:lnTo>
                    <a:pt x="0" y="28"/>
                  </a:lnTo>
                  <a:lnTo>
                    <a:pt x="0" y="38"/>
                  </a:lnTo>
                  <a:lnTo>
                    <a:pt x="0" y="45"/>
                  </a:lnTo>
                  <a:lnTo>
                    <a:pt x="3" y="53"/>
                  </a:lnTo>
                  <a:lnTo>
                    <a:pt x="5" y="59"/>
                  </a:lnTo>
                  <a:lnTo>
                    <a:pt x="9" y="64"/>
                  </a:lnTo>
                  <a:lnTo>
                    <a:pt x="15" y="68"/>
                  </a:lnTo>
                  <a:lnTo>
                    <a:pt x="22" y="72"/>
                  </a:lnTo>
                  <a:lnTo>
                    <a:pt x="28" y="74"/>
                  </a:lnTo>
                  <a:lnTo>
                    <a:pt x="38" y="76"/>
                  </a:lnTo>
                  <a:lnTo>
                    <a:pt x="38" y="76"/>
                  </a:lnTo>
                  <a:close/>
                </a:path>
              </a:pathLst>
            </a:custGeom>
            <a:solidFill>
              <a:srgbClr val="4AD9BD"/>
            </a:solidFill>
            <a:ln>
              <a:noFill/>
            </a:ln>
            <a:extLst/>
          </p:spPr>
          <p:txBody>
            <a:bodyPr/>
            <a:lstStyle/>
            <a:p>
              <a:pPr fontAlgn="auto">
                <a:spcBef>
                  <a:spcPts val="0"/>
                </a:spcBef>
                <a:spcAft>
                  <a:spcPts val="0"/>
                </a:spcAft>
                <a:defRPr/>
              </a:pPr>
              <a:endParaRPr lang="en-US">
                <a:latin typeface="+mn-lt"/>
              </a:endParaRPr>
            </a:p>
          </p:txBody>
        </p:sp>
        <p:sp>
          <p:nvSpPr>
            <p:cNvPr id="37" name="Freeform 386"/>
            <p:cNvSpPr>
              <a:spLocks/>
            </p:cNvSpPr>
            <p:nvPr/>
          </p:nvSpPr>
          <p:spPr bwMode="auto">
            <a:xfrm>
              <a:off x="2137" y="3271"/>
              <a:ext cx="23" cy="23"/>
            </a:xfrm>
            <a:custGeom>
              <a:avLst/>
              <a:gdLst>
                <a:gd name="T0" fmla="*/ 25 w 48"/>
                <a:gd name="T1" fmla="*/ 45 h 45"/>
                <a:gd name="T2" fmla="*/ 32 w 48"/>
                <a:gd name="T3" fmla="*/ 43 h 45"/>
                <a:gd name="T4" fmla="*/ 40 w 48"/>
                <a:gd name="T5" fmla="*/ 38 h 45"/>
                <a:gd name="T6" fmla="*/ 44 w 48"/>
                <a:gd name="T7" fmla="*/ 30 h 45"/>
                <a:gd name="T8" fmla="*/ 48 w 48"/>
                <a:gd name="T9" fmla="*/ 22 h 45"/>
                <a:gd name="T10" fmla="*/ 46 w 48"/>
                <a:gd name="T11" fmla="*/ 19 h 45"/>
                <a:gd name="T12" fmla="*/ 44 w 48"/>
                <a:gd name="T13" fmla="*/ 13 h 45"/>
                <a:gd name="T14" fmla="*/ 42 w 48"/>
                <a:gd name="T15" fmla="*/ 9 h 45"/>
                <a:gd name="T16" fmla="*/ 40 w 48"/>
                <a:gd name="T17" fmla="*/ 5 h 45"/>
                <a:gd name="T18" fmla="*/ 32 w 48"/>
                <a:gd name="T19" fmla="*/ 1 h 45"/>
                <a:gd name="T20" fmla="*/ 25 w 48"/>
                <a:gd name="T21" fmla="*/ 0 h 45"/>
                <a:gd name="T22" fmla="*/ 19 w 48"/>
                <a:gd name="T23" fmla="*/ 0 h 45"/>
                <a:gd name="T24" fmla="*/ 15 w 48"/>
                <a:gd name="T25" fmla="*/ 1 h 45"/>
                <a:gd name="T26" fmla="*/ 10 w 48"/>
                <a:gd name="T27" fmla="*/ 3 h 45"/>
                <a:gd name="T28" fmla="*/ 8 w 48"/>
                <a:gd name="T29" fmla="*/ 5 h 45"/>
                <a:gd name="T30" fmla="*/ 4 w 48"/>
                <a:gd name="T31" fmla="*/ 9 h 45"/>
                <a:gd name="T32" fmla="*/ 2 w 48"/>
                <a:gd name="T33" fmla="*/ 13 h 45"/>
                <a:gd name="T34" fmla="*/ 0 w 48"/>
                <a:gd name="T35" fmla="*/ 19 h 45"/>
                <a:gd name="T36" fmla="*/ 0 w 48"/>
                <a:gd name="T37" fmla="*/ 22 h 45"/>
                <a:gd name="T38" fmla="*/ 2 w 48"/>
                <a:gd name="T39" fmla="*/ 30 h 45"/>
                <a:gd name="T40" fmla="*/ 8 w 48"/>
                <a:gd name="T41" fmla="*/ 38 h 45"/>
                <a:gd name="T42" fmla="*/ 10 w 48"/>
                <a:gd name="T43" fmla="*/ 39 h 45"/>
                <a:gd name="T44" fmla="*/ 15 w 48"/>
                <a:gd name="T45" fmla="*/ 43 h 45"/>
                <a:gd name="T46" fmla="*/ 19 w 48"/>
                <a:gd name="T47" fmla="*/ 45 h 45"/>
                <a:gd name="T48" fmla="*/ 25 w 48"/>
                <a:gd name="T49" fmla="*/ 45 h 45"/>
                <a:gd name="T50" fmla="*/ 25 w 48"/>
                <a:gd name="T5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5">
                  <a:moveTo>
                    <a:pt x="25" y="45"/>
                  </a:moveTo>
                  <a:lnTo>
                    <a:pt x="32" y="43"/>
                  </a:lnTo>
                  <a:lnTo>
                    <a:pt x="40" y="38"/>
                  </a:lnTo>
                  <a:lnTo>
                    <a:pt x="44" y="30"/>
                  </a:lnTo>
                  <a:lnTo>
                    <a:pt x="48" y="22"/>
                  </a:lnTo>
                  <a:lnTo>
                    <a:pt x="46" y="19"/>
                  </a:lnTo>
                  <a:lnTo>
                    <a:pt x="44" y="13"/>
                  </a:lnTo>
                  <a:lnTo>
                    <a:pt x="42" y="9"/>
                  </a:lnTo>
                  <a:lnTo>
                    <a:pt x="40" y="5"/>
                  </a:lnTo>
                  <a:lnTo>
                    <a:pt x="32" y="1"/>
                  </a:lnTo>
                  <a:lnTo>
                    <a:pt x="25" y="0"/>
                  </a:lnTo>
                  <a:lnTo>
                    <a:pt x="19" y="0"/>
                  </a:lnTo>
                  <a:lnTo>
                    <a:pt x="15" y="1"/>
                  </a:lnTo>
                  <a:lnTo>
                    <a:pt x="10" y="3"/>
                  </a:lnTo>
                  <a:lnTo>
                    <a:pt x="8" y="5"/>
                  </a:lnTo>
                  <a:lnTo>
                    <a:pt x="4" y="9"/>
                  </a:lnTo>
                  <a:lnTo>
                    <a:pt x="2" y="13"/>
                  </a:lnTo>
                  <a:lnTo>
                    <a:pt x="0" y="19"/>
                  </a:lnTo>
                  <a:lnTo>
                    <a:pt x="0" y="22"/>
                  </a:lnTo>
                  <a:lnTo>
                    <a:pt x="2" y="30"/>
                  </a:lnTo>
                  <a:lnTo>
                    <a:pt x="8" y="38"/>
                  </a:lnTo>
                  <a:lnTo>
                    <a:pt x="10" y="39"/>
                  </a:lnTo>
                  <a:lnTo>
                    <a:pt x="15" y="43"/>
                  </a:lnTo>
                  <a:lnTo>
                    <a:pt x="19" y="45"/>
                  </a:lnTo>
                  <a:lnTo>
                    <a:pt x="25" y="45"/>
                  </a:lnTo>
                  <a:lnTo>
                    <a:pt x="25" y="45"/>
                  </a:lnTo>
                  <a:close/>
                </a:path>
              </a:pathLst>
            </a:custGeom>
            <a:solidFill>
              <a:srgbClr val="9447FF"/>
            </a:solidFill>
            <a:ln>
              <a:noFill/>
            </a:ln>
            <a:extLst/>
          </p:spPr>
          <p:txBody>
            <a:bodyPr/>
            <a:lstStyle/>
            <a:p>
              <a:pPr fontAlgn="auto">
                <a:spcBef>
                  <a:spcPts val="0"/>
                </a:spcBef>
                <a:spcAft>
                  <a:spcPts val="0"/>
                </a:spcAft>
                <a:defRPr/>
              </a:pPr>
              <a:endParaRPr lang="en-US">
                <a:latin typeface="+mn-lt"/>
              </a:endParaRPr>
            </a:p>
          </p:txBody>
        </p:sp>
        <p:sp>
          <p:nvSpPr>
            <p:cNvPr id="38" name="Freeform 387"/>
            <p:cNvSpPr>
              <a:spLocks/>
            </p:cNvSpPr>
            <p:nvPr/>
          </p:nvSpPr>
          <p:spPr bwMode="auto">
            <a:xfrm>
              <a:off x="2183" y="3542"/>
              <a:ext cx="14" cy="14"/>
            </a:xfrm>
            <a:custGeom>
              <a:avLst/>
              <a:gdLst>
                <a:gd name="T0" fmla="*/ 15 w 29"/>
                <a:gd name="T1" fmla="*/ 29 h 29"/>
                <a:gd name="T2" fmla="*/ 19 w 29"/>
                <a:gd name="T3" fmla="*/ 27 h 29"/>
                <a:gd name="T4" fmla="*/ 25 w 29"/>
                <a:gd name="T5" fmla="*/ 25 h 29"/>
                <a:gd name="T6" fmla="*/ 27 w 29"/>
                <a:gd name="T7" fmla="*/ 19 h 29"/>
                <a:gd name="T8" fmla="*/ 29 w 29"/>
                <a:gd name="T9" fmla="*/ 14 h 29"/>
                <a:gd name="T10" fmla="*/ 27 w 29"/>
                <a:gd name="T11" fmla="*/ 8 h 29"/>
                <a:gd name="T12" fmla="*/ 25 w 29"/>
                <a:gd name="T13" fmla="*/ 4 h 29"/>
                <a:gd name="T14" fmla="*/ 19 w 29"/>
                <a:gd name="T15" fmla="*/ 0 h 29"/>
                <a:gd name="T16" fmla="*/ 15 w 29"/>
                <a:gd name="T17" fmla="*/ 0 h 29"/>
                <a:gd name="T18" fmla="*/ 10 w 29"/>
                <a:gd name="T19" fmla="*/ 0 h 29"/>
                <a:gd name="T20" fmla="*/ 4 w 29"/>
                <a:gd name="T21" fmla="*/ 4 h 29"/>
                <a:gd name="T22" fmla="*/ 0 w 29"/>
                <a:gd name="T23" fmla="*/ 8 h 29"/>
                <a:gd name="T24" fmla="*/ 0 w 29"/>
                <a:gd name="T25" fmla="*/ 14 h 29"/>
                <a:gd name="T26" fmla="*/ 0 w 29"/>
                <a:gd name="T27" fmla="*/ 19 h 29"/>
                <a:gd name="T28" fmla="*/ 4 w 29"/>
                <a:gd name="T29" fmla="*/ 25 h 29"/>
                <a:gd name="T30" fmla="*/ 10 w 29"/>
                <a:gd name="T31" fmla="*/ 27 h 29"/>
                <a:gd name="T32" fmla="*/ 15 w 29"/>
                <a:gd name="T33" fmla="*/ 29 h 29"/>
                <a:gd name="T34" fmla="*/ 15 w 29"/>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29"/>
                  </a:moveTo>
                  <a:lnTo>
                    <a:pt x="19" y="27"/>
                  </a:lnTo>
                  <a:lnTo>
                    <a:pt x="25" y="25"/>
                  </a:lnTo>
                  <a:lnTo>
                    <a:pt x="27" y="19"/>
                  </a:lnTo>
                  <a:lnTo>
                    <a:pt x="29" y="14"/>
                  </a:lnTo>
                  <a:lnTo>
                    <a:pt x="27" y="8"/>
                  </a:lnTo>
                  <a:lnTo>
                    <a:pt x="25" y="4"/>
                  </a:lnTo>
                  <a:lnTo>
                    <a:pt x="19" y="0"/>
                  </a:lnTo>
                  <a:lnTo>
                    <a:pt x="15" y="0"/>
                  </a:lnTo>
                  <a:lnTo>
                    <a:pt x="10" y="0"/>
                  </a:lnTo>
                  <a:lnTo>
                    <a:pt x="4" y="4"/>
                  </a:lnTo>
                  <a:lnTo>
                    <a:pt x="0" y="8"/>
                  </a:lnTo>
                  <a:lnTo>
                    <a:pt x="0" y="14"/>
                  </a:lnTo>
                  <a:lnTo>
                    <a:pt x="0" y="19"/>
                  </a:lnTo>
                  <a:lnTo>
                    <a:pt x="4" y="25"/>
                  </a:lnTo>
                  <a:lnTo>
                    <a:pt x="10" y="27"/>
                  </a:lnTo>
                  <a:lnTo>
                    <a:pt x="15" y="29"/>
                  </a:lnTo>
                  <a:lnTo>
                    <a:pt x="15" y="29"/>
                  </a:lnTo>
                  <a:close/>
                </a:path>
              </a:pathLst>
            </a:custGeom>
            <a:solidFill>
              <a:srgbClr val="9447FF"/>
            </a:solidFill>
            <a:ln>
              <a:noFill/>
            </a:ln>
            <a:extLst/>
          </p:spPr>
          <p:txBody>
            <a:bodyPr/>
            <a:lstStyle/>
            <a:p>
              <a:pPr fontAlgn="auto">
                <a:spcBef>
                  <a:spcPts val="0"/>
                </a:spcBef>
                <a:spcAft>
                  <a:spcPts val="0"/>
                </a:spcAft>
                <a:defRPr/>
              </a:pPr>
              <a:endParaRPr lang="en-US">
                <a:latin typeface="+mn-lt"/>
              </a:endParaRPr>
            </a:p>
          </p:txBody>
        </p:sp>
        <p:sp>
          <p:nvSpPr>
            <p:cNvPr id="39" name="Freeform 388"/>
            <p:cNvSpPr>
              <a:spLocks/>
            </p:cNvSpPr>
            <p:nvPr/>
          </p:nvSpPr>
          <p:spPr bwMode="auto">
            <a:xfrm>
              <a:off x="1921" y="3430"/>
              <a:ext cx="143" cy="202"/>
            </a:xfrm>
            <a:custGeom>
              <a:avLst/>
              <a:gdLst>
                <a:gd name="T0" fmla="*/ 69 w 288"/>
                <a:gd name="T1" fmla="*/ 0 h 403"/>
                <a:gd name="T2" fmla="*/ 288 w 288"/>
                <a:gd name="T3" fmla="*/ 65 h 403"/>
                <a:gd name="T4" fmla="*/ 246 w 288"/>
                <a:gd name="T5" fmla="*/ 384 h 403"/>
                <a:gd name="T6" fmla="*/ 0 w 288"/>
                <a:gd name="T7" fmla="*/ 403 h 403"/>
                <a:gd name="T8" fmla="*/ 0 w 288"/>
                <a:gd name="T9" fmla="*/ 399 h 403"/>
                <a:gd name="T10" fmla="*/ 0 w 288"/>
                <a:gd name="T11" fmla="*/ 390 h 403"/>
                <a:gd name="T12" fmla="*/ 0 w 288"/>
                <a:gd name="T13" fmla="*/ 374 h 403"/>
                <a:gd name="T14" fmla="*/ 0 w 288"/>
                <a:gd name="T15" fmla="*/ 355 h 403"/>
                <a:gd name="T16" fmla="*/ 2 w 288"/>
                <a:gd name="T17" fmla="*/ 331 h 403"/>
                <a:gd name="T18" fmla="*/ 4 w 288"/>
                <a:gd name="T19" fmla="*/ 304 h 403"/>
                <a:gd name="T20" fmla="*/ 6 w 288"/>
                <a:gd name="T21" fmla="*/ 276 h 403"/>
                <a:gd name="T22" fmla="*/ 10 w 288"/>
                <a:gd name="T23" fmla="*/ 247 h 403"/>
                <a:gd name="T24" fmla="*/ 14 w 288"/>
                <a:gd name="T25" fmla="*/ 215 h 403"/>
                <a:gd name="T26" fmla="*/ 18 w 288"/>
                <a:gd name="T27" fmla="*/ 182 h 403"/>
                <a:gd name="T28" fmla="*/ 21 w 288"/>
                <a:gd name="T29" fmla="*/ 152 h 403"/>
                <a:gd name="T30" fmla="*/ 27 w 288"/>
                <a:gd name="T31" fmla="*/ 122 h 403"/>
                <a:gd name="T32" fmla="*/ 31 w 288"/>
                <a:gd name="T33" fmla="*/ 95 h 403"/>
                <a:gd name="T34" fmla="*/ 38 w 288"/>
                <a:gd name="T35" fmla="*/ 70 h 403"/>
                <a:gd name="T36" fmla="*/ 46 w 288"/>
                <a:gd name="T37" fmla="*/ 47 h 403"/>
                <a:gd name="T38" fmla="*/ 54 w 288"/>
                <a:gd name="T39" fmla="*/ 32 h 403"/>
                <a:gd name="T40" fmla="*/ 69 w 288"/>
                <a:gd name="T41" fmla="*/ 0 h 403"/>
                <a:gd name="T42" fmla="*/ 69 w 288"/>
                <a:gd name="T4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403">
                  <a:moveTo>
                    <a:pt x="69" y="0"/>
                  </a:moveTo>
                  <a:lnTo>
                    <a:pt x="288" y="65"/>
                  </a:lnTo>
                  <a:lnTo>
                    <a:pt x="246" y="384"/>
                  </a:lnTo>
                  <a:lnTo>
                    <a:pt x="0" y="403"/>
                  </a:lnTo>
                  <a:lnTo>
                    <a:pt x="0" y="399"/>
                  </a:lnTo>
                  <a:lnTo>
                    <a:pt x="0" y="390"/>
                  </a:lnTo>
                  <a:lnTo>
                    <a:pt x="0" y="374"/>
                  </a:lnTo>
                  <a:lnTo>
                    <a:pt x="0" y="355"/>
                  </a:lnTo>
                  <a:lnTo>
                    <a:pt x="2" y="331"/>
                  </a:lnTo>
                  <a:lnTo>
                    <a:pt x="4" y="304"/>
                  </a:lnTo>
                  <a:lnTo>
                    <a:pt x="6" y="276"/>
                  </a:lnTo>
                  <a:lnTo>
                    <a:pt x="10" y="247"/>
                  </a:lnTo>
                  <a:lnTo>
                    <a:pt x="14" y="215"/>
                  </a:lnTo>
                  <a:lnTo>
                    <a:pt x="18" y="182"/>
                  </a:lnTo>
                  <a:lnTo>
                    <a:pt x="21" y="152"/>
                  </a:lnTo>
                  <a:lnTo>
                    <a:pt x="27" y="122"/>
                  </a:lnTo>
                  <a:lnTo>
                    <a:pt x="31" y="95"/>
                  </a:lnTo>
                  <a:lnTo>
                    <a:pt x="38" y="70"/>
                  </a:lnTo>
                  <a:lnTo>
                    <a:pt x="46" y="47"/>
                  </a:lnTo>
                  <a:lnTo>
                    <a:pt x="54" y="32"/>
                  </a:lnTo>
                  <a:lnTo>
                    <a:pt x="69" y="0"/>
                  </a:lnTo>
                  <a:lnTo>
                    <a:pt x="69" y="0"/>
                  </a:lnTo>
                  <a:close/>
                </a:path>
              </a:pathLst>
            </a:custGeom>
            <a:solidFill>
              <a:srgbClr val="FFF2CC"/>
            </a:solidFill>
            <a:ln>
              <a:noFill/>
            </a:ln>
            <a:extLst/>
          </p:spPr>
          <p:txBody>
            <a:bodyPr/>
            <a:lstStyle/>
            <a:p>
              <a:pPr fontAlgn="auto">
                <a:spcBef>
                  <a:spcPts val="0"/>
                </a:spcBef>
                <a:spcAft>
                  <a:spcPts val="0"/>
                </a:spcAft>
                <a:defRPr/>
              </a:pPr>
              <a:endParaRPr lang="en-US">
                <a:latin typeface="+mn-lt"/>
              </a:endParaRPr>
            </a:p>
          </p:txBody>
        </p:sp>
        <p:sp>
          <p:nvSpPr>
            <p:cNvPr id="40" name="Freeform 389"/>
            <p:cNvSpPr>
              <a:spLocks/>
            </p:cNvSpPr>
            <p:nvPr/>
          </p:nvSpPr>
          <p:spPr bwMode="auto">
            <a:xfrm>
              <a:off x="1933" y="3430"/>
              <a:ext cx="131" cy="88"/>
            </a:xfrm>
            <a:custGeom>
              <a:avLst/>
              <a:gdLst>
                <a:gd name="T0" fmla="*/ 0 w 263"/>
                <a:gd name="T1" fmla="*/ 122 h 175"/>
                <a:gd name="T2" fmla="*/ 249 w 263"/>
                <a:gd name="T3" fmla="*/ 175 h 175"/>
                <a:gd name="T4" fmla="*/ 263 w 263"/>
                <a:gd name="T5" fmla="*/ 65 h 175"/>
                <a:gd name="T6" fmla="*/ 44 w 263"/>
                <a:gd name="T7" fmla="*/ 0 h 175"/>
                <a:gd name="T8" fmla="*/ 42 w 263"/>
                <a:gd name="T9" fmla="*/ 2 h 175"/>
                <a:gd name="T10" fmla="*/ 38 w 263"/>
                <a:gd name="T11" fmla="*/ 9 h 175"/>
                <a:gd name="T12" fmla="*/ 36 w 263"/>
                <a:gd name="T13" fmla="*/ 13 h 175"/>
                <a:gd name="T14" fmla="*/ 34 w 263"/>
                <a:gd name="T15" fmla="*/ 21 h 175"/>
                <a:gd name="T16" fmla="*/ 31 w 263"/>
                <a:gd name="T17" fmla="*/ 27 h 175"/>
                <a:gd name="T18" fmla="*/ 29 w 263"/>
                <a:gd name="T19" fmla="*/ 34 h 175"/>
                <a:gd name="T20" fmla="*/ 25 w 263"/>
                <a:gd name="T21" fmla="*/ 42 h 175"/>
                <a:gd name="T22" fmla="*/ 23 w 263"/>
                <a:gd name="T23" fmla="*/ 49 h 175"/>
                <a:gd name="T24" fmla="*/ 19 w 263"/>
                <a:gd name="T25" fmla="*/ 57 h 175"/>
                <a:gd name="T26" fmla="*/ 17 w 263"/>
                <a:gd name="T27" fmla="*/ 66 h 175"/>
                <a:gd name="T28" fmla="*/ 13 w 263"/>
                <a:gd name="T29" fmla="*/ 74 h 175"/>
                <a:gd name="T30" fmla="*/ 12 w 263"/>
                <a:gd name="T31" fmla="*/ 84 h 175"/>
                <a:gd name="T32" fmla="*/ 10 w 263"/>
                <a:gd name="T33" fmla="*/ 91 h 175"/>
                <a:gd name="T34" fmla="*/ 8 w 263"/>
                <a:gd name="T35" fmla="*/ 101 h 175"/>
                <a:gd name="T36" fmla="*/ 0 w 263"/>
                <a:gd name="T37" fmla="*/ 122 h 175"/>
                <a:gd name="T38" fmla="*/ 0 w 263"/>
                <a:gd name="T39" fmla="*/ 1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3" h="175">
                  <a:moveTo>
                    <a:pt x="0" y="122"/>
                  </a:moveTo>
                  <a:lnTo>
                    <a:pt x="249" y="175"/>
                  </a:lnTo>
                  <a:lnTo>
                    <a:pt x="263" y="65"/>
                  </a:lnTo>
                  <a:lnTo>
                    <a:pt x="44" y="0"/>
                  </a:lnTo>
                  <a:lnTo>
                    <a:pt x="42" y="2"/>
                  </a:lnTo>
                  <a:lnTo>
                    <a:pt x="38" y="9"/>
                  </a:lnTo>
                  <a:lnTo>
                    <a:pt x="36" y="13"/>
                  </a:lnTo>
                  <a:lnTo>
                    <a:pt x="34" y="21"/>
                  </a:lnTo>
                  <a:lnTo>
                    <a:pt x="31" y="27"/>
                  </a:lnTo>
                  <a:lnTo>
                    <a:pt x="29" y="34"/>
                  </a:lnTo>
                  <a:lnTo>
                    <a:pt x="25" y="42"/>
                  </a:lnTo>
                  <a:lnTo>
                    <a:pt x="23" y="49"/>
                  </a:lnTo>
                  <a:lnTo>
                    <a:pt x="19" y="57"/>
                  </a:lnTo>
                  <a:lnTo>
                    <a:pt x="17" y="66"/>
                  </a:lnTo>
                  <a:lnTo>
                    <a:pt x="13" y="74"/>
                  </a:lnTo>
                  <a:lnTo>
                    <a:pt x="12" y="84"/>
                  </a:lnTo>
                  <a:lnTo>
                    <a:pt x="10" y="91"/>
                  </a:lnTo>
                  <a:lnTo>
                    <a:pt x="8" y="101"/>
                  </a:lnTo>
                  <a:lnTo>
                    <a:pt x="0" y="122"/>
                  </a:lnTo>
                  <a:lnTo>
                    <a:pt x="0" y="122"/>
                  </a:lnTo>
                  <a:close/>
                </a:path>
              </a:pathLst>
            </a:custGeom>
            <a:solidFill>
              <a:srgbClr val="E8D9D9"/>
            </a:solidFill>
            <a:ln>
              <a:noFill/>
            </a:ln>
            <a:extLst/>
          </p:spPr>
          <p:txBody>
            <a:bodyPr/>
            <a:lstStyle/>
            <a:p>
              <a:pPr fontAlgn="auto">
                <a:spcBef>
                  <a:spcPts val="0"/>
                </a:spcBef>
                <a:spcAft>
                  <a:spcPts val="0"/>
                </a:spcAft>
                <a:defRPr/>
              </a:pPr>
              <a:endParaRPr lang="en-US">
                <a:latin typeface="+mn-lt"/>
              </a:endParaRPr>
            </a:p>
          </p:txBody>
        </p:sp>
        <p:sp>
          <p:nvSpPr>
            <p:cNvPr id="41" name="Freeform 391"/>
            <p:cNvSpPr>
              <a:spLocks/>
            </p:cNvSpPr>
            <p:nvPr/>
          </p:nvSpPr>
          <p:spPr bwMode="auto">
            <a:xfrm>
              <a:off x="2255" y="3094"/>
              <a:ext cx="89" cy="51"/>
            </a:xfrm>
            <a:custGeom>
              <a:avLst/>
              <a:gdLst>
                <a:gd name="T0" fmla="*/ 0 w 177"/>
                <a:gd name="T1" fmla="*/ 103 h 103"/>
                <a:gd name="T2" fmla="*/ 40 w 177"/>
                <a:gd name="T3" fmla="*/ 15 h 103"/>
                <a:gd name="T4" fmla="*/ 177 w 177"/>
                <a:gd name="T5" fmla="*/ 0 h 103"/>
                <a:gd name="T6" fmla="*/ 148 w 177"/>
                <a:gd name="T7" fmla="*/ 95 h 103"/>
                <a:gd name="T8" fmla="*/ 0 w 177"/>
                <a:gd name="T9" fmla="*/ 103 h 103"/>
                <a:gd name="T10" fmla="*/ 0 w 177"/>
                <a:gd name="T11" fmla="*/ 103 h 103"/>
              </a:gdLst>
              <a:ahLst/>
              <a:cxnLst>
                <a:cxn ang="0">
                  <a:pos x="T0" y="T1"/>
                </a:cxn>
                <a:cxn ang="0">
                  <a:pos x="T2" y="T3"/>
                </a:cxn>
                <a:cxn ang="0">
                  <a:pos x="T4" y="T5"/>
                </a:cxn>
                <a:cxn ang="0">
                  <a:pos x="T6" y="T7"/>
                </a:cxn>
                <a:cxn ang="0">
                  <a:pos x="T8" y="T9"/>
                </a:cxn>
                <a:cxn ang="0">
                  <a:pos x="T10" y="T11"/>
                </a:cxn>
              </a:cxnLst>
              <a:rect l="0" t="0" r="r" b="b"/>
              <a:pathLst>
                <a:path w="177" h="103">
                  <a:moveTo>
                    <a:pt x="0" y="103"/>
                  </a:moveTo>
                  <a:lnTo>
                    <a:pt x="40" y="15"/>
                  </a:lnTo>
                  <a:lnTo>
                    <a:pt x="177" y="0"/>
                  </a:lnTo>
                  <a:lnTo>
                    <a:pt x="148" y="95"/>
                  </a:lnTo>
                  <a:lnTo>
                    <a:pt x="0" y="103"/>
                  </a:lnTo>
                  <a:lnTo>
                    <a:pt x="0" y="103"/>
                  </a:lnTo>
                  <a:close/>
                </a:path>
              </a:pathLst>
            </a:custGeom>
            <a:solidFill>
              <a:srgbClr val="B8B8D9"/>
            </a:solidFill>
            <a:ln>
              <a:noFill/>
            </a:ln>
            <a:extLst/>
          </p:spPr>
          <p:txBody>
            <a:bodyPr/>
            <a:lstStyle/>
            <a:p>
              <a:pPr fontAlgn="auto">
                <a:spcBef>
                  <a:spcPts val="0"/>
                </a:spcBef>
                <a:spcAft>
                  <a:spcPts val="0"/>
                </a:spcAft>
                <a:defRPr/>
              </a:pPr>
              <a:endParaRPr lang="en-US">
                <a:latin typeface="+mn-lt"/>
              </a:endParaRPr>
            </a:p>
          </p:txBody>
        </p:sp>
        <p:sp>
          <p:nvSpPr>
            <p:cNvPr id="42" name="Freeform 392"/>
            <p:cNvSpPr>
              <a:spLocks/>
            </p:cNvSpPr>
            <p:nvPr/>
          </p:nvSpPr>
          <p:spPr bwMode="auto">
            <a:xfrm>
              <a:off x="2240" y="3238"/>
              <a:ext cx="136" cy="133"/>
            </a:xfrm>
            <a:custGeom>
              <a:avLst/>
              <a:gdLst>
                <a:gd name="T0" fmla="*/ 0 w 272"/>
                <a:gd name="T1" fmla="*/ 179 h 266"/>
                <a:gd name="T2" fmla="*/ 4 w 272"/>
                <a:gd name="T3" fmla="*/ 173 h 266"/>
                <a:gd name="T4" fmla="*/ 14 w 272"/>
                <a:gd name="T5" fmla="*/ 164 h 266"/>
                <a:gd name="T6" fmla="*/ 31 w 272"/>
                <a:gd name="T7" fmla="*/ 154 h 266"/>
                <a:gd name="T8" fmla="*/ 54 w 272"/>
                <a:gd name="T9" fmla="*/ 143 h 266"/>
                <a:gd name="T10" fmla="*/ 84 w 272"/>
                <a:gd name="T11" fmla="*/ 133 h 266"/>
                <a:gd name="T12" fmla="*/ 122 w 272"/>
                <a:gd name="T13" fmla="*/ 127 h 266"/>
                <a:gd name="T14" fmla="*/ 168 w 272"/>
                <a:gd name="T15" fmla="*/ 127 h 266"/>
                <a:gd name="T16" fmla="*/ 202 w 272"/>
                <a:gd name="T17" fmla="*/ 129 h 266"/>
                <a:gd name="T18" fmla="*/ 217 w 272"/>
                <a:gd name="T19" fmla="*/ 126 h 266"/>
                <a:gd name="T20" fmla="*/ 227 w 272"/>
                <a:gd name="T21" fmla="*/ 118 h 266"/>
                <a:gd name="T22" fmla="*/ 234 w 272"/>
                <a:gd name="T23" fmla="*/ 106 h 266"/>
                <a:gd name="T24" fmla="*/ 240 w 272"/>
                <a:gd name="T25" fmla="*/ 93 h 266"/>
                <a:gd name="T26" fmla="*/ 242 w 272"/>
                <a:gd name="T27" fmla="*/ 80 h 266"/>
                <a:gd name="T28" fmla="*/ 246 w 272"/>
                <a:gd name="T29" fmla="*/ 65 h 266"/>
                <a:gd name="T30" fmla="*/ 248 w 272"/>
                <a:gd name="T31" fmla="*/ 53 h 266"/>
                <a:gd name="T32" fmla="*/ 259 w 272"/>
                <a:gd name="T33" fmla="*/ 0 h 266"/>
                <a:gd name="T34" fmla="*/ 263 w 272"/>
                <a:gd name="T35" fmla="*/ 10 h 266"/>
                <a:gd name="T36" fmla="*/ 265 w 272"/>
                <a:gd name="T37" fmla="*/ 21 h 266"/>
                <a:gd name="T38" fmla="*/ 267 w 272"/>
                <a:gd name="T39" fmla="*/ 36 h 266"/>
                <a:gd name="T40" fmla="*/ 268 w 272"/>
                <a:gd name="T41" fmla="*/ 55 h 266"/>
                <a:gd name="T42" fmla="*/ 272 w 272"/>
                <a:gd name="T43" fmla="*/ 76 h 266"/>
                <a:gd name="T44" fmla="*/ 272 w 272"/>
                <a:gd name="T45" fmla="*/ 99 h 266"/>
                <a:gd name="T46" fmla="*/ 272 w 272"/>
                <a:gd name="T47" fmla="*/ 124 h 266"/>
                <a:gd name="T48" fmla="*/ 261 w 272"/>
                <a:gd name="T49" fmla="*/ 152 h 266"/>
                <a:gd name="T50" fmla="*/ 238 w 272"/>
                <a:gd name="T51" fmla="*/ 183 h 266"/>
                <a:gd name="T52" fmla="*/ 208 w 272"/>
                <a:gd name="T53" fmla="*/ 211 h 266"/>
                <a:gd name="T54" fmla="*/ 175 w 272"/>
                <a:gd name="T55" fmla="*/ 238 h 266"/>
                <a:gd name="T56" fmla="*/ 141 w 272"/>
                <a:gd name="T57" fmla="*/ 257 h 266"/>
                <a:gd name="T58" fmla="*/ 113 w 272"/>
                <a:gd name="T59" fmla="*/ 266 h 266"/>
                <a:gd name="T60" fmla="*/ 93 w 272"/>
                <a:gd name="T61" fmla="*/ 264 h 266"/>
                <a:gd name="T62" fmla="*/ 90 w 272"/>
                <a:gd name="T63" fmla="*/ 245 h 266"/>
                <a:gd name="T64" fmla="*/ 86 w 272"/>
                <a:gd name="T65" fmla="*/ 221 h 266"/>
                <a:gd name="T66" fmla="*/ 76 w 272"/>
                <a:gd name="T67" fmla="*/ 203 h 266"/>
                <a:gd name="T68" fmla="*/ 63 w 272"/>
                <a:gd name="T69" fmla="*/ 192 h 266"/>
                <a:gd name="T70" fmla="*/ 46 w 272"/>
                <a:gd name="T71" fmla="*/ 184 h 266"/>
                <a:gd name="T72" fmla="*/ 29 w 272"/>
                <a:gd name="T73" fmla="*/ 181 h 266"/>
                <a:gd name="T74" fmla="*/ 14 w 272"/>
                <a:gd name="T75" fmla="*/ 179 h 266"/>
                <a:gd name="T76" fmla="*/ 4 w 272"/>
                <a:gd name="T77" fmla="*/ 179 h 266"/>
                <a:gd name="T78" fmla="*/ 0 w 272"/>
                <a:gd name="T79" fmla="*/ 18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266">
                  <a:moveTo>
                    <a:pt x="0" y="181"/>
                  </a:moveTo>
                  <a:lnTo>
                    <a:pt x="0" y="179"/>
                  </a:lnTo>
                  <a:lnTo>
                    <a:pt x="2" y="177"/>
                  </a:lnTo>
                  <a:lnTo>
                    <a:pt x="4" y="173"/>
                  </a:lnTo>
                  <a:lnTo>
                    <a:pt x="10" y="169"/>
                  </a:lnTo>
                  <a:lnTo>
                    <a:pt x="14" y="164"/>
                  </a:lnTo>
                  <a:lnTo>
                    <a:pt x="21" y="160"/>
                  </a:lnTo>
                  <a:lnTo>
                    <a:pt x="31" y="154"/>
                  </a:lnTo>
                  <a:lnTo>
                    <a:pt x="42" y="148"/>
                  </a:lnTo>
                  <a:lnTo>
                    <a:pt x="54" y="143"/>
                  </a:lnTo>
                  <a:lnTo>
                    <a:pt x="69" y="137"/>
                  </a:lnTo>
                  <a:lnTo>
                    <a:pt x="84" y="133"/>
                  </a:lnTo>
                  <a:lnTo>
                    <a:pt x="103" y="129"/>
                  </a:lnTo>
                  <a:lnTo>
                    <a:pt x="122" y="127"/>
                  </a:lnTo>
                  <a:lnTo>
                    <a:pt x="143" y="126"/>
                  </a:lnTo>
                  <a:lnTo>
                    <a:pt x="168" y="127"/>
                  </a:lnTo>
                  <a:lnTo>
                    <a:pt x="194" y="129"/>
                  </a:lnTo>
                  <a:lnTo>
                    <a:pt x="202" y="129"/>
                  </a:lnTo>
                  <a:lnTo>
                    <a:pt x="209" y="129"/>
                  </a:lnTo>
                  <a:lnTo>
                    <a:pt x="217" y="126"/>
                  </a:lnTo>
                  <a:lnTo>
                    <a:pt x="223" y="124"/>
                  </a:lnTo>
                  <a:lnTo>
                    <a:pt x="227" y="118"/>
                  </a:lnTo>
                  <a:lnTo>
                    <a:pt x="232" y="112"/>
                  </a:lnTo>
                  <a:lnTo>
                    <a:pt x="234" y="106"/>
                  </a:lnTo>
                  <a:lnTo>
                    <a:pt x="238" y="101"/>
                  </a:lnTo>
                  <a:lnTo>
                    <a:pt x="240" y="93"/>
                  </a:lnTo>
                  <a:lnTo>
                    <a:pt x="242" y="87"/>
                  </a:lnTo>
                  <a:lnTo>
                    <a:pt x="242" y="80"/>
                  </a:lnTo>
                  <a:lnTo>
                    <a:pt x="244" y="72"/>
                  </a:lnTo>
                  <a:lnTo>
                    <a:pt x="246" y="65"/>
                  </a:lnTo>
                  <a:lnTo>
                    <a:pt x="246" y="59"/>
                  </a:lnTo>
                  <a:lnTo>
                    <a:pt x="248" y="53"/>
                  </a:lnTo>
                  <a:lnTo>
                    <a:pt x="248" y="49"/>
                  </a:lnTo>
                  <a:lnTo>
                    <a:pt x="259" y="0"/>
                  </a:lnTo>
                  <a:lnTo>
                    <a:pt x="259" y="2"/>
                  </a:lnTo>
                  <a:lnTo>
                    <a:pt x="263" y="10"/>
                  </a:lnTo>
                  <a:lnTo>
                    <a:pt x="263" y="15"/>
                  </a:lnTo>
                  <a:lnTo>
                    <a:pt x="265" y="21"/>
                  </a:lnTo>
                  <a:lnTo>
                    <a:pt x="267" y="29"/>
                  </a:lnTo>
                  <a:lnTo>
                    <a:pt x="267" y="36"/>
                  </a:lnTo>
                  <a:lnTo>
                    <a:pt x="268" y="44"/>
                  </a:lnTo>
                  <a:lnTo>
                    <a:pt x="268" y="55"/>
                  </a:lnTo>
                  <a:lnTo>
                    <a:pt x="270" y="65"/>
                  </a:lnTo>
                  <a:lnTo>
                    <a:pt x="272" y="76"/>
                  </a:lnTo>
                  <a:lnTo>
                    <a:pt x="272" y="87"/>
                  </a:lnTo>
                  <a:lnTo>
                    <a:pt x="272" y="99"/>
                  </a:lnTo>
                  <a:lnTo>
                    <a:pt x="272" y="112"/>
                  </a:lnTo>
                  <a:lnTo>
                    <a:pt x="272" y="124"/>
                  </a:lnTo>
                  <a:lnTo>
                    <a:pt x="267" y="137"/>
                  </a:lnTo>
                  <a:lnTo>
                    <a:pt x="261" y="152"/>
                  </a:lnTo>
                  <a:lnTo>
                    <a:pt x="251" y="167"/>
                  </a:lnTo>
                  <a:lnTo>
                    <a:pt x="238" y="183"/>
                  </a:lnTo>
                  <a:lnTo>
                    <a:pt x="223" y="196"/>
                  </a:lnTo>
                  <a:lnTo>
                    <a:pt x="208" y="211"/>
                  </a:lnTo>
                  <a:lnTo>
                    <a:pt x="190" y="224"/>
                  </a:lnTo>
                  <a:lnTo>
                    <a:pt x="175" y="238"/>
                  </a:lnTo>
                  <a:lnTo>
                    <a:pt x="156" y="249"/>
                  </a:lnTo>
                  <a:lnTo>
                    <a:pt x="141" y="257"/>
                  </a:lnTo>
                  <a:lnTo>
                    <a:pt x="126" y="262"/>
                  </a:lnTo>
                  <a:lnTo>
                    <a:pt x="113" y="266"/>
                  </a:lnTo>
                  <a:lnTo>
                    <a:pt x="101" y="266"/>
                  </a:lnTo>
                  <a:lnTo>
                    <a:pt x="93" y="264"/>
                  </a:lnTo>
                  <a:lnTo>
                    <a:pt x="88" y="257"/>
                  </a:lnTo>
                  <a:lnTo>
                    <a:pt x="90" y="245"/>
                  </a:lnTo>
                  <a:lnTo>
                    <a:pt x="88" y="232"/>
                  </a:lnTo>
                  <a:lnTo>
                    <a:pt x="86" y="221"/>
                  </a:lnTo>
                  <a:lnTo>
                    <a:pt x="82" y="211"/>
                  </a:lnTo>
                  <a:lnTo>
                    <a:pt x="76" y="203"/>
                  </a:lnTo>
                  <a:lnTo>
                    <a:pt x="69" y="196"/>
                  </a:lnTo>
                  <a:lnTo>
                    <a:pt x="63" y="192"/>
                  </a:lnTo>
                  <a:lnTo>
                    <a:pt x="54" y="186"/>
                  </a:lnTo>
                  <a:lnTo>
                    <a:pt x="46" y="184"/>
                  </a:lnTo>
                  <a:lnTo>
                    <a:pt x="36" y="183"/>
                  </a:lnTo>
                  <a:lnTo>
                    <a:pt x="29" y="181"/>
                  </a:lnTo>
                  <a:lnTo>
                    <a:pt x="21" y="179"/>
                  </a:lnTo>
                  <a:lnTo>
                    <a:pt x="14" y="179"/>
                  </a:lnTo>
                  <a:lnTo>
                    <a:pt x="8" y="179"/>
                  </a:lnTo>
                  <a:lnTo>
                    <a:pt x="4" y="179"/>
                  </a:lnTo>
                  <a:lnTo>
                    <a:pt x="0" y="179"/>
                  </a:lnTo>
                  <a:lnTo>
                    <a:pt x="0" y="181"/>
                  </a:lnTo>
                  <a:lnTo>
                    <a:pt x="0" y="181"/>
                  </a:lnTo>
                  <a:close/>
                </a:path>
              </a:pathLst>
            </a:custGeom>
            <a:solidFill>
              <a:srgbClr val="FFEDED"/>
            </a:solidFill>
            <a:ln>
              <a:noFill/>
            </a:ln>
            <a:extLst/>
          </p:spPr>
          <p:txBody>
            <a:bodyPr/>
            <a:lstStyle/>
            <a:p>
              <a:pPr fontAlgn="auto">
                <a:spcBef>
                  <a:spcPts val="0"/>
                </a:spcBef>
                <a:spcAft>
                  <a:spcPts val="0"/>
                </a:spcAft>
                <a:defRPr/>
              </a:pPr>
              <a:endParaRPr lang="en-US">
                <a:latin typeface="+mn-lt"/>
              </a:endParaRPr>
            </a:p>
          </p:txBody>
        </p:sp>
      </p:grpSp>
      <p:sp>
        <p:nvSpPr>
          <p:cNvPr id="142" name="Content Placeholder 2"/>
          <p:cNvSpPr>
            <a:spLocks noGrp="1"/>
          </p:cNvSpPr>
          <p:nvPr>
            <p:ph idx="1"/>
          </p:nvPr>
        </p:nvSpPr>
        <p:spPr>
          <a:xfrm>
            <a:off x="1826296" y="1295401"/>
            <a:ext cx="6595603" cy="4876799"/>
          </a:xfrm>
        </p:spPr>
        <p:txBody>
          <a:bodyPr/>
          <a:lstStyle>
            <a:lvl1pPr>
              <a:spcBef>
                <a:spcPts val="1200"/>
              </a:spcBef>
              <a:defRPr>
                <a:latin typeface="+mn-lt"/>
              </a:defRPr>
            </a:lvl1pPr>
            <a:lvl2pPr>
              <a:spcBef>
                <a:spcPts val="1200"/>
              </a:spcBef>
              <a:defRPr>
                <a:latin typeface="+mn-lt"/>
              </a:defRPr>
            </a:lvl2pPr>
            <a:lvl3pPr>
              <a:spcBef>
                <a:spcPts val="1200"/>
              </a:spcBef>
              <a:defRPr>
                <a:latin typeface="+mn-lt"/>
              </a:defRPr>
            </a:lvl3pPr>
            <a:lvl4pPr>
              <a:spcBef>
                <a:spcPts val="1200"/>
              </a:spcBef>
              <a:defRPr>
                <a:latin typeface="+mn-lt"/>
              </a:defRPr>
            </a:lvl4pPr>
            <a:lvl5pPr>
              <a:spcBef>
                <a:spcPts val="1200"/>
              </a:spcBef>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Date Placeholder 2"/>
          <p:cNvSpPr>
            <a:spLocks noGrp="1"/>
          </p:cNvSpPr>
          <p:nvPr>
            <p:ph type="dt" sz="half" idx="10"/>
          </p:nvPr>
        </p:nvSpPr>
        <p:spPr/>
        <p:txBody>
          <a:bodyPr/>
          <a:lstStyle>
            <a:lvl1pPr>
              <a:defRPr/>
            </a:lvl1pPr>
          </a:lstStyle>
          <a:p>
            <a:pPr>
              <a:defRPr/>
            </a:pPr>
            <a:fld id="{A01F11A2-1136-4E70-8E0D-EC8F53581C4F}" type="datetimeFigureOut">
              <a:rPr lang="en-US"/>
              <a:pPr>
                <a:defRPr/>
              </a:pPr>
              <a:t>3/16/2015</a:t>
            </a:fld>
            <a:endParaRPr lang="en-US"/>
          </a:p>
        </p:txBody>
      </p:sp>
      <p:sp>
        <p:nvSpPr>
          <p:cNvPr id="44" name="Footer Placeholder 3"/>
          <p:cNvSpPr>
            <a:spLocks noGrp="1"/>
          </p:cNvSpPr>
          <p:nvPr>
            <p:ph type="ftr" sz="quarter" idx="11"/>
          </p:nvPr>
        </p:nvSpPr>
        <p:spPr/>
        <p:txBody>
          <a:bodyPr/>
          <a:lstStyle>
            <a:lvl1pPr>
              <a:defRPr/>
            </a:lvl1pPr>
          </a:lstStyle>
          <a:p>
            <a:pPr>
              <a:defRPr/>
            </a:pPr>
            <a:endParaRPr lang="en-US"/>
          </a:p>
        </p:txBody>
      </p:sp>
      <p:sp>
        <p:nvSpPr>
          <p:cNvPr id="45" name="Slide Number Placeholder 4"/>
          <p:cNvSpPr>
            <a:spLocks noGrp="1"/>
          </p:cNvSpPr>
          <p:nvPr>
            <p:ph type="sldNum" sz="quarter" idx="12"/>
          </p:nvPr>
        </p:nvSpPr>
        <p:spPr/>
        <p:txBody>
          <a:bodyPr/>
          <a:lstStyle>
            <a:lvl1pPr>
              <a:defRPr/>
            </a:lvl1pPr>
          </a:lstStyle>
          <a:p>
            <a:pPr>
              <a:defRPr/>
            </a:pPr>
            <a:fld id="{4A41FD22-845D-4C52-B2B6-03A3CB55C43D}"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46"/>
          <p:cNvPicPr>
            <a:picLocks noChangeAspect="1"/>
          </p:cNvPicPr>
          <p:nvPr userDrawn="1">
            <p:custDataLst>
              <p:tags r:id="rId1"/>
            </p:custDataLst>
          </p:nvPr>
        </p:nvPicPr>
        <p:blipFill>
          <a:blip r:embed="rId4"/>
          <a:srcRect/>
          <a:stretch>
            <a:fillRect/>
          </a:stretch>
        </p:blipFill>
        <p:spPr bwMode="auto">
          <a:xfrm>
            <a:off x="76200" y="-1724025"/>
            <a:ext cx="10363200" cy="9059863"/>
          </a:xfrm>
          <a:prstGeom prst="rect">
            <a:avLst/>
          </a:prstGeom>
          <a:noFill/>
          <a:ln w="9525">
            <a:noFill/>
            <a:miter lim="800000"/>
            <a:headEnd/>
            <a:tailEnd/>
          </a:ln>
        </p:spPr>
      </p:pic>
      <p:grpSp>
        <p:nvGrpSpPr>
          <p:cNvPr id="5" name="Group 339"/>
          <p:cNvGrpSpPr>
            <a:grpSpLocks noChangeAspect="1"/>
          </p:cNvGrpSpPr>
          <p:nvPr userDrawn="1">
            <p:custDataLst>
              <p:tags r:id="rId2"/>
            </p:custDataLst>
          </p:nvPr>
        </p:nvGrpSpPr>
        <p:grpSpPr bwMode="auto">
          <a:xfrm>
            <a:off x="-534161" y="2971800"/>
            <a:ext cx="3238315" cy="7334979"/>
            <a:chOff x="1895" y="2662"/>
            <a:chExt cx="498" cy="1128"/>
          </a:xfrm>
          <a:effectLst>
            <a:outerShdw blurRad="50800" dist="38100" dir="2700000" algn="tl" rotWithShape="0">
              <a:prstClr val="black">
                <a:alpha val="40000"/>
              </a:prstClr>
            </a:outerShdw>
          </a:effectLst>
        </p:grpSpPr>
        <p:sp>
          <p:nvSpPr>
            <p:cNvPr id="6" name="Freeform 342"/>
            <p:cNvSpPr>
              <a:spLocks/>
            </p:cNvSpPr>
            <p:nvPr/>
          </p:nvSpPr>
          <p:spPr bwMode="auto">
            <a:xfrm>
              <a:off x="1895" y="2997"/>
              <a:ext cx="426" cy="793"/>
            </a:xfrm>
            <a:custGeom>
              <a:avLst/>
              <a:gdLst>
                <a:gd name="T0" fmla="*/ 232 w 852"/>
                <a:gd name="T1" fmla="*/ 38 h 1586"/>
                <a:gd name="T2" fmla="*/ 188 w 852"/>
                <a:gd name="T3" fmla="*/ 63 h 1586"/>
                <a:gd name="T4" fmla="*/ 127 w 852"/>
                <a:gd name="T5" fmla="*/ 103 h 1586"/>
                <a:gd name="T6" fmla="*/ 63 w 852"/>
                <a:gd name="T7" fmla="*/ 148 h 1586"/>
                <a:gd name="T8" fmla="*/ 17 w 852"/>
                <a:gd name="T9" fmla="*/ 196 h 1586"/>
                <a:gd name="T10" fmla="*/ 0 w 852"/>
                <a:gd name="T11" fmla="*/ 240 h 1586"/>
                <a:gd name="T12" fmla="*/ 10 w 852"/>
                <a:gd name="T13" fmla="*/ 325 h 1586"/>
                <a:gd name="T14" fmla="*/ 34 w 852"/>
                <a:gd name="T15" fmla="*/ 445 h 1586"/>
                <a:gd name="T16" fmla="*/ 70 w 852"/>
                <a:gd name="T17" fmla="*/ 574 h 1586"/>
                <a:gd name="T18" fmla="*/ 112 w 852"/>
                <a:gd name="T19" fmla="*/ 688 h 1586"/>
                <a:gd name="T20" fmla="*/ 158 w 852"/>
                <a:gd name="T21" fmla="*/ 762 h 1586"/>
                <a:gd name="T22" fmla="*/ 148 w 852"/>
                <a:gd name="T23" fmla="*/ 785 h 1586"/>
                <a:gd name="T24" fmla="*/ 124 w 852"/>
                <a:gd name="T25" fmla="*/ 846 h 1586"/>
                <a:gd name="T26" fmla="*/ 95 w 852"/>
                <a:gd name="T27" fmla="*/ 930 h 1586"/>
                <a:gd name="T28" fmla="*/ 70 w 852"/>
                <a:gd name="T29" fmla="*/ 1023 h 1586"/>
                <a:gd name="T30" fmla="*/ 59 w 852"/>
                <a:gd name="T31" fmla="*/ 1110 h 1586"/>
                <a:gd name="T32" fmla="*/ 57 w 852"/>
                <a:gd name="T33" fmla="*/ 1152 h 1586"/>
                <a:gd name="T34" fmla="*/ 50 w 852"/>
                <a:gd name="T35" fmla="*/ 1224 h 1586"/>
                <a:gd name="T36" fmla="*/ 38 w 852"/>
                <a:gd name="T37" fmla="*/ 1331 h 1586"/>
                <a:gd name="T38" fmla="*/ 29 w 852"/>
                <a:gd name="T39" fmla="*/ 1439 h 1586"/>
                <a:gd name="T40" fmla="*/ 29 w 852"/>
                <a:gd name="T41" fmla="*/ 1523 h 1586"/>
                <a:gd name="T42" fmla="*/ 53 w 852"/>
                <a:gd name="T43" fmla="*/ 1570 h 1586"/>
                <a:gd name="T44" fmla="*/ 173 w 852"/>
                <a:gd name="T45" fmla="*/ 1584 h 1586"/>
                <a:gd name="T46" fmla="*/ 350 w 852"/>
                <a:gd name="T47" fmla="*/ 1557 h 1586"/>
                <a:gd name="T48" fmla="*/ 534 w 852"/>
                <a:gd name="T49" fmla="*/ 1513 h 1586"/>
                <a:gd name="T50" fmla="*/ 681 w 852"/>
                <a:gd name="T51" fmla="*/ 1470 h 1586"/>
                <a:gd name="T52" fmla="*/ 740 w 852"/>
                <a:gd name="T53" fmla="*/ 1452 h 1586"/>
                <a:gd name="T54" fmla="*/ 736 w 852"/>
                <a:gd name="T55" fmla="*/ 1392 h 1586"/>
                <a:gd name="T56" fmla="*/ 728 w 852"/>
                <a:gd name="T57" fmla="*/ 1245 h 1586"/>
                <a:gd name="T58" fmla="*/ 721 w 852"/>
                <a:gd name="T59" fmla="*/ 1059 h 1586"/>
                <a:gd name="T60" fmla="*/ 715 w 852"/>
                <a:gd name="T61" fmla="*/ 878 h 1586"/>
                <a:gd name="T62" fmla="*/ 713 w 852"/>
                <a:gd name="T63" fmla="*/ 751 h 1586"/>
                <a:gd name="T64" fmla="*/ 726 w 852"/>
                <a:gd name="T65" fmla="*/ 688 h 1586"/>
                <a:gd name="T66" fmla="*/ 753 w 852"/>
                <a:gd name="T67" fmla="*/ 620 h 1586"/>
                <a:gd name="T68" fmla="*/ 789 w 852"/>
                <a:gd name="T69" fmla="*/ 553 h 1586"/>
                <a:gd name="T70" fmla="*/ 822 w 852"/>
                <a:gd name="T71" fmla="*/ 498 h 1586"/>
                <a:gd name="T72" fmla="*/ 846 w 852"/>
                <a:gd name="T73" fmla="*/ 466 h 1586"/>
                <a:gd name="T74" fmla="*/ 850 w 852"/>
                <a:gd name="T75" fmla="*/ 453 h 1586"/>
                <a:gd name="T76" fmla="*/ 829 w 852"/>
                <a:gd name="T77" fmla="*/ 390 h 1586"/>
                <a:gd name="T78" fmla="*/ 793 w 852"/>
                <a:gd name="T79" fmla="*/ 280 h 1586"/>
                <a:gd name="T80" fmla="*/ 749 w 852"/>
                <a:gd name="T81" fmla="*/ 158 h 1586"/>
                <a:gd name="T82" fmla="*/ 704 w 852"/>
                <a:gd name="T83" fmla="*/ 55 h 1586"/>
                <a:gd name="T84" fmla="*/ 669 w 852"/>
                <a:gd name="T85" fmla="*/ 10 h 1586"/>
                <a:gd name="T86" fmla="*/ 626 w 852"/>
                <a:gd name="T87" fmla="*/ 0 h 1586"/>
                <a:gd name="T88" fmla="*/ 567 w 852"/>
                <a:gd name="T89" fmla="*/ 0 h 1586"/>
                <a:gd name="T90" fmla="*/ 506 w 852"/>
                <a:gd name="T91" fmla="*/ 4 h 1586"/>
                <a:gd name="T92" fmla="*/ 455 w 852"/>
                <a:gd name="T93" fmla="*/ 10 h 1586"/>
                <a:gd name="T94" fmla="*/ 426 w 852"/>
                <a:gd name="T95" fmla="*/ 11 h 1586"/>
                <a:gd name="T96" fmla="*/ 242 w 852"/>
                <a:gd name="T97" fmla="*/ 34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2" h="1586">
                  <a:moveTo>
                    <a:pt x="242" y="34"/>
                  </a:moveTo>
                  <a:lnTo>
                    <a:pt x="238" y="34"/>
                  </a:lnTo>
                  <a:lnTo>
                    <a:pt x="232" y="38"/>
                  </a:lnTo>
                  <a:lnTo>
                    <a:pt x="219" y="44"/>
                  </a:lnTo>
                  <a:lnTo>
                    <a:pt x="205" y="53"/>
                  </a:lnTo>
                  <a:lnTo>
                    <a:pt x="188" y="63"/>
                  </a:lnTo>
                  <a:lnTo>
                    <a:pt x="167" y="74"/>
                  </a:lnTo>
                  <a:lnTo>
                    <a:pt x="148" y="88"/>
                  </a:lnTo>
                  <a:lnTo>
                    <a:pt x="127" y="103"/>
                  </a:lnTo>
                  <a:lnTo>
                    <a:pt x="105" y="118"/>
                  </a:lnTo>
                  <a:lnTo>
                    <a:pt x="84" y="133"/>
                  </a:lnTo>
                  <a:lnTo>
                    <a:pt x="63" y="148"/>
                  </a:lnTo>
                  <a:lnTo>
                    <a:pt x="46" y="165"/>
                  </a:lnTo>
                  <a:lnTo>
                    <a:pt x="29" y="181"/>
                  </a:lnTo>
                  <a:lnTo>
                    <a:pt x="17" y="196"/>
                  </a:lnTo>
                  <a:lnTo>
                    <a:pt x="8" y="209"/>
                  </a:lnTo>
                  <a:lnTo>
                    <a:pt x="4" y="224"/>
                  </a:lnTo>
                  <a:lnTo>
                    <a:pt x="0" y="240"/>
                  </a:lnTo>
                  <a:lnTo>
                    <a:pt x="2" y="264"/>
                  </a:lnTo>
                  <a:lnTo>
                    <a:pt x="4" y="291"/>
                  </a:lnTo>
                  <a:lnTo>
                    <a:pt x="10" y="325"/>
                  </a:lnTo>
                  <a:lnTo>
                    <a:pt x="15" y="361"/>
                  </a:lnTo>
                  <a:lnTo>
                    <a:pt x="25" y="401"/>
                  </a:lnTo>
                  <a:lnTo>
                    <a:pt x="34" y="445"/>
                  </a:lnTo>
                  <a:lnTo>
                    <a:pt x="46" y="489"/>
                  </a:lnTo>
                  <a:lnTo>
                    <a:pt x="57" y="530"/>
                  </a:lnTo>
                  <a:lnTo>
                    <a:pt x="70" y="574"/>
                  </a:lnTo>
                  <a:lnTo>
                    <a:pt x="84" y="614"/>
                  </a:lnTo>
                  <a:lnTo>
                    <a:pt x="99" y="654"/>
                  </a:lnTo>
                  <a:lnTo>
                    <a:pt x="112" y="688"/>
                  </a:lnTo>
                  <a:lnTo>
                    <a:pt x="129" y="719"/>
                  </a:lnTo>
                  <a:lnTo>
                    <a:pt x="143" y="743"/>
                  </a:lnTo>
                  <a:lnTo>
                    <a:pt x="158" y="762"/>
                  </a:lnTo>
                  <a:lnTo>
                    <a:pt x="156" y="764"/>
                  </a:lnTo>
                  <a:lnTo>
                    <a:pt x="154" y="772"/>
                  </a:lnTo>
                  <a:lnTo>
                    <a:pt x="148" y="785"/>
                  </a:lnTo>
                  <a:lnTo>
                    <a:pt x="141" y="802"/>
                  </a:lnTo>
                  <a:lnTo>
                    <a:pt x="133" y="821"/>
                  </a:lnTo>
                  <a:lnTo>
                    <a:pt x="124" y="846"/>
                  </a:lnTo>
                  <a:lnTo>
                    <a:pt x="114" y="871"/>
                  </a:lnTo>
                  <a:lnTo>
                    <a:pt x="107" y="899"/>
                  </a:lnTo>
                  <a:lnTo>
                    <a:pt x="95" y="930"/>
                  </a:lnTo>
                  <a:lnTo>
                    <a:pt x="86" y="960"/>
                  </a:lnTo>
                  <a:lnTo>
                    <a:pt x="78" y="991"/>
                  </a:lnTo>
                  <a:lnTo>
                    <a:pt x="70" y="1023"/>
                  </a:lnTo>
                  <a:lnTo>
                    <a:pt x="65" y="1051"/>
                  </a:lnTo>
                  <a:lnTo>
                    <a:pt x="61" y="1084"/>
                  </a:lnTo>
                  <a:lnTo>
                    <a:pt x="59" y="1110"/>
                  </a:lnTo>
                  <a:lnTo>
                    <a:pt x="61" y="1137"/>
                  </a:lnTo>
                  <a:lnTo>
                    <a:pt x="59" y="1141"/>
                  </a:lnTo>
                  <a:lnTo>
                    <a:pt x="57" y="1152"/>
                  </a:lnTo>
                  <a:lnTo>
                    <a:pt x="55" y="1171"/>
                  </a:lnTo>
                  <a:lnTo>
                    <a:pt x="53" y="1196"/>
                  </a:lnTo>
                  <a:lnTo>
                    <a:pt x="50" y="1224"/>
                  </a:lnTo>
                  <a:lnTo>
                    <a:pt x="46" y="1259"/>
                  </a:lnTo>
                  <a:lnTo>
                    <a:pt x="42" y="1293"/>
                  </a:lnTo>
                  <a:lnTo>
                    <a:pt x="38" y="1331"/>
                  </a:lnTo>
                  <a:lnTo>
                    <a:pt x="34" y="1367"/>
                  </a:lnTo>
                  <a:lnTo>
                    <a:pt x="32" y="1405"/>
                  </a:lnTo>
                  <a:lnTo>
                    <a:pt x="29" y="1439"/>
                  </a:lnTo>
                  <a:lnTo>
                    <a:pt x="29" y="1471"/>
                  </a:lnTo>
                  <a:lnTo>
                    <a:pt x="27" y="1500"/>
                  </a:lnTo>
                  <a:lnTo>
                    <a:pt x="29" y="1523"/>
                  </a:lnTo>
                  <a:lnTo>
                    <a:pt x="31" y="1542"/>
                  </a:lnTo>
                  <a:lnTo>
                    <a:pt x="34" y="1553"/>
                  </a:lnTo>
                  <a:lnTo>
                    <a:pt x="53" y="1570"/>
                  </a:lnTo>
                  <a:lnTo>
                    <a:pt x="84" y="1580"/>
                  </a:lnTo>
                  <a:lnTo>
                    <a:pt x="124" y="1586"/>
                  </a:lnTo>
                  <a:lnTo>
                    <a:pt x="173" y="1584"/>
                  </a:lnTo>
                  <a:lnTo>
                    <a:pt x="226" y="1578"/>
                  </a:lnTo>
                  <a:lnTo>
                    <a:pt x="287" y="1570"/>
                  </a:lnTo>
                  <a:lnTo>
                    <a:pt x="350" y="1557"/>
                  </a:lnTo>
                  <a:lnTo>
                    <a:pt x="413" y="1544"/>
                  </a:lnTo>
                  <a:lnTo>
                    <a:pt x="475" y="1529"/>
                  </a:lnTo>
                  <a:lnTo>
                    <a:pt x="534" y="1513"/>
                  </a:lnTo>
                  <a:lnTo>
                    <a:pt x="590" y="1496"/>
                  </a:lnTo>
                  <a:lnTo>
                    <a:pt x="639" y="1483"/>
                  </a:lnTo>
                  <a:lnTo>
                    <a:pt x="681" y="1470"/>
                  </a:lnTo>
                  <a:lnTo>
                    <a:pt x="711" y="1460"/>
                  </a:lnTo>
                  <a:lnTo>
                    <a:pt x="732" y="1452"/>
                  </a:lnTo>
                  <a:lnTo>
                    <a:pt x="740" y="1452"/>
                  </a:lnTo>
                  <a:lnTo>
                    <a:pt x="740" y="1443"/>
                  </a:lnTo>
                  <a:lnTo>
                    <a:pt x="738" y="1424"/>
                  </a:lnTo>
                  <a:lnTo>
                    <a:pt x="736" y="1392"/>
                  </a:lnTo>
                  <a:lnTo>
                    <a:pt x="734" y="1350"/>
                  </a:lnTo>
                  <a:lnTo>
                    <a:pt x="730" y="1300"/>
                  </a:lnTo>
                  <a:lnTo>
                    <a:pt x="728" y="1245"/>
                  </a:lnTo>
                  <a:lnTo>
                    <a:pt x="726" y="1186"/>
                  </a:lnTo>
                  <a:lnTo>
                    <a:pt x="723" y="1124"/>
                  </a:lnTo>
                  <a:lnTo>
                    <a:pt x="721" y="1059"/>
                  </a:lnTo>
                  <a:lnTo>
                    <a:pt x="719" y="996"/>
                  </a:lnTo>
                  <a:lnTo>
                    <a:pt x="715" y="935"/>
                  </a:lnTo>
                  <a:lnTo>
                    <a:pt x="715" y="878"/>
                  </a:lnTo>
                  <a:lnTo>
                    <a:pt x="713" y="827"/>
                  </a:lnTo>
                  <a:lnTo>
                    <a:pt x="713" y="785"/>
                  </a:lnTo>
                  <a:lnTo>
                    <a:pt x="713" y="751"/>
                  </a:lnTo>
                  <a:lnTo>
                    <a:pt x="717" y="730"/>
                  </a:lnTo>
                  <a:lnTo>
                    <a:pt x="719" y="709"/>
                  </a:lnTo>
                  <a:lnTo>
                    <a:pt x="726" y="688"/>
                  </a:lnTo>
                  <a:lnTo>
                    <a:pt x="732" y="665"/>
                  </a:lnTo>
                  <a:lnTo>
                    <a:pt x="744" y="643"/>
                  </a:lnTo>
                  <a:lnTo>
                    <a:pt x="753" y="620"/>
                  </a:lnTo>
                  <a:lnTo>
                    <a:pt x="764" y="597"/>
                  </a:lnTo>
                  <a:lnTo>
                    <a:pt x="776" y="574"/>
                  </a:lnTo>
                  <a:lnTo>
                    <a:pt x="789" y="553"/>
                  </a:lnTo>
                  <a:lnTo>
                    <a:pt x="801" y="534"/>
                  </a:lnTo>
                  <a:lnTo>
                    <a:pt x="812" y="515"/>
                  </a:lnTo>
                  <a:lnTo>
                    <a:pt x="822" y="498"/>
                  </a:lnTo>
                  <a:lnTo>
                    <a:pt x="833" y="485"/>
                  </a:lnTo>
                  <a:lnTo>
                    <a:pt x="841" y="473"/>
                  </a:lnTo>
                  <a:lnTo>
                    <a:pt x="846" y="466"/>
                  </a:lnTo>
                  <a:lnTo>
                    <a:pt x="850" y="460"/>
                  </a:lnTo>
                  <a:lnTo>
                    <a:pt x="852" y="458"/>
                  </a:lnTo>
                  <a:lnTo>
                    <a:pt x="850" y="453"/>
                  </a:lnTo>
                  <a:lnTo>
                    <a:pt x="846" y="439"/>
                  </a:lnTo>
                  <a:lnTo>
                    <a:pt x="839" y="416"/>
                  </a:lnTo>
                  <a:lnTo>
                    <a:pt x="829" y="390"/>
                  </a:lnTo>
                  <a:lnTo>
                    <a:pt x="820" y="357"/>
                  </a:lnTo>
                  <a:lnTo>
                    <a:pt x="806" y="319"/>
                  </a:lnTo>
                  <a:lnTo>
                    <a:pt x="793" y="280"/>
                  </a:lnTo>
                  <a:lnTo>
                    <a:pt x="780" y="240"/>
                  </a:lnTo>
                  <a:lnTo>
                    <a:pt x="764" y="198"/>
                  </a:lnTo>
                  <a:lnTo>
                    <a:pt x="749" y="158"/>
                  </a:lnTo>
                  <a:lnTo>
                    <a:pt x="734" y="120"/>
                  </a:lnTo>
                  <a:lnTo>
                    <a:pt x="719" y="86"/>
                  </a:lnTo>
                  <a:lnTo>
                    <a:pt x="704" y="55"/>
                  </a:lnTo>
                  <a:lnTo>
                    <a:pt x="690" y="32"/>
                  </a:lnTo>
                  <a:lnTo>
                    <a:pt x="679" y="15"/>
                  </a:lnTo>
                  <a:lnTo>
                    <a:pt x="669" y="10"/>
                  </a:lnTo>
                  <a:lnTo>
                    <a:pt x="658" y="6"/>
                  </a:lnTo>
                  <a:lnTo>
                    <a:pt x="643" y="2"/>
                  </a:lnTo>
                  <a:lnTo>
                    <a:pt x="626" y="0"/>
                  </a:lnTo>
                  <a:lnTo>
                    <a:pt x="609" y="0"/>
                  </a:lnTo>
                  <a:lnTo>
                    <a:pt x="588" y="0"/>
                  </a:lnTo>
                  <a:lnTo>
                    <a:pt x="567" y="0"/>
                  </a:lnTo>
                  <a:lnTo>
                    <a:pt x="548" y="2"/>
                  </a:lnTo>
                  <a:lnTo>
                    <a:pt x="527" y="4"/>
                  </a:lnTo>
                  <a:lnTo>
                    <a:pt x="506" y="4"/>
                  </a:lnTo>
                  <a:lnTo>
                    <a:pt x="487" y="6"/>
                  </a:lnTo>
                  <a:lnTo>
                    <a:pt x="470" y="8"/>
                  </a:lnTo>
                  <a:lnTo>
                    <a:pt x="455" y="10"/>
                  </a:lnTo>
                  <a:lnTo>
                    <a:pt x="443" y="10"/>
                  </a:lnTo>
                  <a:lnTo>
                    <a:pt x="432" y="10"/>
                  </a:lnTo>
                  <a:lnTo>
                    <a:pt x="426" y="11"/>
                  </a:lnTo>
                  <a:lnTo>
                    <a:pt x="424" y="11"/>
                  </a:lnTo>
                  <a:lnTo>
                    <a:pt x="242" y="34"/>
                  </a:lnTo>
                  <a:lnTo>
                    <a:pt x="242" y="34"/>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7" name="Freeform 343"/>
            <p:cNvSpPr>
              <a:spLocks/>
            </p:cNvSpPr>
            <p:nvPr/>
          </p:nvSpPr>
          <p:spPr bwMode="auto">
            <a:xfrm>
              <a:off x="2055" y="3036"/>
              <a:ext cx="86" cy="170"/>
            </a:xfrm>
            <a:custGeom>
              <a:avLst/>
              <a:gdLst>
                <a:gd name="T0" fmla="*/ 0 w 173"/>
                <a:gd name="T1" fmla="*/ 2 h 340"/>
                <a:gd name="T2" fmla="*/ 173 w 173"/>
                <a:gd name="T3" fmla="*/ 0 h 340"/>
                <a:gd name="T4" fmla="*/ 157 w 173"/>
                <a:gd name="T5" fmla="*/ 340 h 340"/>
                <a:gd name="T6" fmla="*/ 0 w 173"/>
                <a:gd name="T7" fmla="*/ 2 h 340"/>
                <a:gd name="T8" fmla="*/ 0 w 173"/>
                <a:gd name="T9" fmla="*/ 2 h 340"/>
              </a:gdLst>
              <a:ahLst/>
              <a:cxnLst>
                <a:cxn ang="0">
                  <a:pos x="T0" y="T1"/>
                </a:cxn>
                <a:cxn ang="0">
                  <a:pos x="T2" y="T3"/>
                </a:cxn>
                <a:cxn ang="0">
                  <a:pos x="T4" y="T5"/>
                </a:cxn>
                <a:cxn ang="0">
                  <a:pos x="T6" y="T7"/>
                </a:cxn>
                <a:cxn ang="0">
                  <a:pos x="T8" y="T9"/>
                </a:cxn>
              </a:cxnLst>
              <a:rect l="0" t="0" r="r" b="b"/>
              <a:pathLst>
                <a:path w="173" h="340">
                  <a:moveTo>
                    <a:pt x="0" y="2"/>
                  </a:moveTo>
                  <a:lnTo>
                    <a:pt x="173" y="0"/>
                  </a:lnTo>
                  <a:lnTo>
                    <a:pt x="157" y="340"/>
                  </a:lnTo>
                  <a:lnTo>
                    <a:pt x="0" y="2"/>
                  </a:lnTo>
                  <a:lnTo>
                    <a:pt x="0" y="2"/>
                  </a:lnTo>
                  <a:close/>
                </a:path>
              </a:pathLst>
            </a:custGeom>
            <a:solidFill>
              <a:srgbClr val="FFD6B0"/>
            </a:solidFill>
            <a:ln>
              <a:noFill/>
            </a:ln>
            <a:extLst/>
          </p:spPr>
          <p:txBody>
            <a:bodyPr/>
            <a:lstStyle/>
            <a:p>
              <a:pPr fontAlgn="auto">
                <a:spcBef>
                  <a:spcPts val="0"/>
                </a:spcBef>
                <a:spcAft>
                  <a:spcPts val="0"/>
                </a:spcAft>
                <a:defRPr/>
              </a:pPr>
              <a:endParaRPr lang="en-US">
                <a:latin typeface="+mn-lt"/>
              </a:endParaRPr>
            </a:p>
          </p:txBody>
        </p:sp>
        <p:sp>
          <p:nvSpPr>
            <p:cNvPr id="8" name="Freeform 344"/>
            <p:cNvSpPr>
              <a:spLocks/>
            </p:cNvSpPr>
            <p:nvPr/>
          </p:nvSpPr>
          <p:spPr bwMode="auto">
            <a:xfrm>
              <a:off x="2229" y="3005"/>
              <a:ext cx="58" cy="125"/>
            </a:xfrm>
            <a:custGeom>
              <a:avLst/>
              <a:gdLst>
                <a:gd name="T0" fmla="*/ 2 w 116"/>
                <a:gd name="T1" fmla="*/ 17 h 251"/>
                <a:gd name="T2" fmla="*/ 0 w 116"/>
                <a:gd name="T3" fmla="*/ 23 h 251"/>
                <a:gd name="T4" fmla="*/ 0 w 116"/>
                <a:gd name="T5" fmla="*/ 31 h 251"/>
                <a:gd name="T6" fmla="*/ 0 w 116"/>
                <a:gd name="T7" fmla="*/ 38 h 251"/>
                <a:gd name="T8" fmla="*/ 2 w 116"/>
                <a:gd name="T9" fmla="*/ 46 h 251"/>
                <a:gd name="T10" fmla="*/ 2 w 116"/>
                <a:gd name="T11" fmla="*/ 54 h 251"/>
                <a:gd name="T12" fmla="*/ 2 w 116"/>
                <a:gd name="T13" fmla="*/ 63 h 251"/>
                <a:gd name="T14" fmla="*/ 4 w 116"/>
                <a:gd name="T15" fmla="*/ 73 h 251"/>
                <a:gd name="T16" fmla="*/ 4 w 116"/>
                <a:gd name="T17" fmla="*/ 80 h 251"/>
                <a:gd name="T18" fmla="*/ 6 w 116"/>
                <a:gd name="T19" fmla="*/ 90 h 251"/>
                <a:gd name="T20" fmla="*/ 8 w 116"/>
                <a:gd name="T21" fmla="*/ 97 h 251"/>
                <a:gd name="T22" fmla="*/ 8 w 116"/>
                <a:gd name="T23" fmla="*/ 107 h 251"/>
                <a:gd name="T24" fmla="*/ 12 w 116"/>
                <a:gd name="T25" fmla="*/ 116 h 251"/>
                <a:gd name="T26" fmla="*/ 14 w 116"/>
                <a:gd name="T27" fmla="*/ 124 h 251"/>
                <a:gd name="T28" fmla="*/ 16 w 116"/>
                <a:gd name="T29" fmla="*/ 133 h 251"/>
                <a:gd name="T30" fmla="*/ 20 w 116"/>
                <a:gd name="T31" fmla="*/ 141 h 251"/>
                <a:gd name="T32" fmla="*/ 23 w 116"/>
                <a:gd name="T33" fmla="*/ 150 h 251"/>
                <a:gd name="T34" fmla="*/ 25 w 116"/>
                <a:gd name="T35" fmla="*/ 158 h 251"/>
                <a:gd name="T36" fmla="*/ 29 w 116"/>
                <a:gd name="T37" fmla="*/ 166 h 251"/>
                <a:gd name="T38" fmla="*/ 29 w 116"/>
                <a:gd name="T39" fmla="*/ 173 h 251"/>
                <a:gd name="T40" fmla="*/ 33 w 116"/>
                <a:gd name="T41" fmla="*/ 183 h 251"/>
                <a:gd name="T42" fmla="*/ 33 w 116"/>
                <a:gd name="T43" fmla="*/ 190 h 251"/>
                <a:gd name="T44" fmla="*/ 35 w 116"/>
                <a:gd name="T45" fmla="*/ 200 h 251"/>
                <a:gd name="T46" fmla="*/ 37 w 116"/>
                <a:gd name="T47" fmla="*/ 207 h 251"/>
                <a:gd name="T48" fmla="*/ 39 w 116"/>
                <a:gd name="T49" fmla="*/ 215 h 251"/>
                <a:gd name="T50" fmla="*/ 39 w 116"/>
                <a:gd name="T51" fmla="*/ 223 h 251"/>
                <a:gd name="T52" fmla="*/ 39 w 116"/>
                <a:gd name="T53" fmla="*/ 228 h 251"/>
                <a:gd name="T54" fmla="*/ 39 w 116"/>
                <a:gd name="T55" fmla="*/ 234 h 251"/>
                <a:gd name="T56" fmla="*/ 40 w 116"/>
                <a:gd name="T57" fmla="*/ 242 h 251"/>
                <a:gd name="T58" fmla="*/ 40 w 116"/>
                <a:gd name="T59" fmla="*/ 247 h 251"/>
                <a:gd name="T60" fmla="*/ 40 w 116"/>
                <a:gd name="T61" fmla="*/ 251 h 251"/>
                <a:gd name="T62" fmla="*/ 116 w 116"/>
                <a:gd name="T63" fmla="*/ 225 h 251"/>
                <a:gd name="T64" fmla="*/ 115 w 116"/>
                <a:gd name="T65" fmla="*/ 221 h 251"/>
                <a:gd name="T66" fmla="*/ 113 w 116"/>
                <a:gd name="T67" fmla="*/ 215 h 251"/>
                <a:gd name="T68" fmla="*/ 109 w 116"/>
                <a:gd name="T69" fmla="*/ 206 h 251"/>
                <a:gd name="T70" fmla="*/ 107 w 116"/>
                <a:gd name="T71" fmla="*/ 194 h 251"/>
                <a:gd name="T72" fmla="*/ 101 w 116"/>
                <a:gd name="T73" fmla="*/ 179 h 251"/>
                <a:gd name="T74" fmla="*/ 96 w 116"/>
                <a:gd name="T75" fmla="*/ 164 h 251"/>
                <a:gd name="T76" fmla="*/ 90 w 116"/>
                <a:gd name="T77" fmla="*/ 147 h 251"/>
                <a:gd name="T78" fmla="*/ 84 w 116"/>
                <a:gd name="T79" fmla="*/ 128 h 251"/>
                <a:gd name="T80" fmla="*/ 77 w 116"/>
                <a:gd name="T81" fmla="*/ 109 h 251"/>
                <a:gd name="T82" fmla="*/ 69 w 116"/>
                <a:gd name="T83" fmla="*/ 90 h 251"/>
                <a:gd name="T84" fmla="*/ 59 w 116"/>
                <a:gd name="T85" fmla="*/ 73 h 251"/>
                <a:gd name="T86" fmla="*/ 52 w 116"/>
                <a:gd name="T87" fmla="*/ 55 h 251"/>
                <a:gd name="T88" fmla="*/ 44 w 116"/>
                <a:gd name="T89" fmla="*/ 40 h 251"/>
                <a:gd name="T90" fmla="*/ 39 w 116"/>
                <a:gd name="T91" fmla="*/ 27 h 251"/>
                <a:gd name="T92" fmla="*/ 31 w 116"/>
                <a:gd name="T93" fmla="*/ 17 h 251"/>
                <a:gd name="T94" fmla="*/ 25 w 116"/>
                <a:gd name="T95" fmla="*/ 12 h 251"/>
                <a:gd name="T96" fmla="*/ 23 w 116"/>
                <a:gd name="T97" fmla="*/ 10 h 251"/>
                <a:gd name="T98" fmla="*/ 21 w 116"/>
                <a:gd name="T99" fmla="*/ 8 h 251"/>
                <a:gd name="T100" fmla="*/ 18 w 116"/>
                <a:gd name="T101" fmla="*/ 4 h 251"/>
                <a:gd name="T102" fmla="*/ 14 w 116"/>
                <a:gd name="T103" fmla="*/ 2 h 251"/>
                <a:gd name="T104" fmla="*/ 10 w 116"/>
                <a:gd name="T105" fmla="*/ 0 h 251"/>
                <a:gd name="T106" fmla="*/ 6 w 116"/>
                <a:gd name="T107" fmla="*/ 2 h 251"/>
                <a:gd name="T108" fmla="*/ 4 w 116"/>
                <a:gd name="T109" fmla="*/ 4 h 251"/>
                <a:gd name="T110" fmla="*/ 4 w 116"/>
                <a:gd name="T111" fmla="*/ 8 h 251"/>
                <a:gd name="T112" fmla="*/ 2 w 116"/>
                <a:gd name="T113" fmla="*/ 12 h 251"/>
                <a:gd name="T114" fmla="*/ 2 w 116"/>
                <a:gd name="T115" fmla="*/ 17 h 251"/>
                <a:gd name="T116" fmla="*/ 2 w 116"/>
                <a:gd name="T117" fmla="*/ 1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251">
                  <a:moveTo>
                    <a:pt x="2" y="17"/>
                  </a:moveTo>
                  <a:lnTo>
                    <a:pt x="0" y="23"/>
                  </a:lnTo>
                  <a:lnTo>
                    <a:pt x="0" y="31"/>
                  </a:lnTo>
                  <a:lnTo>
                    <a:pt x="0" y="38"/>
                  </a:lnTo>
                  <a:lnTo>
                    <a:pt x="2" y="46"/>
                  </a:lnTo>
                  <a:lnTo>
                    <a:pt x="2" y="54"/>
                  </a:lnTo>
                  <a:lnTo>
                    <a:pt x="2" y="63"/>
                  </a:lnTo>
                  <a:lnTo>
                    <a:pt x="4" y="73"/>
                  </a:lnTo>
                  <a:lnTo>
                    <a:pt x="4" y="80"/>
                  </a:lnTo>
                  <a:lnTo>
                    <a:pt x="6" y="90"/>
                  </a:lnTo>
                  <a:lnTo>
                    <a:pt x="8" y="97"/>
                  </a:lnTo>
                  <a:lnTo>
                    <a:pt x="8" y="107"/>
                  </a:lnTo>
                  <a:lnTo>
                    <a:pt x="12" y="116"/>
                  </a:lnTo>
                  <a:lnTo>
                    <a:pt x="14" y="124"/>
                  </a:lnTo>
                  <a:lnTo>
                    <a:pt x="16" y="133"/>
                  </a:lnTo>
                  <a:lnTo>
                    <a:pt x="20" y="141"/>
                  </a:lnTo>
                  <a:lnTo>
                    <a:pt x="23" y="150"/>
                  </a:lnTo>
                  <a:lnTo>
                    <a:pt x="25" y="158"/>
                  </a:lnTo>
                  <a:lnTo>
                    <a:pt x="29" y="166"/>
                  </a:lnTo>
                  <a:lnTo>
                    <a:pt x="29" y="173"/>
                  </a:lnTo>
                  <a:lnTo>
                    <a:pt x="33" y="183"/>
                  </a:lnTo>
                  <a:lnTo>
                    <a:pt x="33" y="190"/>
                  </a:lnTo>
                  <a:lnTo>
                    <a:pt x="35" y="200"/>
                  </a:lnTo>
                  <a:lnTo>
                    <a:pt x="37" y="207"/>
                  </a:lnTo>
                  <a:lnTo>
                    <a:pt x="39" y="215"/>
                  </a:lnTo>
                  <a:lnTo>
                    <a:pt x="39" y="223"/>
                  </a:lnTo>
                  <a:lnTo>
                    <a:pt x="39" y="228"/>
                  </a:lnTo>
                  <a:lnTo>
                    <a:pt x="39" y="234"/>
                  </a:lnTo>
                  <a:lnTo>
                    <a:pt x="40" y="242"/>
                  </a:lnTo>
                  <a:lnTo>
                    <a:pt x="40" y="247"/>
                  </a:lnTo>
                  <a:lnTo>
                    <a:pt x="40" y="251"/>
                  </a:lnTo>
                  <a:lnTo>
                    <a:pt x="116" y="225"/>
                  </a:lnTo>
                  <a:lnTo>
                    <a:pt x="115" y="221"/>
                  </a:lnTo>
                  <a:lnTo>
                    <a:pt x="113" y="215"/>
                  </a:lnTo>
                  <a:lnTo>
                    <a:pt x="109" y="206"/>
                  </a:lnTo>
                  <a:lnTo>
                    <a:pt x="107" y="194"/>
                  </a:lnTo>
                  <a:lnTo>
                    <a:pt x="101" y="179"/>
                  </a:lnTo>
                  <a:lnTo>
                    <a:pt x="96" y="164"/>
                  </a:lnTo>
                  <a:lnTo>
                    <a:pt x="90" y="147"/>
                  </a:lnTo>
                  <a:lnTo>
                    <a:pt x="84" y="128"/>
                  </a:lnTo>
                  <a:lnTo>
                    <a:pt x="77" y="109"/>
                  </a:lnTo>
                  <a:lnTo>
                    <a:pt x="69" y="90"/>
                  </a:lnTo>
                  <a:lnTo>
                    <a:pt x="59" y="73"/>
                  </a:lnTo>
                  <a:lnTo>
                    <a:pt x="52" y="55"/>
                  </a:lnTo>
                  <a:lnTo>
                    <a:pt x="44" y="40"/>
                  </a:lnTo>
                  <a:lnTo>
                    <a:pt x="39" y="27"/>
                  </a:lnTo>
                  <a:lnTo>
                    <a:pt x="31" y="17"/>
                  </a:lnTo>
                  <a:lnTo>
                    <a:pt x="25" y="12"/>
                  </a:lnTo>
                  <a:lnTo>
                    <a:pt x="23" y="10"/>
                  </a:lnTo>
                  <a:lnTo>
                    <a:pt x="21" y="8"/>
                  </a:lnTo>
                  <a:lnTo>
                    <a:pt x="18" y="4"/>
                  </a:lnTo>
                  <a:lnTo>
                    <a:pt x="14" y="2"/>
                  </a:lnTo>
                  <a:lnTo>
                    <a:pt x="10" y="0"/>
                  </a:lnTo>
                  <a:lnTo>
                    <a:pt x="6" y="2"/>
                  </a:lnTo>
                  <a:lnTo>
                    <a:pt x="4" y="4"/>
                  </a:lnTo>
                  <a:lnTo>
                    <a:pt x="4" y="8"/>
                  </a:lnTo>
                  <a:lnTo>
                    <a:pt x="2" y="12"/>
                  </a:lnTo>
                  <a:lnTo>
                    <a:pt x="2" y="17"/>
                  </a:lnTo>
                  <a:lnTo>
                    <a:pt x="2" y="17"/>
                  </a:lnTo>
                  <a:close/>
                </a:path>
              </a:pathLst>
            </a:custGeom>
            <a:solidFill>
              <a:srgbClr val="FFEDED"/>
            </a:solidFill>
            <a:ln>
              <a:noFill/>
            </a:ln>
            <a:extLst/>
          </p:spPr>
          <p:txBody>
            <a:bodyPr/>
            <a:lstStyle/>
            <a:p>
              <a:pPr fontAlgn="auto">
                <a:spcBef>
                  <a:spcPts val="0"/>
                </a:spcBef>
                <a:spcAft>
                  <a:spcPts val="0"/>
                </a:spcAft>
                <a:defRPr/>
              </a:pPr>
              <a:endParaRPr lang="en-US">
                <a:latin typeface="+mn-lt"/>
              </a:endParaRPr>
            </a:p>
          </p:txBody>
        </p:sp>
        <p:sp>
          <p:nvSpPr>
            <p:cNvPr id="9" name="Freeform 345"/>
            <p:cNvSpPr>
              <a:spLocks/>
            </p:cNvSpPr>
            <p:nvPr/>
          </p:nvSpPr>
          <p:spPr bwMode="auto">
            <a:xfrm>
              <a:off x="2137" y="3317"/>
              <a:ext cx="32" cy="84"/>
            </a:xfrm>
            <a:custGeom>
              <a:avLst/>
              <a:gdLst>
                <a:gd name="T0" fmla="*/ 40 w 65"/>
                <a:gd name="T1" fmla="*/ 167 h 167"/>
                <a:gd name="T2" fmla="*/ 40 w 65"/>
                <a:gd name="T3" fmla="*/ 165 h 167"/>
                <a:gd name="T4" fmla="*/ 40 w 65"/>
                <a:gd name="T5" fmla="*/ 163 h 167"/>
                <a:gd name="T6" fmla="*/ 42 w 65"/>
                <a:gd name="T7" fmla="*/ 159 h 167"/>
                <a:gd name="T8" fmla="*/ 44 w 65"/>
                <a:gd name="T9" fmla="*/ 154 h 167"/>
                <a:gd name="T10" fmla="*/ 46 w 65"/>
                <a:gd name="T11" fmla="*/ 148 h 167"/>
                <a:gd name="T12" fmla="*/ 48 w 65"/>
                <a:gd name="T13" fmla="*/ 142 h 167"/>
                <a:gd name="T14" fmla="*/ 51 w 65"/>
                <a:gd name="T15" fmla="*/ 135 h 167"/>
                <a:gd name="T16" fmla="*/ 55 w 65"/>
                <a:gd name="T17" fmla="*/ 127 h 167"/>
                <a:gd name="T18" fmla="*/ 57 w 65"/>
                <a:gd name="T19" fmla="*/ 118 h 167"/>
                <a:gd name="T20" fmla="*/ 59 w 65"/>
                <a:gd name="T21" fmla="*/ 110 h 167"/>
                <a:gd name="T22" fmla="*/ 61 w 65"/>
                <a:gd name="T23" fmla="*/ 100 h 167"/>
                <a:gd name="T24" fmla="*/ 63 w 65"/>
                <a:gd name="T25" fmla="*/ 91 h 167"/>
                <a:gd name="T26" fmla="*/ 63 w 65"/>
                <a:gd name="T27" fmla="*/ 81 h 167"/>
                <a:gd name="T28" fmla="*/ 65 w 65"/>
                <a:gd name="T29" fmla="*/ 72 h 167"/>
                <a:gd name="T30" fmla="*/ 63 w 65"/>
                <a:gd name="T31" fmla="*/ 64 h 167"/>
                <a:gd name="T32" fmla="*/ 61 w 65"/>
                <a:gd name="T33" fmla="*/ 57 h 167"/>
                <a:gd name="T34" fmla="*/ 53 w 65"/>
                <a:gd name="T35" fmla="*/ 0 h 167"/>
                <a:gd name="T36" fmla="*/ 0 w 65"/>
                <a:gd name="T37" fmla="*/ 49 h 167"/>
                <a:gd name="T38" fmla="*/ 0 w 65"/>
                <a:gd name="T39" fmla="*/ 144 h 167"/>
                <a:gd name="T40" fmla="*/ 40 w 65"/>
                <a:gd name="T41" fmla="*/ 167 h 167"/>
                <a:gd name="T42" fmla="*/ 40 w 65"/>
                <a:gd name="T4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67">
                  <a:moveTo>
                    <a:pt x="40" y="167"/>
                  </a:moveTo>
                  <a:lnTo>
                    <a:pt x="40" y="165"/>
                  </a:lnTo>
                  <a:lnTo>
                    <a:pt x="40" y="163"/>
                  </a:lnTo>
                  <a:lnTo>
                    <a:pt x="42" y="159"/>
                  </a:lnTo>
                  <a:lnTo>
                    <a:pt x="44" y="154"/>
                  </a:lnTo>
                  <a:lnTo>
                    <a:pt x="46" y="148"/>
                  </a:lnTo>
                  <a:lnTo>
                    <a:pt x="48" y="142"/>
                  </a:lnTo>
                  <a:lnTo>
                    <a:pt x="51" y="135"/>
                  </a:lnTo>
                  <a:lnTo>
                    <a:pt x="55" y="127"/>
                  </a:lnTo>
                  <a:lnTo>
                    <a:pt x="57" y="118"/>
                  </a:lnTo>
                  <a:lnTo>
                    <a:pt x="59" y="110"/>
                  </a:lnTo>
                  <a:lnTo>
                    <a:pt x="61" y="100"/>
                  </a:lnTo>
                  <a:lnTo>
                    <a:pt x="63" y="91"/>
                  </a:lnTo>
                  <a:lnTo>
                    <a:pt x="63" y="81"/>
                  </a:lnTo>
                  <a:lnTo>
                    <a:pt x="65" y="72"/>
                  </a:lnTo>
                  <a:lnTo>
                    <a:pt x="63" y="64"/>
                  </a:lnTo>
                  <a:lnTo>
                    <a:pt x="61" y="57"/>
                  </a:lnTo>
                  <a:lnTo>
                    <a:pt x="53" y="0"/>
                  </a:lnTo>
                  <a:lnTo>
                    <a:pt x="0" y="49"/>
                  </a:lnTo>
                  <a:lnTo>
                    <a:pt x="0" y="144"/>
                  </a:lnTo>
                  <a:lnTo>
                    <a:pt x="40" y="167"/>
                  </a:lnTo>
                  <a:lnTo>
                    <a:pt x="40" y="167"/>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10" name="Freeform 346"/>
            <p:cNvSpPr>
              <a:spLocks/>
            </p:cNvSpPr>
            <p:nvPr/>
          </p:nvSpPr>
          <p:spPr bwMode="auto">
            <a:xfrm>
              <a:off x="2128" y="2984"/>
              <a:ext cx="45" cy="222"/>
            </a:xfrm>
            <a:custGeom>
              <a:avLst/>
              <a:gdLst>
                <a:gd name="T0" fmla="*/ 17 w 89"/>
                <a:gd name="T1" fmla="*/ 0 h 445"/>
                <a:gd name="T2" fmla="*/ 78 w 89"/>
                <a:gd name="T3" fmla="*/ 57 h 445"/>
                <a:gd name="T4" fmla="*/ 42 w 89"/>
                <a:gd name="T5" fmla="*/ 173 h 445"/>
                <a:gd name="T6" fmla="*/ 89 w 89"/>
                <a:gd name="T7" fmla="*/ 192 h 445"/>
                <a:gd name="T8" fmla="*/ 11 w 89"/>
                <a:gd name="T9" fmla="*/ 445 h 445"/>
                <a:gd name="T10" fmla="*/ 0 w 89"/>
                <a:gd name="T11" fmla="*/ 324 h 445"/>
                <a:gd name="T12" fmla="*/ 2 w 89"/>
                <a:gd name="T13" fmla="*/ 128 h 445"/>
                <a:gd name="T14" fmla="*/ 17 w 89"/>
                <a:gd name="T15" fmla="*/ 0 h 445"/>
                <a:gd name="T16" fmla="*/ 17 w 89"/>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445">
                  <a:moveTo>
                    <a:pt x="17" y="0"/>
                  </a:moveTo>
                  <a:lnTo>
                    <a:pt x="78" y="57"/>
                  </a:lnTo>
                  <a:lnTo>
                    <a:pt x="42" y="173"/>
                  </a:lnTo>
                  <a:lnTo>
                    <a:pt x="89" y="192"/>
                  </a:lnTo>
                  <a:lnTo>
                    <a:pt x="11" y="445"/>
                  </a:lnTo>
                  <a:lnTo>
                    <a:pt x="0" y="324"/>
                  </a:lnTo>
                  <a:lnTo>
                    <a:pt x="2" y="128"/>
                  </a:lnTo>
                  <a:lnTo>
                    <a:pt x="17" y="0"/>
                  </a:lnTo>
                  <a:lnTo>
                    <a:pt x="17" y="0"/>
                  </a:lnTo>
                  <a:close/>
                </a:path>
              </a:pathLst>
            </a:custGeom>
            <a:solidFill>
              <a:srgbClr val="E8D9D9"/>
            </a:solidFill>
            <a:ln>
              <a:noFill/>
            </a:ln>
            <a:extLst/>
          </p:spPr>
          <p:txBody>
            <a:bodyPr/>
            <a:lstStyle/>
            <a:p>
              <a:pPr fontAlgn="auto">
                <a:spcBef>
                  <a:spcPts val="0"/>
                </a:spcBef>
                <a:spcAft>
                  <a:spcPts val="0"/>
                </a:spcAft>
                <a:defRPr/>
              </a:pPr>
              <a:endParaRPr lang="en-US">
                <a:latin typeface="+mn-lt"/>
              </a:endParaRPr>
            </a:p>
          </p:txBody>
        </p:sp>
        <p:sp>
          <p:nvSpPr>
            <p:cNvPr id="11" name="Freeform 347"/>
            <p:cNvSpPr>
              <a:spLocks/>
            </p:cNvSpPr>
            <p:nvPr/>
          </p:nvSpPr>
          <p:spPr bwMode="auto">
            <a:xfrm>
              <a:off x="2160" y="3559"/>
              <a:ext cx="60" cy="44"/>
            </a:xfrm>
            <a:custGeom>
              <a:avLst/>
              <a:gdLst>
                <a:gd name="T0" fmla="*/ 38 w 119"/>
                <a:gd name="T1" fmla="*/ 9 h 87"/>
                <a:gd name="T2" fmla="*/ 36 w 119"/>
                <a:gd name="T3" fmla="*/ 9 h 87"/>
                <a:gd name="T4" fmla="*/ 36 w 119"/>
                <a:gd name="T5" fmla="*/ 11 h 87"/>
                <a:gd name="T6" fmla="*/ 34 w 119"/>
                <a:gd name="T7" fmla="*/ 15 h 87"/>
                <a:gd name="T8" fmla="*/ 32 w 119"/>
                <a:gd name="T9" fmla="*/ 19 h 87"/>
                <a:gd name="T10" fmla="*/ 30 w 119"/>
                <a:gd name="T11" fmla="*/ 22 h 87"/>
                <a:gd name="T12" fmla="*/ 26 w 119"/>
                <a:gd name="T13" fmla="*/ 30 h 87"/>
                <a:gd name="T14" fmla="*/ 24 w 119"/>
                <a:gd name="T15" fmla="*/ 36 h 87"/>
                <a:gd name="T16" fmla="*/ 22 w 119"/>
                <a:gd name="T17" fmla="*/ 41 h 87"/>
                <a:gd name="T18" fmla="*/ 19 w 119"/>
                <a:gd name="T19" fmla="*/ 47 h 87"/>
                <a:gd name="T20" fmla="*/ 15 w 119"/>
                <a:gd name="T21" fmla="*/ 55 h 87"/>
                <a:gd name="T22" fmla="*/ 11 w 119"/>
                <a:gd name="T23" fmla="*/ 59 h 87"/>
                <a:gd name="T24" fmla="*/ 9 w 119"/>
                <a:gd name="T25" fmla="*/ 64 h 87"/>
                <a:gd name="T26" fmla="*/ 5 w 119"/>
                <a:gd name="T27" fmla="*/ 70 h 87"/>
                <a:gd name="T28" fmla="*/ 3 w 119"/>
                <a:gd name="T29" fmla="*/ 72 h 87"/>
                <a:gd name="T30" fmla="*/ 0 w 119"/>
                <a:gd name="T31" fmla="*/ 74 h 87"/>
                <a:gd name="T32" fmla="*/ 0 w 119"/>
                <a:gd name="T33" fmla="*/ 76 h 87"/>
                <a:gd name="T34" fmla="*/ 1 w 119"/>
                <a:gd name="T35" fmla="*/ 78 h 87"/>
                <a:gd name="T36" fmla="*/ 3 w 119"/>
                <a:gd name="T37" fmla="*/ 78 h 87"/>
                <a:gd name="T38" fmla="*/ 9 w 119"/>
                <a:gd name="T39" fmla="*/ 79 h 87"/>
                <a:gd name="T40" fmla="*/ 15 w 119"/>
                <a:gd name="T41" fmla="*/ 81 h 87"/>
                <a:gd name="T42" fmla="*/ 22 w 119"/>
                <a:gd name="T43" fmla="*/ 83 h 87"/>
                <a:gd name="T44" fmla="*/ 28 w 119"/>
                <a:gd name="T45" fmla="*/ 85 h 87"/>
                <a:gd name="T46" fmla="*/ 38 w 119"/>
                <a:gd name="T47" fmla="*/ 87 h 87"/>
                <a:gd name="T48" fmla="*/ 47 w 119"/>
                <a:gd name="T49" fmla="*/ 87 h 87"/>
                <a:gd name="T50" fmla="*/ 55 w 119"/>
                <a:gd name="T51" fmla="*/ 87 h 87"/>
                <a:gd name="T52" fmla="*/ 66 w 119"/>
                <a:gd name="T53" fmla="*/ 87 h 87"/>
                <a:gd name="T54" fmla="*/ 78 w 119"/>
                <a:gd name="T55" fmla="*/ 85 h 87"/>
                <a:gd name="T56" fmla="*/ 87 w 119"/>
                <a:gd name="T57" fmla="*/ 83 h 87"/>
                <a:gd name="T58" fmla="*/ 97 w 119"/>
                <a:gd name="T59" fmla="*/ 79 h 87"/>
                <a:gd name="T60" fmla="*/ 108 w 119"/>
                <a:gd name="T61" fmla="*/ 76 h 87"/>
                <a:gd name="T62" fmla="*/ 119 w 119"/>
                <a:gd name="T63" fmla="*/ 70 h 87"/>
                <a:gd name="T64" fmla="*/ 117 w 119"/>
                <a:gd name="T65" fmla="*/ 68 h 87"/>
                <a:gd name="T66" fmla="*/ 114 w 119"/>
                <a:gd name="T67" fmla="*/ 64 h 87"/>
                <a:gd name="T68" fmla="*/ 112 w 119"/>
                <a:gd name="T69" fmla="*/ 59 h 87"/>
                <a:gd name="T70" fmla="*/ 110 w 119"/>
                <a:gd name="T71" fmla="*/ 55 h 87"/>
                <a:gd name="T72" fmla="*/ 106 w 119"/>
                <a:gd name="T73" fmla="*/ 51 h 87"/>
                <a:gd name="T74" fmla="*/ 104 w 119"/>
                <a:gd name="T75" fmla="*/ 47 h 87"/>
                <a:gd name="T76" fmla="*/ 100 w 119"/>
                <a:gd name="T77" fmla="*/ 41 h 87"/>
                <a:gd name="T78" fmla="*/ 97 w 119"/>
                <a:gd name="T79" fmla="*/ 36 h 87"/>
                <a:gd name="T80" fmla="*/ 95 w 119"/>
                <a:gd name="T81" fmla="*/ 30 h 87"/>
                <a:gd name="T82" fmla="*/ 93 w 119"/>
                <a:gd name="T83" fmla="*/ 24 h 87"/>
                <a:gd name="T84" fmla="*/ 89 w 119"/>
                <a:gd name="T85" fmla="*/ 17 h 87"/>
                <a:gd name="T86" fmla="*/ 87 w 119"/>
                <a:gd name="T87" fmla="*/ 11 h 87"/>
                <a:gd name="T88" fmla="*/ 85 w 119"/>
                <a:gd name="T89" fmla="*/ 5 h 87"/>
                <a:gd name="T90" fmla="*/ 85 w 119"/>
                <a:gd name="T91" fmla="*/ 0 h 87"/>
                <a:gd name="T92" fmla="*/ 38 w 119"/>
                <a:gd name="T93" fmla="*/ 9 h 87"/>
                <a:gd name="T94" fmla="*/ 38 w 119"/>
                <a:gd name="T95"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87">
                  <a:moveTo>
                    <a:pt x="38" y="9"/>
                  </a:moveTo>
                  <a:lnTo>
                    <a:pt x="36" y="9"/>
                  </a:lnTo>
                  <a:lnTo>
                    <a:pt x="36" y="11"/>
                  </a:lnTo>
                  <a:lnTo>
                    <a:pt x="34" y="15"/>
                  </a:lnTo>
                  <a:lnTo>
                    <a:pt x="32" y="19"/>
                  </a:lnTo>
                  <a:lnTo>
                    <a:pt x="30" y="22"/>
                  </a:lnTo>
                  <a:lnTo>
                    <a:pt x="26" y="30"/>
                  </a:lnTo>
                  <a:lnTo>
                    <a:pt x="24" y="36"/>
                  </a:lnTo>
                  <a:lnTo>
                    <a:pt x="22" y="41"/>
                  </a:lnTo>
                  <a:lnTo>
                    <a:pt x="19" y="47"/>
                  </a:lnTo>
                  <a:lnTo>
                    <a:pt x="15" y="55"/>
                  </a:lnTo>
                  <a:lnTo>
                    <a:pt x="11" y="59"/>
                  </a:lnTo>
                  <a:lnTo>
                    <a:pt x="9" y="64"/>
                  </a:lnTo>
                  <a:lnTo>
                    <a:pt x="5" y="70"/>
                  </a:lnTo>
                  <a:lnTo>
                    <a:pt x="3" y="72"/>
                  </a:lnTo>
                  <a:lnTo>
                    <a:pt x="0" y="74"/>
                  </a:lnTo>
                  <a:lnTo>
                    <a:pt x="0" y="76"/>
                  </a:lnTo>
                  <a:lnTo>
                    <a:pt x="1" y="78"/>
                  </a:lnTo>
                  <a:lnTo>
                    <a:pt x="3" y="78"/>
                  </a:lnTo>
                  <a:lnTo>
                    <a:pt x="9" y="79"/>
                  </a:lnTo>
                  <a:lnTo>
                    <a:pt x="15" y="81"/>
                  </a:lnTo>
                  <a:lnTo>
                    <a:pt x="22" y="83"/>
                  </a:lnTo>
                  <a:lnTo>
                    <a:pt x="28" y="85"/>
                  </a:lnTo>
                  <a:lnTo>
                    <a:pt x="38" y="87"/>
                  </a:lnTo>
                  <a:lnTo>
                    <a:pt x="47" y="87"/>
                  </a:lnTo>
                  <a:lnTo>
                    <a:pt x="55" y="87"/>
                  </a:lnTo>
                  <a:lnTo>
                    <a:pt x="66" y="87"/>
                  </a:lnTo>
                  <a:lnTo>
                    <a:pt x="78" y="85"/>
                  </a:lnTo>
                  <a:lnTo>
                    <a:pt x="87" y="83"/>
                  </a:lnTo>
                  <a:lnTo>
                    <a:pt x="97" y="79"/>
                  </a:lnTo>
                  <a:lnTo>
                    <a:pt x="108" y="76"/>
                  </a:lnTo>
                  <a:lnTo>
                    <a:pt x="119" y="70"/>
                  </a:lnTo>
                  <a:lnTo>
                    <a:pt x="117" y="68"/>
                  </a:lnTo>
                  <a:lnTo>
                    <a:pt x="114" y="64"/>
                  </a:lnTo>
                  <a:lnTo>
                    <a:pt x="112" y="59"/>
                  </a:lnTo>
                  <a:lnTo>
                    <a:pt x="110" y="55"/>
                  </a:lnTo>
                  <a:lnTo>
                    <a:pt x="106" y="51"/>
                  </a:lnTo>
                  <a:lnTo>
                    <a:pt x="104" y="47"/>
                  </a:lnTo>
                  <a:lnTo>
                    <a:pt x="100" y="41"/>
                  </a:lnTo>
                  <a:lnTo>
                    <a:pt x="97" y="36"/>
                  </a:lnTo>
                  <a:lnTo>
                    <a:pt x="95" y="30"/>
                  </a:lnTo>
                  <a:lnTo>
                    <a:pt x="93" y="24"/>
                  </a:lnTo>
                  <a:lnTo>
                    <a:pt x="89" y="17"/>
                  </a:lnTo>
                  <a:lnTo>
                    <a:pt x="87" y="11"/>
                  </a:lnTo>
                  <a:lnTo>
                    <a:pt x="85" y="5"/>
                  </a:lnTo>
                  <a:lnTo>
                    <a:pt x="85" y="0"/>
                  </a:lnTo>
                  <a:lnTo>
                    <a:pt x="38" y="9"/>
                  </a:lnTo>
                  <a:lnTo>
                    <a:pt x="38" y="9"/>
                  </a:lnTo>
                  <a:close/>
                </a:path>
              </a:pathLst>
            </a:custGeom>
            <a:solidFill>
              <a:srgbClr val="9447FF"/>
            </a:solidFill>
            <a:ln>
              <a:noFill/>
            </a:ln>
            <a:extLst/>
          </p:spPr>
          <p:txBody>
            <a:bodyPr/>
            <a:lstStyle/>
            <a:p>
              <a:pPr fontAlgn="auto">
                <a:spcBef>
                  <a:spcPts val="0"/>
                </a:spcBef>
                <a:spcAft>
                  <a:spcPts val="0"/>
                </a:spcAft>
                <a:defRPr/>
              </a:pPr>
              <a:endParaRPr lang="en-US">
                <a:latin typeface="+mn-lt"/>
              </a:endParaRPr>
            </a:p>
          </p:txBody>
        </p:sp>
        <p:sp>
          <p:nvSpPr>
            <p:cNvPr id="12" name="Freeform 348"/>
            <p:cNvSpPr>
              <a:spLocks/>
            </p:cNvSpPr>
            <p:nvPr/>
          </p:nvSpPr>
          <p:spPr bwMode="auto">
            <a:xfrm>
              <a:off x="2011" y="2917"/>
              <a:ext cx="124" cy="149"/>
            </a:xfrm>
            <a:custGeom>
              <a:avLst/>
              <a:gdLst>
                <a:gd name="T0" fmla="*/ 247 w 247"/>
                <a:gd name="T1" fmla="*/ 143 h 299"/>
                <a:gd name="T2" fmla="*/ 245 w 247"/>
                <a:gd name="T3" fmla="*/ 145 h 299"/>
                <a:gd name="T4" fmla="*/ 245 w 247"/>
                <a:gd name="T5" fmla="*/ 149 h 299"/>
                <a:gd name="T6" fmla="*/ 245 w 247"/>
                <a:gd name="T7" fmla="*/ 154 h 299"/>
                <a:gd name="T8" fmla="*/ 245 w 247"/>
                <a:gd name="T9" fmla="*/ 164 h 299"/>
                <a:gd name="T10" fmla="*/ 245 w 247"/>
                <a:gd name="T11" fmla="*/ 173 h 299"/>
                <a:gd name="T12" fmla="*/ 243 w 247"/>
                <a:gd name="T13" fmla="*/ 185 h 299"/>
                <a:gd name="T14" fmla="*/ 243 w 247"/>
                <a:gd name="T15" fmla="*/ 198 h 299"/>
                <a:gd name="T16" fmla="*/ 243 w 247"/>
                <a:gd name="T17" fmla="*/ 211 h 299"/>
                <a:gd name="T18" fmla="*/ 240 w 247"/>
                <a:gd name="T19" fmla="*/ 225 h 299"/>
                <a:gd name="T20" fmla="*/ 238 w 247"/>
                <a:gd name="T21" fmla="*/ 238 h 299"/>
                <a:gd name="T22" fmla="*/ 236 w 247"/>
                <a:gd name="T23" fmla="*/ 249 h 299"/>
                <a:gd name="T24" fmla="*/ 234 w 247"/>
                <a:gd name="T25" fmla="*/ 263 h 299"/>
                <a:gd name="T26" fmla="*/ 228 w 247"/>
                <a:gd name="T27" fmla="*/ 272 h 299"/>
                <a:gd name="T28" fmla="*/ 226 w 247"/>
                <a:gd name="T29" fmla="*/ 282 h 299"/>
                <a:gd name="T30" fmla="*/ 221 w 247"/>
                <a:gd name="T31" fmla="*/ 289 h 299"/>
                <a:gd name="T32" fmla="*/ 217 w 247"/>
                <a:gd name="T33" fmla="*/ 295 h 299"/>
                <a:gd name="T34" fmla="*/ 207 w 247"/>
                <a:gd name="T35" fmla="*/ 297 h 299"/>
                <a:gd name="T36" fmla="*/ 198 w 247"/>
                <a:gd name="T37" fmla="*/ 299 h 299"/>
                <a:gd name="T38" fmla="*/ 185 w 247"/>
                <a:gd name="T39" fmla="*/ 297 h 299"/>
                <a:gd name="T40" fmla="*/ 169 w 247"/>
                <a:gd name="T41" fmla="*/ 297 h 299"/>
                <a:gd name="T42" fmla="*/ 150 w 247"/>
                <a:gd name="T43" fmla="*/ 291 h 299"/>
                <a:gd name="T44" fmla="*/ 133 w 247"/>
                <a:gd name="T45" fmla="*/ 287 h 299"/>
                <a:gd name="T46" fmla="*/ 114 w 247"/>
                <a:gd name="T47" fmla="*/ 280 h 299"/>
                <a:gd name="T48" fmla="*/ 97 w 247"/>
                <a:gd name="T49" fmla="*/ 272 h 299"/>
                <a:gd name="T50" fmla="*/ 78 w 247"/>
                <a:gd name="T51" fmla="*/ 263 h 299"/>
                <a:gd name="T52" fmla="*/ 61 w 247"/>
                <a:gd name="T53" fmla="*/ 251 h 299"/>
                <a:gd name="T54" fmla="*/ 44 w 247"/>
                <a:gd name="T55" fmla="*/ 240 h 299"/>
                <a:gd name="T56" fmla="*/ 30 w 247"/>
                <a:gd name="T57" fmla="*/ 225 h 299"/>
                <a:gd name="T58" fmla="*/ 17 w 247"/>
                <a:gd name="T59" fmla="*/ 209 h 299"/>
                <a:gd name="T60" fmla="*/ 8 w 247"/>
                <a:gd name="T61" fmla="*/ 192 h 299"/>
                <a:gd name="T62" fmla="*/ 2 w 247"/>
                <a:gd name="T63" fmla="*/ 175 h 299"/>
                <a:gd name="T64" fmla="*/ 0 w 247"/>
                <a:gd name="T65" fmla="*/ 154 h 299"/>
                <a:gd name="T66" fmla="*/ 0 w 247"/>
                <a:gd name="T67" fmla="*/ 133 h 299"/>
                <a:gd name="T68" fmla="*/ 0 w 247"/>
                <a:gd name="T69" fmla="*/ 116 h 299"/>
                <a:gd name="T70" fmla="*/ 0 w 247"/>
                <a:gd name="T71" fmla="*/ 97 h 299"/>
                <a:gd name="T72" fmla="*/ 0 w 247"/>
                <a:gd name="T73" fmla="*/ 84 h 299"/>
                <a:gd name="T74" fmla="*/ 0 w 247"/>
                <a:gd name="T75" fmla="*/ 69 h 299"/>
                <a:gd name="T76" fmla="*/ 0 w 247"/>
                <a:gd name="T77" fmla="*/ 57 h 299"/>
                <a:gd name="T78" fmla="*/ 0 w 247"/>
                <a:gd name="T79" fmla="*/ 44 h 299"/>
                <a:gd name="T80" fmla="*/ 0 w 247"/>
                <a:gd name="T81" fmla="*/ 35 h 299"/>
                <a:gd name="T82" fmla="*/ 0 w 247"/>
                <a:gd name="T83" fmla="*/ 25 h 299"/>
                <a:gd name="T84" fmla="*/ 0 w 247"/>
                <a:gd name="T85" fmla="*/ 19 h 299"/>
                <a:gd name="T86" fmla="*/ 0 w 247"/>
                <a:gd name="T87" fmla="*/ 12 h 299"/>
                <a:gd name="T88" fmla="*/ 0 w 247"/>
                <a:gd name="T89" fmla="*/ 8 h 299"/>
                <a:gd name="T90" fmla="*/ 0 w 247"/>
                <a:gd name="T91" fmla="*/ 2 h 299"/>
                <a:gd name="T92" fmla="*/ 0 w 247"/>
                <a:gd name="T93" fmla="*/ 0 h 299"/>
                <a:gd name="T94" fmla="*/ 247 w 247"/>
                <a:gd name="T95" fmla="*/ 143 h 299"/>
                <a:gd name="T96" fmla="*/ 247 w 247"/>
                <a:gd name="T97" fmla="*/ 14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 h="299">
                  <a:moveTo>
                    <a:pt x="247" y="143"/>
                  </a:moveTo>
                  <a:lnTo>
                    <a:pt x="245" y="145"/>
                  </a:lnTo>
                  <a:lnTo>
                    <a:pt x="245" y="149"/>
                  </a:lnTo>
                  <a:lnTo>
                    <a:pt x="245" y="154"/>
                  </a:lnTo>
                  <a:lnTo>
                    <a:pt x="245" y="164"/>
                  </a:lnTo>
                  <a:lnTo>
                    <a:pt x="245" y="173"/>
                  </a:lnTo>
                  <a:lnTo>
                    <a:pt x="243" y="185"/>
                  </a:lnTo>
                  <a:lnTo>
                    <a:pt x="243" y="198"/>
                  </a:lnTo>
                  <a:lnTo>
                    <a:pt x="243" y="211"/>
                  </a:lnTo>
                  <a:lnTo>
                    <a:pt x="240" y="225"/>
                  </a:lnTo>
                  <a:lnTo>
                    <a:pt x="238" y="238"/>
                  </a:lnTo>
                  <a:lnTo>
                    <a:pt x="236" y="249"/>
                  </a:lnTo>
                  <a:lnTo>
                    <a:pt x="234" y="263"/>
                  </a:lnTo>
                  <a:lnTo>
                    <a:pt x="228" y="272"/>
                  </a:lnTo>
                  <a:lnTo>
                    <a:pt x="226" y="282"/>
                  </a:lnTo>
                  <a:lnTo>
                    <a:pt x="221" y="289"/>
                  </a:lnTo>
                  <a:lnTo>
                    <a:pt x="217" y="295"/>
                  </a:lnTo>
                  <a:lnTo>
                    <a:pt x="207" y="297"/>
                  </a:lnTo>
                  <a:lnTo>
                    <a:pt x="198" y="299"/>
                  </a:lnTo>
                  <a:lnTo>
                    <a:pt x="185" y="297"/>
                  </a:lnTo>
                  <a:lnTo>
                    <a:pt x="169" y="297"/>
                  </a:lnTo>
                  <a:lnTo>
                    <a:pt x="150" y="291"/>
                  </a:lnTo>
                  <a:lnTo>
                    <a:pt x="133" y="287"/>
                  </a:lnTo>
                  <a:lnTo>
                    <a:pt x="114" y="280"/>
                  </a:lnTo>
                  <a:lnTo>
                    <a:pt x="97" y="272"/>
                  </a:lnTo>
                  <a:lnTo>
                    <a:pt x="78" y="263"/>
                  </a:lnTo>
                  <a:lnTo>
                    <a:pt x="61" y="251"/>
                  </a:lnTo>
                  <a:lnTo>
                    <a:pt x="44" y="240"/>
                  </a:lnTo>
                  <a:lnTo>
                    <a:pt x="30" y="225"/>
                  </a:lnTo>
                  <a:lnTo>
                    <a:pt x="17" y="209"/>
                  </a:lnTo>
                  <a:lnTo>
                    <a:pt x="8" y="192"/>
                  </a:lnTo>
                  <a:lnTo>
                    <a:pt x="2" y="175"/>
                  </a:lnTo>
                  <a:lnTo>
                    <a:pt x="0" y="154"/>
                  </a:lnTo>
                  <a:lnTo>
                    <a:pt x="0" y="133"/>
                  </a:lnTo>
                  <a:lnTo>
                    <a:pt x="0" y="116"/>
                  </a:lnTo>
                  <a:lnTo>
                    <a:pt x="0" y="97"/>
                  </a:lnTo>
                  <a:lnTo>
                    <a:pt x="0" y="84"/>
                  </a:lnTo>
                  <a:lnTo>
                    <a:pt x="0" y="69"/>
                  </a:lnTo>
                  <a:lnTo>
                    <a:pt x="0" y="57"/>
                  </a:lnTo>
                  <a:lnTo>
                    <a:pt x="0" y="44"/>
                  </a:lnTo>
                  <a:lnTo>
                    <a:pt x="0" y="35"/>
                  </a:lnTo>
                  <a:lnTo>
                    <a:pt x="0" y="25"/>
                  </a:lnTo>
                  <a:lnTo>
                    <a:pt x="0" y="19"/>
                  </a:lnTo>
                  <a:lnTo>
                    <a:pt x="0" y="12"/>
                  </a:lnTo>
                  <a:lnTo>
                    <a:pt x="0" y="8"/>
                  </a:lnTo>
                  <a:lnTo>
                    <a:pt x="0" y="2"/>
                  </a:lnTo>
                  <a:lnTo>
                    <a:pt x="0" y="0"/>
                  </a:lnTo>
                  <a:lnTo>
                    <a:pt x="247" y="143"/>
                  </a:lnTo>
                  <a:lnTo>
                    <a:pt x="247" y="143"/>
                  </a:lnTo>
                  <a:close/>
                </a:path>
              </a:pathLst>
            </a:custGeom>
            <a:solidFill>
              <a:srgbClr val="FFCCAD"/>
            </a:solidFill>
            <a:ln>
              <a:noFill/>
            </a:ln>
            <a:extLst/>
          </p:spPr>
          <p:txBody>
            <a:bodyPr/>
            <a:lstStyle/>
            <a:p>
              <a:pPr fontAlgn="auto">
                <a:spcBef>
                  <a:spcPts val="0"/>
                </a:spcBef>
                <a:spcAft>
                  <a:spcPts val="0"/>
                </a:spcAft>
                <a:defRPr/>
              </a:pPr>
              <a:endParaRPr lang="en-US">
                <a:latin typeface="+mn-lt"/>
              </a:endParaRPr>
            </a:p>
          </p:txBody>
        </p:sp>
        <p:sp>
          <p:nvSpPr>
            <p:cNvPr id="13" name="Freeform 349"/>
            <p:cNvSpPr>
              <a:spLocks/>
            </p:cNvSpPr>
            <p:nvPr/>
          </p:nvSpPr>
          <p:spPr bwMode="auto">
            <a:xfrm>
              <a:off x="1980" y="2721"/>
              <a:ext cx="237" cy="286"/>
            </a:xfrm>
            <a:custGeom>
              <a:avLst/>
              <a:gdLst>
                <a:gd name="T0" fmla="*/ 476 w 476"/>
                <a:gd name="T1" fmla="*/ 207 h 570"/>
                <a:gd name="T2" fmla="*/ 474 w 476"/>
                <a:gd name="T3" fmla="*/ 209 h 570"/>
                <a:gd name="T4" fmla="*/ 474 w 476"/>
                <a:gd name="T5" fmla="*/ 216 h 570"/>
                <a:gd name="T6" fmla="*/ 472 w 476"/>
                <a:gd name="T7" fmla="*/ 228 h 570"/>
                <a:gd name="T8" fmla="*/ 468 w 476"/>
                <a:gd name="T9" fmla="*/ 243 h 570"/>
                <a:gd name="T10" fmla="*/ 464 w 476"/>
                <a:gd name="T11" fmla="*/ 262 h 570"/>
                <a:gd name="T12" fmla="*/ 457 w 476"/>
                <a:gd name="T13" fmla="*/ 285 h 570"/>
                <a:gd name="T14" fmla="*/ 449 w 476"/>
                <a:gd name="T15" fmla="*/ 308 h 570"/>
                <a:gd name="T16" fmla="*/ 441 w 476"/>
                <a:gd name="T17" fmla="*/ 334 h 570"/>
                <a:gd name="T18" fmla="*/ 428 w 476"/>
                <a:gd name="T19" fmla="*/ 363 h 570"/>
                <a:gd name="T20" fmla="*/ 415 w 476"/>
                <a:gd name="T21" fmla="*/ 391 h 570"/>
                <a:gd name="T22" fmla="*/ 398 w 476"/>
                <a:gd name="T23" fmla="*/ 424 h 570"/>
                <a:gd name="T24" fmla="*/ 379 w 476"/>
                <a:gd name="T25" fmla="*/ 454 h 570"/>
                <a:gd name="T26" fmla="*/ 354 w 476"/>
                <a:gd name="T27" fmla="*/ 483 h 570"/>
                <a:gd name="T28" fmla="*/ 329 w 476"/>
                <a:gd name="T29" fmla="*/ 513 h 570"/>
                <a:gd name="T30" fmla="*/ 301 w 476"/>
                <a:gd name="T31" fmla="*/ 542 h 570"/>
                <a:gd name="T32" fmla="*/ 268 w 476"/>
                <a:gd name="T33" fmla="*/ 568 h 570"/>
                <a:gd name="T34" fmla="*/ 267 w 476"/>
                <a:gd name="T35" fmla="*/ 568 h 570"/>
                <a:gd name="T36" fmla="*/ 265 w 476"/>
                <a:gd name="T37" fmla="*/ 568 h 570"/>
                <a:gd name="T38" fmla="*/ 259 w 476"/>
                <a:gd name="T39" fmla="*/ 570 h 570"/>
                <a:gd name="T40" fmla="*/ 255 w 476"/>
                <a:gd name="T41" fmla="*/ 570 h 570"/>
                <a:gd name="T42" fmla="*/ 248 w 476"/>
                <a:gd name="T43" fmla="*/ 570 h 570"/>
                <a:gd name="T44" fmla="*/ 240 w 476"/>
                <a:gd name="T45" fmla="*/ 570 h 570"/>
                <a:gd name="T46" fmla="*/ 230 w 476"/>
                <a:gd name="T47" fmla="*/ 568 h 570"/>
                <a:gd name="T48" fmla="*/ 221 w 476"/>
                <a:gd name="T49" fmla="*/ 568 h 570"/>
                <a:gd name="T50" fmla="*/ 209 w 476"/>
                <a:gd name="T51" fmla="*/ 564 h 570"/>
                <a:gd name="T52" fmla="*/ 198 w 476"/>
                <a:gd name="T53" fmla="*/ 561 h 570"/>
                <a:gd name="T54" fmla="*/ 187 w 476"/>
                <a:gd name="T55" fmla="*/ 557 h 570"/>
                <a:gd name="T56" fmla="*/ 175 w 476"/>
                <a:gd name="T57" fmla="*/ 551 h 570"/>
                <a:gd name="T58" fmla="*/ 162 w 476"/>
                <a:gd name="T59" fmla="*/ 542 h 570"/>
                <a:gd name="T60" fmla="*/ 151 w 476"/>
                <a:gd name="T61" fmla="*/ 532 h 570"/>
                <a:gd name="T62" fmla="*/ 139 w 476"/>
                <a:gd name="T63" fmla="*/ 519 h 570"/>
                <a:gd name="T64" fmla="*/ 128 w 476"/>
                <a:gd name="T65" fmla="*/ 505 h 570"/>
                <a:gd name="T66" fmla="*/ 126 w 476"/>
                <a:gd name="T67" fmla="*/ 504 h 570"/>
                <a:gd name="T68" fmla="*/ 120 w 476"/>
                <a:gd name="T69" fmla="*/ 498 h 570"/>
                <a:gd name="T70" fmla="*/ 116 w 476"/>
                <a:gd name="T71" fmla="*/ 492 h 570"/>
                <a:gd name="T72" fmla="*/ 113 w 476"/>
                <a:gd name="T73" fmla="*/ 488 h 570"/>
                <a:gd name="T74" fmla="*/ 109 w 476"/>
                <a:gd name="T75" fmla="*/ 483 h 570"/>
                <a:gd name="T76" fmla="*/ 105 w 476"/>
                <a:gd name="T77" fmla="*/ 479 h 570"/>
                <a:gd name="T78" fmla="*/ 99 w 476"/>
                <a:gd name="T79" fmla="*/ 471 h 570"/>
                <a:gd name="T80" fmla="*/ 95 w 476"/>
                <a:gd name="T81" fmla="*/ 466 h 570"/>
                <a:gd name="T82" fmla="*/ 92 w 476"/>
                <a:gd name="T83" fmla="*/ 458 h 570"/>
                <a:gd name="T84" fmla="*/ 88 w 476"/>
                <a:gd name="T85" fmla="*/ 452 h 570"/>
                <a:gd name="T86" fmla="*/ 84 w 476"/>
                <a:gd name="T87" fmla="*/ 447 h 570"/>
                <a:gd name="T88" fmla="*/ 80 w 476"/>
                <a:gd name="T89" fmla="*/ 439 h 570"/>
                <a:gd name="T90" fmla="*/ 78 w 476"/>
                <a:gd name="T91" fmla="*/ 433 h 570"/>
                <a:gd name="T92" fmla="*/ 78 w 476"/>
                <a:gd name="T93" fmla="*/ 429 h 570"/>
                <a:gd name="T94" fmla="*/ 0 w 476"/>
                <a:gd name="T95" fmla="*/ 408 h 570"/>
                <a:gd name="T96" fmla="*/ 8 w 476"/>
                <a:gd name="T97" fmla="*/ 139 h 570"/>
                <a:gd name="T98" fmla="*/ 211 w 476"/>
                <a:gd name="T99" fmla="*/ 0 h 570"/>
                <a:gd name="T100" fmla="*/ 438 w 476"/>
                <a:gd name="T101" fmla="*/ 70 h 570"/>
                <a:gd name="T102" fmla="*/ 476 w 476"/>
                <a:gd name="T103" fmla="*/ 207 h 570"/>
                <a:gd name="T104" fmla="*/ 476 w 476"/>
                <a:gd name="T105" fmla="*/ 20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570">
                  <a:moveTo>
                    <a:pt x="476" y="207"/>
                  </a:moveTo>
                  <a:lnTo>
                    <a:pt x="474" y="209"/>
                  </a:lnTo>
                  <a:lnTo>
                    <a:pt x="474" y="216"/>
                  </a:lnTo>
                  <a:lnTo>
                    <a:pt x="472" y="228"/>
                  </a:lnTo>
                  <a:lnTo>
                    <a:pt x="468" y="243"/>
                  </a:lnTo>
                  <a:lnTo>
                    <a:pt x="464" y="262"/>
                  </a:lnTo>
                  <a:lnTo>
                    <a:pt x="457" y="285"/>
                  </a:lnTo>
                  <a:lnTo>
                    <a:pt x="449" y="308"/>
                  </a:lnTo>
                  <a:lnTo>
                    <a:pt x="441" y="334"/>
                  </a:lnTo>
                  <a:lnTo>
                    <a:pt x="428" y="363"/>
                  </a:lnTo>
                  <a:lnTo>
                    <a:pt x="415" y="391"/>
                  </a:lnTo>
                  <a:lnTo>
                    <a:pt x="398" y="424"/>
                  </a:lnTo>
                  <a:lnTo>
                    <a:pt x="379" y="454"/>
                  </a:lnTo>
                  <a:lnTo>
                    <a:pt x="354" y="483"/>
                  </a:lnTo>
                  <a:lnTo>
                    <a:pt x="329" y="513"/>
                  </a:lnTo>
                  <a:lnTo>
                    <a:pt x="301" y="542"/>
                  </a:lnTo>
                  <a:lnTo>
                    <a:pt x="268" y="568"/>
                  </a:lnTo>
                  <a:lnTo>
                    <a:pt x="267" y="568"/>
                  </a:lnTo>
                  <a:lnTo>
                    <a:pt x="265" y="568"/>
                  </a:lnTo>
                  <a:lnTo>
                    <a:pt x="259" y="570"/>
                  </a:lnTo>
                  <a:lnTo>
                    <a:pt x="255" y="570"/>
                  </a:lnTo>
                  <a:lnTo>
                    <a:pt x="248" y="570"/>
                  </a:lnTo>
                  <a:lnTo>
                    <a:pt x="240" y="570"/>
                  </a:lnTo>
                  <a:lnTo>
                    <a:pt x="230" y="568"/>
                  </a:lnTo>
                  <a:lnTo>
                    <a:pt x="221" y="568"/>
                  </a:lnTo>
                  <a:lnTo>
                    <a:pt x="209" y="564"/>
                  </a:lnTo>
                  <a:lnTo>
                    <a:pt x="198" y="561"/>
                  </a:lnTo>
                  <a:lnTo>
                    <a:pt x="187" y="557"/>
                  </a:lnTo>
                  <a:lnTo>
                    <a:pt x="175" y="551"/>
                  </a:lnTo>
                  <a:lnTo>
                    <a:pt x="162" y="542"/>
                  </a:lnTo>
                  <a:lnTo>
                    <a:pt x="151" y="532"/>
                  </a:lnTo>
                  <a:lnTo>
                    <a:pt x="139" y="519"/>
                  </a:lnTo>
                  <a:lnTo>
                    <a:pt x="128" y="505"/>
                  </a:lnTo>
                  <a:lnTo>
                    <a:pt x="126" y="504"/>
                  </a:lnTo>
                  <a:lnTo>
                    <a:pt x="120" y="498"/>
                  </a:lnTo>
                  <a:lnTo>
                    <a:pt x="116" y="492"/>
                  </a:lnTo>
                  <a:lnTo>
                    <a:pt x="113" y="488"/>
                  </a:lnTo>
                  <a:lnTo>
                    <a:pt x="109" y="483"/>
                  </a:lnTo>
                  <a:lnTo>
                    <a:pt x="105" y="479"/>
                  </a:lnTo>
                  <a:lnTo>
                    <a:pt x="99" y="471"/>
                  </a:lnTo>
                  <a:lnTo>
                    <a:pt x="95" y="466"/>
                  </a:lnTo>
                  <a:lnTo>
                    <a:pt x="92" y="458"/>
                  </a:lnTo>
                  <a:lnTo>
                    <a:pt x="88" y="452"/>
                  </a:lnTo>
                  <a:lnTo>
                    <a:pt x="84" y="447"/>
                  </a:lnTo>
                  <a:lnTo>
                    <a:pt x="80" y="439"/>
                  </a:lnTo>
                  <a:lnTo>
                    <a:pt x="78" y="433"/>
                  </a:lnTo>
                  <a:lnTo>
                    <a:pt x="78" y="429"/>
                  </a:lnTo>
                  <a:lnTo>
                    <a:pt x="0" y="408"/>
                  </a:lnTo>
                  <a:lnTo>
                    <a:pt x="8" y="139"/>
                  </a:lnTo>
                  <a:lnTo>
                    <a:pt x="211" y="0"/>
                  </a:lnTo>
                  <a:lnTo>
                    <a:pt x="438" y="70"/>
                  </a:lnTo>
                  <a:lnTo>
                    <a:pt x="476" y="207"/>
                  </a:lnTo>
                  <a:lnTo>
                    <a:pt x="476" y="207"/>
                  </a:lnTo>
                  <a:close/>
                </a:path>
              </a:pathLst>
            </a:custGeom>
            <a:solidFill>
              <a:srgbClr val="FFD6B0"/>
            </a:solidFill>
            <a:ln>
              <a:noFill/>
            </a:ln>
            <a:extLst/>
          </p:spPr>
          <p:txBody>
            <a:bodyPr/>
            <a:lstStyle/>
            <a:p>
              <a:pPr fontAlgn="auto">
                <a:spcBef>
                  <a:spcPts val="0"/>
                </a:spcBef>
                <a:spcAft>
                  <a:spcPts val="0"/>
                </a:spcAft>
                <a:defRPr/>
              </a:pPr>
              <a:endParaRPr lang="en-US">
                <a:latin typeface="+mn-lt"/>
              </a:endParaRPr>
            </a:p>
          </p:txBody>
        </p:sp>
        <p:sp>
          <p:nvSpPr>
            <p:cNvPr id="14" name="Freeform 351"/>
            <p:cNvSpPr>
              <a:spLocks/>
            </p:cNvSpPr>
            <p:nvPr/>
          </p:nvSpPr>
          <p:spPr bwMode="auto">
            <a:xfrm>
              <a:off x="1928" y="2662"/>
              <a:ext cx="315" cy="308"/>
            </a:xfrm>
            <a:custGeom>
              <a:avLst/>
              <a:gdLst>
                <a:gd name="T0" fmla="*/ 629 w 629"/>
                <a:gd name="T1" fmla="*/ 285 h 616"/>
                <a:gd name="T2" fmla="*/ 591 w 629"/>
                <a:gd name="T3" fmla="*/ 321 h 616"/>
                <a:gd name="T4" fmla="*/ 559 w 629"/>
                <a:gd name="T5" fmla="*/ 298 h 616"/>
                <a:gd name="T6" fmla="*/ 530 w 629"/>
                <a:gd name="T7" fmla="*/ 279 h 616"/>
                <a:gd name="T8" fmla="*/ 519 w 629"/>
                <a:gd name="T9" fmla="*/ 251 h 616"/>
                <a:gd name="T10" fmla="*/ 488 w 629"/>
                <a:gd name="T11" fmla="*/ 228 h 616"/>
                <a:gd name="T12" fmla="*/ 475 w 629"/>
                <a:gd name="T13" fmla="*/ 198 h 616"/>
                <a:gd name="T14" fmla="*/ 452 w 629"/>
                <a:gd name="T15" fmla="*/ 173 h 616"/>
                <a:gd name="T16" fmla="*/ 416 w 629"/>
                <a:gd name="T17" fmla="*/ 190 h 616"/>
                <a:gd name="T18" fmla="*/ 374 w 629"/>
                <a:gd name="T19" fmla="*/ 186 h 616"/>
                <a:gd name="T20" fmla="*/ 336 w 629"/>
                <a:gd name="T21" fmla="*/ 158 h 616"/>
                <a:gd name="T22" fmla="*/ 300 w 629"/>
                <a:gd name="T23" fmla="*/ 177 h 616"/>
                <a:gd name="T24" fmla="*/ 258 w 629"/>
                <a:gd name="T25" fmla="*/ 186 h 616"/>
                <a:gd name="T26" fmla="*/ 220 w 629"/>
                <a:gd name="T27" fmla="*/ 199 h 616"/>
                <a:gd name="T28" fmla="*/ 213 w 629"/>
                <a:gd name="T29" fmla="*/ 251 h 616"/>
                <a:gd name="T30" fmla="*/ 176 w 629"/>
                <a:gd name="T31" fmla="*/ 270 h 616"/>
                <a:gd name="T32" fmla="*/ 165 w 629"/>
                <a:gd name="T33" fmla="*/ 315 h 616"/>
                <a:gd name="T34" fmla="*/ 144 w 629"/>
                <a:gd name="T35" fmla="*/ 338 h 616"/>
                <a:gd name="T36" fmla="*/ 123 w 629"/>
                <a:gd name="T37" fmla="*/ 365 h 616"/>
                <a:gd name="T38" fmla="*/ 121 w 629"/>
                <a:gd name="T39" fmla="*/ 395 h 616"/>
                <a:gd name="T40" fmla="*/ 154 w 629"/>
                <a:gd name="T41" fmla="*/ 426 h 616"/>
                <a:gd name="T42" fmla="*/ 129 w 629"/>
                <a:gd name="T43" fmla="*/ 452 h 616"/>
                <a:gd name="T44" fmla="*/ 133 w 629"/>
                <a:gd name="T45" fmla="*/ 507 h 616"/>
                <a:gd name="T46" fmla="*/ 167 w 629"/>
                <a:gd name="T47" fmla="*/ 528 h 616"/>
                <a:gd name="T48" fmla="*/ 182 w 629"/>
                <a:gd name="T49" fmla="*/ 570 h 616"/>
                <a:gd name="T50" fmla="*/ 156 w 629"/>
                <a:gd name="T51" fmla="*/ 608 h 616"/>
                <a:gd name="T52" fmla="*/ 108 w 629"/>
                <a:gd name="T53" fmla="*/ 606 h 616"/>
                <a:gd name="T54" fmla="*/ 68 w 629"/>
                <a:gd name="T55" fmla="*/ 591 h 616"/>
                <a:gd name="T56" fmla="*/ 76 w 629"/>
                <a:gd name="T57" fmla="*/ 549 h 616"/>
                <a:gd name="T58" fmla="*/ 59 w 629"/>
                <a:gd name="T59" fmla="*/ 509 h 616"/>
                <a:gd name="T60" fmla="*/ 32 w 629"/>
                <a:gd name="T61" fmla="*/ 466 h 616"/>
                <a:gd name="T62" fmla="*/ 38 w 629"/>
                <a:gd name="T63" fmla="*/ 433 h 616"/>
                <a:gd name="T64" fmla="*/ 19 w 629"/>
                <a:gd name="T65" fmla="*/ 393 h 616"/>
                <a:gd name="T66" fmla="*/ 7 w 629"/>
                <a:gd name="T67" fmla="*/ 350 h 616"/>
                <a:gd name="T68" fmla="*/ 45 w 629"/>
                <a:gd name="T69" fmla="*/ 293 h 616"/>
                <a:gd name="T70" fmla="*/ 36 w 629"/>
                <a:gd name="T71" fmla="*/ 253 h 616"/>
                <a:gd name="T72" fmla="*/ 38 w 629"/>
                <a:gd name="T73" fmla="*/ 219 h 616"/>
                <a:gd name="T74" fmla="*/ 70 w 629"/>
                <a:gd name="T75" fmla="*/ 201 h 616"/>
                <a:gd name="T76" fmla="*/ 83 w 629"/>
                <a:gd name="T77" fmla="*/ 163 h 616"/>
                <a:gd name="T78" fmla="*/ 87 w 629"/>
                <a:gd name="T79" fmla="*/ 110 h 616"/>
                <a:gd name="T80" fmla="*/ 140 w 629"/>
                <a:gd name="T81" fmla="*/ 93 h 616"/>
                <a:gd name="T82" fmla="*/ 184 w 629"/>
                <a:gd name="T83" fmla="*/ 80 h 616"/>
                <a:gd name="T84" fmla="*/ 220 w 629"/>
                <a:gd name="T85" fmla="*/ 40 h 616"/>
                <a:gd name="T86" fmla="*/ 270 w 629"/>
                <a:gd name="T87" fmla="*/ 21 h 616"/>
                <a:gd name="T88" fmla="*/ 338 w 629"/>
                <a:gd name="T89" fmla="*/ 25 h 616"/>
                <a:gd name="T90" fmla="*/ 391 w 629"/>
                <a:gd name="T91" fmla="*/ 2 h 616"/>
                <a:gd name="T92" fmla="*/ 429 w 629"/>
                <a:gd name="T93" fmla="*/ 21 h 616"/>
                <a:gd name="T94" fmla="*/ 471 w 629"/>
                <a:gd name="T95" fmla="*/ 28 h 616"/>
                <a:gd name="T96" fmla="*/ 523 w 629"/>
                <a:gd name="T97" fmla="*/ 32 h 616"/>
                <a:gd name="T98" fmla="*/ 553 w 629"/>
                <a:gd name="T99" fmla="*/ 65 h 616"/>
                <a:gd name="T100" fmla="*/ 561 w 629"/>
                <a:gd name="T101" fmla="*/ 101 h 616"/>
                <a:gd name="T102" fmla="*/ 580 w 629"/>
                <a:gd name="T103" fmla="*/ 142 h 616"/>
                <a:gd name="T104" fmla="*/ 612 w 629"/>
                <a:gd name="T105" fmla="*/ 158 h 616"/>
                <a:gd name="T106" fmla="*/ 618 w 629"/>
                <a:gd name="T107" fmla="*/ 220 h 616"/>
                <a:gd name="T108" fmla="*/ 614 w 629"/>
                <a:gd name="T109" fmla="*/ 253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16">
                  <a:moveTo>
                    <a:pt x="614" y="253"/>
                  </a:moveTo>
                  <a:lnTo>
                    <a:pt x="614" y="255"/>
                  </a:lnTo>
                  <a:lnTo>
                    <a:pt x="620" y="262"/>
                  </a:lnTo>
                  <a:lnTo>
                    <a:pt x="621" y="266"/>
                  </a:lnTo>
                  <a:lnTo>
                    <a:pt x="625" y="272"/>
                  </a:lnTo>
                  <a:lnTo>
                    <a:pt x="627" y="277"/>
                  </a:lnTo>
                  <a:lnTo>
                    <a:pt x="629" y="285"/>
                  </a:lnTo>
                  <a:lnTo>
                    <a:pt x="627" y="291"/>
                  </a:lnTo>
                  <a:lnTo>
                    <a:pt x="627" y="296"/>
                  </a:lnTo>
                  <a:lnTo>
                    <a:pt x="623" y="302"/>
                  </a:lnTo>
                  <a:lnTo>
                    <a:pt x="621" y="310"/>
                  </a:lnTo>
                  <a:lnTo>
                    <a:pt x="614" y="314"/>
                  </a:lnTo>
                  <a:lnTo>
                    <a:pt x="604" y="317"/>
                  </a:lnTo>
                  <a:lnTo>
                    <a:pt x="591" y="321"/>
                  </a:lnTo>
                  <a:lnTo>
                    <a:pt x="578" y="325"/>
                  </a:lnTo>
                  <a:lnTo>
                    <a:pt x="574" y="323"/>
                  </a:lnTo>
                  <a:lnTo>
                    <a:pt x="566" y="315"/>
                  </a:lnTo>
                  <a:lnTo>
                    <a:pt x="562" y="312"/>
                  </a:lnTo>
                  <a:lnTo>
                    <a:pt x="561" y="308"/>
                  </a:lnTo>
                  <a:lnTo>
                    <a:pt x="559" y="302"/>
                  </a:lnTo>
                  <a:lnTo>
                    <a:pt x="559" y="298"/>
                  </a:lnTo>
                  <a:lnTo>
                    <a:pt x="557" y="295"/>
                  </a:lnTo>
                  <a:lnTo>
                    <a:pt x="553" y="291"/>
                  </a:lnTo>
                  <a:lnTo>
                    <a:pt x="549" y="291"/>
                  </a:lnTo>
                  <a:lnTo>
                    <a:pt x="543" y="289"/>
                  </a:lnTo>
                  <a:lnTo>
                    <a:pt x="538" y="287"/>
                  </a:lnTo>
                  <a:lnTo>
                    <a:pt x="534" y="283"/>
                  </a:lnTo>
                  <a:lnTo>
                    <a:pt x="530" y="279"/>
                  </a:lnTo>
                  <a:lnTo>
                    <a:pt x="528" y="277"/>
                  </a:lnTo>
                  <a:lnTo>
                    <a:pt x="526" y="274"/>
                  </a:lnTo>
                  <a:lnTo>
                    <a:pt x="524" y="268"/>
                  </a:lnTo>
                  <a:lnTo>
                    <a:pt x="523" y="262"/>
                  </a:lnTo>
                  <a:lnTo>
                    <a:pt x="521" y="258"/>
                  </a:lnTo>
                  <a:lnTo>
                    <a:pt x="519" y="253"/>
                  </a:lnTo>
                  <a:lnTo>
                    <a:pt x="519" y="251"/>
                  </a:lnTo>
                  <a:lnTo>
                    <a:pt x="517" y="243"/>
                  </a:lnTo>
                  <a:lnTo>
                    <a:pt x="513" y="239"/>
                  </a:lnTo>
                  <a:lnTo>
                    <a:pt x="509" y="236"/>
                  </a:lnTo>
                  <a:lnTo>
                    <a:pt x="504" y="232"/>
                  </a:lnTo>
                  <a:lnTo>
                    <a:pt x="498" y="230"/>
                  </a:lnTo>
                  <a:lnTo>
                    <a:pt x="494" y="230"/>
                  </a:lnTo>
                  <a:lnTo>
                    <a:pt x="488" y="228"/>
                  </a:lnTo>
                  <a:lnTo>
                    <a:pt x="483" y="228"/>
                  </a:lnTo>
                  <a:lnTo>
                    <a:pt x="477" y="224"/>
                  </a:lnTo>
                  <a:lnTo>
                    <a:pt x="473" y="222"/>
                  </a:lnTo>
                  <a:lnTo>
                    <a:pt x="471" y="219"/>
                  </a:lnTo>
                  <a:lnTo>
                    <a:pt x="471" y="215"/>
                  </a:lnTo>
                  <a:lnTo>
                    <a:pt x="471" y="205"/>
                  </a:lnTo>
                  <a:lnTo>
                    <a:pt x="475" y="198"/>
                  </a:lnTo>
                  <a:lnTo>
                    <a:pt x="475" y="192"/>
                  </a:lnTo>
                  <a:lnTo>
                    <a:pt x="477" y="188"/>
                  </a:lnTo>
                  <a:lnTo>
                    <a:pt x="475" y="182"/>
                  </a:lnTo>
                  <a:lnTo>
                    <a:pt x="473" y="180"/>
                  </a:lnTo>
                  <a:lnTo>
                    <a:pt x="467" y="177"/>
                  </a:lnTo>
                  <a:lnTo>
                    <a:pt x="462" y="175"/>
                  </a:lnTo>
                  <a:lnTo>
                    <a:pt x="452" y="173"/>
                  </a:lnTo>
                  <a:lnTo>
                    <a:pt x="441" y="173"/>
                  </a:lnTo>
                  <a:lnTo>
                    <a:pt x="437" y="175"/>
                  </a:lnTo>
                  <a:lnTo>
                    <a:pt x="429" y="179"/>
                  </a:lnTo>
                  <a:lnTo>
                    <a:pt x="424" y="180"/>
                  </a:lnTo>
                  <a:lnTo>
                    <a:pt x="420" y="182"/>
                  </a:lnTo>
                  <a:lnTo>
                    <a:pt x="416" y="186"/>
                  </a:lnTo>
                  <a:lnTo>
                    <a:pt x="416" y="190"/>
                  </a:lnTo>
                  <a:lnTo>
                    <a:pt x="412" y="192"/>
                  </a:lnTo>
                  <a:lnTo>
                    <a:pt x="407" y="194"/>
                  </a:lnTo>
                  <a:lnTo>
                    <a:pt x="397" y="192"/>
                  </a:lnTo>
                  <a:lnTo>
                    <a:pt x="389" y="192"/>
                  </a:lnTo>
                  <a:lnTo>
                    <a:pt x="384" y="190"/>
                  </a:lnTo>
                  <a:lnTo>
                    <a:pt x="378" y="188"/>
                  </a:lnTo>
                  <a:lnTo>
                    <a:pt x="374" y="186"/>
                  </a:lnTo>
                  <a:lnTo>
                    <a:pt x="370" y="182"/>
                  </a:lnTo>
                  <a:lnTo>
                    <a:pt x="363" y="177"/>
                  </a:lnTo>
                  <a:lnTo>
                    <a:pt x="361" y="169"/>
                  </a:lnTo>
                  <a:lnTo>
                    <a:pt x="353" y="161"/>
                  </a:lnTo>
                  <a:lnTo>
                    <a:pt x="346" y="158"/>
                  </a:lnTo>
                  <a:lnTo>
                    <a:pt x="342" y="156"/>
                  </a:lnTo>
                  <a:lnTo>
                    <a:pt x="336" y="158"/>
                  </a:lnTo>
                  <a:lnTo>
                    <a:pt x="330" y="158"/>
                  </a:lnTo>
                  <a:lnTo>
                    <a:pt x="327" y="160"/>
                  </a:lnTo>
                  <a:lnTo>
                    <a:pt x="321" y="161"/>
                  </a:lnTo>
                  <a:lnTo>
                    <a:pt x="315" y="163"/>
                  </a:lnTo>
                  <a:lnTo>
                    <a:pt x="310" y="165"/>
                  </a:lnTo>
                  <a:lnTo>
                    <a:pt x="306" y="171"/>
                  </a:lnTo>
                  <a:lnTo>
                    <a:pt x="300" y="177"/>
                  </a:lnTo>
                  <a:lnTo>
                    <a:pt x="298" y="186"/>
                  </a:lnTo>
                  <a:lnTo>
                    <a:pt x="296" y="190"/>
                  </a:lnTo>
                  <a:lnTo>
                    <a:pt x="291" y="194"/>
                  </a:lnTo>
                  <a:lnTo>
                    <a:pt x="283" y="194"/>
                  </a:lnTo>
                  <a:lnTo>
                    <a:pt x="275" y="192"/>
                  </a:lnTo>
                  <a:lnTo>
                    <a:pt x="266" y="188"/>
                  </a:lnTo>
                  <a:lnTo>
                    <a:pt x="258" y="186"/>
                  </a:lnTo>
                  <a:lnTo>
                    <a:pt x="253" y="182"/>
                  </a:lnTo>
                  <a:lnTo>
                    <a:pt x="251" y="182"/>
                  </a:lnTo>
                  <a:lnTo>
                    <a:pt x="249" y="182"/>
                  </a:lnTo>
                  <a:lnTo>
                    <a:pt x="243" y="184"/>
                  </a:lnTo>
                  <a:lnTo>
                    <a:pt x="235" y="188"/>
                  </a:lnTo>
                  <a:lnTo>
                    <a:pt x="228" y="194"/>
                  </a:lnTo>
                  <a:lnTo>
                    <a:pt x="220" y="199"/>
                  </a:lnTo>
                  <a:lnTo>
                    <a:pt x="215" y="205"/>
                  </a:lnTo>
                  <a:lnTo>
                    <a:pt x="213" y="213"/>
                  </a:lnTo>
                  <a:lnTo>
                    <a:pt x="216" y="220"/>
                  </a:lnTo>
                  <a:lnTo>
                    <a:pt x="218" y="228"/>
                  </a:lnTo>
                  <a:lnTo>
                    <a:pt x="220" y="236"/>
                  </a:lnTo>
                  <a:lnTo>
                    <a:pt x="216" y="243"/>
                  </a:lnTo>
                  <a:lnTo>
                    <a:pt x="213" y="251"/>
                  </a:lnTo>
                  <a:lnTo>
                    <a:pt x="209" y="255"/>
                  </a:lnTo>
                  <a:lnTo>
                    <a:pt x="203" y="260"/>
                  </a:lnTo>
                  <a:lnTo>
                    <a:pt x="197" y="260"/>
                  </a:lnTo>
                  <a:lnTo>
                    <a:pt x="194" y="260"/>
                  </a:lnTo>
                  <a:lnTo>
                    <a:pt x="188" y="260"/>
                  </a:lnTo>
                  <a:lnTo>
                    <a:pt x="182" y="264"/>
                  </a:lnTo>
                  <a:lnTo>
                    <a:pt x="176" y="270"/>
                  </a:lnTo>
                  <a:lnTo>
                    <a:pt x="173" y="279"/>
                  </a:lnTo>
                  <a:lnTo>
                    <a:pt x="169" y="285"/>
                  </a:lnTo>
                  <a:lnTo>
                    <a:pt x="167" y="289"/>
                  </a:lnTo>
                  <a:lnTo>
                    <a:pt x="165" y="295"/>
                  </a:lnTo>
                  <a:lnTo>
                    <a:pt x="165" y="300"/>
                  </a:lnTo>
                  <a:lnTo>
                    <a:pt x="163" y="308"/>
                  </a:lnTo>
                  <a:lnTo>
                    <a:pt x="165" y="315"/>
                  </a:lnTo>
                  <a:lnTo>
                    <a:pt x="167" y="319"/>
                  </a:lnTo>
                  <a:lnTo>
                    <a:pt x="167" y="323"/>
                  </a:lnTo>
                  <a:lnTo>
                    <a:pt x="165" y="327"/>
                  </a:lnTo>
                  <a:lnTo>
                    <a:pt x="159" y="333"/>
                  </a:lnTo>
                  <a:lnTo>
                    <a:pt x="156" y="334"/>
                  </a:lnTo>
                  <a:lnTo>
                    <a:pt x="150" y="338"/>
                  </a:lnTo>
                  <a:lnTo>
                    <a:pt x="144" y="338"/>
                  </a:lnTo>
                  <a:lnTo>
                    <a:pt x="142" y="338"/>
                  </a:lnTo>
                  <a:lnTo>
                    <a:pt x="137" y="338"/>
                  </a:lnTo>
                  <a:lnTo>
                    <a:pt x="133" y="344"/>
                  </a:lnTo>
                  <a:lnTo>
                    <a:pt x="129" y="348"/>
                  </a:lnTo>
                  <a:lnTo>
                    <a:pt x="127" y="353"/>
                  </a:lnTo>
                  <a:lnTo>
                    <a:pt x="125" y="357"/>
                  </a:lnTo>
                  <a:lnTo>
                    <a:pt x="123" y="365"/>
                  </a:lnTo>
                  <a:lnTo>
                    <a:pt x="119" y="369"/>
                  </a:lnTo>
                  <a:lnTo>
                    <a:pt x="118" y="374"/>
                  </a:lnTo>
                  <a:lnTo>
                    <a:pt x="118" y="380"/>
                  </a:lnTo>
                  <a:lnTo>
                    <a:pt x="118" y="386"/>
                  </a:lnTo>
                  <a:lnTo>
                    <a:pt x="118" y="390"/>
                  </a:lnTo>
                  <a:lnTo>
                    <a:pt x="119" y="393"/>
                  </a:lnTo>
                  <a:lnTo>
                    <a:pt x="121" y="395"/>
                  </a:lnTo>
                  <a:lnTo>
                    <a:pt x="125" y="399"/>
                  </a:lnTo>
                  <a:lnTo>
                    <a:pt x="133" y="403"/>
                  </a:lnTo>
                  <a:lnTo>
                    <a:pt x="142" y="407"/>
                  </a:lnTo>
                  <a:lnTo>
                    <a:pt x="146" y="412"/>
                  </a:lnTo>
                  <a:lnTo>
                    <a:pt x="152" y="418"/>
                  </a:lnTo>
                  <a:lnTo>
                    <a:pt x="154" y="422"/>
                  </a:lnTo>
                  <a:lnTo>
                    <a:pt x="154" y="426"/>
                  </a:lnTo>
                  <a:lnTo>
                    <a:pt x="150" y="428"/>
                  </a:lnTo>
                  <a:lnTo>
                    <a:pt x="144" y="431"/>
                  </a:lnTo>
                  <a:lnTo>
                    <a:pt x="138" y="431"/>
                  </a:lnTo>
                  <a:lnTo>
                    <a:pt x="137" y="435"/>
                  </a:lnTo>
                  <a:lnTo>
                    <a:pt x="133" y="439"/>
                  </a:lnTo>
                  <a:lnTo>
                    <a:pt x="131" y="445"/>
                  </a:lnTo>
                  <a:lnTo>
                    <a:pt x="129" y="452"/>
                  </a:lnTo>
                  <a:lnTo>
                    <a:pt x="129" y="460"/>
                  </a:lnTo>
                  <a:lnTo>
                    <a:pt x="127" y="468"/>
                  </a:lnTo>
                  <a:lnTo>
                    <a:pt x="129" y="477"/>
                  </a:lnTo>
                  <a:lnTo>
                    <a:pt x="129" y="485"/>
                  </a:lnTo>
                  <a:lnTo>
                    <a:pt x="129" y="492"/>
                  </a:lnTo>
                  <a:lnTo>
                    <a:pt x="131" y="500"/>
                  </a:lnTo>
                  <a:lnTo>
                    <a:pt x="133" y="507"/>
                  </a:lnTo>
                  <a:lnTo>
                    <a:pt x="137" y="513"/>
                  </a:lnTo>
                  <a:lnTo>
                    <a:pt x="138" y="519"/>
                  </a:lnTo>
                  <a:lnTo>
                    <a:pt x="142" y="523"/>
                  </a:lnTo>
                  <a:lnTo>
                    <a:pt x="146" y="525"/>
                  </a:lnTo>
                  <a:lnTo>
                    <a:pt x="154" y="525"/>
                  </a:lnTo>
                  <a:lnTo>
                    <a:pt x="161" y="526"/>
                  </a:lnTo>
                  <a:lnTo>
                    <a:pt x="167" y="528"/>
                  </a:lnTo>
                  <a:lnTo>
                    <a:pt x="175" y="534"/>
                  </a:lnTo>
                  <a:lnTo>
                    <a:pt x="178" y="540"/>
                  </a:lnTo>
                  <a:lnTo>
                    <a:pt x="180" y="547"/>
                  </a:lnTo>
                  <a:lnTo>
                    <a:pt x="180" y="551"/>
                  </a:lnTo>
                  <a:lnTo>
                    <a:pt x="182" y="557"/>
                  </a:lnTo>
                  <a:lnTo>
                    <a:pt x="182" y="563"/>
                  </a:lnTo>
                  <a:lnTo>
                    <a:pt x="182" y="570"/>
                  </a:lnTo>
                  <a:lnTo>
                    <a:pt x="180" y="576"/>
                  </a:lnTo>
                  <a:lnTo>
                    <a:pt x="178" y="584"/>
                  </a:lnTo>
                  <a:lnTo>
                    <a:pt x="175" y="589"/>
                  </a:lnTo>
                  <a:lnTo>
                    <a:pt x="173" y="593"/>
                  </a:lnTo>
                  <a:lnTo>
                    <a:pt x="167" y="601"/>
                  </a:lnTo>
                  <a:lnTo>
                    <a:pt x="161" y="606"/>
                  </a:lnTo>
                  <a:lnTo>
                    <a:pt x="156" y="608"/>
                  </a:lnTo>
                  <a:lnTo>
                    <a:pt x="148" y="606"/>
                  </a:lnTo>
                  <a:lnTo>
                    <a:pt x="142" y="604"/>
                  </a:lnTo>
                  <a:lnTo>
                    <a:pt x="138" y="601"/>
                  </a:lnTo>
                  <a:lnTo>
                    <a:pt x="133" y="597"/>
                  </a:lnTo>
                  <a:lnTo>
                    <a:pt x="125" y="597"/>
                  </a:lnTo>
                  <a:lnTo>
                    <a:pt x="116" y="601"/>
                  </a:lnTo>
                  <a:lnTo>
                    <a:pt x="108" y="606"/>
                  </a:lnTo>
                  <a:lnTo>
                    <a:pt x="99" y="612"/>
                  </a:lnTo>
                  <a:lnTo>
                    <a:pt x="89" y="616"/>
                  </a:lnTo>
                  <a:lnTo>
                    <a:pt x="81" y="616"/>
                  </a:lnTo>
                  <a:lnTo>
                    <a:pt x="78" y="612"/>
                  </a:lnTo>
                  <a:lnTo>
                    <a:pt x="72" y="604"/>
                  </a:lnTo>
                  <a:lnTo>
                    <a:pt x="70" y="597"/>
                  </a:lnTo>
                  <a:lnTo>
                    <a:pt x="68" y="591"/>
                  </a:lnTo>
                  <a:lnTo>
                    <a:pt x="68" y="584"/>
                  </a:lnTo>
                  <a:lnTo>
                    <a:pt x="68" y="576"/>
                  </a:lnTo>
                  <a:lnTo>
                    <a:pt x="70" y="568"/>
                  </a:lnTo>
                  <a:lnTo>
                    <a:pt x="70" y="563"/>
                  </a:lnTo>
                  <a:lnTo>
                    <a:pt x="72" y="559"/>
                  </a:lnTo>
                  <a:lnTo>
                    <a:pt x="72" y="553"/>
                  </a:lnTo>
                  <a:lnTo>
                    <a:pt x="76" y="549"/>
                  </a:lnTo>
                  <a:lnTo>
                    <a:pt x="76" y="542"/>
                  </a:lnTo>
                  <a:lnTo>
                    <a:pt x="76" y="536"/>
                  </a:lnTo>
                  <a:lnTo>
                    <a:pt x="76" y="532"/>
                  </a:lnTo>
                  <a:lnTo>
                    <a:pt x="76" y="528"/>
                  </a:lnTo>
                  <a:lnTo>
                    <a:pt x="70" y="521"/>
                  </a:lnTo>
                  <a:lnTo>
                    <a:pt x="66" y="515"/>
                  </a:lnTo>
                  <a:lnTo>
                    <a:pt x="59" y="509"/>
                  </a:lnTo>
                  <a:lnTo>
                    <a:pt x="53" y="502"/>
                  </a:lnTo>
                  <a:lnTo>
                    <a:pt x="45" y="496"/>
                  </a:lnTo>
                  <a:lnTo>
                    <a:pt x="40" y="488"/>
                  </a:lnTo>
                  <a:lnTo>
                    <a:pt x="34" y="481"/>
                  </a:lnTo>
                  <a:lnTo>
                    <a:pt x="32" y="475"/>
                  </a:lnTo>
                  <a:lnTo>
                    <a:pt x="30" y="469"/>
                  </a:lnTo>
                  <a:lnTo>
                    <a:pt x="32" y="466"/>
                  </a:lnTo>
                  <a:lnTo>
                    <a:pt x="32" y="462"/>
                  </a:lnTo>
                  <a:lnTo>
                    <a:pt x="32" y="460"/>
                  </a:lnTo>
                  <a:lnTo>
                    <a:pt x="32" y="456"/>
                  </a:lnTo>
                  <a:lnTo>
                    <a:pt x="34" y="452"/>
                  </a:lnTo>
                  <a:lnTo>
                    <a:pt x="34" y="445"/>
                  </a:lnTo>
                  <a:lnTo>
                    <a:pt x="36" y="441"/>
                  </a:lnTo>
                  <a:lnTo>
                    <a:pt x="38" y="433"/>
                  </a:lnTo>
                  <a:lnTo>
                    <a:pt x="40" y="426"/>
                  </a:lnTo>
                  <a:lnTo>
                    <a:pt x="40" y="418"/>
                  </a:lnTo>
                  <a:lnTo>
                    <a:pt x="36" y="411"/>
                  </a:lnTo>
                  <a:lnTo>
                    <a:pt x="32" y="405"/>
                  </a:lnTo>
                  <a:lnTo>
                    <a:pt x="28" y="401"/>
                  </a:lnTo>
                  <a:lnTo>
                    <a:pt x="22" y="395"/>
                  </a:lnTo>
                  <a:lnTo>
                    <a:pt x="19" y="393"/>
                  </a:lnTo>
                  <a:lnTo>
                    <a:pt x="13" y="390"/>
                  </a:lnTo>
                  <a:lnTo>
                    <a:pt x="7" y="386"/>
                  </a:lnTo>
                  <a:lnTo>
                    <a:pt x="3" y="380"/>
                  </a:lnTo>
                  <a:lnTo>
                    <a:pt x="2" y="374"/>
                  </a:lnTo>
                  <a:lnTo>
                    <a:pt x="0" y="369"/>
                  </a:lnTo>
                  <a:lnTo>
                    <a:pt x="3" y="361"/>
                  </a:lnTo>
                  <a:lnTo>
                    <a:pt x="7" y="350"/>
                  </a:lnTo>
                  <a:lnTo>
                    <a:pt x="15" y="340"/>
                  </a:lnTo>
                  <a:lnTo>
                    <a:pt x="24" y="325"/>
                  </a:lnTo>
                  <a:lnTo>
                    <a:pt x="41" y="310"/>
                  </a:lnTo>
                  <a:lnTo>
                    <a:pt x="41" y="308"/>
                  </a:lnTo>
                  <a:lnTo>
                    <a:pt x="41" y="306"/>
                  </a:lnTo>
                  <a:lnTo>
                    <a:pt x="43" y="300"/>
                  </a:lnTo>
                  <a:lnTo>
                    <a:pt x="45" y="293"/>
                  </a:lnTo>
                  <a:lnTo>
                    <a:pt x="43" y="289"/>
                  </a:lnTo>
                  <a:lnTo>
                    <a:pt x="43" y="283"/>
                  </a:lnTo>
                  <a:lnTo>
                    <a:pt x="43" y="277"/>
                  </a:lnTo>
                  <a:lnTo>
                    <a:pt x="41" y="274"/>
                  </a:lnTo>
                  <a:lnTo>
                    <a:pt x="40" y="266"/>
                  </a:lnTo>
                  <a:lnTo>
                    <a:pt x="40" y="260"/>
                  </a:lnTo>
                  <a:lnTo>
                    <a:pt x="36" y="253"/>
                  </a:lnTo>
                  <a:lnTo>
                    <a:pt x="34" y="247"/>
                  </a:lnTo>
                  <a:lnTo>
                    <a:pt x="30" y="239"/>
                  </a:lnTo>
                  <a:lnTo>
                    <a:pt x="28" y="234"/>
                  </a:lnTo>
                  <a:lnTo>
                    <a:pt x="28" y="228"/>
                  </a:lnTo>
                  <a:lnTo>
                    <a:pt x="32" y="226"/>
                  </a:lnTo>
                  <a:lnTo>
                    <a:pt x="32" y="220"/>
                  </a:lnTo>
                  <a:lnTo>
                    <a:pt x="38" y="219"/>
                  </a:lnTo>
                  <a:lnTo>
                    <a:pt x="41" y="217"/>
                  </a:lnTo>
                  <a:lnTo>
                    <a:pt x="45" y="215"/>
                  </a:lnTo>
                  <a:lnTo>
                    <a:pt x="51" y="211"/>
                  </a:lnTo>
                  <a:lnTo>
                    <a:pt x="55" y="209"/>
                  </a:lnTo>
                  <a:lnTo>
                    <a:pt x="60" y="207"/>
                  </a:lnTo>
                  <a:lnTo>
                    <a:pt x="66" y="205"/>
                  </a:lnTo>
                  <a:lnTo>
                    <a:pt x="70" y="201"/>
                  </a:lnTo>
                  <a:lnTo>
                    <a:pt x="76" y="198"/>
                  </a:lnTo>
                  <a:lnTo>
                    <a:pt x="79" y="194"/>
                  </a:lnTo>
                  <a:lnTo>
                    <a:pt x="83" y="190"/>
                  </a:lnTo>
                  <a:lnTo>
                    <a:pt x="83" y="184"/>
                  </a:lnTo>
                  <a:lnTo>
                    <a:pt x="85" y="179"/>
                  </a:lnTo>
                  <a:lnTo>
                    <a:pt x="83" y="171"/>
                  </a:lnTo>
                  <a:lnTo>
                    <a:pt x="83" y="163"/>
                  </a:lnTo>
                  <a:lnTo>
                    <a:pt x="83" y="156"/>
                  </a:lnTo>
                  <a:lnTo>
                    <a:pt x="81" y="148"/>
                  </a:lnTo>
                  <a:lnTo>
                    <a:pt x="81" y="141"/>
                  </a:lnTo>
                  <a:lnTo>
                    <a:pt x="83" y="133"/>
                  </a:lnTo>
                  <a:lnTo>
                    <a:pt x="83" y="125"/>
                  </a:lnTo>
                  <a:lnTo>
                    <a:pt x="85" y="118"/>
                  </a:lnTo>
                  <a:lnTo>
                    <a:pt x="87" y="110"/>
                  </a:lnTo>
                  <a:lnTo>
                    <a:pt x="93" y="106"/>
                  </a:lnTo>
                  <a:lnTo>
                    <a:pt x="99" y="101"/>
                  </a:lnTo>
                  <a:lnTo>
                    <a:pt x="108" y="95"/>
                  </a:lnTo>
                  <a:lnTo>
                    <a:pt x="118" y="93"/>
                  </a:lnTo>
                  <a:lnTo>
                    <a:pt x="133" y="91"/>
                  </a:lnTo>
                  <a:lnTo>
                    <a:pt x="135" y="93"/>
                  </a:lnTo>
                  <a:lnTo>
                    <a:pt x="140" y="93"/>
                  </a:lnTo>
                  <a:lnTo>
                    <a:pt x="146" y="93"/>
                  </a:lnTo>
                  <a:lnTo>
                    <a:pt x="152" y="93"/>
                  </a:lnTo>
                  <a:lnTo>
                    <a:pt x="161" y="91"/>
                  </a:lnTo>
                  <a:lnTo>
                    <a:pt x="167" y="89"/>
                  </a:lnTo>
                  <a:lnTo>
                    <a:pt x="173" y="87"/>
                  </a:lnTo>
                  <a:lnTo>
                    <a:pt x="176" y="84"/>
                  </a:lnTo>
                  <a:lnTo>
                    <a:pt x="184" y="80"/>
                  </a:lnTo>
                  <a:lnTo>
                    <a:pt x="188" y="74"/>
                  </a:lnTo>
                  <a:lnTo>
                    <a:pt x="194" y="68"/>
                  </a:lnTo>
                  <a:lnTo>
                    <a:pt x="199" y="63"/>
                  </a:lnTo>
                  <a:lnTo>
                    <a:pt x="205" y="59"/>
                  </a:lnTo>
                  <a:lnTo>
                    <a:pt x="211" y="51"/>
                  </a:lnTo>
                  <a:lnTo>
                    <a:pt x="215" y="46"/>
                  </a:lnTo>
                  <a:lnTo>
                    <a:pt x="220" y="40"/>
                  </a:lnTo>
                  <a:lnTo>
                    <a:pt x="226" y="36"/>
                  </a:lnTo>
                  <a:lnTo>
                    <a:pt x="232" y="30"/>
                  </a:lnTo>
                  <a:lnTo>
                    <a:pt x="237" y="27"/>
                  </a:lnTo>
                  <a:lnTo>
                    <a:pt x="245" y="25"/>
                  </a:lnTo>
                  <a:lnTo>
                    <a:pt x="253" y="23"/>
                  </a:lnTo>
                  <a:lnTo>
                    <a:pt x="260" y="21"/>
                  </a:lnTo>
                  <a:lnTo>
                    <a:pt x="270" y="21"/>
                  </a:lnTo>
                  <a:lnTo>
                    <a:pt x="279" y="23"/>
                  </a:lnTo>
                  <a:lnTo>
                    <a:pt x="291" y="27"/>
                  </a:lnTo>
                  <a:lnTo>
                    <a:pt x="300" y="28"/>
                  </a:lnTo>
                  <a:lnTo>
                    <a:pt x="311" y="30"/>
                  </a:lnTo>
                  <a:lnTo>
                    <a:pt x="321" y="28"/>
                  </a:lnTo>
                  <a:lnTo>
                    <a:pt x="330" y="28"/>
                  </a:lnTo>
                  <a:lnTo>
                    <a:pt x="338" y="25"/>
                  </a:lnTo>
                  <a:lnTo>
                    <a:pt x="348" y="23"/>
                  </a:lnTo>
                  <a:lnTo>
                    <a:pt x="355" y="19"/>
                  </a:lnTo>
                  <a:lnTo>
                    <a:pt x="365" y="15"/>
                  </a:lnTo>
                  <a:lnTo>
                    <a:pt x="370" y="11"/>
                  </a:lnTo>
                  <a:lnTo>
                    <a:pt x="378" y="7"/>
                  </a:lnTo>
                  <a:lnTo>
                    <a:pt x="384" y="4"/>
                  </a:lnTo>
                  <a:lnTo>
                    <a:pt x="391" y="2"/>
                  </a:lnTo>
                  <a:lnTo>
                    <a:pt x="395" y="0"/>
                  </a:lnTo>
                  <a:lnTo>
                    <a:pt x="401" y="0"/>
                  </a:lnTo>
                  <a:lnTo>
                    <a:pt x="405" y="0"/>
                  </a:lnTo>
                  <a:lnTo>
                    <a:pt x="408" y="4"/>
                  </a:lnTo>
                  <a:lnTo>
                    <a:pt x="416" y="9"/>
                  </a:lnTo>
                  <a:lnTo>
                    <a:pt x="422" y="15"/>
                  </a:lnTo>
                  <a:lnTo>
                    <a:pt x="429" y="21"/>
                  </a:lnTo>
                  <a:lnTo>
                    <a:pt x="437" y="25"/>
                  </a:lnTo>
                  <a:lnTo>
                    <a:pt x="441" y="25"/>
                  </a:lnTo>
                  <a:lnTo>
                    <a:pt x="446" y="27"/>
                  </a:lnTo>
                  <a:lnTo>
                    <a:pt x="452" y="27"/>
                  </a:lnTo>
                  <a:lnTo>
                    <a:pt x="458" y="28"/>
                  </a:lnTo>
                  <a:lnTo>
                    <a:pt x="464" y="28"/>
                  </a:lnTo>
                  <a:lnTo>
                    <a:pt x="471" y="28"/>
                  </a:lnTo>
                  <a:lnTo>
                    <a:pt x="479" y="27"/>
                  </a:lnTo>
                  <a:lnTo>
                    <a:pt x="488" y="27"/>
                  </a:lnTo>
                  <a:lnTo>
                    <a:pt x="496" y="27"/>
                  </a:lnTo>
                  <a:lnTo>
                    <a:pt x="504" y="27"/>
                  </a:lnTo>
                  <a:lnTo>
                    <a:pt x="511" y="27"/>
                  </a:lnTo>
                  <a:lnTo>
                    <a:pt x="519" y="28"/>
                  </a:lnTo>
                  <a:lnTo>
                    <a:pt x="523" y="32"/>
                  </a:lnTo>
                  <a:lnTo>
                    <a:pt x="528" y="36"/>
                  </a:lnTo>
                  <a:lnTo>
                    <a:pt x="534" y="40"/>
                  </a:lnTo>
                  <a:lnTo>
                    <a:pt x="540" y="44"/>
                  </a:lnTo>
                  <a:lnTo>
                    <a:pt x="542" y="49"/>
                  </a:lnTo>
                  <a:lnTo>
                    <a:pt x="547" y="53"/>
                  </a:lnTo>
                  <a:lnTo>
                    <a:pt x="549" y="59"/>
                  </a:lnTo>
                  <a:lnTo>
                    <a:pt x="553" y="65"/>
                  </a:lnTo>
                  <a:lnTo>
                    <a:pt x="555" y="70"/>
                  </a:lnTo>
                  <a:lnTo>
                    <a:pt x="557" y="76"/>
                  </a:lnTo>
                  <a:lnTo>
                    <a:pt x="559" y="82"/>
                  </a:lnTo>
                  <a:lnTo>
                    <a:pt x="559" y="87"/>
                  </a:lnTo>
                  <a:lnTo>
                    <a:pt x="559" y="91"/>
                  </a:lnTo>
                  <a:lnTo>
                    <a:pt x="561" y="97"/>
                  </a:lnTo>
                  <a:lnTo>
                    <a:pt x="561" y="101"/>
                  </a:lnTo>
                  <a:lnTo>
                    <a:pt x="562" y="106"/>
                  </a:lnTo>
                  <a:lnTo>
                    <a:pt x="562" y="112"/>
                  </a:lnTo>
                  <a:lnTo>
                    <a:pt x="564" y="116"/>
                  </a:lnTo>
                  <a:lnTo>
                    <a:pt x="566" y="122"/>
                  </a:lnTo>
                  <a:lnTo>
                    <a:pt x="568" y="127"/>
                  </a:lnTo>
                  <a:lnTo>
                    <a:pt x="572" y="135"/>
                  </a:lnTo>
                  <a:lnTo>
                    <a:pt x="580" y="142"/>
                  </a:lnTo>
                  <a:lnTo>
                    <a:pt x="581" y="144"/>
                  </a:lnTo>
                  <a:lnTo>
                    <a:pt x="587" y="148"/>
                  </a:lnTo>
                  <a:lnTo>
                    <a:pt x="593" y="148"/>
                  </a:lnTo>
                  <a:lnTo>
                    <a:pt x="599" y="150"/>
                  </a:lnTo>
                  <a:lnTo>
                    <a:pt x="604" y="150"/>
                  </a:lnTo>
                  <a:lnTo>
                    <a:pt x="610" y="154"/>
                  </a:lnTo>
                  <a:lnTo>
                    <a:pt x="612" y="158"/>
                  </a:lnTo>
                  <a:lnTo>
                    <a:pt x="616" y="165"/>
                  </a:lnTo>
                  <a:lnTo>
                    <a:pt x="616" y="173"/>
                  </a:lnTo>
                  <a:lnTo>
                    <a:pt x="618" y="182"/>
                  </a:lnTo>
                  <a:lnTo>
                    <a:pt x="618" y="192"/>
                  </a:lnTo>
                  <a:lnTo>
                    <a:pt x="620" y="201"/>
                  </a:lnTo>
                  <a:lnTo>
                    <a:pt x="618" y="211"/>
                  </a:lnTo>
                  <a:lnTo>
                    <a:pt x="618" y="220"/>
                  </a:lnTo>
                  <a:lnTo>
                    <a:pt x="616" y="228"/>
                  </a:lnTo>
                  <a:lnTo>
                    <a:pt x="616" y="236"/>
                  </a:lnTo>
                  <a:lnTo>
                    <a:pt x="614" y="243"/>
                  </a:lnTo>
                  <a:lnTo>
                    <a:pt x="614" y="247"/>
                  </a:lnTo>
                  <a:lnTo>
                    <a:pt x="614" y="251"/>
                  </a:lnTo>
                  <a:lnTo>
                    <a:pt x="614" y="253"/>
                  </a:lnTo>
                  <a:lnTo>
                    <a:pt x="614" y="253"/>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15" name="Freeform 353"/>
            <p:cNvSpPr>
              <a:spLocks/>
            </p:cNvSpPr>
            <p:nvPr/>
          </p:nvSpPr>
          <p:spPr bwMode="auto">
            <a:xfrm>
              <a:off x="2015" y="2812"/>
              <a:ext cx="106" cy="42"/>
            </a:xfrm>
            <a:custGeom>
              <a:avLst/>
              <a:gdLst>
                <a:gd name="T0" fmla="*/ 0 w 213"/>
                <a:gd name="T1" fmla="*/ 35 h 84"/>
                <a:gd name="T2" fmla="*/ 0 w 213"/>
                <a:gd name="T3" fmla="*/ 33 h 84"/>
                <a:gd name="T4" fmla="*/ 3 w 213"/>
                <a:gd name="T5" fmla="*/ 31 h 84"/>
                <a:gd name="T6" fmla="*/ 9 w 213"/>
                <a:gd name="T7" fmla="*/ 27 h 84"/>
                <a:gd name="T8" fmla="*/ 19 w 213"/>
                <a:gd name="T9" fmla="*/ 21 h 84"/>
                <a:gd name="T10" fmla="*/ 30 w 213"/>
                <a:gd name="T11" fmla="*/ 16 h 84"/>
                <a:gd name="T12" fmla="*/ 43 w 213"/>
                <a:gd name="T13" fmla="*/ 12 h 84"/>
                <a:gd name="T14" fmla="*/ 57 w 213"/>
                <a:gd name="T15" fmla="*/ 6 h 84"/>
                <a:gd name="T16" fmla="*/ 72 w 213"/>
                <a:gd name="T17" fmla="*/ 4 h 84"/>
                <a:gd name="T18" fmla="*/ 89 w 213"/>
                <a:gd name="T19" fmla="*/ 0 h 84"/>
                <a:gd name="T20" fmla="*/ 106 w 213"/>
                <a:gd name="T21" fmla="*/ 0 h 84"/>
                <a:gd name="T22" fmla="*/ 123 w 213"/>
                <a:gd name="T23" fmla="*/ 2 h 84"/>
                <a:gd name="T24" fmla="*/ 142 w 213"/>
                <a:gd name="T25" fmla="*/ 8 h 84"/>
                <a:gd name="T26" fmla="*/ 159 w 213"/>
                <a:gd name="T27" fmla="*/ 14 h 84"/>
                <a:gd name="T28" fmla="*/ 178 w 213"/>
                <a:gd name="T29" fmla="*/ 25 h 84"/>
                <a:gd name="T30" fmla="*/ 196 w 213"/>
                <a:gd name="T31" fmla="*/ 40 h 84"/>
                <a:gd name="T32" fmla="*/ 213 w 213"/>
                <a:gd name="T33" fmla="*/ 59 h 84"/>
                <a:gd name="T34" fmla="*/ 211 w 213"/>
                <a:gd name="T35" fmla="*/ 59 h 84"/>
                <a:gd name="T36" fmla="*/ 209 w 213"/>
                <a:gd name="T37" fmla="*/ 61 h 84"/>
                <a:gd name="T38" fmla="*/ 203 w 213"/>
                <a:gd name="T39" fmla="*/ 65 h 84"/>
                <a:gd name="T40" fmla="*/ 196 w 213"/>
                <a:gd name="T41" fmla="*/ 67 h 84"/>
                <a:gd name="T42" fmla="*/ 188 w 213"/>
                <a:gd name="T43" fmla="*/ 71 h 84"/>
                <a:gd name="T44" fmla="*/ 177 w 213"/>
                <a:gd name="T45" fmla="*/ 74 h 84"/>
                <a:gd name="T46" fmla="*/ 165 w 213"/>
                <a:gd name="T47" fmla="*/ 78 h 84"/>
                <a:gd name="T48" fmla="*/ 154 w 213"/>
                <a:gd name="T49" fmla="*/ 82 h 84"/>
                <a:gd name="T50" fmla="*/ 138 w 213"/>
                <a:gd name="T51" fmla="*/ 84 h 84"/>
                <a:gd name="T52" fmla="*/ 123 w 213"/>
                <a:gd name="T53" fmla="*/ 84 h 84"/>
                <a:gd name="T54" fmla="*/ 106 w 213"/>
                <a:gd name="T55" fmla="*/ 84 h 84"/>
                <a:gd name="T56" fmla="*/ 89 w 213"/>
                <a:gd name="T57" fmla="*/ 82 h 84"/>
                <a:gd name="T58" fmla="*/ 72 w 213"/>
                <a:gd name="T59" fmla="*/ 78 h 84"/>
                <a:gd name="T60" fmla="*/ 53 w 213"/>
                <a:gd name="T61" fmla="*/ 74 h 84"/>
                <a:gd name="T62" fmla="*/ 32 w 213"/>
                <a:gd name="T63" fmla="*/ 67 h 84"/>
                <a:gd name="T64" fmla="*/ 13 w 213"/>
                <a:gd name="T65" fmla="*/ 55 h 84"/>
                <a:gd name="T66" fmla="*/ 0 w 213"/>
                <a:gd name="T67" fmla="*/ 35 h 84"/>
                <a:gd name="T68" fmla="*/ 0 w 213"/>
                <a:gd name="T69"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84">
                  <a:moveTo>
                    <a:pt x="0" y="35"/>
                  </a:moveTo>
                  <a:lnTo>
                    <a:pt x="0" y="33"/>
                  </a:lnTo>
                  <a:lnTo>
                    <a:pt x="3" y="31"/>
                  </a:lnTo>
                  <a:lnTo>
                    <a:pt x="9" y="27"/>
                  </a:lnTo>
                  <a:lnTo>
                    <a:pt x="19" y="21"/>
                  </a:lnTo>
                  <a:lnTo>
                    <a:pt x="30" y="16"/>
                  </a:lnTo>
                  <a:lnTo>
                    <a:pt x="43" y="12"/>
                  </a:lnTo>
                  <a:lnTo>
                    <a:pt x="57" y="6"/>
                  </a:lnTo>
                  <a:lnTo>
                    <a:pt x="72" y="4"/>
                  </a:lnTo>
                  <a:lnTo>
                    <a:pt x="89" y="0"/>
                  </a:lnTo>
                  <a:lnTo>
                    <a:pt x="106" y="0"/>
                  </a:lnTo>
                  <a:lnTo>
                    <a:pt x="123" y="2"/>
                  </a:lnTo>
                  <a:lnTo>
                    <a:pt x="142" y="8"/>
                  </a:lnTo>
                  <a:lnTo>
                    <a:pt x="159" y="14"/>
                  </a:lnTo>
                  <a:lnTo>
                    <a:pt x="178" y="25"/>
                  </a:lnTo>
                  <a:lnTo>
                    <a:pt x="196" y="40"/>
                  </a:lnTo>
                  <a:lnTo>
                    <a:pt x="213" y="59"/>
                  </a:lnTo>
                  <a:lnTo>
                    <a:pt x="211" y="59"/>
                  </a:lnTo>
                  <a:lnTo>
                    <a:pt x="209" y="61"/>
                  </a:lnTo>
                  <a:lnTo>
                    <a:pt x="203" y="65"/>
                  </a:lnTo>
                  <a:lnTo>
                    <a:pt x="196" y="67"/>
                  </a:lnTo>
                  <a:lnTo>
                    <a:pt x="188" y="71"/>
                  </a:lnTo>
                  <a:lnTo>
                    <a:pt x="177" y="74"/>
                  </a:lnTo>
                  <a:lnTo>
                    <a:pt x="165" y="78"/>
                  </a:lnTo>
                  <a:lnTo>
                    <a:pt x="154" y="82"/>
                  </a:lnTo>
                  <a:lnTo>
                    <a:pt x="138" y="84"/>
                  </a:lnTo>
                  <a:lnTo>
                    <a:pt x="123" y="84"/>
                  </a:lnTo>
                  <a:lnTo>
                    <a:pt x="106" y="84"/>
                  </a:lnTo>
                  <a:lnTo>
                    <a:pt x="89" y="82"/>
                  </a:lnTo>
                  <a:lnTo>
                    <a:pt x="72" y="78"/>
                  </a:lnTo>
                  <a:lnTo>
                    <a:pt x="53" y="74"/>
                  </a:lnTo>
                  <a:lnTo>
                    <a:pt x="32" y="67"/>
                  </a:lnTo>
                  <a:lnTo>
                    <a:pt x="13" y="55"/>
                  </a:lnTo>
                  <a:lnTo>
                    <a:pt x="0" y="35"/>
                  </a:lnTo>
                  <a:lnTo>
                    <a:pt x="0" y="35"/>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16" name="Freeform 354"/>
            <p:cNvSpPr>
              <a:spLocks/>
            </p:cNvSpPr>
            <p:nvPr/>
          </p:nvSpPr>
          <p:spPr bwMode="auto">
            <a:xfrm>
              <a:off x="2162" y="2834"/>
              <a:ext cx="52" cy="39"/>
            </a:xfrm>
            <a:custGeom>
              <a:avLst/>
              <a:gdLst>
                <a:gd name="T0" fmla="*/ 0 w 105"/>
                <a:gd name="T1" fmla="*/ 17 h 78"/>
                <a:gd name="T2" fmla="*/ 0 w 105"/>
                <a:gd name="T3" fmla="*/ 17 h 78"/>
                <a:gd name="T4" fmla="*/ 4 w 105"/>
                <a:gd name="T5" fmla="*/ 15 h 78"/>
                <a:gd name="T6" fmla="*/ 6 w 105"/>
                <a:gd name="T7" fmla="*/ 15 h 78"/>
                <a:gd name="T8" fmla="*/ 14 w 105"/>
                <a:gd name="T9" fmla="*/ 13 h 78"/>
                <a:gd name="T10" fmla="*/ 19 w 105"/>
                <a:gd name="T11" fmla="*/ 11 h 78"/>
                <a:gd name="T12" fmla="*/ 27 w 105"/>
                <a:gd name="T13" fmla="*/ 10 h 78"/>
                <a:gd name="T14" fmla="*/ 35 w 105"/>
                <a:gd name="T15" fmla="*/ 8 h 78"/>
                <a:gd name="T16" fmla="*/ 44 w 105"/>
                <a:gd name="T17" fmla="*/ 6 h 78"/>
                <a:gd name="T18" fmla="*/ 52 w 105"/>
                <a:gd name="T19" fmla="*/ 4 h 78"/>
                <a:gd name="T20" fmla="*/ 59 w 105"/>
                <a:gd name="T21" fmla="*/ 2 h 78"/>
                <a:gd name="T22" fmla="*/ 69 w 105"/>
                <a:gd name="T23" fmla="*/ 0 h 78"/>
                <a:gd name="T24" fmla="*/ 78 w 105"/>
                <a:gd name="T25" fmla="*/ 0 h 78"/>
                <a:gd name="T26" fmla="*/ 86 w 105"/>
                <a:gd name="T27" fmla="*/ 0 h 78"/>
                <a:gd name="T28" fmla="*/ 94 w 105"/>
                <a:gd name="T29" fmla="*/ 0 h 78"/>
                <a:gd name="T30" fmla="*/ 99 w 105"/>
                <a:gd name="T31" fmla="*/ 0 h 78"/>
                <a:gd name="T32" fmla="*/ 105 w 105"/>
                <a:gd name="T33" fmla="*/ 2 h 78"/>
                <a:gd name="T34" fmla="*/ 105 w 105"/>
                <a:gd name="T35" fmla="*/ 4 h 78"/>
                <a:gd name="T36" fmla="*/ 103 w 105"/>
                <a:gd name="T37" fmla="*/ 11 h 78"/>
                <a:gd name="T38" fmla="*/ 103 w 105"/>
                <a:gd name="T39" fmla="*/ 15 h 78"/>
                <a:gd name="T40" fmla="*/ 101 w 105"/>
                <a:gd name="T41" fmla="*/ 23 h 78"/>
                <a:gd name="T42" fmla="*/ 101 w 105"/>
                <a:gd name="T43" fmla="*/ 29 h 78"/>
                <a:gd name="T44" fmla="*/ 99 w 105"/>
                <a:gd name="T45" fmla="*/ 34 h 78"/>
                <a:gd name="T46" fmla="*/ 99 w 105"/>
                <a:gd name="T47" fmla="*/ 40 h 78"/>
                <a:gd name="T48" fmla="*/ 97 w 105"/>
                <a:gd name="T49" fmla="*/ 48 h 78"/>
                <a:gd name="T50" fmla="*/ 95 w 105"/>
                <a:gd name="T51" fmla="*/ 53 h 78"/>
                <a:gd name="T52" fmla="*/ 94 w 105"/>
                <a:gd name="T53" fmla="*/ 59 h 78"/>
                <a:gd name="T54" fmla="*/ 92 w 105"/>
                <a:gd name="T55" fmla="*/ 65 h 78"/>
                <a:gd name="T56" fmla="*/ 90 w 105"/>
                <a:gd name="T57" fmla="*/ 70 h 78"/>
                <a:gd name="T58" fmla="*/ 86 w 105"/>
                <a:gd name="T59" fmla="*/ 74 h 78"/>
                <a:gd name="T60" fmla="*/ 84 w 105"/>
                <a:gd name="T61" fmla="*/ 78 h 78"/>
                <a:gd name="T62" fmla="*/ 82 w 105"/>
                <a:gd name="T63" fmla="*/ 76 h 78"/>
                <a:gd name="T64" fmla="*/ 75 w 105"/>
                <a:gd name="T65" fmla="*/ 74 h 78"/>
                <a:gd name="T66" fmla="*/ 71 w 105"/>
                <a:gd name="T67" fmla="*/ 72 h 78"/>
                <a:gd name="T68" fmla="*/ 65 w 105"/>
                <a:gd name="T69" fmla="*/ 70 h 78"/>
                <a:gd name="T70" fmla="*/ 59 w 105"/>
                <a:gd name="T71" fmla="*/ 69 h 78"/>
                <a:gd name="T72" fmla="*/ 54 w 105"/>
                <a:gd name="T73" fmla="*/ 65 h 78"/>
                <a:gd name="T74" fmla="*/ 46 w 105"/>
                <a:gd name="T75" fmla="*/ 61 h 78"/>
                <a:gd name="T76" fmla="*/ 38 w 105"/>
                <a:gd name="T77" fmla="*/ 57 h 78"/>
                <a:gd name="T78" fmla="*/ 33 w 105"/>
                <a:gd name="T79" fmla="*/ 53 h 78"/>
                <a:gd name="T80" fmla="*/ 27 w 105"/>
                <a:gd name="T81" fmla="*/ 50 h 78"/>
                <a:gd name="T82" fmla="*/ 19 w 105"/>
                <a:gd name="T83" fmla="*/ 46 h 78"/>
                <a:gd name="T84" fmla="*/ 14 w 105"/>
                <a:gd name="T85" fmla="*/ 40 h 78"/>
                <a:gd name="T86" fmla="*/ 8 w 105"/>
                <a:gd name="T87" fmla="*/ 34 h 78"/>
                <a:gd name="T88" fmla="*/ 4 w 105"/>
                <a:gd name="T89" fmla="*/ 29 h 78"/>
                <a:gd name="T90" fmla="*/ 0 w 105"/>
                <a:gd name="T91" fmla="*/ 17 h 78"/>
                <a:gd name="T92" fmla="*/ 0 w 105"/>
                <a:gd name="T93"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8">
                  <a:moveTo>
                    <a:pt x="0" y="17"/>
                  </a:moveTo>
                  <a:lnTo>
                    <a:pt x="0" y="17"/>
                  </a:lnTo>
                  <a:lnTo>
                    <a:pt x="4" y="15"/>
                  </a:lnTo>
                  <a:lnTo>
                    <a:pt x="6" y="15"/>
                  </a:lnTo>
                  <a:lnTo>
                    <a:pt x="14" y="13"/>
                  </a:lnTo>
                  <a:lnTo>
                    <a:pt x="19" y="11"/>
                  </a:lnTo>
                  <a:lnTo>
                    <a:pt x="27" y="10"/>
                  </a:lnTo>
                  <a:lnTo>
                    <a:pt x="35" y="8"/>
                  </a:lnTo>
                  <a:lnTo>
                    <a:pt x="44" y="6"/>
                  </a:lnTo>
                  <a:lnTo>
                    <a:pt x="52" y="4"/>
                  </a:lnTo>
                  <a:lnTo>
                    <a:pt x="59" y="2"/>
                  </a:lnTo>
                  <a:lnTo>
                    <a:pt x="69" y="0"/>
                  </a:lnTo>
                  <a:lnTo>
                    <a:pt x="78" y="0"/>
                  </a:lnTo>
                  <a:lnTo>
                    <a:pt x="86" y="0"/>
                  </a:lnTo>
                  <a:lnTo>
                    <a:pt x="94" y="0"/>
                  </a:lnTo>
                  <a:lnTo>
                    <a:pt x="99" y="0"/>
                  </a:lnTo>
                  <a:lnTo>
                    <a:pt x="105" y="2"/>
                  </a:lnTo>
                  <a:lnTo>
                    <a:pt x="105" y="4"/>
                  </a:lnTo>
                  <a:lnTo>
                    <a:pt x="103" y="11"/>
                  </a:lnTo>
                  <a:lnTo>
                    <a:pt x="103" y="15"/>
                  </a:lnTo>
                  <a:lnTo>
                    <a:pt x="101" y="23"/>
                  </a:lnTo>
                  <a:lnTo>
                    <a:pt x="101" y="29"/>
                  </a:lnTo>
                  <a:lnTo>
                    <a:pt x="99" y="34"/>
                  </a:lnTo>
                  <a:lnTo>
                    <a:pt x="99" y="40"/>
                  </a:lnTo>
                  <a:lnTo>
                    <a:pt x="97" y="48"/>
                  </a:lnTo>
                  <a:lnTo>
                    <a:pt x="95" y="53"/>
                  </a:lnTo>
                  <a:lnTo>
                    <a:pt x="94" y="59"/>
                  </a:lnTo>
                  <a:lnTo>
                    <a:pt x="92" y="65"/>
                  </a:lnTo>
                  <a:lnTo>
                    <a:pt x="90" y="70"/>
                  </a:lnTo>
                  <a:lnTo>
                    <a:pt x="86" y="74"/>
                  </a:lnTo>
                  <a:lnTo>
                    <a:pt x="84" y="78"/>
                  </a:lnTo>
                  <a:lnTo>
                    <a:pt x="82" y="76"/>
                  </a:lnTo>
                  <a:lnTo>
                    <a:pt x="75" y="74"/>
                  </a:lnTo>
                  <a:lnTo>
                    <a:pt x="71" y="72"/>
                  </a:lnTo>
                  <a:lnTo>
                    <a:pt x="65" y="70"/>
                  </a:lnTo>
                  <a:lnTo>
                    <a:pt x="59" y="69"/>
                  </a:lnTo>
                  <a:lnTo>
                    <a:pt x="54" y="65"/>
                  </a:lnTo>
                  <a:lnTo>
                    <a:pt x="46" y="61"/>
                  </a:lnTo>
                  <a:lnTo>
                    <a:pt x="38" y="57"/>
                  </a:lnTo>
                  <a:lnTo>
                    <a:pt x="33" y="53"/>
                  </a:lnTo>
                  <a:lnTo>
                    <a:pt x="27" y="50"/>
                  </a:lnTo>
                  <a:lnTo>
                    <a:pt x="19" y="46"/>
                  </a:lnTo>
                  <a:lnTo>
                    <a:pt x="14" y="40"/>
                  </a:lnTo>
                  <a:lnTo>
                    <a:pt x="8" y="34"/>
                  </a:lnTo>
                  <a:lnTo>
                    <a:pt x="4" y="29"/>
                  </a:lnTo>
                  <a:lnTo>
                    <a:pt x="0" y="17"/>
                  </a:lnTo>
                  <a:lnTo>
                    <a:pt x="0" y="17"/>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17" name="Freeform 355"/>
            <p:cNvSpPr>
              <a:spLocks/>
            </p:cNvSpPr>
            <p:nvPr/>
          </p:nvSpPr>
          <p:spPr bwMode="auto">
            <a:xfrm>
              <a:off x="2030" y="2822"/>
              <a:ext cx="76" cy="25"/>
            </a:xfrm>
            <a:custGeom>
              <a:avLst/>
              <a:gdLst>
                <a:gd name="T0" fmla="*/ 0 w 152"/>
                <a:gd name="T1" fmla="*/ 19 h 50"/>
                <a:gd name="T2" fmla="*/ 0 w 152"/>
                <a:gd name="T3" fmla="*/ 19 h 50"/>
                <a:gd name="T4" fmla="*/ 4 w 152"/>
                <a:gd name="T5" fmla="*/ 17 h 50"/>
                <a:gd name="T6" fmla="*/ 10 w 152"/>
                <a:gd name="T7" fmla="*/ 14 h 50"/>
                <a:gd name="T8" fmla="*/ 15 w 152"/>
                <a:gd name="T9" fmla="*/ 14 h 50"/>
                <a:gd name="T10" fmla="*/ 21 w 152"/>
                <a:gd name="T11" fmla="*/ 10 h 50"/>
                <a:gd name="T12" fmla="*/ 31 w 152"/>
                <a:gd name="T13" fmla="*/ 8 h 50"/>
                <a:gd name="T14" fmla="*/ 40 w 152"/>
                <a:gd name="T15" fmla="*/ 6 h 50"/>
                <a:gd name="T16" fmla="*/ 50 w 152"/>
                <a:gd name="T17" fmla="*/ 4 h 50"/>
                <a:gd name="T18" fmla="*/ 61 w 152"/>
                <a:gd name="T19" fmla="*/ 0 h 50"/>
                <a:gd name="T20" fmla="*/ 72 w 152"/>
                <a:gd name="T21" fmla="*/ 0 h 50"/>
                <a:gd name="T22" fmla="*/ 86 w 152"/>
                <a:gd name="T23" fmla="*/ 2 h 50"/>
                <a:gd name="T24" fmla="*/ 99 w 152"/>
                <a:gd name="T25" fmla="*/ 4 h 50"/>
                <a:gd name="T26" fmla="*/ 112 w 152"/>
                <a:gd name="T27" fmla="*/ 6 h 50"/>
                <a:gd name="T28" fmla="*/ 126 w 152"/>
                <a:gd name="T29" fmla="*/ 14 h 50"/>
                <a:gd name="T30" fmla="*/ 139 w 152"/>
                <a:gd name="T31" fmla="*/ 19 h 50"/>
                <a:gd name="T32" fmla="*/ 152 w 152"/>
                <a:gd name="T33" fmla="*/ 29 h 50"/>
                <a:gd name="T34" fmla="*/ 152 w 152"/>
                <a:gd name="T35" fmla="*/ 31 h 50"/>
                <a:gd name="T36" fmla="*/ 152 w 152"/>
                <a:gd name="T37" fmla="*/ 33 h 50"/>
                <a:gd name="T38" fmla="*/ 148 w 152"/>
                <a:gd name="T39" fmla="*/ 36 h 50"/>
                <a:gd name="T40" fmla="*/ 143 w 152"/>
                <a:gd name="T41" fmla="*/ 38 h 50"/>
                <a:gd name="T42" fmla="*/ 135 w 152"/>
                <a:gd name="T43" fmla="*/ 40 h 50"/>
                <a:gd name="T44" fmla="*/ 129 w 152"/>
                <a:gd name="T45" fmla="*/ 44 h 50"/>
                <a:gd name="T46" fmla="*/ 120 w 152"/>
                <a:gd name="T47" fmla="*/ 46 h 50"/>
                <a:gd name="T48" fmla="*/ 110 w 152"/>
                <a:gd name="T49" fmla="*/ 48 h 50"/>
                <a:gd name="T50" fmla="*/ 97 w 152"/>
                <a:gd name="T51" fmla="*/ 48 h 50"/>
                <a:gd name="T52" fmla="*/ 86 w 152"/>
                <a:gd name="T53" fmla="*/ 50 h 50"/>
                <a:gd name="T54" fmla="*/ 72 w 152"/>
                <a:gd name="T55" fmla="*/ 48 h 50"/>
                <a:gd name="T56" fmla="*/ 61 w 152"/>
                <a:gd name="T57" fmla="*/ 48 h 50"/>
                <a:gd name="T58" fmla="*/ 48 w 152"/>
                <a:gd name="T59" fmla="*/ 44 h 50"/>
                <a:gd name="T60" fmla="*/ 36 w 152"/>
                <a:gd name="T61" fmla="*/ 40 h 50"/>
                <a:gd name="T62" fmla="*/ 25 w 152"/>
                <a:gd name="T63" fmla="*/ 36 h 50"/>
                <a:gd name="T64" fmla="*/ 13 w 152"/>
                <a:gd name="T65" fmla="*/ 29 h 50"/>
                <a:gd name="T66" fmla="*/ 0 w 152"/>
                <a:gd name="T67" fmla="*/ 19 h 50"/>
                <a:gd name="T68" fmla="*/ 0 w 152"/>
                <a:gd name="T69"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50">
                  <a:moveTo>
                    <a:pt x="0" y="19"/>
                  </a:moveTo>
                  <a:lnTo>
                    <a:pt x="0" y="19"/>
                  </a:lnTo>
                  <a:lnTo>
                    <a:pt x="4" y="17"/>
                  </a:lnTo>
                  <a:lnTo>
                    <a:pt x="10" y="14"/>
                  </a:lnTo>
                  <a:lnTo>
                    <a:pt x="15" y="14"/>
                  </a:lnTo>
                  <a:lnTo>
                    <a:pt x="21" y="10"/>
                  </a:lnTo>
                  <a:lnTo>
                    <a:pt x="31" y="8"/>
                  </a:lnTo>
                  <a:lnTo>
                    <a:pt x="40" y="6"/>
                  </a:lnTo>
                  <a:lnTo>
                    <a:pt x="50" y="4"/>
                  </a:lnTo>
                  <a:lnTo>
                    <a:pt x="61" y="0"/>
                  </a:lnTo>
                  <a:lnTo>
                    <a:pt x="72" y="0"/>
                  </a:lnTo>
                  <a:lnTo>
                    <a:pt x="86" y="2"/>
                  </a:lnTo>
                  <a:lnTo>
                    <a:pt x="99" y="4"/>
                  </a:lnTo>
                  <a:lnTo>
                    <a:pt x="112" y="6"/>
                  </a:lnTo>
                  <a:lnTo>
                    <a:pt x="126" y="14"/>
                  </a:lnTo>
                  <a:lnTo>
                    <a:pt x="139" y="19"/>
                  </a:lnTo>
                  <a:lnTo>
                    <a:pt x="152" y="29"/>
                  </a:lnTo>
                  <a:lnTo>
                    <a:pt x="152" y="31"/>
                  </a:lnTo>
                  <a:lnTo>
                    <a:pt x="152" y="33"/>
                  </a:lnTo>
                  <a:lnTo>
                    <a:pt x="148" y="36"/>
                  </a:lnTo>
                  <a:lnTo>
                    <a:pt x="143" y="38"/>
                  </a:lnTo>
                  <a:lnTo>
                    <a:pt x="135" y="40"/>
                  </a:lnTo>
                  <a:lnTo>
                    <a:pt x="129" y="44"/>
                  </a:lnTo>
                  <a:lnTo>
                    <a:pt x="120" y="46"/>
                  </a:lnTo>
                  <a:lnTo>
                    <a:pt x="110" y="48"/>
                  </a:lnTo>
                  <a:lnTo>
                    <a:pt x="97" y="48"/>
                  </a:lnTo>
                  <a:lnTo>
                    <a:pt x="86" y="50"/>
                  </a:lnTo>
                  <a:lnTo>
                    <a:pt x="72" y="48"/>
                  </a:lnTo>
                  <a:lnTo>
                    <a:pt x="61" y="48"/>
                  </a:lnTo>
                  <a:lnTo>
                    <a:pt x="48" y="44"/>
                  </a:lnTo>
                  <a:lnTo>
                    <a:pt x="36" y="40"/>
                  </a:lnTo>
                  <a:lnTo>
                    <a:pt x="25" y="36"/>
                  </a:lnTo>
                  <a:lnTo>
                    <a:pt x="13" y="29"/>
                  </a:lnTo>
                  <a:lnTo>
                    <a:pt x="0" y="19"/>
                  </a:lnTo>
                  <a:lnTo>
                    <a:pt x="0" y="19"/>
                  </a:lnTo>
                  <a:close/>
                </a:path>
              </a:pathLst>
            </a:custGeom>
            <a:solidFill>
              <a:srgbClr val="78EBF0"/>
            </a:solidFill>
            <a:ln>
              <a:noFill/>
            </a:ln>
            <a:extLst/>
          </p:spPr>
          <p:txBody>
            <a:bodyPr/>
            <a:lstStyle/>
            <a:p>
              <a:pPr fontAlgn="auto">
                <a:spcBef>
                  <a:spcPts val="0"/>
                </a:spcBef>
                <a:spcAft>
                  <a:spcPts val="0"/>
                </a:spcAft>
                <a:defRPr/>
              </a:pPr>
              <a:endParaRPr lang="en-US">
                <a:latin typeface="+mn-lt"/>
              </a:endParaRPr>
            </a:p>
          </p:txBody>
        </p:sp>
        <p:sp>
          <p:nvSpPr>
            <p:cNvPr id="18" name="Freeform 356"/>
            <p:cNvSpPr>
              <a:spLocks/>
            </p:cNvSpPr>
            <p:nvPr/>
          </p:nvSpPr>
          <p:spPr bwMode="auto">
            <a:xfrm>
              <a:off x="2177" y="2843"/>
              <a:ext cx="37" cy="22"/>
            </a:xfrm>
            <a:custGeom>
              <a:avLst/>
              <a:gdLst>
                <a:gd name="T0" fmla="*/ 0 w 72"/>
                <a:gd name="T1" fmla="*/ 10 h 44"/>
                <a:gd name="T2" fmla="*/ 2 w 72"/>
                <a:gd name="T3" fmla="*/ 8 h 44"/>
                <a:gd name="T4" fmla="*/ 9 w 72"/>
                <a:gd name="T5" fmla="*/ 6 h 44"/>
                <a:gd name="T6" fmla="*/ 13 w 72"/>
                <a:gd name="T7" fmla="*/ 4 h 44"/>
                <a:gd name="T8" fmla="*/ 19 w 72"/>
                <a:gd name="T9" fmla="*/ 4 h 44"/>
                <a:gd name="T10" fmla="*/ 25 w 72"/>
                <a:gd name="T11" fmla="*/ 4 h 44"/>
                <a:gd name="T12" fmla="*/ 30 w 72"/>
                <a:gd name="T13" fmla="*/ 4 h 44"/>
                <a:gd name="T14" fmla="*/ 36 w 72"/>
                <a:gd name="T15" fmla="*/ 2 h 44"/>
                <a:gd name="T16" fmla="*/ 44 w 72"/>
                <a:gd name="T17" fmla="*/ 0 h 44"/>
                <a:gd name="T18" fmla="*/ 47 w 72"/>
                <a:gd name="T19" fmla="*/ 0 h 44"/>
                <a:gd name="T20" fmla="*/ 55 w 72"/>
                <a:gd name="T21" fmla="*/ 0 h 44"/>
                <a:gd name="T22" fmla="*/ 59 w 72"/>
                <a:gd name="T23" fmla="*/ 0 h 44"/>
                <a:gd name="T24" fmla="*/ 64 w 72"/>
                <a:gd name="T25" fmla="*/ 2 h 44"/>
                <a:gd name="T26" fmla="*/ 68 w 72"/>
                <a:gd name="T27" fmla="*/ 2 h 44"/>
                <a:gd name="T28" fmla="*/ 72 w 72"/>
                <a:gd name="T29" fmla="*/ 4 h 44"/>
                <a:gd name="T30" fmla="*/ 70 w 72"/>
                <a:gd name="T31" fmla="*/ 6 h 44"/>
                <a:gd name="T32" fmla="*/ 70 w 72"/>
                <a:gd name="T33" fmla="*/ 10 h 44"/>
                <a:gd name="T34" fmla="*/ 70 w 72"/>
                <a:gd name="T35" fmla="*/ 13 h 44"/>
                <a:gd name="T36" fmla="*/ 68 w 72"/>
                <a:gd name="T37" fmla="*/ 21 h 44"/>
                <a:gd name="T38" fmla="*/ 68 w 72"/>
                <a:gd name="T39" fmla="*/ 27 h 44"/>
                <a:gd name="T40" fmla="*/ 66 w 72"/>
                <a:gd name="T41" fmla="*/ 32 h 44"/>
                <a:gd name="T42" fmla="*/ 64 w 72"/>
                <a:gd name="T43" fmla="*/ 38 h 44"/>
                <a:gd name="T44" fmla="*/ 63 w 72"/>
                <a:gd name="T45" fmla="*/ 44 h 44"/>
                <a:gd name="T46" fmla="*/ 61 w 72"/>
                <a:gd name="T47" fmla="*/ 42 h 44"/>
                <a:gd name="T48" fmla="*/ 59 w 72"/>
                <a:gd name="T49" fmla="*/ 42 h 44"/>
                <a:gd name="T50" fmla="*/ 55 w 72"/>
                <a:gd name="T51" fmla="*/ 38 h 44"/>
                <a:gd name="T52" fmla="*/ 51 w 72"/>
                <a:gd name="T53" fmla="*/ 36 h 44"/>
                <a:gd name="T54" fmla="*/ 44 w 72"/>
                <a:gd name="T55" fmla="*/ 34 h 44"/>
                <a:gd name="T56" fmla="*/ 38 w 72"/>
                <a:gd name="T57" fmla="*/ 32 h 44"/>
                <a:gd name="T58" fmla="*/ 32 w 72"/>
                <a:gd name="T59" fmla="*/ 29 h 44"/>
                <a:gd name="T60" fmla="*/ 28 w 72"/>
                <a:gd name="T61" fmla="*/ 27 h 44"/>
                <a:gd name="T62" fmla="*/ 21 w 72"/>
                <a:gd name="T63" fmla="*/ 23 h 44"/>
                <a:gd name="T64" fmla="*/ 15 w 72"/>
                <a:gd name="T65" fmla="*/ 21 h 44"/>
                <a:gd name="T66" fmla="*/ 9 w 72"/>
                <a:gd name="T67" fmla="*/ 17 h 44"/>
                <a:gd name="T68" fmla="*/ 6 w 72"/>
                <a:gd name="T69" fmla="*/ 15 h 44"/>
                <a:gd name="T70" fmla="*/ 0 w 72"/>
                <a:gd name="T71" fmla="*/ 11 h 44"/>
                <a:gd name="T72" fmla="*/ 0 w 72"/>
                <a:gd name="T73" fmla="*/ 10 h 44"/>
                <a:gd name="T74" fmla="*/ 0 w 72"/>
                <a:gd name="T7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44">
                  <a:moveTo>
                    <a:pt x="0" y="10"/>
                  </a:moveTo>
                  <a:lnTo>
                    <a:pt x="2" y="8"/>
                  </a:lnTo>
                  <a:lnTo>
                    <a:pt x="9" y="6"/>
                  </a:lnTo>
                  <a:lnTo>
                    <a:pt x="13" y="4"/>
                  </a:lnTo>
                  <a:lnTo>
                    <a:pt x="19" y="4"/>
                  </a:lnTo>
                  <a:lnTo>
                    <a:pt x="25" y="4"/>
                  </a:lnTo>
                  <a:lnTo>
                    <a:pt x="30" y="4"/>
                  </a:lnTo>
                  <a:lnTo>
                    <a:pt x="36" y="2"/>
                  </a:lnTo>
                  <a:lnTo>
                    <a:pt x="44" y="0"/>
                  </a:lnTo>
                  <a:lnTo>
                    <a:pt x="47" y="0"/>
                  </a:lnTo>
                  <a:lnTo>
                    <a:pt x="55" y="0"/>
                  </a:lnTo>
                  <a:lnTo>
                    <a:pt x="59" y="0"/>
                  </a:lnTo>
                  <a:lnTo>
                    <a:pt x="64" y="2"/>
                  </a:lnTo>
                  <a:lnTo>
                    <a:pt x="68" y="2"/>
                  </a:lnTo>
                  <a:lnTo>
                    <a:pt x="72" y="4"/>
                  </a:lnTo>
                  <a:lnTo>
                    <a:pt x="70" y="6"/>
                  </a:lnTo>
                  <a:lnTo>
                    <a:pt x="70" y="10"/>
                  </a:lnTo>
                  <a:lnTo>
                    <a:pt x="70" y="13"/>
                  </a:lnTo>
                  <a:lnTo>
                    <a:pt x="68" y="21"/>
                  </a:lnTo>
                  <a:lnTo>
                    <a:pt x="68" y="27"/>
                  </a:lnTo>
                  <a:lnTo>
                    <a:pt x="66" y="32"/>
                  </a:lnTo>
                  <a:lnTo>
                    <a:pt x="64" y="38"/>
                  </a:lnTo>
                  <a:lnTo>
                    <a:pt x="63" y="44"/>
                  </a:lnTo>
                  <a:lnTo>
                    <a:pt x="61" y="42"/>
                  </a:lnTo>
                  <a:lnTo>
                    <a:pt x="59" y="42"/>
                  </a:lnTo>
                  <a:lnTo>
                    <a:pt x="55" y="38"/>
                  </a:lnTo>
                  <a:lnTo>
                    <a:pt x="51" y="36"/>
                  </a:lnTo>
                  <a:lnTo>
                    <a:pt x="44" y="34"/>
                  </a:lnTo>
                  <a:lnTo>
                    <a:pt x="38" y="32"/>
                  </a:lnTo>
                  <a:lnTo>
                    <a:pt x="32" y="29"/>
                  </a:lnTo>
                  <a:lnTo>
                    <a:pt x="28" y="27"/>
                  </a:lnTo>
                  <a:lnTo>
                    <a:pt x="21" y="23"/>
                  </a:lnTo>
                  <a:lnTo>
                    <a:pt x="15" y="21"/>
                  </a:lnTo>
                  <a:lnTo>
                    <a:pt x="9" y="17"/>
                  </a:lnTo>
                  <a:lnTo>
                    <a:pt x="6" y="15"/>
                  </a:lnTo>
                  <a:lnTo>
                    <a:pt x="0" y="11"/>
                  </a:lnTo>
                  <a:lnTo>
                    <a:pt x="0" y="10"/>
                  </a:lnTo>
                  <a:lnTo>
                    <a:pt x="0" y="10"/>
                  </a:lnTo>
                  <a:close/>
                </a:path>
              </a:pathLst>
            </a:custGeom>
            <a:solidFill>
              <a:srgbClr val="78EBF0"/>
            </a:solidFill>
            <a:ln>
              <a:noFill/>
            </a:ln>
            <a:extLst/>
          </p:spPr>
          <p:txBody>
            <a:bodyPr/>
            <a:lstStyle/>
            <a:p>
              <a:pPr fontAlgn="auto">
                <a:spcBef>
                  <a:spcPts val="0"/>
                </a:spcBef>
                <a:spcAft>
                  <a:spcPts val="0"/>
                </a:spcAft>
                <a:defRPr/>
              </a:pPr>
              <a:endParaRPr lang="en-US">
                <a:latin typeface="+mn-lt"/>
              </a:endParaRPr>
            </a:p>
          </p:txBody>
        </p:sp>
        <p:sp>
          <p:nvSpPr>
            <p:cNvPr id="19" name="Freeform 357"/>
            <p:cNvSpPr>
              <a:spLocks/>
            </p:cNvSpPr>
            <p:nvPr/>
          </p:nvSpPr>
          <p:spPr bwMode="auto">
            <a:xfrm>
              <a:off x="2050" y="2782"/>
              <a:ext cx="94" cy="155"/>
            </a:xfrm>
            <a:custGeom>
              <a:avLst/>
              <a:gdLst>
                <a:gd name="T0" fmla="*/ 49 w 188"/>
                <a:gd name="T1" fmla="*/ 0 h 310"/>
                <a:gd name="T2" fmla="*/ 63 w 188"/>
                <a:gd name="T3" fmla="*/ 0 h 310"/>
                <a:gd name="T4" fmla="*/ 82 w 188"/>
                <a:gd name="T5" fmla="*/ 2 h 310"/>
                <a:gd name="T6" fmla="*/ 103 w 188"/>
                <a:gd name="T7" fmla="*/ 6 h 310"/>
                <a:gd name="T8" fmla="*/ 122 w 188"/>
                <a:gd name="T9" fmla="*/ 14 h 310"/>
                <a:gd name="T10" fmla="*/ 143 w 188"/>
                <a:gd name="T11" fmla="*/ 19 h 310"/>
                <a:gd name="T12" fmla="*/ 158 w 188"/>
                <a:gd name="T13" fmla="*/ 29 h 310"/>
                <a:gd name="T14" fmla="*/ 169 w 188"/>
                <a:gd name="T15" fmla="*/ 38 h 310"/>
                <a:gd name="T16" fmla="*/ 177 w 188"/>
                <a:gd name="T17" fmla="*/ 52 h 310"/>
                <a:gd name="T18" fmla="*/ 181 w 188"/>
                <a:gd name="T19" fmla="*/ 78 h 310"/>
                <a:gd name="T20" fmla="*/ 184 w 188"/>
                <a:gd name="T21" fmla="*/ 116 h 310"/>
                <a:gd name="T22" fmla="*/ 186 w 188"/>
                <a:gd name="T23" fmla="*/ 158 h 310"/>
                <a:gd name="T24" fmla="*/ 186 w 188"/>
                <a:gd name="T25" fmla="*/ 204 h 310"/>
                <a:gd name="T26" fmla="*/ 186 w 188"/>
                <a:gd name="T27" fmla="*/ 246 h 310"/>
                <a:gd name="T28" fmla="*/ 183 w 188"/>
                <a:gd name="T29" fmla="*/ 278 h 310"/>
                <a:gd name="T30" fmla="*/ 181 w 188"/>
                <a:gd name="T31" fmla="*/ 301 h 310"/>
                <a:gd name="T32" fmla="*/ 173 w 188"/>
                <a:gd name="T33" fmla="*/ 308 h 310"/>
                <a:gd name="T34" fmla="*/ 158 w 188"/>
                <a:gd name="T35" fmla="*/ 310 h 310"/>
                <a:gd name="T36" fmla="*/ 146 w 188"/>
                <a:gd name="T37" fmla="*/ 308 h 310"/>
                <a:gd name="T38" fmla="*/ 139 w 188"/>
                <a:gd name="T39" fmla="*/ 308 h 310"/>
                <a:gd name="T40" fmla="*/ 148 w 188"/>
                <a:gd name="T41" fmla="*/ 297 h 310"/>
                <a:gd name="T42" fmla="*/ 160 w 188"/>
                <a:gd name="T43" fmla="*/ 297 h 310"/>
                <a:gd name="T44" fmla="*/ 167 w 188"/>
                <a:gd name="T45" fmla="*/ 295 h 310"/>
                <a:gd name="T46" fmla="*/ 171 w 188"/>
                <a:gd name="T47" fmla="*/ 287 h 310"/>
                <a:gd name="T48" fmla="*/ 173 w 188"/>
                <a:gd name="T49" fmla="*/ 268 h 310"/>
                <a:gd name="T50" fmla="*/ 173 w 188"/>
                <a:gd name="T51" fmla="*/ 236 h 310"/>
                <a:gd name="T52" fmla="*/ 175 w 188"/>
                <a:gd name="T53" fmla="*/ 198 h 310"/>
                <a:gd name="T54" fmla="*/ 175 w 188"/>
                <a:gd name="T55" fmla="*/ 156 h 310"/>
                <a:gd name="T56" fmla="*/ 173 w 188"/>
                <a:gd name="T57" fmla="*/ 114 h 310"/>
                <a:gd name="T58" fmla="*/ 167 w 188"/>
                <a:gd name="T59" fmla="*/ 80 h 310"/>
                <a:gd name="T60" fmla="*/ 160 w 188"/>
                <a:gd name="T61" fmla="*/ 56 h 310"/>
                <a:gd name="T62" fmla="*/ 148 w 188"/>
                <a:gd name="T63" fmla="*/ 44 h 310"/>
                <a:gd name="T64" fmla="*/ 129 w 188"/>
                <a:gd name="T65" fmla="*/ 37 h 310"/>
                <a:gd name="T66" fmla="*/ 105 w 188"/>
                <a:gd name="T67" fmla="*/ 31 h 310"/>
                <a:gd name="T68" fmla="*/ 80 w 188"/>
                <a:gd name="T69" fmla="*/ 27 h 310"/>
                <a:gd name="T70" fmla="*/ 53 w 188"/>
                <a:gd name="T71" fmla="*/ 25 h 310"/>
                <a:gd name="T72" fmla="*/ 29 w 188"/>
                <a:gd name="T73" fmla="*/ 25 h 310"/>
                <a:gd name="T74" fmla="*/ 11 w 188"/>
                <a:gd name="T75" fmla="*/ 25 h 310"/>
                <a:gd name="T76" fmla="*/ 2 w 188"/>
                <a:gd name="T77" fmla="*/ 25 h 310"/>
                <a:gd name="T78" fmla="*/ 2 w 188"/>
                <a:gd name="T79" fmla="*/ 25 h 310"/>
                <a:gd name="T80" fmla="*/ 8 w 188"/>
                <a:gd name="T81" fmla="*/ 18 h 310"/>
                <a:gd name="T82" fmla="*/ 23 w 188"/>
                <a:gd name="T83" fmla="*/ 8 h 310"/>
                <a:gd name="T84" fmla="*/ 38 w 188"/>
                <a:gd name="T85" fmla="*/ 2 h 310"/>
                <a:gd name="T86" fmla="*/ 44 w 188"/>
                <a:gd name="T87" fmla="*/ 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310">
                  <a:moveTo>
                    <a:pt x="44" y="2"/>
                  </a:moveTo>
                  <a:lnTo>
                    <a:pt x="49" y="0"/>
                  </a:lnTo>
                  <a:lnTo>
                    <a:pt x="55" y="0"/>
                  </a:lnTo>
                  <a:lnTo>
                    <a:pt x="63" y="0"/>
                  </a:lnTo>
                  <a:lnTo>
                    <a:pt x="72" y="2"/>
                  </a:lnTo>
                  <a:lnTo>
                    <a:pt x="82" y="2"/>
                  </a:lnTo>
                  <a:lnTo>
                    <a:pt x="91" y="4"/>
                  </a:lnTo>
                  <a:lnTo>
                    <a:pt x="103" y="6"/>
                  </a:lnTo>
                  <a:lnTo>
                    <a:pt x="112" y="10"/>
                  </a:lnTo>
                  <a:lnTo>
                    <a:pt x="122" y="14"/>
                  </a:lnTo>
                  <a:lnTo>
                    <a:pt x="133" y="16"/>
                  </a:lnTo>
                  <a:lnTo>
                    <a:pt x="143" y="19"/>
                  </a:lnTo>
                  <a:lnTo>
                    <a:pt x="150" y="25"/>
                  </a:lnTo>
                  <a:lnTo>
                    <a:pt x="158" y="29"/>
                  </a:lnTo>
                  <a:lnTo>
                    <a:pt x="165" y="35"/>
                  </a:lnTo>
                  <a:lnTo>
                    <a:pt x="169" y="38"/>
                  </a:lnTo>
                  <a:lnTo>
                    <a:pt x="175" y="46"/>
                  </a:lnTo>
                  <a:lnTo>
                    <a:pt x="177" y="52"/>
                  </a:lnTo>
                  <a:lnTo>
                    <a:pt x="181" y="65"/>
                  </a:lnTo>
                  <a:lnTo>
                    <a:pt x="181" y="78"/>
                  </a:lnTo>
                  <a:lnTo>
                    <a:pt x="184" y="97"/>
                  </a:lnTo>
                  <a:lnTo>
                    <a:pt x="184" y="116"/>
                  </a:lnTo>
                  <a:lnTo>
                    <a:pt x="186" y="137"/>
                  </a:lnTo>
                  <a:lnTo>
                    <a:pt x="186" y="158"/>
                  </a:lnTo>
                  <a:lnTo>
                    <a:pt x="188" y="181"/>
                  </a:lnTo>
                  <a:lnTo>
                    <a:pt x="186" y="204"/>
                  </a:lnTo>
                  <a:lnTo>
                    <a:pt x="186" y="225"/>
                  </a:lnTo>
                  <a:lnTo>
                    <a:pt x="186" y="246"/>
                  </a:lnTo>
                  <a:lnTo>
                    <a:pt x="184" y="263"/>
                  </a:lnTo>
                  <a:lnTo>
                    <a:pt x="183" y="278"/>
                  </a:lnTo>
                  <a:lnTo>
                    <a:pt x="183" y="291"/>
                  </a:lnTo>
                  <a:lnTo>
                    <a:pt x="181" y="301"/>
                  </a:lnTo>
                  <a:lnTo>
                    <a:pt x="179" y="305"/>
                  </a:lnTo>
                  <a:lnTo>
                    <a:pt x="173" y="308"/>
                  </a:lnTo>
                  <a:lnTo>
                    <a:pt x="165" y="310"/>
                  </a:lnTo>
                  <a:lnTo>
                    <a:pt x="158" y="310"/>
                  </a:lnTo>
                  <a:lnTo>
                    <a:pt x="154" y="310"/>
                  </a:lnTo>
                  <a:lnTo>
                    <a:pt x="146" y="308"/>
                  </a:lnTo>
                  <a:lnTo>
                    <a:pt x="143" y="308"/>
                  </a:lnTo>
                  <a:lnTo>
                    <a:pt x="139" y="308"/>
                  </a:lnTo>
                  <a:lnTo>
                    <a:pt x="145" y="297"/>
                  </a:lnTo>
                  <a:lnTo>
                    <a:pt x="148" y="297"/>
                  </a:lnTo>
                  <a:lnTo>
                    <a:pt x="156" y="299"/>
                  </a:lnTo>
                  <a:lnTo>
                    <a:pt x="160" y="297"/>
                  </a:lnTo>
                  <a:lnTo>
                    <a:pt x="165" y="297"/>
                  </a:lnTo>
                  <a:lnTo>
                    <a:pt x="167" y="295"/>
                  </a:lnTo>
                  <a:lnTo>
                    <a:pt x="171" y="293"/>
                  </a:lnTo>
                  <a:lnTo>
                    <a:pt x="171" y="287"/>
                  </a:lnTo>
                  <a:lnTo>
                    <a:pt x="171" y="280"/>
                  </a:lnTo>
                  <a:lnTo>
                    <a:pt x="173" y="268"/>
                  </a:lnTo>
                  <a:lnTo>
                    <a:pt x="173" y="253"/>
                  </a:lnTo>
                  <a:lnTo>
                    <a:pt x="173" y="236"/>
                  </a:lnTo>
                  <a:lnTo>
                    <a:pt x="175" y="219"/>
                  </a:lnTo>
                  <a:lnTo>
                    <a:pt x="175" y="198"/>
                  </a:lnTo>
                  <a:lnTo>
                    <a:pt x="175" y="177"/>
                  </a:lnTo>
                  <a:lnTo>
                    <a:pt x="175" y="156"/>
                  </a:lnTo>
                  <a:lnTo>
                    <a:pt x="173" y="133"/>
                  </a:lnTo>
                  <a:lnTo>
                    <a:pt x="173" y="114"/>
                  </a:lnTo>
                  <a:lnTo>
                    <a:pt x="171" y="97"/>
                  </a:lnTo>
                  <a:lnTo>
                    <a:pt x="167" y="80"/>
                  </a:lnTo>
                  <a:lnTo>
                    <a:pt x="165" y="67"/>
                  </a:lnTo>
                  <a:lnTo>
                    <a:pt x="160" y="56"/>
                  </a:lnTo>
                  <a:lnTo>
                    <a:pt x="156" y="50"/>
                  </a:lnTo>
                  <a:lnTo>
                    <a:pt x="148" y="44"/>
                  </a:lnTo>
                  <a:lnTo>
                    <a:pt x="141" y="40"/>
                  </a:lnTo>
                  <a:lnTo>
                    <a:pt x="129" y="37"/>
                  </a:lnTo>
                  <a:lnTo>
                    <a:pt x="118" y="35"/>
                  </a:lnTo>
                  <a:lnTo>
                    <a:pt x="105" y="31"/>
                  </a:lnTo>
                  <a:lnTo>
                    <a:pt x="93" y="29"/>
                  </a:lnTo>
                  <a:lnTo>
                    <a:pt x="80" y="27"/>
                  </a:lnTo>
                  <a:lnTo>
                    <a:pt x="67" y="27"/>
                  </a:lnTo>
                  <a:lnTo>
                    <a:pt x="53" y="25"/>
                  </a:lnTo>
                  <a:lnTo>
                    <a:pt x="40" y="25"/>
                  </a:lnTo>
                  <a:lnTo>
                    <a:pt x="29" y="25"/>
                  </a:lnTo>
                  <a:lnTo>
                    <a:pt x="19" y="25"/>
                  </a:lnTo>
                  <a:lnTo>
                    <a:pt x="11" y="25"/>
                  </a:lnTo>
                  <a:lnTo>
                    <a:pt x="6" y="25"/>
                  </a:lnTo>
                  <a:lnTo>
                    <a:pt x="2" y="25"/>
                  </a:lnTo>
                  <a:lnTo>
                    <a:pt x="0" y="27"/>
                  </a:lnTo>
                  <a:lnTo>
                    <a:pt x="2" y="25"/>
                  </a:lnTo>
                  <a:lnTo>
                    <a:pt x="4" y="21"/>
                  </a:lnTo>
                  <a:lnTo>
                    <a:pt x="8" y="18"/>
                  </a:lnTo>
                  <a:lnTo>
                    <a:pt x="15" y="14"/>
                  </a:lnTo>
                  <a:lnTo>
                    <a:pt x="23" y="8"/>
                  </a:lnTo>
                  <a:lnTo>
                    <a:pt x="30" y="4"/>
                  </a:lnTo>
                  <a:lnTo>
                    <a:pt x="38" y="2"/>
                  </a:lnTo>
                  <a:lnTo>
                    <a:pt x="44" y="2"/>
                  </a:lnTo>
                  <a:lnTo>
                    <a:pt x="44" y="2"/>
                  </a:lnTo>
                  <a:close/>
                </a:path>
              </a:pathLst>
            </a:custGeom>
            <a:solidFill>
              <a:srgbClr val="E6B380"/>
            </a:solidFill>
            <a:ln>
              <a:noFill/>
            </a:ln>
            <a:extLst/>
          </p:spPr>
          <p:txBody>
            <a:bodyPr/>
            <a:lstStyle/>
            <a:p>
              <a:pPr fontAlgn="auto">
                <a:spcBef>
                  <a:spcPts val="0"/>
                </a:spcBef>
                <a:spcAft>
                  <a:spcPts val="0"/>
                </a:spcAft>
                <a:defRPr/>
              </a:pPr>
              <a:endParaRPr lang="en-US">
                <a:latin typeface="+mn-lt"/>
              </a:endParaRPr>
            </a:p>
          </p:txBody>
        </p:sp>
        <p:sp>
          <p:nvSpPr>
            <p:cNvPr id="20" name="Freeform 358"/>
            <p:cNvSpPr>
              <a:spLocks/>
            </p:cNvSpPr>
            <p:nvPr/>
          </p:nvSpPr>
          <p:spPr bwMode="auto">
            <a:xfrm>
              <a:off x="2090" y="2950"/>
              <a:ext cx="58" cy="31"/>
            </a:xfrm>
            <a:custGeom>
              <a:avLst/>
              <a:gdLst>
                <a:gd name="T0" fmla="*/ 6 w 116"/>
                <a:gd name="T1" fmla="*/ 4 h 61"/>
                <a:gd name="T2" fmla="*/ 7 w 116"/>
                <a:gd name="T3" fmla="*/ 2 h 61"/>
                <a:gd name="T4" fmla="*/ 11 w 116"/>
                <a:gd name="T5" fmla="*/ 0 h 61"/>
                <a:gd name="T6" fmla="*/ 13 w 116"/>
                <a:gd name="T7" fmla="*/ 0 h 61"/>
                <a:gd name="T8" fmla="*/ 19 w 116"/>
                <a:gd name="T9" fmla="*/ 0 h 61"/>
                <a:gd name="T10" fmla="*/ 23 w 116"/>
                <a:gd name="T11" fmla="*/ 2 h 61"/>
                <a:gd name="T12" fmla="*/ 30 w 116"/>
                <a:gd name="T13" fmla="*/ 6 h 61"/>
                <a:gd name="T14" fmla="*/ 32 w 116"/>
                <a:gd name="T15" fmla="*/ 8 h 61"/>
                <a:gd name="T16" fmla="*/ 38 w 116"/>
                <a:gd name="T17" fmla="*/ 9 h 61"/>
                <a:gd name="T18" fmla="*/ 42 w 116"/>
                <a:gd name="T19" fmla="*/ 11 h 61"/>
                <a:gd name="T20" fmla="*/ 47 w 116"/>
                <a:gd name="T21" fmla="*/ 13 h 61"/>
                <a:gd name="T22" fmla="*/ 53 w 116"/>
                <a:gd name="T23" fmla="*/ 15 h 61"/>
                <a:gd name="T24" fmla="*/ 59 w 116"/>
                <a:gd name="T25" fmla="*/ 17 h 61"/>
                <a:gd name="T26" fmla="*/ 65 w 116"/>
                <a:gd name="T27" fmla="*/ 17 h 61"/>
                <a:gd name="T28" fmla="*/ 70 w 116"/>
                <a:gd name="T29" fmla="*/ 19 h 61"/>
                <a:gd name="T30" fmla="*/ 76 w 116"/>
                <a:gd name="T31" fmla="*/ 21 h 61"/>
                <a:gd name="T32" fmla="*/ 82 w 116"/>
                <a:gd name="T33" fmla="*/ 21 h 61"/>
                <a:gd name="T34" fmla="*/ 87 w 116"/>
                <a:gd name="T35" fmla="*/ 21 h 61"/>
                <a:gd name="T36" fmla="*/ 93 w 116"/>
                <a:gd name="T37" fmla="*/ 21 h 61"/>
                <a:gd name="T38" fmla="*/ 101 w 116"/>
                <a:gd name="T39" fmla="*/ 21 h 61"/>
                <a:gd name="T40" fmla="*/ 106 w 116"/>
                <a:gd name="T41" fmla="*/ 21 h 61"/>
                <a:gd name="T42" fmla="*/ 110 w 116"/>
                <a:gd name="T43" fmla="*/ 19 h 61"/>
                <a:gd name="T44" fmla="*/ 112 w 116"/>
                <a:gd name="T45" fmla="*/ 21 h 61"/>
                <a:gd name="T46" fmla="*/ 114 w 116"/>
                <a:gd name="T47" fmla="*/ 25 h 61"/>
                <a:gd name="T48" fmla="*/ 116 w 116"/>
                <a:gd name="T49" fmla="*/ 28 h 61"/>
                <a:gd name="T50" fmla="*/ 112 w 116"/>
                <a:gd name="T51" fmla="*/ 34 h 61"/>
                <a:gd name="T52" fmla="*/ 110 w 116"/>
                <a:gd name="T53" fmla="*/ 42 h 61"/>
                <a:gd name="T54" fmla="*/ 104 w 116"/>
                <a:gd name="T55" fmla="*/ 44 h 61"/>
                <a:gd name="T56" fmla="*/ 101 w 116"/>
                <a:gd name="T57" fmla="*/ 46 h 61"/>
                <a:gd name="T58" fmla="*/ 95 w 116"/>
                <a:gd name="T59" fmla="*/ 49 h 61"/>
                <a:gd name="T60" fmla="*/ 91 w 116"/>
                <a:gd name="T61" fmla="*/ 51 h 61"/>
                <a:gd name="T62" fmla="*/ 84 w 116"/>
                <a:gd name="T63" fmla="*/ 53 h 61"/>
                <a:gd name="T64" fmla="*/ 76 w 116"/>
                <a:gd name="T65" fmla="*/ 53 h 61"/>
                <a:gd name="T66" fmla="*/ 68 w 116"/>
                <a:gd name="T67" fmla="*/ 55 h 61"/>
                <a:gd name="T68" fmla="*/ 63 w 116"/>
                <a:gd name="T69" fmla="*/ 57 h 61"/>
                <a:gd name="T70" fmla="*/ 57 w 116"/>
                <a:gd name="T71" fmla="*/ 57 h 61"/>
                <a:gd name="T72" fmla="*/ 51 w 116"/>
                <a:gd name="T73" fmla="*/ 59 h 61"/>
                <a:gd name="T74" fmla="*/ 46 w 116"/>
                <a:gd name="T75" fmla="*/ 59 h 61"/>
                <a:gd name="T76" fmla="*/ 40 w 116"/>
                <a:gd name="T77" fmla="*/ 61 h 61"/>
                <a:gd name="T78" fmla="*/ 34 w 116"/>
                <a:gd name="T79" fmla="*/ 59 h 61"/>
                <a:gd name="T80" fmla="*/ 28 w 116"/>
                <a:gd name="T81" fmla="*/ 57 h 61"/>
                <a:gd name="T82" fmla="*/ 23 w 116"/>
                <a:gd name="T83" fmla="*/ 55 h 61"/>
                <a:gd name="T84" fmla="*/ 19 w 116"/>
                <a:gd name="T85" fmla="*/ 53 h 61"/>
                <a:gd name="T86" fmla="*/ 13 w 116"/>
                <a:gd name="T87" fmla="*/ 51 h 61"/>
                <a:gd name="T88" fmla="*/ 11 w 116"/>
                <a:gd name="T89" fmla="*/ 47 h 61"/>
                <a:gd name="T90" fmla="*/ 7 w 116"/>
                <a:gd name="T91" fmla="*/ 42 h 61"/>
                <a:gd name="T92" fmla="*/ 6 w 116"/>
                <a:gd name="T93" fmla="*/ 38 h 61"/>
                <a:gd name="T94" fmla="*/ 0 w 116"/>
                <a:gd name="T95" fmla="*/ 28 h 61"/>
                <a:gd name="T96" fmla="*/ 0 w 116"/>
                <a:gd name="T97" fmla="*/ 21 h 61"/>
                <a:gd name="T98" fmla="*/ 0 w 116"/>
                <a:gd name="T99" fmla="*/ 15 h 61"/>
                <a:gd name="T100" fmla="*/ 0 w 116"/>
                <a:gd name="T101" fmla="*/ 11 h 61"/>
                <a:gd name="T102" fmla="*/ 4 w 116"/>
                <a:gd name="T103" fmla="*/ 6 h 61"/>
                <a:gd name="T104" fmla="*/ 6 w 116"/>
                <a:gd name="T105" fmla="*/ 4 h 61"/>
                <a:gd name="T106" fmla="*/ 6 w 116"/>
                <a:gd name="T107"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61">
                  <a:moveTo>
                    <a:pt x="6" y="4"/>
                  </a:moveTo>
                  <a:lnTo>
                    <a:pt x="7" y="2"/>
                  </a:lnTo>
                  <a:lnTo>
                    <a:pt x="11" y="0"/>
                  </a:lnTo>
                  <a:lnTo>
                    <a:pt x="13" y="0"/>
                  </a:lnTo>
                  <a:lnTo>
                    <a:pt x="19" y="0"/>
                  </a:lnTo>
                  <a:lnTo>
                    <a:pt x="23" y="2"/>
                  </a:lnTo>
                  <a:lnTo>
                    <a:pt x="30" y="6"/>
                  </a:lnTo>
                  <a:lnTo>
                    <a:pt x="32" y="8"/>
                  </a:lnTo>
                  <a:lnTo>
                    <a:pt x="38" y="9"/>
                  </a:lnTo>
                  <a:lnTo>
                    <a:pt x="42" y="11"/>
                  </a:lnTo>
                  <a:lnTo>
                    <a:pt x="47" y="13"/>
                  </a:lnTo>
                  <a:lnTo>
                    <a:pt x="53" y="15"/>
                  </a:lnTo>
                  <a:lnTo>
                    <a:pt x="59" y="17"/>
                  </a:lnTo>
                  <a:lnTo>
                    <a:pt x="65" y="17"/>
                  </a:lnTo>
                  <a:lnTo>
                    <a:pt x="70" y="19"/>
                  </a:lnTo>
                  <a:lnTo>
                    <a:pt x="76" y="21"/>
                  </a:lnTo>
                  <a:lnTo>
                    <a:pt x="82" y="21"/>
                  </a:lnTo>
                  <a:lnTo>
                    <a:pt x="87" y="21"/>
                  </a:lnTo>
                  <a:lnTo>
                    <a:pt x="93" y="21"/>
                  </a:lnTo>
                  <a:lnTo>
                    <a:pt x="101" y="21"/>
                  </a:lnTo>
                  <a:lnTo>
                    <a:pt x="106" y="21"/>
                  </a:lnTo>
                  <a:lnTo>
                    <a:pt x="110" y="19"/>
                  </a:lnTo>
                  <a:lnTo>
                    <a:pt x="112" y="21"/>
                  </a:lnTo>
                  <a:lnTo>
                    <a:pt x="114" y="25"/>
                  </a:lnTo>
                  <a:lnTo>
                    <a:pt x="116" y="28"/>
                  </a:lnTo>
                  <a:lnTo>
                    <a:pt x="112" y="34"/>
                  </a:lnTo>
                  <a:lnTo>
                    <a:pt x="110" y="42"/>
                  </a:lnTo>
                  <a:lnTo>
                    <a:pt x="104" y="44"/>
                  </a:lnTo>
                  <a:lnTo>
                    <a:pt x="101" y="46"/>
                  </a:lnTo>
                  <a:lnTo>
                    <a:pt x="95" y="49"/>
                  </a:lnTo>
                  <a:lnTo>
                    <a:pt x="91" y="51"/>
                  </a:lnTo>
                  <a:lnTo>
                    <a:pt x="84" y="53"/>
                  </a:lnTo>
                  <a:lnTo>
                    <a:pt x="76" y="53"/>
                  </a:lnTo>
                  <a:lnTo>
                    <a:pt x="68" y="55"/>
                  </a:lnTo>
                  <a:lnTo>
                    <a:pt x="63" y="57"/>
                  </a:lnTo>
                  <a:lnTo>
                    <a:pt x="57" y="57"/>
                  </a:lnTo>
                  <a:lnTo>
                    <a:pt x="51" y="59"/>
                  </a:lnTo>
                  <a:lnTo>
                    <a:pt x="46" y="59"/>
                  </a:lnTo>
                  <a:lnTo>
                    <a:pt x="40" y="61"/>
                  </a:lnTo>
                  <a:lnTo>
                    <a:pt x="34" y="59"/>
                  </a:lnTo>
                  <a:lnTo>
                    <a:pt x="28" y="57"/>
                  </a:lnTo>
                  <a:lnTo>
                    <a:pt x="23" y="55"/>
                  </a:lnTo>
                  <a:lnTo>
                    <a:pt x="19" y="53"/>
                  </a:lnTo>
                  <a:lnTo>
                    <a:pt x="13" y="51"/>
                  </a:lnTo>
                  <a:lnTo>
                    <a:pt x="11" y="47"/>
                  </a:lnTo>
                  <a:lnTo>
                    <a:pt x="7" y="42"/>
                  </a:lnTo>
                  <a:lnTo>
                    <a:pt x="6" y="38"/>
                  </a:lnTo>
                  <a:lnTo>
                    <a:pt x="0" y="28"/>
                  </a:lnTo>
                  <a:lnTo>
                    <a:pt x="0" y="21"/>
                  </a:lnTo>
                  <a:lnTo>
                    <a:pt x="0" y="15"/>
                  </a:lnTo>
                  <a:lnTo>
                    <a:pt x="0" y="11"/>
                  </a:lnTo>
                  <a:lnTo>
                    <a:pt x="4" y="6"/>
                  </a:lnTo>
                  <a:lnTo>
                    <a:pt x="6" y="4"/>
                  </a:lnTo>
                  <a:lnTo>
                    <a:pt x="6" y="4"/>
                  </a:lnTo>
                  <a:close/>
                </a:path>
              </a:pathLst>
            </a:custGeom>
            <a:solidFill>
              <a:srgbClr val="FAB5A1"/>
            </a:solidFill>
            <a:ln>
              <a:noFill/>
            </a:ln>
            <a:extLst/>
          </p:spPr>
          <p:txBody>
            <a:bodyPr/>
            <a:lstStyle/>
            <a:p>
              <a:pPr fontAlgn="auto">
                <a:spcBef>
                  <a:spcPts val="0"/>
                </a:spcBef>
                <a:spcAft>
                  <a:spcPts val="0"/>
                </a:spcAft>
                <a:defRPr/>
              </a:pPr>
              <a:endParaRPr lang="en-US">
                <a:latin typeface="+mn-lt"/>
              </a:endParaRPr>
            </a:p>
          </p:txBody>
        </p:sp>
        <p:sp>
          <p:nvSpPr>
            <p:cNvPr id="21" name="Freeform 359"/>
            <p:cNvSpPr>
              <a:spLocks/>
            </p:cNvSpPr>
            <p:nvPr/>
          </p:nvSpPr>
          <p:spPr bwMode="auto">
            <a:xfrm>
              <a:off x="2084" y="2950"/>
              <a:ext cx="65" cy="22"/>
            </a:xfrm>
            <a:custGeom>
              <a:avLst/>
              <a:gdLst>
                <a:gd name="T0" fmla="*/ 2 w 130"/>
                <a:gd name="T1" fmla="*/ 0 h 46"/>
                <a:gd name="T2" fmla="*/ 4 w 130"/>
                <a:gd name="T3" fmla="*/ 2 h 46"/>
                <a:gd name="T4" fmla="*/ 12 w 130"/>
                <a:gd name="T5" fmla="*/ 8 h 46"/>
                <a:gd name="T6" fmla="*/ 16 w 130"/>
                <a:gd name="T7" fmla="*/ 11 h 46"/>
                <a:gd name="T8" fmla="*/ 21 w 130"/>
                <a:gd name="T9" fmla="*/ 15 h 46"/>
                <a:gd name="T10" fmla="*/ 29 w 130"/>
                <a:gd name="T11" fmla="*/ 19 h 46"/>
                <a:gd name="T12" fmla="*/ 37 w 130"/>
                <a:gd name="T13" fmla="*/ 23 h 46"/>
                <a:gd name="T14" fmla="*/ 44 w 130"/>
                <a:gd name="T15" fmla="*/ 27 h 46"/>
                <a:gd name="T16" fmla="*/ 56 w 130"/>
                <a:gd name="T17" fmla="*/ 30 h 46"/>
                <a:gd name="T18" fmla="*/ 65 w 130"/>
                <a:gd name="T19" fmla="*/ 32 h 46"/>
                <a:gd name="T20" fmla="*/ 77 w 130"/>
                <a:gd name="T21" fmla="*/ 34 h 46"/>
                <a:gd name="T22" fmla="*/ 90 w 130"/>
                <a:gd name="T23" fmla="*/ 34 h 46"/>
                <a:gd name="T24" fmla="*/ 103 w 130"/>
                <a:gd name="T25" fmla="*/ 32 h 46"/>
                <a:gd name="T26" fmla="*/ 115 w 130"/>
                <a:gd name="T27" fmla="*/ 30 h 46"/>
                <a:gd name="T28" fmla="*/ 130 w 130"/>
                <a:gd name="T29" fmla="*/ 29 h 46"/>
                <a:gd name="T30" fmla="*/ 130 w 130"/>
                <a:gd name="T31" fmla="*/ 29 h 46"/>
                <a:gd name="T32" fmla="*/ 130 w 130"/>
                <a:gd name="T33" fmla="*/ 32 h 46"/>
                <a:gd name="T34" fmla="*/ 128 w 130"/>
                <a:gd name="T35" fmla="*/ 36 h 46"/>
                <a:gd name="T36" fmla="*/ 126 w 130"/>
                <a:gd name="T37" fmla="*/ 40 h 46"/>
                <a:gd name="T38" fmla="*/ 124 w 130"/>
                <a:gd name="T39" fmla="*/ 40 h 46"/>
                <a:gd name="T40" fmla="*/ 120 w 130"/>
                <a:gd name="T41" fmla="*/ 40 h 46"/>
                <a:gd name="T42" fmla="*/ 115 w 130"/>
                <a:gd name="T43" fmla="*/ 42 h 46"/>
                <a:gd name="T44" fmla="*/ 109 w 130"/>
                <a:gd name="T45" fmla="*/ 44 h 46"/>
                <a:gd name="T46" fmla="*/ 101 w 130"/>
                <a:gd name="T47" fmla="*/ 44 h 46"/>
                <a:gd name="T48" fmla="*/ 94 w 130"/>
                <a:gd name="T49" fmla="*/ 44 h 46"/>
                <a:gd name="T50" fmla="*/ 84 w 130"/>
                <a:gd name="T51" fmla="*/ 44 h 46"/>
                <a:gd name="T52" fmla="*/ 75 w 130"/>
                <a:gd name="T53" fmla="*/ 46 h 46"/>
                <a:gd name="T54" fmla="*/ 65 w 130"/>
                <a:gd name="T55" fmla="*/ 44 h 46"/>
                <a:gd name="T56" fmla="*/ 54 w 130"/>
                <a:gd name="T57" fmla="*/ 42 h 46"/>
                <a:gd name="T58" fmla="*/ 44 w 130"/>
                <a:gd name="T59" fmla="*/ 38 h 46"/>
                <a:gd name="T60" fmla="*/ 35 w 130"/>
                <a:gd name="T61" fmla="*/ 36 h 46"/>
                <a:gd name="T62" fmla="*/ 23 w 130"/>
                <a:gd name="T63" fmla="*/ 32 h 46"/>
                <a:gd name="T64" fmla="*/ 16 w 130"/>
                <a:gd name="T65" fmla="*/ 27 h 46"/>
                <a:gd name="T66" fmla="*/ 8 w 130"/>
                <a:gd name="T67" fmla="*/ 21 h 46"/>
                <a:gd name="T68" fmla="*/ 2 w 130"/>
                <a:gd name="T69" fmla="*/ 15 h 46"/>
                <a:gd name="T70" fmla="*/ 0 w 130"/>
                <a:gd name="T71" fmla="*/ 11 h 46"/>
                <a:gd name="T72" fmla="*/ 0 w 130"/>
                <a:gd name="T73" fmla="*/ 6 h 46"/>
                <a:gd name="T74" fmla="*/ 0 w 130"/>
                <a:gd name="T75" fmla="*/ 2 h 46"/>
                <a:gd name="T76" fmla="*/ 2 w 130"/>
                <a:gd name="T77" fmla="*/ 0 h 46"/>
                <a:gd name="T78" fmla="*/ 2 w 130"/>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46">
                  <a:moveTo>
                    <a:pt x="2" y="0"/>
                  </a:moveTo>
                  <a:lnTo>
                    <a:pt x="4" y="2"/>
                  </a:lnTo>
                  <a:lnTo>
                    <a:pt x="12" y="8"/>
                  </a:lnTo>
                  <a:lnTo>
                    <a:pt x="16" y="11"/>
                  </a:lnTo>
                  <a:lnTo>
                    <a:pt x="21" y="15"/>
                  </a:lnTo>
                  <a:lnTo>
                    <a:pt x="29" y="19"/>
                  </a:lnTo>
                  <a:lnTo>
                    <a:pt x="37" y="23"/>
                  </a:lnTo>
                  <a:lnTo>
                    <a:pt x="44" y="27"/>
                  </a:lnTo>
                  <a:lnTo>
                    <a:pt x="56" y="30"/>
                  </a:lnTo>
                  <a:lnTo>
                    <a:pt x="65" y="32"/>
                  </a:lnTo>
                  <a:lnTo>
                    <a:pt x="77" y="34"/>
                  </a:lnTo>
                  <a:lnTo>
                    <a:pt x="90" y="34"/>
                  </a:lnTo>
                  <a:lnTo>
                    <a:pt x="103" y="32"/>
                  </a:lnTo>
                  <a:lnTo>
                    <a:pt x="115" y="30"/>
                  </a:lnTo>
                  <a:lnTo>
                    <a:pt x="130" y="29"/>
                  </a:lnTo>
                  <a:lnTo>
                    <a:pt x="130" y="29"/>
                  </a:lnTo>
                  <a:lnTo>
                    <a:pt x="130" y="32"/>
                  </a:lnTo>
                  <a:lnTo>
                    <a:pt x="128" y="36"/>
                  </a:lnTo>
                  <a:lnTo>
                    <a:pt x="126" y="40"/>
                  </a:lnTo>
                  <a:lnTo>
                    <a:pt x="124" y="40"/>
                  </a:lnTo>
                  <a:lnTo>
                    <a:pt x="120" y="40"/>
                  </a:lnTo>
                  <a:lnTo>
                    <a:pt x="115" y="42"/>
                  </a:lnTo>
                  <a:lnTo>
                    <a:pt x="109" y="44"/>
                  </a:lnTo>
                  <a:lnTo>
                    <a:pt x="101" y="44"/>
                  </a:lnTo>
                  <a:lnTo>
                    <a:pt x="94" y="44"/>
                  </a:lnTo>
                  <a:lnTo>
                    <a:pt x="84" y="44"/>
                  </a:lnTo>
                  <a:lnTo>
                    <a:pt x="75" y="46"/>
                  </a:lnTo>
                  <a:lnTo>
                    <a:pt x="65" y="44"/>
                  </a:lnTo>
                  <a:lnTo>
                    <a:pt x="54" y="42"/>
                  </a:lnTo>
                  <a:lnTo>
                    <a:pt x="44" y="38"/>
                  </a:lnTo>
                  <a:lnTo>
                    <a:pt x="35" y="36"/>
                  </a:lnTo>
                  <a:lnTo>
                    <a:pt x="23" y="32"/>
                  </a:lnTo>
                  <a:lnTo>
                    <a:pt x="16" y="27"/>
                  </a:lnTo>
                  <a:lnTo>
                    <a:pt x="8" y="21"/>
                  </a:lnTo>
                  <a:lnTo>
                    <a:pt x="2" y="15"/>
                  </a:lnTo>
                  <a:lnTo>
                    <a:pt x="0" y="11"/>
                  </a:lnTo>
                  <a:lnTo>
                    <a:pt x="0" y="6"/>
                  </a:lnTo>
                  <a:lnTo>
                    <a:pt x="0" y="2"/>
                  </a:lnTo>
                  <a:lnTo>
                    <a:pt x="2" y="0"/>
                  </a:lnTo>
                  <a:lnTo>
                    <a:pt x="2" y="0"/>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22" name="Freeform 360"/>
            <p:cNvSpPr>
              <a:spLocks/>
            </p:cNvSpPr>
            <p:nvPr/>
          </p:nvSpPr>
          <p:spPr bwMode="auto">
            <a:xfrm>
              <a:off x="2057" y="2828"/>
              <a:ext cx="19" cy="16"/>
            </a:xfrm>
            <a:custGeom>
              <a:avLst/>
              <a:gdLst>
                <a:gd name="T0" fmla="*/ 14 w 38"/>
                <a:gd name="T1" fmla="*/ 2 h 32"/>
                <a:gd name="T2" fmla="*/ 12 w 38"/>
                <a:gd name="T3" fmla="*/ 2 h 32"/>
                <a:gd name="T4" fmla="*/ 10 w 38"/>
                <a:gd name="T5" fmla="*/ 5 h 32"/>
                <a:gd name="T6" fmla="*/ 4 w 38"/>
                <a:gd name="T7" fmla="*/ 9 h 32"/>
                <a:gd name="T8" fmla="*/ 2 w 38"/>
                <a:gd name="T9" fmla="*/ 15 h 32"/>
                <a:gd name="T10" fmla="*/ 0 w 38"/>
                <a:gd name="T11" fmla="*/ 19 h 32"/>
                <a:gd name="T12" fmla="*/ 2 w 38"/>
                <a:gd name="T13" fmla="*/ 24 h 32"/>
                <a:gd name="T14" fmla="*/ 2 w 38"/>
                <a:gd name="T15" fmla="*/ 26 h 32"/>
                <a:gd name="T16" fmla="*/ 6 w 38"/>
                <a:gd name="T17" fmla="*/ 28 h 32"/>
                <a:gd name="T18" fmla="*/ 10 w 38"/>
                <a:gd name="T19" fmla="*/ 30 h 32"/>
                <a:gd name="T20" fmla="*/ 16 w 38"/>
                <a:gd name="T21" fmla="*/ 32 h 32"/>
                <a:gd name="T22" fmla="*/ 19 w 38"/>
                <a:gd name="T23" fmla="*/ 30 h 32"/>
                <a:gd name="T24" fmla="*/ 25 w 38"/>
                <a:gd name="T25" fmla="*/ 30 h 32"/>
                <a:gd name="T26" fmla="*/ 27 w 38"/>
                <a:gd name="T27" fmla="*/ 28 h 32"/>
                <a:gd name="T28" fmla="*/ 33 w 38"/>
                <a:gd name="T29" fmla="*/ 28 h 32"/>
                <a:gd name="T30" fmla="*/ 36 w 38"/>
                <a:gd name="T31" fmla="*/ 22 h 32"/>
                <a:gd name="T32" fmla="*/ 38 w 38"/>
                <a:gd name="T33" fmla="*/ 17 h 32"/>
                <a:gd name="T34" fmla="*/ 38 w 38"/>
                <a:gd name="T35" fmla="*/ 11 h 32"/>
                <a:gd name="T36" fmla="*/ 36 w 38"/>
                <a:gd name="T37" fmla="*/ 7 h 32"/>
                <a:gd name="T38" fmla="*/ 35 w 38"/>
                <a:gd name="T39" fmla="*/ 2 h 32"/>
                <a:gd name="T40" fmla="*/ 31 w 38"/>
                <a:gd name="T41" fmla="*/ 2 h 32"/>
                <a:gd name="T42" fmla="*/ 23 w 38"/>
                <a:gd name="T43" fmla="*/ 0 h 32"/>
                <a:gd name="T44" fmla="*/ 19 w 38"/>
                <a:gd name="T45" fmla="*/ 0 h 32"/>
                <a:gd name="T46" fmla="*/ 14 w 38"/>
                <a:gd name="T47" fmla="*/ 2 h 32"/>
                <a:gd name="T48" fmla="*/ 14 w 38"/>
                <a:gd name="T49" fmla="*/ 2 h 32"/>
                <a:gd name="T50" fmla="*/ 14 w 38"/>
                <a:gd name="T5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2">
                  <a:moveTo>
                    <a:pt x="14" y="2"/>
                  </a:moveTo>
                  <a:lnTo>
                    <a:pt x="12" y="2"/>
                  </a:lnTo>
                  <a:lnTo>
                    <a:pt x="10" y="5"/>
                  </a:lnTo>
                  <a:lnTo>
                    <a:pt x="4" y="9"/>
                  </a:lnTo>
                  <a:lnTo>
                    <a:pt x="2" y="15"/>
                  </a:lnTo>
                  <a:lnTo>
                    <a:pt x="0" y="19"/>
                  </a:lnTo>
                  <a:lnTo>
                    <a:pt x="2" y="24"/>
                  </a:lnTo>
                  <a:lnTo>
                    <a:pt x="2" y="26"/>
                  </a:lnTo>
                  <a:lnTo>
                    <a:pt x="6" y="28"/>
                  </a:lnTo>
                  <a:lnTo>
                    <a:pt x="10" y="30"/>
                  </a:lnTo>
                  <a:lnTo>
                    <a:pt x="16" y="32"/>
                  </a:lnTo>
                  <a:lnTo>
                    <a:pt x="19" y="30"/>
                  </a:lnTo>
                  <a:lnTo>
                    <a:pt x="25" y="30"/>
                  </a:lnTo>
                  <a:lnTo>
                    <a:pt x="27" y="28"/>
                  </a:lnTo>
                  <a:lnTo>
                    <a:pt x="33" y="28"/>
                  </a:lnTo>
                  <a:lnTo>
                    <a:pt x="36" y="22"/>
                  </a:lnTo>
                  <a:lnTo>
                    <a:pt x="38" y="17"/>
                  </a:lnTo>
                  <a:lnTo>
                    <a:pt x="38" y="11"/>
                  </a:lnTo>
                  <a:lnTo>
                    <a:pt x="36" y="7"/>
                  </a:lnTo>
                  <a:lnTo>
                    <a:pt x="35" y="2"/>
                  </a:lnTo>
                  <a:lnTo>
                    <a:pt x="31" y="2"/>
                  </a:lnTo>
                  <a:lnTo>
                    <a:pt x="23" y="0"/>
                  </a:lnTo>
                  <a:lnTo>
                    <a:pt x="19" y="0"/>
                  </a:lnTo>
                  <a:lnTo>
                    <a:pt x="14" y="2"/>
                  </a:lnTo>
                  <a:lnTo>
                    <a:pt x="14" y="2"/>
                  </a:lnTo>
                  <a:lnTo>
                    <a:pt x="14" y="2"/>
                  </a:lnTo>
                  <a:close/>
                </a:path>
              </a:pathLst>
            </a:custGeom>
            <a:solidFill>
              <a:srgbClr val="00009E"/>
            </a:solidFill>
            <a:ln>
              <a:noFill/>
            </a:ln>
            <a:extLst/>
          </p:spPr>
          <p:txBody>
            <a:bodyPr/>
            <a:lstStyle/>
            <a:p>
              <a:pPr fontAlgn="auto">
                <a:spcBef>
                  <a:spcPts val="0"/>
                </a:spcBef>
                <a:spcAft>
                  <a:spcPts val="0"/>
                </a:spcAft>
                <a:defRPr/>
              </a:pPr>
              <a:endParaRPr lang="en-US">
                <a:latin typeface="+mn-lt"/>
              </a:endParaRPr>
            </a:p>
          </p:txBody>
        </p:sp>
        <p:sp>
          <p:nvSpPr>
            <p:cNvPr id="23" name="Freeform 361"/>
            <p:cNvSpPr>
              <a:spLocks/>
            </p:cNvSpPr>
            <p:nvPr/>
          </p:nvSpPr>
          <p:spPr bwMode="auto">
            <a:xfrm>
              <a:off x="2198" y="2848"/>
              <a:ext cx="12" cy="12"/>
            </a:xfrm>
            <a:custGeom>
              <a:avLst/>
              <a:gdLst>
                <a:gd name="T0" fmla="*/ 3 w 22"/>
                <a:gd name="T1" fmla="*/ 3 h 24"/>
                <a:gd name="T2" fmla="*/ 2 w 22"/>
                <a:gd name="T3" fmla="*/ 3 h 24"/>
                <a:gd name="T4" fmla="*/ 0 w 22"/>
                <a:gd name="T5" fmla="*/ 9 h 24"/>
                <a:gd name="T6" fmla="*/ 0 w 22"/>
                <a:gd name="T7" fmla="*/ 11 h 24"/>
                <a:gd name="T8" fmla="*/ 0 w 22"/>
                <a:gd name="T9" fmla="*/ 15 h 24"/>
                <a:gd name="T10" fmla="*/ 2 w 22"/>
                <a:gd name="T11" fmla="*/ 19 h 24"/>
                <a:gd name="T12" fmla="*/ 7 w 22"/>
                <a:gd name="T13" fmla="*/ 22 h 24"/>
                <a:gd name="T14" fmla="*/ 11 w 22"/>
                <a:gd name="T15" fmla="*/ 24 h 24"/>
                <a:gd name="T16" fmla="*/ 17 w 22"/>
                <a:gd name="T17" fmla="*/ 24 h 24"/>
                <a:gd name="T18" fmla="*/ 19 w 22"/>
                <a:gd name="T19" fmla="*/ 21 h 24"/>
                <a:gd name="T20" fmla="*/ 21 w 22"/>
                <a:gd name="T21" fmla="*/ 17 h 24"/>
                <a:gd name="T22" fmla="*/ 21 w 22"/>
                <a:gd name="T23" fmla="*/ 11 h 24"/>
                <a:gd name="T24" fmla="*/ 22 w 22"/>
                <a:gd name="T25" fmla="*/ 7 h 24"/>
                <a:gd name="T26" fmla="*/ 21 w 22"/>
                <a:gd name="T27" fmla="*/ 3 h 24"/>
                <a:gd name="T28" fmla="*/ 19 w 22"/>
                <a:gd name="T29" fmla="*/ 1 h 24"/>
                <a:gd name="T30" fmla="*/ 13 w 22"/>
                <a:gd name="T31" fmla="*/ 0 h 24"/>
                <a:gd name="T32" fmla="*/ 9 w 22"/>
                <a:gd name="T33" fmla="*/ 1 h 24"/>
                <a:gd name="T34" fmla="*/ 5 w 22"/>
                <a:gd name="T35" fmla="*/ 1 h 24"/>
                <a:gd name="T36" fmla="*/ 3 w 22"/>
                <a:gd name="T37" fmla="*/ 3 h 24"/>
                <a:gd name="T38" fmla="*/ 3 w 22"/>
                <a:gd name="T3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4">
                  <a:moveTo>
                    <a:pt x="3" y="3"/>
                  </a:moveTo>
                  <a:lnTo>
                    <a:pt x="2" y="3"/>
                  </a:lnTo>
                  <a:lnTo>
                    <a:pt x="0" y="9"/>
                  </a:lnTo>
                  <a:lnTo>
                    <a:pt x="0" y="11"/>
                  </a:lnTo>
                  <a:lnTo>
                    <a:pt x="0" y="15"/>
                  </a:lnTo>
                  <a:lnTo>
                    <a:pt x="2" y="19"/>
                  </a:lnTo>
                  <a:lnTo>
                    <a:pt x="7" y="22"/>
                  </a:lnTo>
                  <a:lnTo>
                    <a:pt x="11" y="24"/>
                  </a:lnTo>
                  <a:lnTo>
                    <a:pt x="17" y="24"/>
                  </a:lnTo>
                  <a:lnTo>
                    <a:pt x="19" y="21"/>
                  </a:lnTo>
                  <a:lnTo>
                    <a:pt x="21" y="17"/>
                  </a:lnTo>
                  <a:lnTo>
                    <a:pt x="21" y="11"/>
                  </a:lnTo>
                  <a:lnTo>
                    <a:pt x="22" y="7"/>
                  </a:lnTo>
                  <a:lnTo>
                    <a:pt x="21" y="3"/>
                  </a:lnTo>
                  <a:lnTo>
                    <a:pt x="19" y="1"/>
                  </a:lnTo>
                  <a:lnTo>
                    <a:pt x="13" y="0"/>
                  </a:lnTo>
                  <a:lnTo>
                    <a:pt x="9" y="1"/>
                  </a:lnTo>
                  <a:lnTo>
                    <a:pt x="5" y="1"/>
                  </a:lnTo>
                  <a:lnTo>
                    <a:pt x="3" y="3"/>
                  </a:lnTo>
                  <a:lnTo>
                    <a:pt x="3" y="3"/>
                  </a:lnTo>
                  <a:close/>
                </a:path>
              </a:pathLst>
            </a:custGeom>
            <a:solidFill>
              <a:srgbClr val="00009E"/>
            </a:solidFill>
            <a:ln>
              <a:noFill/>
            </a:ln>
            <a:extLst/>
          </p:spPr>
          <p:txBody>
            <a:bodyPr/>
            <a:lstStyle/>
            <a:p>
              <a:pPr fontAlgn="auto">
                <a:spcBef>
                  <a:spcPts val="0"/>
                </a:spcBef>
                <a:spcAft>
                  <a:spcPts val="0"/>
                </a:spcAft>
                <a:defRPr/>
              </a:pPr>
              <a:endParaRPr lang="en-US">
                <a:latin typeface="+mn-lt"/>
              </a:endParaRPr>
            </a:p>
          </p:txBody>
        </p:sp>
        <p:sp>
          <p:nvSpPr>
            <p:cNvPr id="24" name="Freeform 362"/>
            <p:cNvSpPr>
              <a:spLocks/>
            </p:cNvSpPr>
            <p:nvPr/>
          </p:nvSpPr>
          <p:spPr bwMode="auto">
            <a:xfrm>
              <a:off x="1989" y="3005"/>
              <a:ext cx="137" cy="198"/>
            </a:xfrm>
            <a:custGeom>
              <a:avLst/>
              <a:gdLst>
                <a:gd name="T0" fmla="*/ 52 w 274"/>
                <a:gd name="T1" fmla="*/ 0 h 398"/>
                <a:gd name="T2" fmla="*/ 0 w 274"/>
                <a:gd name="T3" fmla="*/ 90 h 398"/>
                <a:gd name="T4" fmla="*/ 95 w 274"/>
                <a:gd name="T5" fmla="*/ 179 h 398"/>
                <a:gd name="T6" fmla="*/ 57 w 274"/>
                <a:gd name="T7" fmla="*/ 209 h 398"/>
                <a:gd name="T8" fmla="*/ 274 w 274"/>
                <a:gd name="T9" fmla="*/ 398 h 398"/>
                <a:gd name="T10" fmla="*/ 156 w 274"/>
                <a:gd name="T11" fmla="*/ 74 h 398"/>
                <a:gd name="T12" fmla="*/ 52 w 274"/>
                <a:gd name="T13" fmla="*/ 0 h 398"/>
                <a:gd name="T14" fmla="*/ 52 w 274"/>
                <a:gd name="T15" fmla="*/ 0 h 3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98">
                  <a:moveTo>
                    <a:pt x="52" y="0"/>
                  </a:moveTo>
                  <a:lnTo>
                    <a:pt x="0" y="90"/>
                  </a:lnTo>
                  <a:lnTo>
                    <a:pt x="95" y="179"/>
                  </a:lnTo>
                  <a:lnTo>
                    <a:pt x="57" y="209"/>
                  </a:lnTo>
                  <a:lnTo>
                    <a:pt x="274" y="398"/>
                  </a:lnTo>
                  <a:lnTo>
                    <a:pt x="156" y="74"/>
                  </a:lnTo>
                  <a:lnTo>
                    <a:pt x="52" y="0"/>
                  </a:lnTo>
                  <a:lnTo>
                    <a:pt x="52" y="0"/>
                  </a:lnTo>
                  <a:close/>
                </a:path>
              </a:pathLst>
            </a:custGeom>
            <a:solidFill>
              <a:srgbClr val="E8D9D9"/>
            </a:solidFill>
            <a:ln>
              <a:noFill/>
            </a:ln>
            <a:extLst/>
          </p:spPr>
          <p:txBody>
            <a:bodyPr/>
            <a:lstStyle/>
            <a:p>
              <a:pPr fontAlgn="auto">
                <a:spcBef>
                  <a:spcPts val="0"/>
                </a:spcBef>
                <a:spcAft>
                  <a:spcPts val="0"/>
                </a:spcAft>
                <a:defRPr/>
              </a:pPr>
              <a:endParaRPr lang="en-US">
                <a:latin typeface="+mn-lt"/>
              </a:endParaRPr>
            </a:p>
          </p:txBody>
        </p:sp>
        <p:sp>
          <p:nvSpPr>
            <p:cNvPr id="25" name="Freeform 363"/>
            <p:cNvSpPr>
              <a:spLocks/>
            </p:cNvSpPr>
            <p:nvPr/>
          </p:nvSpPr>
          <p:spPr bwMode="auto">
            <a:xfrm>
              <a:off x="1972" y="2955"/>
              <a:ext cx="46" cy="36"/>
            </a:xfrm>
            <a:custGeom>
              <a:avLst/>
              <a:gdLst>
                <a:gd name="T0" fmla="*/ 8 w 91"/>
                <a:gd name="T1" fmla="*/ 25 h 73"/>
                <a:gd name="T2" fmla="*/ 0 w 91"/>
                <a:gd name="T3" fmla="*/ 73 h 73"/>
                <a:gd name="T4" fmla="*/ 2 w 91"/>
                <a:gd name="T5" fmla="*/ 73 h 73"/>
                <a:gd name="T6" fmla="*/ 6 w 91"/>
                <a:gd name="T7" fmla="*/ 73 h 73"/>
                <a:gd name="T8" fmla="*/ 12 w 91"/>
                <a:gd name="T9" fmla="*/ 73 h 73"/>
                <a:gd name="T10" fmla="*/ 17 w 91"/>
                <a:gd name="T11" fmla="*/ 73 h 73"/>
                <a:gd name="T12" fmla="*/ 25 w 91"/>
                <a:gd name="T13" fmla="*/ 73 h 73"/>
                <a:gd name="T14" fmla="*/ 32 w 91"/>
                <a:gd name="T15" fmla="*/ 73 h 73"/>
                <a:gd name="T16" fmla="*/ 40 w 91"/>
                <a:gd name="T17" fmla="*/ 73 h 73"/>
                <a:gd name="T18" fmla="*/ 48 w 91"/>
                <a:gd name="T19" fmla="*/ 73 h 73"/>
                <a:gd name="T20" fmla="*/ 55 w 91"/>
                <a:gd name="T21" fmla="*/ 73 h 73"/>
                <a:gd name="T22" fmla="*/ 61 w 91"/>
                <a:gd name="T23" fmla="*/ 71 h 73"/>
                <a:gd name="T24" fmla="*/ 69 w 91"/>
                <a:gd name="T25" fmla="*/ 71 h 73"/>
                <a:gd name="T26" fmla="*/ 74 w 91"/>
                <a:gd name="T27" fmla="*/ 69 h 73"/>
                <a:gd name="T28" fmla="*/ 80 w 91"/>
                <a:gd name="T29" fmla="*/ 67 h 73"/>
                <a:gd name="T30" fmla="*/ 84 w 91"/>
                <a:gd name="T31" fmla="*/ 65 h 73"/>
                <a:gd name="T32" fmla="*/ 88 w 91"/>
                <a:gd name="T33" fmla="*/ 63 h 73"/>
                <a:gd name="T34" fmla="*/ 88 w 91"/>
                <a:gd name="T35" fmla="*/ 59 h 73"/>
                <a:gd name="T36" fmla="*/ 89 w 91"/>
                <a:gd name="T37" fmla="*/ 56 h 73"/>
                <a:gd name="T38" fmla="*/ 89 w 91"/>
                <a:gd name="T39" fmla="*/ 50 h 73"/>
                <a:gd name="T40" fmla="*/ 91 w 91"/>
                <a:gd name="T41" fmla="*/ 46 h 73"/>
                <a:gd name="T42" fmla="*/ 91 w 91"/>
                <a:gd name="T43" fmla="*/ 40 h 73"/>
                <a:gd name="T44" fmla="*/ 91 w 91"/>
                <a:gd name="T45" fmla="*/ 37 h 73"/>
                <a:gd name="T46" fmla="*/ 91 w 91"/>
                <a:gd name="T47" fmla="*/ 31 h 73"/>
                <a:gd name="T48" fmla="*/ 91 w 91"/>
                <a:gd name="T49" fmla="*/ 25 h 73"/>
                <a:gd name="T50" fmla="*/ 91 w 91"/>
                <a:gd name="T51" fmla="*/ 19 h 73"/>
                <a:gd name="T52" fmla="*/ 91 w 91"/>
                <a:gd name="T53" fmla="*/ 16 h 73"/>
                <a:gd name="T54" fmla="*/ 91 w 91"/>
                <a:gd name="T55" fmla="*/ 10 h 73"/>
                <a:gd name="T56" fmla="*/ 91 w 91"/>
                <a:gd name="T57" fmla="*/ 8 h 73"/>
                <a:gd name="T58" fmla="*/ 91 w 91"/>
                <a:gd name="T59" fmla="*/ 2 h 73"/>
                <a:gd name="T60" fmla="*/ 91 w 91"/>
                <a:gd name="T61" fmla="*/ 0 h 73"/>
                <a:gd name="T62" fmla="*/ 89 w 91"/>
                <a:gd name="T63" fmla="*/ 0 h 73"/>
                <a:gd name="T64" fmla="*/ 86 w 91"/>
                <a:gd name="T65" fmla="*/ 0 h 73"/>
                <a:gd name="T66" fmla="*/ 82 w 91"/>
                <a:gd name="T67" fmla="*/ 0 h 73"/>
                <a:gd name="T68" fmla="*/ 78 w 91"/>
                <a:gd name="T69" fmla="*/ 2 h 73"/>
                <a:gd name="T70" fmla="*/ 70 w 91"/>
                <a:gd name="T71" fmla="*/ 2 h 73"/>
                <a:gd name="T72" fmla="*/ 63 w 91"/>
                <a:gd name="T73" fmla="*/ 4 h 73"/>
                <a:gd name="T74" fmla="*/ 55 w 91"/>
                <a:gd name="T75" fmla="*/ 4 h 73"/>
                <a:gd name="T76" fmla="*/ 50 w 91"/>
                <a:gd name="T77" fmla="*/ 6 h 73"/>
                <a:gd name="T78" fmla="*/ 42 w 91"/>
                <a:gd name="T79" fmla="*/ 8 h 73"/>
                <a:gd name="T80" fmla="*/ 34 w 91"/>
                <a:gd name="T81" fmla="*/ 10 h 73"/>
                <a:gd name="T82" fmla="*/ 27 w 91"/>
                <a:gd name="T83" fmla="*/ 12 h 73"/>
                <a:gd name="T84" fmla="*/ 21 w 91"/>
                <a:gd name="T85" fmla="*/ 14 h 73"/>
                <a:gd name="T86" fmla="*/ 13 w 91"/>
                <a:gd name="T87" fmla="*/ 16 h 73"/>
                <a:gd name="T88" fmla="*/ 12 w 91"/>
                <a:gd name="T89" fmla="*/ 19 h 73"/>
                <a:gd name="T90" fmla="*/ 8 w 91"/>
                <a:gd name="T91" fmla="*/ 21 h 73"/>
                <a:gd name="T92" fmla="*/ 8 w 91"/>
                <a:gd name="T93" fmla="*/ 25 h 73"/>
                <a:gd name="T94" fmla="*/ 8 w 91"/>
                <a:gd name="T95"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73">
                  <a:moveTo>
                    <a:pt x="8" y="25"/>
                  </a:moveTo>
                  <a:lnTo>
                    <a:pt x="0" y="73"/>
                  </a:lnTo>
                  <a:lnTo>
                    <a:pt x="2" y="73"/>
                  </a:lnTo>
                  <a:lnTo>
                    <a:pt x="6" y="73"/>
                  </a:lnTo>
                  <a:lnTo>
                    <a:pt x="12" y="73"/>
                  </a:lnTo>
                  <a:lnTo>
                    <a:pt x="17" y="73"/>
                  </a:lnTo>
                  <a:lnTo>
                    <a:pt x="25" y="73"/>
                  </a:lnTo>
                  <a:lnTo>
                    <a:pt x="32" y="73"/>
                  </a:lnTo>
                  <a:lnTo>
                    <a:pt x="40" y="73"/>
                  </a:lnTo>
                  <a:lnTo>
                    <a:pt x="48" y="73"/>
                  </a:lnTo>
                  <a:lnTo>
                    <a:pt x="55" y="73"/>
                  </a:lnTo>
                  <a:lnTo>
                    <a:pt x="61" y="71"/>
                  </a:lnTo>
                  <a:lnTo>
                    <a:pt x="69" y="71"/>
                  </a:lnTo>
                  <a:lnTo>
                    <a:pt x="74" y="69"/>
                  </a:lnTo>
                  <a:lnTo>
                    <a:pt x="80" y="67"/>
                  </a:lnTo>
                  <a:lnTo>
                    <a:pt x="84" y="65"/>
                  </a:lnTo>
                  <a:lnTo>
                    <a:pt x="88" y="63"/>
                  </a:lnTo>
                  <a:lnTo>
                    <a:pt x="88" y="59"/>
                  </a:lnTo>
                  <a:lnTo>
                    <a:pt x="89" y="56"/>
                  </a:lnTo>
                  <a:lnTo>
                    <a:pt x="89" y="50"/>
                  </a:lnTo>
                  <a:lnTo>
                    <a:pt x="91" y="46"/>
                  </a:lnTo>
                  <a:lnTo>
                    <a:pt x="91" y="40"/>
                  </a:lnTo>
                  <a:lnTo>
                    <a:pt x="91" y="37"/>
                  </a:lnTo>
                  <a:lnTo>
                    <a:pt x="91" y="31"/>
                  </a:lnTo>
                  <a:lnTo>
                    <a:pt x="91" y="25"/>
                  </a:lnTo>
                  <a:lnTo>
                    <a:pt x="91" y="19"/>
                  </a:lnTo>
                  <a:lnTo>
                    <a:pt x="91" y="16"/>
                  </a:lnTo>
                  <a:lnTo>
                    <a:pt x="91" y="10"/>
                  </a:lnTo>
                  <a:lnTo>
                    <a:pt x="91" y="8"/>
                  </a:lnTo>
                  <a:lnTo>
                    <a:pt x="91" y="2"/>
                  </a:lnTo>
                  <a:lnTo>
                    <a:pt x="91" y="0"/>
                  </a:lnTo>
                  <a:lnTo>
                    <a:pt x="89" y="0"/>
                  </a:lnTo>
                  <a:lnTo>
                    <a:pt x="86" y="0"/>
                  </a:lnTo>
                  <a:lnTo>
                    <a:pt x="82" y="0"/>
                  </a:lnTo>
                  <a:lnTo>
                    <a:pt x="78" y="2"/>
                  </a:lnTo>
                  <a:lnTo>
                    <a:pt x="70" y="2"/>
                  </a:lnTo>
                  <a:lnTo>
                    <a:pt x="63" y="4"/>
                  </a:lnTo>
                  <a:lnTo>
                    <a:pt x="55" y="4"/>
                  </a:lnTo>
                  <a:lnTo>
                    <a:pt x="50" y="6"/>
                  </a:lnTo>
                  <a:lnTo>
                    <a:pt x="42" y="8"/>
                  </a:lnTo>
                  <a:lnTo>
                    <a:pt x="34" y="10"/>
                  </a:lnTo>
                  <a:lnTo>
                    <a:pt x="27" y="12"/>
                  </a:lnTo>
                  <a:lnTo>
                    <a:pt x="21" y="14"/>
                  </a:lnTo>
                  <a:lnTo>
                    <a:pt x="13" y="16"/>
                  </a:lnTo>
                  <a:lnTo>
                    <a:pt x="12" y="19"/>
                  </a:lnTo>
                  <a:lnTo>
                    <a:pt x="8" y="21"/>
                  </a:lnTo>
                  <a:lnTo>
                    <a:pt x="8" y="25"/>
                  </a:lnTo>
                  <a:lnTo>
                    <a:pt x="8" y="25"/>
                  </a:lnTo>
                  <a:close/>
                </a:path>
              </a:pathLst>
            </a:custGeom>
            <a:solidFill>
              <a:srgbClr val="FF00B3"/>
            </a:solidFill>
            <a:ln>
              <a:noFill/>
            </a:ln>
            <a:extLst/>
          </p:spPr>
          <p:txBody>
            <a:bodyPr/>
            <a:lstStyle/>
            <a:p>
              <a:pPr fontAlgn="auto">
                <a:spcBef>
                  <a:spcPts val="0"/>
                </a:spcBef>
                <a:spcAft>
                  <a:spcPts val="0"/>
                </a:spcAft>
                <a:defRPr/>
              </a:pPr>
              <a:endParaRPr lang="en-US">
                <a:latin typeface="+mn-lt"/>
              </a:endParaRPr>
            </a:p>
          </p:txBody>
        </p:sp>
        <p:sp>
          <p:nvSpPr>
            <p:cNvPr id="26" name="Freeform 364"/>
            <p:cNvSpPr>
              <a:spLocks/>
            </p:cNvSpPr>
            <p:nvPr/>
          </p:nvSpPr>
          <p:spPr bwMode="auto">
            <a:xfrm>
              <a:off x="1950" y="2983"/>
              <a:ext cx="80" cy="68"/>
            </a:xfrm>
            <a:custGeom>
              <a:avLst/>
              <a:gdLst>
                <a:gd name="T0" fmla="*/ 42 w 160"/>
                <a:gd name="T1" fmla="*/ 13 h 136"/>
                <a:gd name="T2" fmla="*/ 38 w 160"/>
                <a:gd name="T3" fmla="*/ 13 h 136"/>
                <a:gd name="T4" fmla="*/ 35 w 160"/>
                <a:gd name="T5" fmla="*/ 13 h 136"/>
                <a:gd name="T6" fmla="*/ 27 w 160"/>
                <a:gd name="T7" fmla="*/ 13 h 136"/>
                <a:gd name="T8" fmla="*/ 19 w 160"/>
                <a:gd name="T9" fmla="*/ 15 h 136"/>
                <a:gd name="T10" fmla="*/ 14 w 160"/>
                <a:gd name="T11" fmla="*/ 19 h 136"/>
                <a:gd name="T12" fmla="*/ 10 w 160"/>
                <a:gd name="T13" fmla="*/ 26 h 136"/>
                <a:gd name="T14" fmla="*/ 8 w 160"/>
                <a:gd name="T15" fmla="*/ 28 h 136"/>
                <a:gd name="T16" fmla="*/ 8 w 160"/>
                <a:gd name="T17" fmla="*/ 34 h 136"/>
                <a:gd name="T18" fmla="*/ 10 w 160"/>
                <a:gd name="T19" fmla="*/ 39 h 136"/>
                <a:gd name="T20" fmla="*/ 12 w 160"/>
                <a:gd name="T21" fmla="*/ 47 h 136"/>
                <a:gd name="T22" fmla="*/ 14 w 160"/>
                <a:gd name="T23" fmla="*/ 53 h 136"/>
                <a:gd name="T24" fmla="*/ 16 w 160"/>
                <a:gd name="T25" fmla="*/ 58 h 136"/>
                <a:gd name="T26" fmla="*/ 17 w 160"/>
                <a:gd name="T27" fmla="*/ 64 h 136"/>
                <a:gd name="T28" fmla="*/ 17 w 160"/>
                <a:gd name="T29" fmla="*/ 68 h 136"/>
                <a:gd name="T30" fmla="*/ 16 w 160"/>
                <a:gd name="T31" fmla="*/ 76 h 136"/>
                <a:gd name="T32" fmla="*/ 12 w 160"/>
                <a:gd name="T33" fmla="*/ 83 h 136"/>
                <a:gd name="T34" fmla="*/ 8 w 160"/>
                <a:gd name="T35" fmla="*/ 87 h 136"/>
                <a:gd name="T36" fmla="*/ 4 w 160"/>
                <a:gd name="T37" fmla="*/ 93 h 136"/>
                <a:gd name="T38" fmla="*/ 0 w 160"/>
                <a:gd name="T39" fmla="*/ 98 h 136"/>
                <a:gd name="T40" fmla="*/ 0 w 160"/>
                <a:gd name="T41" fmla="*/ 106 h 136"/>
                <a:gd name="T42" fmla="*/ 0 w 160"/>
                <a:gd name="T43" fmla="*/ 112 h 136"/>
                <a:gd name="T44" fmla="*/ 2 w 160"/>
                <a:gd name="T45" fmla="*/ 117 h 136"/>
                <a:gd name="T46" fmla="*/ 4 w 160"/>
                <a:gd name="T47" fmla="*/ 123 h 136"/>
                <a:gd name="T48" fmla="*/ 8 w 160"/>
                <a:gd name="T49" fmla="*/ 127 h 136"/>
                <a:gd name="T50" fmla="*/ 12 w 160"/>
                <a:gd name="T51" fmla="*/ 133 h 136"/>
                <a:gd name="T52" fmla="*/ 16 w 160"/>
                <a:gd name="T53" fmla="*/ 136 h 136"/>
                <a:gd name="T54" fmla="*/ 17 w 160"/>
                <a:gd name="T55" fmla="*/ 135 h 136"/>
                <a:gd name="T56" fmla="*/ 19 w 160"/>
                <a:gd name="T57" fmla="*/ 133 h 136"/>
                <a:gd name="T58" fmla="*/ 25 w 160"/>
                <a:gd name="T59" fmla="*/ 127 h 136"/>
                <a:gd name="T60" fmla="*/ 33 w 160"/>
                <a:gd name="T61" fmla="*/ 123 h 136"/>
                <a:gd name="T62" fmla="*/ 42 w 160"/>
                <a:gd name="T63" fmla="*/ 117 h 136"/>
                <a:gd name="T64" fmla="*/ 52 w 160"/>
                <a:gd name="T65" fmla="*/ 110 h 136"/>
                <a:gd name="T66" fmla="*/ 61 w 160"/>
                <a:gd name="T67" fmla="*/ 102 h 136"/>
                <a:gd name="T68" fmla="*/ 75 w 160"/>
                <a:gd name="T69" fmla="*/ 95 h 136"/>
                <a:gd name="T70" fmla="*/ 86 w 160"/>
                <a:gd name="T71" fmla="*/ 87 h 136"/>
                <a:gd name="T72" fmla="*/ 99 w 160"/>
                <a:gd name="T73" fmla="*/ 79 h 136"/>
                <a:gd name="T74" fmla="*/ 111 w 160"/>
                <a:gd name="T75" fmla="*/ 72 h 136"/>
                <a:gd name="T76" fmla="*/ 122 w 160"/>
                <a:gd name="T77" fmla="*/ 68 h 136"/>
                <a:gd name="T78" fmla="*/ 133 w 160"/>
                <a:gd name="T79" fmla="*/ 60 h 136"/>
                <a:gd name="T80" fmla="*/ 145 w 160"/>
                <a:gd name="T81" fmla="*/ 58 h 136"/>
                <a:gd name="T82" fmla="*/ 152 w 160"/>
                <a:gd name="T83" fmla="*/ 55 h 136"/>
                <a:gd name="T84" fmla="*/ 160 w 160"/>
                <a:gd name="T85" fmla="*/ 55 h 136"/>
                <a:gd name="T86" fmla="*/ 128 w 160"/>
                <a:gd name="T87" fmla="*/ 0 h 136"/>
                <a:gd name="T88" fmla="*/ 42 w 160"/>
                <a:gd name="T89" fmla="*/ 13 h 136"/>
                <a:gd name="T90" fmla="*/ 42 w 160"/>
                <a:gd name="T91" fmla="*/ 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36">
                  <a:moveTo>
                    <a:pt x="42" y="13"/>
                  </a:moveTo>
                  <a:lnTo>
                    <a:pt x="38" y="13"/>
                  </a:lnTo>
                  <a:lnTo>
                    <a:pt x="35" y="13"/>
                  </a:lnTo>
                  <a:lnTo>
                    <a:pt x="27" y="13"/>
                  </a:lnTo>
                  <a:lnTo>
                    <a:pt x="19" y="15"/>
                  </a:lnTo>
                  <a:lnTo>
                    <a:pt x="14" y="19"/>
                  </a:lnTo>
                  <a:lnTo>
                    <a:pt x="10" y="26"/>
                  </a:lnTo>
                  <a:lnTo>
                    <a:pt x="8" y="28"/>
                  </a:lnTo>
                  <a:lnTo>
                    <a:pt x="8" y="34"/>
                  </a:lnTo>
                  <a:lnTo>
                    <a:pt x="10" y="39"/>
                  </a:lnTo>
                  <a:lnTo>
                    <a:pt x="12" y="47"/>
                  </a:lnTo>
                  <a:lnTo>
                    <a:pt x="14" y="53"/>
                  </a:lnTo>
                  <a:lnTo>
                    <a:pt x="16" y="58"/>
                  </a:lnTo>
                  <a:lnTo>
                    <a:pt x="17" y="64"/>
                  </a:lnTo>
                  <a:lnTo>
                    <a:pt x="17" y="68"/>
                  </a:lnTo>
                  <a:lnTo>
                    <a:pt x="16" y="76"/>
                  </a:lnTo>
                  <a:lnTo>
                    <a:pt x="12" y="83"/>
                  </a:lnTo>
                  <a:lnTo>
                    <a:pt x="8" y="87"/>
                  </a:lnTo>
                  <a:lnTo>
                    <a:pt x="4" y="93"/>
                  </a:lnTo>
                  <a:lnTo>
                    <a:pt x="0" y="98"/>
                  </a:lnTo>
                  <a:lnTo>
                    <a:pt x="0" y="106"/>
                  </a:lnTo>
                  <a:lnTo>
                    <a:pt x="0" y="112"/>
                  </a:lnTo>
                  <a:lnTo>
                    <a:pt x="2" y="117"/>
                  </a:lnTo>
                  <a:lnTo>
                    <a:pt x="4" y="123"/>
                  </a:lnTo>
                  <a:lnTo>
                    <a:pt x="8" y="127"/>
                  </a:lnTo>
                  <a:lnTo>
                    <a:pt x="12" y="133"/>
                  </a:lnTo>
                  <a:lnTo>
                    <a:pt x="16" y="136"/>
                  </a:lnTo>
                  <a:lnTo>
                    <a:pt x="17" y="135"/>
                  </a:lnTo>
                  <a:lnTo>
                    <a:pt x="19" y="133"/>
                  </a:lnTo>
                  <a:lnTo>
                    <a:pt x="25" y="127"/>
                  </a:lnTo>
                  <a:lnTo>
                    <a:pt x="33" y="123"/>
                  </a:lnTo>
                  <a:lnTo>
                    <a:pt x="42" y="117"/>
                  </a:lnTo>
                  <a:lnTo>
                    <a:pt x="52" y="110"/>
                  </a:lnTo>
                  <a:lnTo>
                    <a:pt x="61" y="102"/>
                  </a:lnTo>
                  <a:lnTo>
                    <a:pt x="75" y="95"/>
                  </a:lnTo>
                  <a:lnTo>
                    <a:pt x="86" y="87"/>
                  </a:lnTo>
                  <a:lnTo>
                    <a:pt x="99" y="79"/>
                  </a:lnTo>
                  <a:lnTo>
                    <a:pt x="111" y="72"/>
                  </a:lnTo>
                  <a:lnTo>
                    <a:pt x="122" y="68"/>
                  </a:lnTo>
                  <a:lnTo>
                    <a:pt x="133" y="60"/>
                  </a:lnTo>
                  <a:lnTo>
                    <a:pt x="145" y="58"/>
                  </a:lnTo>
                  <a:lnTo>
                    <a:pt x="152" y="55"/>
                  </a:lnTo>
                  <a:lnTo>
                    <a:pt x="160" y="55"/>
                  </a:lnTo>
                  <a:lnTo>
                    <a:pt x="128" y="0"/>
                  </a:lnTo>
                  <a:lnTo>
                    <a:pt x="42" y="13"/>
                  </a:lnTo>
                  <a:lnTo>
                    <a:pt x="42" y="13"/>
                  </a:lnTo>
                  <a:close/>
                </a:path>
              </a:pathLst>
            </a:custGeom>
            <a:solidFill>
              <a:srgbClr val="FF9900"/>
            </a:solidFill>
            <a:ln>
              <a:noFill/>
            </a:ln>
            <a:extLst/>
          </p:spPr>
          <p:txBody>
            <a:bodyPr/>
            <a:lstStyle/>
            <a:p>
              <a:pPr fontAlgn="auto">
                <a:spcBef>
                  <a:spcPts val="0"/>
                </a:spcBef>
                <a:spcAft>
                  <a:spcPts val="0"/>
                </a:spcAft>
                <a:defRPr/>
              </a:pPr>
              <a:endParaRPr lang="en-US">
                <a:latin typeface="+mn-lt"/>
              </a:endParaRPr>
            </a:p>
          </p:txBody>
        </p:sp>
        <p:sp>
          <p:nvSpPr>
            <p:cNvPr id="27" name="Freeform 365"/>
            <p:cNvSpPr>
              <a:spLocks/>
            </p:cNvSpPr>
            <p:nvPr/>
          </p:nvSpPr>
          <p:spPr bwMode="auto">
            <a:xfrm>
              <a:off x="1987" y="2887"/>
              <a:ext cx="226" cy="174"/>
            </a:xfrm>
            <a:custGeom>
              <a:avLst/>
              <a:gdLst>
                <a:gd name="T0" fmla="*/ 34 w 450"/>
                <a:gd name="T1" fmla="*/ 24 h 347"/>
                <a:gd name="T2" fmla="*/ 30 w 450"/>
                <a:gd name="T3" fmla="*/ 36 h 347"/>
                <a:gd name="T4" fmla="*/ 26 w 450"/>
                <a:gd name="T5" fmla="*/ 55 h 347"/>
                <a:gd name="T6" fmla="*/ 26 w 450"/>
                <a:gd name="T7" fmla="*/ 83 h 347"/>
                <a:gd name="T8" fmla="*/ 28 w 450"/>
                <a:gd name="T9" fmla="*/ 117 h 347"/>
                <a:gd name="T10" fmla="*/ 38 w 450"/>
                <a:gd name="T11" fmla="*/ 154 h 347"/>
                <a:gd name="T12" fmla="*/ 57 w 450"/>
                <a:gd name="T13" fmla="*/ 193 h 347"/>
                <a:gd name="T14" fmla="*/ 85 w 450"/>
                <a:gd name="T15" fmla="*/ 233 h 347"/>
                <a:gd name="T16" fmla="*/ 127 w 450"/>
                <a:gd name="T17" fmla="*/ 271 h 347"/>
                <a:gd name="T18" fmla="*/ 163 w 450"/>
                <a:gd name="T19" fmla="*/ 300 h 347"/>
                <a:gd name="T20" fmla="*/ 195 w 450"/>
                <a:gd name="T21" fmla="*/ 319 h 347"/>
                <a:gd name="T22" fmla="*/ 226 w 450"/>
                <a:gd name="T23" fmla="*/ 328 h 347"/>
                <a:gd name="T24" fmla="*/ 252 w 450"/>
                <a:gd name="T25" fmla="*/ 327 h 347"/>
                <a:gd name="T26" fmla="*/ 281 w 450"/>
                <a:gd name="T27" fmla="*/ 313 h 347"/>
                <a:gd name="T28" fmla="*/ 311 w 450"/>
                <a:gd name="T29" fmla="*/ 287 h 347"/>
                <a:gd name="T30" fmla="*/ 346 w 450"/>
                <a:gd name="T31" fmla="*/ 249 h 347"/>
                <a:gd name="T32" fmla="*/ 382 w 450"/>
                <a:gd name="T33" fmla="*/ 197 h 347"/>
                <a:gd name="T34" fmla="*/ 406 w 450"/>
                <a:gd name="T35" fmla="*/ 154 h 347"/>
                <a:gd name="T36" fmla="*/ 420 w 450"/>
                <a:gd name="T37" fmla="*/ 119 h 347"/>
                <a:gd name="T38" fmla="*/ 424 w 450"/>
                <a:gd name="T39" fmla="*/ 93 h 347"/>
                <a:gd name="T40" fmla="*/ 424 w 450"/>
                <a:gd name="T41" fmla="*/ 72 h 347"/>
                <a:gd name="T42" fmla="*/ 420 w 450"/>
                <a:gd name="T43" fmla="*/ 58 h 347"/>
                <a:gd name="T44" fmla="*/ 412 w 450"/>
                <a:gd name="T45" fmla="*/ 47 h 347"/>
                <a:gd name="T46" fmla="*/ 420 w 450"/>
                <a:gd name="T47" fmla="*/ 20 h 347"/>
                <a:gd name="T48" fmla="*/ 424 w 450"/>
                <a:gd name="T49" fmla="*/ 24 h 347"/>
                <a:gd name="T50" fmla="*/ 435 w 450"/>
                <a:gd name="T51" fmla="*/ 36 h 347"/>
                <a:gd name="T52" fmla="*/ 444 w 450"/>
                <a:gd name="T53" fmla="*/ 57 h 347"/>
                <a:gd name="T54" fmla="*/ 450 w 450"/>
                <a:gd name="T55" fmla="*/ 89 h 347"/>
                <a:gd name="T56" fmla="*/ 443 w 450"/>
                <a:gd name="T57" fmla="*/ 131 h 347"/>
                <a:gd name="T58" fmla="*/ 418 w 450"/>
                <a:gd name="T59" fmla="*/ 188 h 347"/>
                <a:gd name="T60" fmla="*/ 370 w 450"/>
                <a:gd name="T61" fmla="*/ 256 h 347"/>
                <a:gd name="T62" fmla="*/ 294 w 450"/>
                <a:gd name="T63" fmla="*/ 342 h 347"/>
                <a:gd name="T64" fmla="*/ 283 w 450"/>
                <a:gd name="T65" fmla="*/ 344 h 347"/>
                <a:gd name="T66" fmla="*/ 254 w 450"/>
                <a:gd name="T67" fmla="*/ 347 h 347"/>
                <a:gd name="T68" fmla="*/ 212 w 450"/>
                <a:gd name="T69" fmla="*/ 344 h 347"/>
                <a:gd name="T70" fmla="*/ 163 w 450"/>
                <a:gd name="T71" fmla="*/ 332 h 347"/>
                <a:gd name="T72" fmla="*/ 112 w 450"/>
                <a:gd name="T73" fmla="*/ 302 h 347"/>
                <a:gd name="T74" fmla="*/ 64 w 450"/>
                <a:gd name="T75" fmla="*/ 252 h 347"/>
                <a:gd name="T76" fmla="*/ 24 w 450"/>
                <a:gd name="T77" fmla="*/ 174 h 347"/>
                <a:gd name="T78" fmla="*/ 0 w 450"/>
                <a:gd name="T79" fmla="*/ 64 h 347"/>
                <a:gd name="T80" fmla="*/ 1 w 450"/>
                <a:gd name="T81" fmla="*/ 53 h 347"/>
                <a:gd name="T82" fmla="*/ 3 w 450"/>
                <a:gd name="T83" fmla="*/ 41 h 347"/>
                <a:gd name="T84" fmla="*/ 7 w 450"/>
                <a:gd name="T85" fmla="*/ 30 h 347"/>
                <a:gd name="T86" fmla="*/ 9 w 450"/>
                <a:gd name="T87" fmla="*/ 17 h 347"/>
                <a:gd name="T88" fmla="*/ 15 w 450"/>
                <a:gd name="T89" fmla="*/ 7 h 347"/>
                <a:gd name="T90" fmla="*/ 26 w 450"/>
                <a:gd name="T91" fmla="*/ 0 h 347"/>
                <a:gd name="T92" fmla="*/ 34 w 450"/>
                <a:gd name="T93" fmla="*/ 5 h 347"/>
                <a:gd name="T94" fmla="*/ 38 w 450"/>
                <a:gd name="T95" fmla="*/ 13 h 347"/>
                <a:gd name="T96" fmla="*/ 34 w 450"/>
                <a:gd name="T97"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347">
                  <a:moveTo>
                    <a:pt x="34" y="24"/>
                  </a:moveTo>
                  <a:lnTo>
                    <a:pt x="34" y="24"/>
                  </a:lnTo>
                  <a:lnTo>
                    <a:pt x="32" y="28"/>
                  </a:lnTo>
                  <a:lnTo>
                    <a:pt x="30" y="36"/>
                  </a:lnTo>
                  <a:lnTo>
                    <a:pt x="30" y="45"/>
                  </a:lnTo>
                  <a:lnTo>
                    <a:pt x="26" y="55"/>
                  </a:lnTo>
                  <a:lnTo>
                    <a:pt x="26" y="68"/>
                  </a:lnTo>
                  <a:lnTo>
                    <a:pt x="26" y="83"/>
                  </a:lnTo>
                  <a:lnTo>
                    <a:pt x="26" y="100"/>
                  </a:lnTo>
                  <a:lnTo>
                    <a:pt x="28" y="117"/>
                  </a:lnTo>
                  <a:lnTo>
                    <a:pt x="32" y="135"/>
                  </a:lnTo>
                  <a:lnTo>
                    <a:pt x="38" y="154"/>
                  </a:lnTo>
                  <a:lnTo>
                    <a:pt x="47" y="174"/>
                  </a:lnTo>
                  <a:lnTo>
                    <a:pt x="57" y="193"/>
                  </a:lnTo>
                  <a:lnTo>
                    <a:pt x="70" y="214"/>
                  </a:lnTo>
                  <a:lnTo>
                    <a:pt x="85" y="233"/>
                  </a:lnTo>
                  <a:lnTo>
                    <a:pt x="108" y="254"/>
                  </a:lnTo>
                  <a:lnTo>
                    <a:pt x="127" y="271"/>
                  </a:lnTo>
                  <a:lnTo>
                    <a:pt x="146" y="287"/>
                  </a:lnTo>
                  <a:lnTo>
                    <a:pt x="163" y="300"/>
                  </a:lnTo>
                  <a:lnTo>
                    <a:pt x="180" y="309"/>
                  </a:lnTo>
                  <a:lnTo>
                    <a:pt x="195" y="319"/>
                  </a:lnTo>
                  <a:lnTo>
                    <a:pt x="211" y="325"/>
                  </a:lnTo>
                  <a:lnTo>
                    <a:pt x="226" y="328"/>
                  </a:lnTo>
                  <a:lnTo>
                    <a:pt x="239" y="328"/>
                  </a:lnTo>
                  <a:lnTo>
                    <a:pt x="252" y="327"/>
                  </a:lnTo>
                  <a:lnTo>
                    <a:pt x="268" y="321"/>
                  </a:lnTo>
                  <a:lnTo>
                    <a:pt x="281" y="313"/>
                  </a:lnTo>
                  <a:lnTo>
                    <a:pt x="296" y="302"/>
                  </a:lnTo>
                  <a:lnTo>
                    <a:pt x="311" y="287"/>
                  </a:lnTo>
                  <a:lnTo>
                    <a:pt x="328" y="269"/>
                  </a:lnTo>
                  <a:lnTo>
                    <a:pt x="346" y="249"/>
                  </a:lnTo>
                  <a:lnTo>
                    <a:pt x="365" y="224"/>
                  </a:lnTo>
                  <a:lnTo>
                    <a:pt x="382" y="197"/>
                  </a:lnTo>
                  <a:lnTo>
                    <a:pt x="395" y="174"/>
                  </a:lnTo>
                  <a:lnTo>
                    <a:pt x="406" y="154"/>
                  </a:lnTo>
                  <a:lnTo>
                    <a:pt x="414" y="136"/>
                  </a:lnTo>
                  <a:lnTo>
                    <a:pt x="420" y="119"/>
                  </a:lnTo>
                  <a:lnTo>
                    <a:pt x="424" y="104"/>
                  </a:lnTo>
                  <a:lnTo>
                    <a:pt x="424" y="93"/>
                  </a:lnTo>
                  <a:lnTo>
                    <a:pt x="425" y="81"/>
                  </a:lnTo>
                  <a:lnTo>
                    <a:pt x="424" y="72"/>
                  </a:lnTo>
                  <a:lnTo>
                    <a:pt x="422" y="64"/>
                  </a:lnTo>
                  <a:lnTo>
                    <a:pt x="420" y="58"/>
                  </a:lnTo>
                  <a:lnTo>
                    <a:pt x="418" y="53"/>
                  </a:lnTo>
                  <a:lnTo>
                    <a:pt x="412" y="47"/>
                  </a:lnTo>
                  <a:lnTo>
                    <a:pt x="410" y="45"/>
                  </a:lnTo>
                  <a:lnTo>
                    <a:pt x="420" y="20"/>
                  </a:lnTo>
                  <a:lnTo>
                    <a:pt x="422" y="20"/>
                  </a:lnTo>
                  <a:lnTo>
                    <a:pt x="424" y="24"/>
                  </a:lnTo>
                  <a:lnTo>
                    <a:pt x="429" y="28"/>
                  </a:lnTo>
                  <a:lnTo>
                    <a:pt x="435" y="36"/>
                  </a:lnTo>
                  <a:lnTo>
                    <a:pt x="441" y="43"/>
                  </a:lnTo>
                  <a:lnTo>
                    <a:pt x="444" y="57"/>
                  </a:lnTo>
                  <a:lnTo>
                    <a:pt x="448" y="70"/>
                  </a:lnTo>
                  <a:lnTo>
                    <a:pt x="450" y="89"/>
                  </a:lnTo>
                  <a:lnTo>
                    <a:pt x="448" y="108"/>
                  </a:lnTo>
                  <a:lnTo>
                    <a:pt x="443" y="131"/>
                  </a:lnTo>
                  <a:lnTo>
                    <a:pt x="431" y="155"/>
                  </a:lnTo>
                  <a:lnTo>
                    <a:pt x="418" y="188"/>
                  </a:lnTo>
                  <a:lnTo>
                    <a:pt x="397" y="220"/>
                  </a:lnTo>
                  <a:lnTo>
                    <a:pt x="370" y="256"/>
                  </a:lnTo>
                  <a:lnTo>
                    <a:pt x="336" y="296"/>
                  </a:lnTo>
                  <a:lnTo>
                    <a:pt x="294" y="342"/>
                  </a:lnTo>
                  <a:lnTo>
                    <a:pt x="290" y="342"/>
                  </a:lnTo>
                  <a:lnTo>
                    <a:pt x="283" y="344"/>
                  </a:lnTo>
                  <a:lnTo>
                    <a:pt x="270" y="346"/>
                  </a:lnTo>
                  <a:lnTo>
                    <a:pt x="254" y="347"/>
                  </a:lnTo>
                  <a:lnTo>
                    <a:pt x="233" y="346"/>
                  </a:lnTo>
                  <a:lnTo>
                    <a:pt x="212" y="344"/>
                  </a:lnTo>
                  <a:lnTo>
                    <a:pt x="188" y="340"/>
                  </a:lnTo>
                  <a:lnTo>
                    <a:pt x="163" y="332"/>
                  </a:lnTo>
                  <a:lnTo>
                    <a:pt x="136" y="319"/>
                  </a:lnTo>
                  <a:lnTo>
                    <a:pt x="112" y="302"/>
                  </a:lnTo>
                  <a:lnTo>
                    <a:pt x="85" y="281"/>
                  </a:lnTo>
                  <a:lnTo>
                    <a:pt x="64" y="252"/>
                  </a:lnTo>
                  <a:lnTo>
                    <a:pt x="41" y="216"/>
                  </a:lnTo>
                  <a:lnTo>
                    <a:pt x="24" y="174"/>
                  </a:lnTo>
                  <a:lnTo>
                    <a:pt x="9" y="123"/>
                  </a:lnTo>
                  <a:lnTo>
                    <a:pt x="0" y="64"/>
                  </a:lnTo>
                  <a:lnTo>
                    <a:pt x="0" y="60"/>
                  </a:lnTo>
                  <a:lnTo>
                    <a:pt x="1" y="53"/>
                  </a:lnTo>
                  <a:lnTo>
                    <a:pt x="1" y="47"/>
                  </a:lnTo>
                  <a:lnTo>
                    <a:pt x="3" y="41"/>
                  </a:lnTo>
                  <a:lnTo>
                    <a:pt x="5" y="36"/>
                  </a:lnTo>
                  <a:lnTo>
                    <a:pt x="7" y="30"/>
                  </a:lnTo>
                  <a:lnTo>
                    <a:pt x="7" y="22"/>
                  </a:lnTo>
                  <a:lnTo>
                    <a:pt x="9" y="17"/>
                  </a:lnTo>
                  <a:lnTo>
                    <a:pt x="13" y="11"/>
                  </a:lnTo>
                  <a:lnTo>
                    <a:pt x="15" y="7"/>
                  </a:lnTo>
                  <a:lnTo>
                    <a:pt x="20" y="1"/>
                  </a:lnTo>
                  <a:lnTo>
                    <a:pt x="26" y="0"/>
                  </a:lnTo>
                  <a:lnTo>
                    <a:pt x="32" y="1"/>
                  </a:lnTo>
                  <a:lnTo>
                    <a:pt x="34" y="5"/>
                  </a:lnTo>
                  <a:lnTo>
                    <a:pt x="36" y="9"/>
                  </a:lnTo>
                  <a:lnTo>
                    <a:pt x="38" y="13"/>
                  </a:lnTo>
                  <a:lnTo>
                    <a:pt x="36" y="20"/>
                  </a:lnTo>
                  <a:lnTo>
                    <a:pt x="34" y="24"/>
                  </a:lnTo>
                  <a:lnTo>
                    <a:pt x="34" y="24"/>
                  </a:lnTo>
                  <a:close/>
                </a:path>
              </a:pathLst>
            </a:custGeom>
            <a:solidFill>
              <a:srgbClr val="BD0DFF"/>
            </a:solidFill>
            <a:ln>
              <a:noFill/>
            </a:ln>
            <a:extLst/>
          </p:spPr>
          <p:txBody>
            <a:bodyPr/>
            <a:lstStyle/>
            <a:p>
              <a:pPr fontAlgn="auto">
                <a:spcBef>
                  <a:spcPts val="0"/>
                </a:spcBef>
                <a:spcAft>
                  <a:spcPts val="0"/>
                </a:spcAft>
                <a:defRPr/>
              </a:pPr>
              <a:endParaRPr lang="en-US">
                <a:latin typeface="+mn-lt"/>
              </a:endParaRPr>
            </a:p>
          </p:txBody>
        </p:sp>
        <p:sp>
          <p:nvSpPr>
            <p:cNvPr id="28" name="Freeform 366"/>
            <p:cNvSpPr>
              <a:spLocks/>
            </p:cNvSpPr>
            <p:nvPr/>
          </p:nvSpPr>
          <p:spPr bwMode="auto">
            <a:xfrm>
              <a:off x="2062" y="3053"/>
              <a:ext cx="83" cy="210"/>
            </a:xfrm>
            <a:custGeom>
              <a:avLst/>
              <a:gdLst>
                <a:gd name="T0" fmla="*/ 0 w 165"/>
                <a:gd name="T1" fmla="*/ 2 h 420"/>
                <a:gd name="T2" fmla="*/ 9 w 165"/>
                <a:gd name="T3" fmla="*/ 29 h 420"/>
                <a:gd name="T4" fmla="*/ 28 w 165"/>
                <a:gd name="T5" fmla="*/ 76 h 420"/>
                <a:gd name="T6" fmla="*/ 53 w 165"/>
                <a:gd name="T7" fmla="*/ 139 h 420"/>
                <a:gd name="T8" fmla="*/ 78 w 165"/>
                <a:gd name="T9" fmla="*/ 209 h 420"/>
                <a:gd name="T10" fmla="*/ 101 w 165"/>
                <a:gd name="T11" fmla="*/ 280 h 420"/>
                <a:gd name="T12" fmla="*/ 123 w 165"/>
                <a:gd name="T13" fmla="*/ 346 h 420"/>
                <a:gd name="T14" fmla="*/ 137 w 165"/>
                <a:gd name="T15" fmla="*/ 399 h 420"/>
                <a:gd name="T16" fmla="*/ 165 w 165"/>
                <a:gd name="T17" fmla="*/ 409 h 420"/>
                <a:gd name="T18" fmla="*/ 163 w 165"/>
                <a:gd name="T19" fmla="*/ 398 h 420"/>
                <a:gd name="T20" fmla="*/ 158 w 165"/>
                <a:gd name="T21" fmla="*/ 367 h 420"/>
                <a:gd name="T22" fmla="*/ 152 w 165"/>
                <a:gd name="T23" fmla="*/ 320 h 420"/>
                <a:gd name="T24" fmla="*/ 146 w 165"/>
                <a:gd name="T25" fmla="*/ 263 h 420"/>
                <a:gd name="T26" fmla="*/ 142 w 165"/>
                <a:gd name="T27" fmla="*/ 196 h 420"/>
                <a:gd name="T28" fmla="*/ 140 w 165"/>
                <a:gd name="T29" fmla="*/ 130 h 420"/>
                <a:gd name="T30" fmla="*/ 144 w 165"/>
                <a:gd name="T31" fmla="*/ 63 h 420"/>
                <a:gd name="T32" fmla="*/ 156 w 165"/>
                <a:gd name="T33" fmla="*/ 6 h 420"/>
                <a:gd name="T34" fmla="*/ 131 w 165"/>
                <a:gd name="T35" fmla="*/ 17 h 420"/>
                <a:gd name="T36" fmla="*/ 129 w 165"/>
                <a:gd name="T37" fmla="*/ 31 h 420"/>
                <a:gd name="T38" fmla="*/ 125 w 165"/>
                <a:gd name="T39" fmla="*/ 57 h 420"/>
                <a:gd name="T40" fmla="*/ 123 w 165"/>
                <a:gd name="T41" fmla="*/ 93 h 420"/>
                <a:gd name="T42" fmla="*/ 121 w 165"/>
                <a:gd name="T43" fmla="*/ 135 h 420"/>
                <a:gd name="T44" fmla="*/ 120 w 165"/>
                <a:gd name="T45" fmla="*/ 181 h 420"/>
                <a:gd name="T46" fmla="*/ 120 w 165"/>
                <a:gd name="T47" fmla="*/ 225 h 420"/>
                <a:gd name="T48" fmla="*/ 125 w 165"/>
                <a:gd name="T49" fmla="*/ 266 h 420"/>
                <a:gd name="T50" fmla="*/ 127 w 165"/>
                <a:gd name="T51" fmla="*/ 283 h 420"/>
                <a:gd name="T52" fmla="*/ 121 w 165"/>
                <a:gd name="T53" fmla="*/ 263 h 420"/>
                <a:gd name="T54" fmla="*/ 110 w 165"/>
                <a:gd name="T55" fmla="*/ 228 h 420"/>
                <a:gd name="T56" fmla="*/ 97 w 165"/>
                <a:gd name="T57" fmla="*/ 183 h 420"/>
                <a:gd name="T58" fmla="*/ 80 w 165"/>
                <a:gd name="T59" fmla="*/ 133 h 420"/>
                <a:gd name="T60" fmla="*/ 62 w 165"/>
                <a:gd name="T61" fmla="*/ 84 h 420"/>
                <a:gd name="T62" fmla="*/ 47 w 165"/>
                <a:gd name="T63" fmla="*/ 44 h 420"/>
                <a:gd name="T64" fmla="*/ 34 w 165"/>
                <a:gd name="T65" fmla="*/ 15 h 420"/>
                <a:gd name="T66" fmla="*/ 0 w 165"/>
                <a:gd name="T6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5" h="420">
                  <a:moveTo>
                    <a:pt x="0" y="0"/>
                  </a:moveTo>
                  <a:lnTo>
                    <a:pt x="0" y="2"/>
                  </a:lnTo>
                  <a:lnTo>
                    <a:pt x="4" y="14"/>
                  </a:lnTo>
                  <a:lnTo>
                    <a:pt x="9" y="29"/>
                  </a:lnTo>
                  <a:lnTo>
                    <a:pt x="19" y="52"/>
                  </a:lnTo>
                  <a:lnTo>
                    <a:pt x="28" y="76"/>
                  </a:lnTo>
                  <a:lnTo>
                    <a:pt x="40" y="107"/>
                  </a:lnTo>
                  <a:lnTo>
                    <a:pt x="53" y="139"/>
                  </a:lnTo>
                  <a:lnTo>
                    <a:pt x="64" y="175"/>
                  </a:lnTo>
                  <a:lnTo>
                    <a:pt x="78" y="209"/>
                  </a:lnTo>
                  <a:lnTo>
                    <a:pt x="89" y="245"/>
                  </a:lnTo>
                  <a:lnTo>
                    <a:pt x="101" y="280"/>
                  </a:lnTo>
                  <a:lnTo>
                    <a:pt x="114" y="314"/>
                  </a:lnTo>
                  <a:lnTo>
                    <a:pt x="123" y="346"/>
                  </a:lnTo>
                  <a:lnTo>
                    <a:pt x="131" y="375"/>
                  </a:lnTo>
                  <a:lnTo>
                    <a:pt x="137" y="399"/>
                  </a:lnTo>
                  <a:lnTo>
                    <a:pt x="140" y="420"/>
                  </a:lnTo>
                  <a:lnTo>
                    <a:pt x="165" y="409"/>
                  </a:lnTo>
                  <a:lnTo>
                    <a:pt x="165" y="407"/>
                  </a:lnTo>
                  <a:lnTo>
                    <a:pt x="163" y="398"/>
                  </a:lnTo>
                  <a:lnTo>
                    <a:pt x="159" y="384"/>
                  </a:lnTo>
                  <a:lnTo>
                    <a:pt x="158" y="367"/>
                  </a:lnTo>
                  <a:lnTo>
                    <a:pt x="156" y="344"/>
                  </a:lnTo>
                  <a:lnTo>
                    <a:pt x="152" y="320"/>
                  </a:lnTo>
                  <a:lnTo>
                    <a:pt x="148" y="291"/>
                  </a:lnTo>
                  <a:lnTo>
                    <a:pt x="146" y="263"/>
                  </a:lnTo>
                  <a:lnTo>
                    <a:pt x="144" y="228"/>
                  </a:lnTo>
                  <a:lnTo>
                    <a:pt x="142" y="196"/>
                  </a:lnTo>
                  <a:lnTo>
                    <a:pt x="140" y="162"/>
                  </a:lnTo>
                  <a:lnTo>
                    <a:pt x="140" y="130"/>
                  </a:lnTo>
                  <a:lnTo>
                    <a:pt x="140" y="95"/>
                  </a:lnTo>
                  <a:lnTo>
                    <a:pt x="144" y="63"/>
                  </a:lnTo>
                  <a:lnTo>
                    <a:pt x="148" y="33"/>
                  </a:lnTo>
                  <a:lnTo>
                    <a:pt x="156" y="6"/>
                  </a:lnTo>
                  <a:lnTo>
                    <a:pt x="133" y="15"/>
                  </a:lnTo>
                  <a:lnTo>
                    <a:pt x="131" y="17"/>
                  </a:lnTo>
                  <a:lnTo>
                    <a:pt x="131" y="23"/>
                  </a:lnTo>
                  <a:lnTo>
                    <a:pt x="129" y="31"/>
                  </a:lnTo>
                  <a:lnTo>
                    <a:pt x="129" y="44"/>
                  </a:lnTo>
                  <a:lnTo>
                    <a:pt x="125" y="57"/>
                  </a:lnTo>
                  <a:lnTo>
                    <a:pt x="125" y="74"/>
                  </a:lnTo>
                  <a:lnTo>
                    <a:pt x="123" y="93"/>
                  </a:lnTo>
                  <a:lnTo>
                    <a:pt x="123" y="114"/>
                  </a:lnTo>
                  <a:lnTo>
                    <a:pt x="121" y="135"/>
                  </a:lnTo>
                  <a:lnTo>
                    <a:pt x="120" y="158"/>
                  </a:lnTo>
                  <a:lnTo>
                    <a:pt x="120" y="181"/>
                  </a:lnTo>
                  <a:lnTo>
                    <a:pt x="120" y="204"/>
                  </a:lnTo>
                  <a:lnTo>
                    <a:pt x="120" y="225"/>
                  </a:lnTo>
                  <a:lnTo>
                    <a:pt x="123" y="247"/>
                  </a:lnTo>
                  <a:lnTo>
                    <a:pt x="125" y="266"/>
                  </a:lnTo>
                  <a:lnTo>
                    <a:pt x="129" y="287"/>
                  </a:lnTo>
                  <a:lnTo>
                    <a:pt x="127" y="283"/>
                  </a:lnTo>
                  <a:lnTo>
                    <a:pt x="125" y="276"/>
                  </a:lnTo>
                  <a:lnTo>
                    <a:pt x="121" y="263"/>
                  </a:lnTo>
                  <a:lnTo>
                    <a:pt x="118" y="247"/>
                  </a:lnTo>
                  <a:lnTo>
                    <a:pt x="110" y="228"/>
                  </a:lnTo>
                  <a:lnTo>
                    <a:pt x="104" y="206"/>
                  </a:lnTo>
                  <a:lnTo>
                    <a:pt x="97" y="183"/>
                  </a:lnTo>
                  <a:lnTo>
                    <a:pt x="89" y="158"/>
                  </a:lnTo>
                  <a:lnTo>
                    <a:pt x="80" y="133"/>
                  </a:lnTo>
                  <a:lnTo>
                    <a:pt x="72" y="109"/>
                  </a:lnTo>
                  <a:lnTo>
                    <a:pt x="62" y="84"/>
                  </a:lnTo>
                  <a:lnTo>
                    <a:pt x="55" y="63"/>
                  </a:lnTo>
                  <a:lnTo>
                    <a:pt x="47" y="44"/>
                  </a:lnTo>
                  <a:lnTo>
                    <a:pt x="40" y="27"/>
                  </a:lnTo>
                  <a:lnTo>
                    <a:pt x="34" y="15"/>
                  </a:lnTo>
                  <a:lnTo>
                    <a:pt x="28" y="8"/>
                  </a:lnTo>
                  <a:lnTo>
                    <a:pt x="0" y="0"/>
                  </a:lnTo>
                  <a:lnTo>
                    <a:pt x="0" y="0"/>
                  </a:lnTo>
                  <a:close/>
                </a:path>
              </a:pathLst>
            </a:custGeom>
            <a:solidFill>
              <a:srgbClr val="BD0DFF"/>
            </a:solidFill>
            <a:ln>
              <a:noFill/>
            </a:ln>
            <a:extLst/>
          </p:spPr>
          <p:txBody>
            <a:bodyPr/>
            <a:lstStyle/>
            <a:p>
              <a:pPr fontAlgn="auto">
                <a:spcBef>
                  <a:spcPts val="0"/>
                </a:spcBef>
                <a:spcAft>
                  <a:spcPts val="0"/>
                </a:spcAft>
                <a:defRPr/>
              </a:pPr>
              <a:endParaRPr lang="en-US">
                <a:latin typeface="+mn-lt"/>
              </a:endParaRPr>
            </a:p>
          </p:txBody>
        </p:sp>
        <p:sp>
          <p:nvSpPr>
            <p:cNvPr id="29" name="Freeform 367"/>
            <p:cNvSpPr>
              <a:spLocks/>
            </p:cNvSpPr>
            <p:nvPr/>
          </p:nvSpPr>
          <p:spPr bwMode="auto">
            <a:xfrm>
              <a:off x="2144" y="3304"/>
              <a:ext cx="52" cy="235"/>
            </a:xfrm>
            <a:custGeom>
              <a:avLst/>
              <a:gdLst>
                <a:gd name="T0" fmla="*/ 0 w 105"/>
                <a:gd name="T1" fmla="*/ 4 h 470"/>
                <a:gd name="T2" fmla="*/ 0 w 105"/>
                <a:gd name="T3" fmla="*/ 6 h 470"/>
                <a:gd name="T4" fmla="*/ 4 w 105"/>
                <a:gd name="T5" fmla="*/ 19 h 470"/>
                <a:gd name="T6" fmla="*/ 8 w 105"/>
                <a:gd name="T7" fmla="*/ 36 h 470"/>
                <a:gd name="T8" fmla="*/ 14 w 105"/>
                <a:gd name="T9" fmla="*/ 61 h 470"/>
                <a:gd name="T10" fmla="*/ 19 w 105"/>
                <a:gd name="T11" fmla="*/ 91 h 470"/>
                <a:gd name="T12" fmla="*/ 25 w 105"/>
                <a:gd name="T13" fmla="*/ 124 h 470"/>
                <a:gd name="T14" fmla="*/ 33 w 105"/>
                <a:gd name="T15" fmla="*/ 162 h 470"/>
                <a:gd name="T16" fmla="*/ 42 w 105"/>
                <a:gd name="T17" fmla="*/ 200 h 470"/>
                <a:gd name="T18" fmla="*/ 50 w 105"/>
                <a:gd name="T19" fmla="*/ 240 h 470"/>
                <a:gd name="T20" fmla="*/ 55 w 105"/>
                <a:gd name="T21" fmla="*/ 280 h 470"/>
                <a:gd name="T22" fmla="*/ 61 w 105"/>
                <a:gd name="T23" fmla="*/ 318 h 470"/>
                <a:gd name="T24" fmla="*/ 67 w 105"/>
                <a:gd name="T25" fmla="*/ 356 h 470"/>
                <a:gd name="T26" fmla="*/ 71 w 105"/>
                <a:gd name="T27" fmla="*/ 390 h 470"/>
                <a:gd name="T28" fmla="*/ 73 w 105"/>
                <a:gd name="T29" fmla="*/ 422 h 470"/>
                <a:gd name="T30" fmla="*/ 74 w 105"/>
                <a:gd name="T31" fmla="*/ 447 h 470"/>
                <a:gd name="T32" fmla="*/ 73 w 105"/>
                <a:gd name="T33" fmla="*/ 470 h 470"/>
                <a:gd name="T34" fmla="*/ 105 w 105"/>
                <a:gd name="T35" fmla="*/ 460 h 470"/>
                <a:gd name="T36" fmla="*/ 105 w 105"/>
                <a:gd name="T37" fmla="*/ 456 h 470"/>
                <a:gd name="T38" fmla="*/ 103 w 105"/>
                <a:gd name="T39" fmla="*/ 441 h 470"/>
                <a:gd name="T40" fmla="*/ 99 w 105"/>
                <a:gd name="T41" fmla="*/ 420 h 470"/>
                <a:gd name="T42" fmla="*/ 97 w 105"/>
                <a:gd name="T43" fmla="*/ 392 h 470"/>
                <a:gd name="T44" fmla="*/ 92 w 105"/>
                <a:gd name="T45" fmla="*/ 358 h 470"/>
                <a:gd name="T46" fmla="*/ 88 w 105"/>
                <a:gd name="T47" fmla="*/ 321 h 470"/>
                <a:gd name="T48" fmla="*/ 82 w 105"/>
                <a:gd name="T49" fmla="*/ 281 h 470"/>
                <a:gd name="T50" fmla="*/ 78 w 105"/>
                <a:gd name="T51" fmla="*/ 240 h 470"/>
                <a:gd name="T52" fmla="*/ 71 w 105"/>
                <a:gd name="T53" fmla="*/ 198 h 470"/>
                <a:gd name="T54" fmla="*/ 65 w 105"/>
                <a:gd name="T55" fmla="*/ 156 h 470"/>
                <a:gd name="T56" fmla="*/ 59 w 105"/>
                <a:gd name="T57" fmla="*/ 118 h 470"/>
                <a:gd name="T58" fmla="*/ 54 w 105"/>
                <a:gd name="T59" fmla="*/ 84 h 470"/>
                <a:gd name="T60" fmla="*/ 46 w 105"/>
                <a:gd name="T61" fmla="*/ 51 h 470"/>
                <a:gd name="T62" fmla="*/ 40 w 105"/>
                <a:gd name="T63" fmla="*/ 27 h 470"/>
                <a:gd name="T64" fmla="*/ 34 w 105"/>
                <a:gd name="T65" fmla="*/ 10 h 470"/>
                <a:gd name="T66" fmla="*/ 31 w 105"/>
                <a:gd name="T67" fmla="*/ 0 h 470"/>
                <a:gd name="T68" fmla="*/ 0 w 105"/>
                <a:gd name="T69" fmla="*/ 4 h 470"/>
                <a:gd name="T70" fmla="*/ 0 w 105"/>
                <a:gd name="T71" fmla="*/ 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470">
                  <a:moveTo>
                    <a:pt x="0" y="4"/>
                  </a:moveTo>
                  <a:lnTo>
                    <a:pt x="0" y="6"/>
                  </a:lnTo>
                  <a:lnTo>
                    <a:pt x="4" y="19"/>
                  </a:lnTo>
                  <a:lnTo>
                    <a:pt x="8" y="36"/>
                  </a:lnTo>
                  <a:lnTo>
                    <a:pt x="14" y="61"/>
                  </a:lnTo>
                  <a:lnTo>
                    <a:pt x="19" y="91"/>
                  </a:lnTo>
                  <a:lnTo>
                    <a:pt x="25" y="124"/>
                  </a:lnTo>
                  <a:lnTo>
                    <a:pt x="33" y="162"/>
                  </a:lnTo>
                  <a:lnTo>
                    <a:pt x="42" y="200"/>
                  </a:lnTo>
                  <a:lnTo>
                    <a:pt x="50" y="240"/>
                  </a:lnTo>
                  <a:lnTo>
                    <a:pt x="55" y="280"/>
                  </a:lnTo>
                  <a:lnTo>
                    <a:pt x="61" y="318"/>
                  </a:lnTo>
                  <a:lnTo>
                    <a:pt x="67" y="356"/>
                  </a:lnTo>
                  <a:lnTo>
                    <a:pt x="71" y="390"/>
                  </a:lnTo>
                  <a:lnTo>
                    <a:pt x="73" y="422"/>
                  </a:lnTo>
                  <a:lnTo>
                    <a:pt x="74" y="447"/>
                  </a:lnTo>
                  <a:lnTo>
                    <a:pt x="73" y="470"/>
                  </a:lnTo>
                  <a:lnTo>
                    <a:pt x="105" y="460"/>
                  </a:lnTo>
                  <a:lnTo>
                    <a:pt x="105" y="456"/>
                  </a:lnTo>
                  <a:lnTo>
                    <a:pt x="103" y="441"/>
                  </a:lnTo>
                  <a:lnTo>
                    <a:pt x="99" y="420"/>
                  </a:lnTo>
                  <a:lnTo>
                    <a:pt x="97" y="392"/>
                  </a:lnTo>
                  <a:lnTo>
                    <a:pt x="92" y="358"/>
                  </a:lnTo>
                  <a:lnTo>
                    <a:pt x="88" y="321"/>
                  </a:lnTo>
                  <a:lnTo>
                    <a:pt x="82" y="281"/>
                  </a:lnTo>
                  <a:lnTo>
                    <a:pt x="78" y="240"/>
                  </a:lnTo>
                  <a:lnTo>
                    <a:pt x="71" y="198"/>
                  </a:lnTo>
                  <a:lnTo>
                    <a:pt x="65" y="156"/>
                  </a:lnTo>
                  <a:lnTo>
                    <a:pt x="59" y="118"/>
                  </a:lnTo>
                  <a:lnTo>
                    <a:pt x="54" y="84"/>
                  </a:lnTo>
                  <a:lnTo>
                    <a:pt x="46" y="51"/>
                  </a:lnTo>
                  <a:lnTo>
                    <a:pt x="40" y="27"/>
                  </a:lnTo>
                  <a:lnTo>
                    <a:pt x="34" y="10"/>
                  </a:lnTo>
                  <a:lnTo>
                    <a:pt x="31" y="0"/>
                  </a:lnTo>
                  <a:lnTo>
                    <a:pt x="0" y="4"/>
                  </a:lnTo>
                  <a:lnTo>
                    <a:pt x="0" y="4"/>
                  </a:lnTo>
                  <a:close/>
                </a:path>
              </a:pathLst>
            </a:custGeom>
            <a:solidFill>
              <a:srgbClr val="BD0DFF"/>
            </a:solidFill>
            <a:ln>
              <a:noFill/>
            </a:ln>
            <a:extLst/>
          </p:spPr>
          <p:txBody>
            <a:bodyPr/>
            <a:lstStyle/>
            <a:p>
              <a:pPr fontAlgn="auto">
                <a:spcBef>
                  <a:spcPts val="0"/>
                </a:spcBef>
                <a:spcAft>
                  <a:spcPts val="0"/>
                </a:spcAft>
                <a:defRPr/>
              </a:pPr>
              <a:endParaRPr lang="en-US">
                <a:latin typeface="+mn-lt"/>
              </a:endParaRPr>
            </a:p>
          </p:txBody>
        </p:sp>
        <p:sp>
          <p:nvSpPr>
            <p:cNvPr id="30" name="Freeform 368"/>
            <p:cNvSpPr>
              <a:spLocks/>
            </p:cNvSpPr>
            <p:nvPr/>
          </p:nvSpPr>
          <p:spPr bwMode="auto">
            <a:xfrm>
              <a:off x="1895" y="3090"/>
              <a:ext cx="268" cy="334"/>
            </a:xfrm>
            <a:custGeom>
              <a:avLst/>
              <a:gdLst>
                <a:gd name="T0" fmla="*/ 27 w 536"/>
                <a:gd name="T1" fmla="*/ 8 h 668"/>
                <a:gd name="T2" fmla="*/ 36 w 536"/>
                <a:gd name="T3" fmla="*/ 4 h 668"/>
                <a:gd name="T4" fmla="*/ 50 w 536"/>
                <a:gd name="T5" fmla="*/ 2 h 668"/>
                <a:gd name="T6" fmla="*/ 65 w 536"/>
                <a:gd name="T7" fmla="*/ 0 h 668"/>
                <a:gd name="T8" fmla="*/ 82 w 536"/>
                <a:gd name="T9" fmla="*/ 2 h 668"/>
                <a:gd name="T10" fmla="*/ 107 w 536"/>
                <a:gd name="T11" fmla="*/ 8 h 668"/>
                <a:gd name="T12" fmla="*/ 133 w 536"/>
                <a:gd name="T13" fmla="*/ 16 h 668"/>
                <a:gd name="T14" fmla="*/ 164 w 536"/>
                <a:gd name="T15" fmla="*/ 33 h 668"/>
                <a:gd name="T16" fmla="*/ 192 w 536"/>
                <a:gd name="T17" fmla="*/ 75 h 668"/>
                <a:gd name="T18" fmla="*/ 215 w 536"/>
                <a:gd name="T19" fmla="*/ 137 h 668"/>
                <a:gd name="T20" fmla="*/ 234 w 536"/>
                <a:gd name="T21" fmla="*/ 211 h 668"/>
                <a:gd name="T22" fmla="*/ 251 w 536"/>
                <a:gd name="T23" fmla="*/ 287 h 668"/>
                <a:gd name="T24" fmla="*/ 262 w 536"/>
                <a:gd name="T25" fmla="*/ 358 h 668"/>
                <a:gd name="T26" fmla="*/ 270 w 536"/>
                <a:gd name="T27" fmla="*/ 415 h 668"/>
                <a:gd name="T28" fmla="*/ 276 w 536"/>
                <a:gd name="T29" fmla="*/ 447 h 668"/>
                <a:gd name="T30" fmla="*/ 536 w 536"/>
                <a:gd name="T31" fmla="*/ 455 h 668"/>
                <a:gd name="T32" fmla="*/ 532 w 536"/>
                <a:gd name="T33" fmla="*/ 459 h 668"/>
                <a:gd name="T34" fmla="*/ 527 w 536"/>
                <a:gd name="T35" fmla="*/ 470 h 668"/>
                <a:gd name="T36" fmla="*/ 521 w 536"/>
                <a:gd name="T37" fmla="*/ 487 h 668"/>
                <a:gd name="T38" fmla="*/ 513 w 536"/>
                <a:gd name="T39" fmla="*/ 508 h 668"/>
                <a:gd name="T40" fmla="*/ 508 w 536"/>
                <a:gd name="T41" fmla="*/ 533 h 668"/>
                <a:gd name="T42" fmla="*/ 506 w 536"/>
                <a:gd name="T43" fmla="*/ 559 h 668"/>
                <a:gd name="T44" fmla="*/ 510 w 536"/>
                <a:gd name="T45" fmla="*/ 588 h 668"/>
                <a:gd name="T46" fmla="*/ 521 w 536"/>
                <a:gd name="T47" fmla="*/ 616 h 668"/>
                <a:gd name="T48" fmla="*/ 510 w 536"/>
                <a:gd name="T49" fmla="*/ 616 h 668"/>
                <a:gd name="T50" fmla="*/ 483 w 536"/>
                <a:gd name="T51" fmla="*/ 624 h 668"/>
                <a:gd name="T52" fmla="*/ 443 w 536"/>
                <a:gd name="T53" fmla="*/ 633 h 668"/>
                <a:gd name="T54" fmla="*/ 396 w 536"/>
                <a:gd name="T55" fmla="*/ 647 h 668"/>
                <a:gd name="T56" fmla="*/ 342 w 536"/>
                <a:gd name="T57" fmla="*/ 656 h 668"/>
                <a:gd name="T58" fmla="*/ 293 w 536"/>
                <a:gd name="T59" fmla="*/ 664 h 668"/>
                <a:gd name="T60" fmla="*/ 247 w 536"/>
                <a:gd name="T61" fmla="*/ 668 h 668"/>
                <a:gd name="T62" fmla="*/ 215 w 536"/>
                <a:gd name="T63" fmla="*/ 666 h 668"/>
                <a:gd name="T64" fmla="*/ 207 w 536"/>
                <a:gd name="T65" fmla="*/ 654 h 668"/>
                <a:gd name="T66" fmla="*/ 185 w 536"/>
                <a:gd name="T67" fmla="*/ 628 h 668"/>
                <a:gd name="T68" fmla="*/ 154 w 536"/>
                <a:gd name="T69" fmla="*/ 580 h 668"/>
                <a:gd name="T70" fmla="*/ 120 w 536"/>
                <a:gd name="T71" fmla="*/ 516 h 668"/>
                <a:gd name="T72" fmla="*/ 82 w 536"/>
                <a:gd name="T73" fmla="*/ 430 h 668"/>
                <a:gd name="T74" fmla="*/ 46 w 536"/>
                <a:gd name="T75" fmla="*/ 325 h 668"/>
                <a:gd name="T76" fmla="*/ 17 w 536"/>
                <a:gd name="T77" fmla="*/ 198 h 668"/>
                <a:gd name="T78" fmla="*/ 0 w 536"/>
                <a:gd name="T79" fmla="*/ 54 h 668"/>
                <a:gd name="T80" fmla="*/ 27 w 536"/>
                <a:gd name="T81" fmla="*/ 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6" h="668">
                  <a:moveTo>
                    <a:pt x="27" y="8"/>
                  </a:moveTo>
                  <a:lnTo>
                    <a:pt x="27" y="8"/>
                  </a:lnTo>
                  <a:lnTo>
                    <a:pt x="34" y="6"/>
                  </a:lnTo>
                  <a:lnTo>
                    <a:pt x="36" y="4"/>
                  </a:lnTo>
                  <a:lnTo>
                    <a:pt x="44" y="2"/>
                  </a:lnTo>
                  <a:lnTo>
                    <a:pt x="50" y="2"/>
                  </a:lnTo>
                  <a:lnTo>
                    <a:pt x="57" y="2"/>
                  </a:lnTo>
                  <a:lnTo>
                    <a:pt x="65" y="0"/>
                  </a:lnTo>
                  <a:lnTo>
                    <a:pt x="74" y="2"/>
                  </a:lnTo>
                  <a:lnTo>
                    <a:pt x="82" y="2"/>
                  </a:lnTo>
                  <a:lnTo>
                    <a:pt x="95" y="6"/>
                  </a:lnTo>
                  <a:lnTo>
                    <a:pt x="107" y="8"/>
                  </a:lnTo>
                  <a:lnTo>
                    <a:pt x="120" y="12"/>
                  </a:lnTo>
                  <a:lnTo>
                    <a:pt x="133" y="16"/>
                  </a:lnTo>
                  <a:lnTo>
                    <a:pt x="150" y="23"/>
                  </a:lnTo>
                  <a:lnTo>
                    <a:pt x="164" y="33"/>
                  </a:lnTo>
                  <a:lnTo>
                    <a:pt x="179" y="52"/>
                  </a:lnTo>
                  <a:lnTo>
                    <a:pt x="192" y="75"/>
                  </a:lnTo>
                  <a:lnTo>
                    <a:pt x="204" y="105"/>
                  </a:lnTo>
                  <a:lnTo>
                    <a:pt x="215" y="137"/>
                  </a:lnTo>
                  <a:lnTo>
                    <a:pt x="224" y="173"/>
                  </a:lnTo>
                  <a:lnTo>
                    <a:pt x="234" y="211"/>
                  </a:lnTo>
                  <a:lnTo>
                    <a:pt x="243" y="249"/>
                  </a:lnTo>
                  <a:lnTo>
                    <a:pt x="251" y="287"/>
                  </a:lnTo>
                  <a:lnTo>
                    <a:pt x="257" y="324"/>
                  </a:lnTo>
                  <a:lnTo>
                    <a:pt x="262" y="358"/>
                  </a:lnTo>
                  <a:lnTo>
                    <a:pt x="268" y="388"/>
                  </a:lnTo>
                  <a:lnTo>
                    <a:pt x="270" y="415"/>
                  </a:lnTo>
                  <a:lnTo>
                    <a:pt x="274" y="434"/>
                  </a:lnTo>
                  <a:lnTo>
                    <a:pt x="276" y="447"/>
                  </a:lnTo>
                  <a:lnTo>
                    <a:pt x="278" y="451"/>
                  </a:lnTo>
                  <a:lnTo>
                    <a:pt x="536" y="455"/>
                  </a:lnTo>
                  <a:lnTo>
                    <a:pt x="534" y="455"/>
                  </a:lnTo>
                  <a:lnTo>
                    <a:pt x="532" y="459"/>
                  </a:lnTo>
                  <a:lnTo>
                    <a:pt x="531" y="462"/>
                  </a:lnTo>
                  <a:lnTo>
                    <a:pt x="527" y="470"/>
                  </a:lnTo>
                  <a:lnTo>
                    <a:pt x="523" y="476"/>
                  </a:lnTo>
                  <a:lnTo>
                    <a:pt x="521" y="487"/>
                  </a:lnTo>
                  <a:lnTo>
                    <a:pt x="515" y="497"/>
                  </a:lnTo>
                  <a:lnTo>
                    <a:pt x="513" y="508"/>
                  </a:lnTo>
                  <a:lnTo>
                    <a:pt x="510" y="519"/>
                  </a:lnTo>
                  <a:lnTo>
                    <a:pt x="508" y="533"/>
                  </a:lnTo>
                  <a:lnTo>
                    <a:pt x="506" y="546"/>
                  </a:lnTo>
                  <a:lnTo>
                    <a:pt x="506" y="559"/>
                  </a:lnTo>
                  <a:lnTo>
                    <a:pt x="506" y="573"/>
                  </a:lnTo>
                  <a:lnTo>
                    <a:pt x="510" y="588"/>
                  </a:lnTo>
                  <a:lnTo>
                    <a:pt x="513" y="601"/>
                  </a:lnTo>
                  <a:lnTo>
                    <a:pt x="521" y="616"/>
                  </a:lnTo>
                  <a:lnTo>
                    <a:pt x="517" y="616"/>
                  </a:lnTo>
                  <a:lnTo>
                    <a:pt x="510" y="616"/>
                  </a:lnTo>
                  <a:lnTo>
                    <a:pt x="496" y="620"/>
                  </a:lnTo>
                  <a:lnTo>
                    <a:pt x="483" y="624"/>
                  </a:lnTo>
                  <a:lnTo>
                    <a:pt x="462" y="630"/>
                  </a:lnTo>
                  <a:lnTo>
                    <a:pt x="443" y="633"/>
                  </a:lnTo>
                  <a:lnTo>
                    <a:pt x="418" y="641"/>
                  </a:lnTo>
                  <a:lnTo>
                    <a:pt x="396" y="647"/>
                  </a:lnTo>
                  <a:lnTo>
                    <a:pt x="369" y="651"/>
                  </a:lnTo>
                  <a:lnTo>
                    <a:pt x="342" y="656"/>
                  </a:lnTo>
                  <a:lnTo>
                    <a:pt x="318" y="660"/>
                  </a:lnTo>
                  <a:lnTo>
                    <a:pt x="293" y="664"/>
                  </a:lnTo>
                  <a:lnTo>
                    <a:pt x="270" y="666"/>
                  </a:lnTo>
                  <a:lnTo>
                    <a:pt x="247" y="668"/>
                  </a:lnTo>
                  <a:lnTo>
                    <a:pt x="230" y="666"/>
                  </a:lnTo>
                  <a:lnTo>
                    <a:pt x="215" y="666"/>
                  </a:lnTo>
                  <a:lnTo>
                    <a:pt x="213" y="662"/>
                  </a:lnTo>
                  <a:lnTo>
                    <a:pt x="207" y="654"/>
                  </a:lnTo>
                  <a:lnTo>
                    <a:pt x="198" y="643"/>
                  </a:lnTo>
                  <a:lnTo>
                    <a:pt x="185" y="628"/>
                  </a:lnTo>
                  <a:lnTo>
                    <a:pt x="169" y="607"/>
                  </a:lnTo>
                  <a:lnTo>
                    <a:pt x="154" y="580"/>
                  </a:lnTo>
                  <a:lnTo>
                    <a:pt x="137" y="552"/>
                  </a:lnTo>
                  <a:lnTo>
                    <a:pt x="120" y="516"/>
                  </a:lnTo>
                  <a:lnTo>
                    <a:pt x="99" y="476"/>
                  </a:lnTo>
                  <a:lnTo>
                    <a:pt x="82" y="430"/>
                  </a:lnTo>
                  <a:lnTo>
                    <a:pt x="63" y="381"/>
                  </a:lnTo>
                  <a:lnTo>
                    <a:pt x="46" y="325"/>
                  </a:lnTo>
                  <a:lnTo>
                    <a:pt x="31" y="265"/>
                  </a:lnTo>
                  <a:lnTo>
                    <a:pt x="17" y="198"/>
                  </a:lnTo>
                  <a:lnTo>
                    <a:pt x="6" y="128"/>
                  </a:lnTo>
                  <a:lnTo>
                    <a:pt x="0" y="54"/>
                  </a:lnTo>
                  <a:lnTo>
                    <a:pt x="27" y="8"/>
                  </a:lnTo>
                  <a:lnTo>
                    <a:pt x="27" y="8"/>
                  </a:lnTo>
                  <a:close/>
                </a:path>
              </a:pathLst>
            </a:custGeom>
            <a:solidFill>
              <a:srgbClr val="FFEDED"/>
            </a:solidFill>
            <a:ln>
              <a:noFill/>
            </a:ln>
            <a:extLst/>
          </p:spPr>
          <p:txBody>
            <a:bodyPr/>
            <a:lstStyle/>
            <a:p>
              <a:pPr fontAlgn="auto">
                <a:spcBef>
                  <a:spcPts val="0"/>
                </a:spcBef>
                <a:spcAft>
                  <a:spcPts val="0"/>
                </a:spcAft>
                <a:defRPr/>
              </a:pPr>
              <a:endParaRPr lang="en-US">
                <a:latin typeface="+mn-lt"/>
              </a:endParaRPr>
            </a:p>
          </p:txBody>
        </p:sp>
        <p:sp>
          <p:nvSpPr>
            <p:cNvPr id="31" name="Freeform 369"/>
            <p:cNvSpPr>
              <a:spLocks/>
            </p:cNvSpPr>
            <p:nvPr/>
          </p:nvSpPr>
          <p:spPr bwMode="auto">
            <a:xfrm>
              <a:off x="2123" y="3257"/>
              <a:ext cx="51" cy="51"/>
            </a:xfrm>
            <a:custGeom>
              <a:avLst/>
              <a:gdLst>
                <a:gd name="T0" fmla="*/ 52 w 101"/>
                <a:gd name="T1" fmla="*/ 101 h 101"/>
                <a:gd name="T2" fmla="*/ 56 w 101"/>
                <a:gd name="T3" fmla="*/ 99 h 101"/>
                <a:gd name="T4" fmla="*/ 61 w 101"/>
                <a:gd name="T5" fmla="*/ 99 h 101"/>
                <a:gd name="T6" fmla="*/ 65 w 101"/>
                <a:gd name="T7" fmla="*/ 97 h 101"/>
                <a:gd name="T8" fmla="*/ 71 w 101"/>
                <a:gd name="T9" fmla="*/ 97 h 101"/>
                <a:gd name="T10" fmla="*/ 78 w 101"/>
                <a:gd name="T11" fmla="*/ 91 h 101"/>
                <a:gd name="T12" fmla="*/ 86 w 101"/>
                <a:gd name="T13" fmla="*/ 86 h 101"/>
                <a:gd name="T14" fmla="*/ 92 w 101"/>
                <a:gd name="T15" fmla="*/ 78 h 101"/>
                <a:gd name="T16" fmla="*/ 97 w 101"/>
                <a:gd name="T17" fmla="*/ 68 h 101"/>
                <a:gd name="T18" fmla="*/ 99 w 101"/>
                <a:gd name="T19" fmla="*/ 65 h 101"/>
                <a:gd name="T20" fmla="*/ 99 w 101"/>
                <a:gd name="T21" fmla="*/ 59 h 101"/>
                <a:gd name="T22" fmla="*/ 101 w 101"/>
                <a:gd name="T23" fmla="*/ 55 h 101"/>
                <a:gd name="T24" fmla="*/ 101 w 101"/>
                <a:gd name="T25" fmla="*/ 49 h 101"/>
                <a:gd name="T26" fmla="*/ 101 w 101"/>
                <a:gd name="T27" fmla="*/ 44 h 101"/>
                <a:gd name="T28" fmla="*/ 99 w 101"/>
                <a:gd name="T29" fmla="*/ 40 h 101"/>
                <a:gd name="T30" fmla="*/ 99 w 101"/>
                <a:gd name="T31" fmla="*/ 34 h 101"/>
                <a:gd name="T32" fmla="*/ 97 w 101"/>
                <a:gd name="T33" fmla="*/ 30 h 101"/>
                <a:gd name="T34" fmla="*/ 92 w 101"/>
                <a:gd name="T35" fmla="*/ 21 h 101"/>
                <a:gd name="T36" fmla="*/ 86 w 101"/>
                <a:gd name="T37" fmla="*/ 13 h 101"/>
                <a:gd name="T38" fmla="*/ 78 w 101"/>
                <a:gd name="T39" fmla="*/ 8 h 101"/>
                <a:gd name="T40" fmla="*/ 71 w 101"/>
                <a:gd name="T41" fmla="*/ 2 h 101"/>
                <a:gd name="T42" fmla="*/ 65 w 101"/>
                <a:gd name="T43" fmla="*/ 0 h 101"/>
                <a:gd name="T44" fmla="*/ 61 w 101"/>
                <a:gd name="T45" fmla="*/ 0 h 101"/>
                <a:gd name="T46" fmla="*/ 56 w 101"/>
                <a:gd name="T47" fmla="*/ 0 h 101"/>
                <a:gd name="T48" fmla="*/ 52 w 101"/>
                <a:gd name="T49" fmla="*/ 0 h 101"/>
                <a:gd name="T50" fmla="*/ 46 w 101"/>
                <a:gd name="T51" fmla="*/ 0 h 101"/>
                <a:gd name="T52" fmla="*/ 40 w 101"/>
                <a:gd name="T53" fmla="*/ 0 h 101"/>
                <a:gd name="T54" fmla="*/ 35 w 101"/>
                <a:gd name="T55" fmla="*/ 0 h 101"/>
                <a:gd name="T56" fmla="*/ 31 w 101"/>
                <a:gd name="T57" fmla="*/ 2 h 101"/>
                <a:gd name="T58" fmla="*/ 21 w 101"/>
                <a:gd name="T59" fmla="*/ 8 h 101"/>
                <a:gd name="T60" fmla="*/ 16 w 101"/>
                <a:gd name="T61" fmla="*/ 13 h 101"/>
                <a:gd name="T62" fmla="*/ 8 w 101"/>
                <a:gd name="T63" fmla="*/ 21 h 101"/>
                <a:gd name="T64" fmla="*/ 4 w 101"/>
                <a:gd name="T65" fmla="*/ 30 h 101"/>
                <a:gd name="T66" fmla="*/ 2 w 101"/>
                <a:gd name="T67" fmla="*/ 34 h 101"/>
                <a:gd name="T68" fmla="*/ 0 w 101"/>
                <a:gd name="T69" fmla="*/ 40 h 101"/>
                <a:gd name="T70" fmla="*/ 0 w 101"/>
                <a:gd name="T71" fmla="*/ 44 h 101"/>
                <a:gd name="T72" fmla="*/ 0 w 101"/>
                <a:gd name="T73" fmla="*/ 49 h 101"/>
                <a:gd name="T74" fmla="*/ 0 w 101"/>
                <a:gd name="T75" fmla="*/ 55 h 101"/>
                <a:gd name="T76" fmla="*/ 0 w 101"/>
                <a:gd name="T77" fmla="*/ 59 h 101"/>
                <a:gd name="T78" fmla="*/ 2 w 101"/>
                <a:gd name="T79" fmla="*/ 65 h 101"/>
                <a:gd name="T80" fmla="*/ 4 w 101"/>
                <a:gd name="T81" fmla="*/ 68 h 101"/>
                <a:gd name="T82" fmla="*/ 8 w 101"/>
                <a:gd name="T83" fmla="*/ 78 h 101"/>
                <a:gd name="T84" fmla="*/ 16 w 101"/>
                <a:gd name="T85" fmla="*/ 86 h 101"/>
                <a:gd name="T86" fmla="*/ 21 w 101"/>
                <a:gd name="T87" fmla="*/ 91 h 101"/>
                <a:gd name="T88" fmla="*/ 31 w 101"/>
                <a:gd name="T89" fmla="*/ 97 h 101"/>
                <a:gd name="T90" fmla="*/ 35 w 101"/>
                <a:gd name="T91" fmla="*/ 97 h 101"/>
                <a:gd name="T92" fmla="*/ 40 w 101"/>
                <a:gd name="T93" fmla="*/ 99 h 101"/>
                <a:gd name="T94" fmla="*/ 46 w 101"/>
                <a:gd name="T95" fmla="*/ 99 h 101"/>
                <a:gd name="T96" fmla="*/ 52 w 101"/>
                <a:gd name="T97" fmla="*/ 101 h 101"/>
                <a:gd name="T98" fmla="*/ 52 w 101"/>
                <a:gd name="T9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01">
                  <a:moveTo>
                    <a:pt x="52" y="101"/>
                  </a:moveTo>
                  <a:lnTo>
                    <a:pt x="56" y="99"/>
                  </a:lnTo>
                  <a:lnTo>
                    <a:pt x="61" y="99"/>
                  </a:lnTo>
                  <a:lnTo>
                    <a:pt x="65" y="97"/>
                  </a:lnTo>
                  <a:lnTo>
                    <a:pt x="71" y="97"/>
                  </a:lnTo>
                  <a:lnTo>
                    <a:pt x="78" y="91"/>
                  </a:lnTo>
                  <a:lnTo>
                    <a:pt x="86" y="86"/>
                  </a:lnTo>
                  <a:lnTo>
                    <a:pt x="92" y="78"/>
                  </a:lnTo>
                  <a:lnTo>
                    <a:pt x="97" y="68"/>
                  </a:lnTo>
                  <a:lnTo>
                    <a:pt x="99" y="65"/>
                  </a:lnTo>
                  <a:lnTo>
                    <a:pt x="99" y="59"/>
                  </a:lnTo>
                  <a:lnTo>
                    <a:pt x="101" y="55"/>
                  </a:lnTo>
                  <a:lnTo>
                    <a:pt x="101" y="49"/>
                  </a:lnTo>
                  <a:lnTo>
                    <a:pt x="101" y="44"/>
                  </a:lnTo>
                  <a:lnTo>
                    <a:pt x="99" y="40"/>
                  </a:lnTo>
                  <a:lnTo>
                    <a:pt x="99" y="34"/>
                  </a:lnTo>
                  <a:lnTo>
                    <a:pt x="97" y="30"/>
                  </a:lnTo>
                  <a:lnTo>
                    <a:pt x="92" y="21"/>
                  </a:lnTo>
                  <a:lnTo>
                    <a:pt x="86" y="13"/>
                  </a:lnTo>
                  <a:lnTo>
                    <a:pt x="78" y="8"/>
                  </a:lnTo>
                  <a:lnTo>
                    <a:pt x="71" y="2"/>
                  </a:lnTo>
                  <a:lnTo>
                    <a:pt x="65" y="0"/>
                  </a:lnTo>
                  <a:lnTo>
                    <a:pt x="61" y="0"/>
                  </a:lnTo>
                  <a:lnTo>
                    <a:pt x="56" y="0"/>
                  </a:lnTo>
                  <a:lnTo>
                    <a:pt x="52" y="0"/>
                  </a:lnTo>
                  <a:lnTo>
                    <a:pt x="46" y="0"/>
                  </a:lnTo>
                  <a:lnTo>
                    <a:pt x="40" y="0"/>
                  </a:lnTo>
                  <a:lnTo>
                    <a:pt x="35" y="0"/>
                  </a:lnTo>
                  <a:lnTo>
                    <a:pt x="31" y="2"/>
                  </a:lnTo>
                  <a:lnTo>
                    <a:pt x="21" y="8"/>
                  </a:lnTo>
                  <a:lnTo>
                    <a:pt x="16" y="13"/>
                  </a:lnTo>
                  <a:lnTo>
                    <a:pt x="8" y="21"/>
                  </a:lnTo>
                  <a:lnTo>
                    <a:pt x="4" y="30"/>
                  </a:lnTo>
                  <a:lnTo>
                    <a:pt x="2" y="34"/>
                  </a:lnTo>
                  <a:lnTo>
                    <a:pt x="0" y="40"/>
                  </a:lnTo>
                  <a:lnTo>
                    <a:pt x="0" y="44"/>
                  </a:lnTo>
                  <a:lnTo>
                    <a:pt x="0" y="49"/>
                  </a:lnTo>
                  <a:lnTo>
                    <a:pt x="0" y="55"/>
                  </a:lnTo>
                  <a:lnTo>
                    <a:pt x="0" y="59"/>
                  </a:lnTo>
                  <a:lnTo>
                    <a:pt x="2" y="65"/>
                  </a:lnTo>
                  <a:lnTo>
                    <a:pt x="4" y="68"/>
                  </a:lnTo>
                  <a:lnTo>
                    <a:pt x="8" y="78"/>
                  </a:lnTo>
                  <a:lnTo>
                    <a:pt x="16" y="86"/>
                  </a:lnTo>
                  <a:lnTo>
                    <a:pt x="21" y="91"/>
                  </a:lnTo>
                  <a:lnTo>
                    <a:pt x="31" y="97"/>
                  </a:lnTo>
                  <a:lnTo>
                    <a:pt x="35" y="97"/>
                  </a:lnTo>
                  <a:lnTo>
                    <a:pt x="40" y="99"/>
                  </a:lnTo>
                  <a:lnTo>
                    <a:pt x="46" y="99"/>
                  </a:lnTo>
                  <a:lnTo>
                    <a:pt x="52" y="101"/>
                  </a:lnTo>
                  <a:lnTo>
                    <a:pt x="52" y="101"/>
                  </a:lnTo>
                  <a:close/>
                </a:path>
              </a:pathLst>
            </a:custGeom>
            <a:solidFill>
              <a:srgbClr val="4AD9BD"/>
            </a:solidFill>
            <a:ln>
              <a:noFill/>
            </a:ln>
            <a:extLst/>
          </p:spPr>
          <p:txBody>
            <a:bodyPr/>
            <a:lstStyle/>
            <a:p>
              <a:pPr fontAlgn="auto">
                <a:spcBef>
                  <a:spcPts val="0"/>
                </a:spcBef>
                <a:spcAft>
                  <a:spcPts val="0"/>
                </a:spcAft>
                <a:defRPr/>
              </a:pPr>
              <a:endParaRPr lang="en-US">
                <a:latin typeface="+mn-lt"/>
              </a:endParaRPr>
            </a:p>
          </p:txBody>
        </p:sp>
        <p:sp>
          <p:nvSpPr>
            <p:cNvPr id="32" name="Freeform 376"/>
            <p:cNvSpPr>
              <a:spLocks/>
            </p:cNvSpPr>
            <p:nvPr/>
          </p:nvSpPr>
          <p:spPr bwMode="auto">
            <a:xfrm>
              <a:off x="2180" y="3098"/>
              <a:ext cx="213" cy="293"/>
            </a:xfrm>
            <a:custGeom>
              <a:avLst/>
              <a:gdLst>
                <a:gd name="T0" fmla="*/ 81 w 425"/>
                <a:gd name="T1" fmla="*/ 36 h 585"/>
                <a:gd name="T2" fmla="*/ 0 w 425"/>
                <a:gd name="T3" fmla="*/ 585 h 585"/>
                <a:gd name="T4" fmla="*/ 338 w 425"/>
                <a:gd name="T5" fmla="*/ 494 h 585"/>
                <a:gd name="T6" fmla="*/ 425 w 425"/>
                <a:gd name="T7" fmla="*/ 0 h 585"/>
                <a:gd name="T8" fmla="*/ 81 w 425"/>
                <a:gd name="T9" fmla="*/ 36 h 585"/>
                <a:gd name="T10" fmla="*/ 81 w 425"/>
                <a:gd name="T11" fmla="*/ 36 h 585"/>
              </a:gdLst>
              <a:ahLst/>
              <a:cxnLst>
                <a:cxn ang="0">
                  <a:pos x="T0" y="T1"/>
                </a:cxn>
                <a:cxn ang="0">
                  <a:pos x="T2" y="T3"/>
                </a:cxn>
                <a:cxn ang="0">
                  <a:pos x="T4" y="T5"/>
                </a:cxn>
                <a:cxn ang="0">
                  <a:pos x="T6" y="T7"/>
                </a:cxn>
                <a:cxn ang="0">
                  <a:pos x="T8" y="T9"/>
                </a:cxn>
                <a:cxn ang="0">
                  <a:pos x="T10" y="T11"/>
                </a:cxn>
              </a:cxnLst>
              <a:rect l="0" t="0" r="r" b="b"/>
              <a:pathLst>
                <a:path w="425" h="585">
                  <a:moveTo>
                    <a:pt x="81" y="36"/>
                  </a:moveTo>
                  <a:lnTo>
                    <a:pt x="0" y="585"/>
                  </a:lnTo>
                  <a:lnTo>
                    <a:pt x="338" y="494"/>
                  </a:lnTo>
                  <a:lnTo>
                    <a:pt x="425" y="0"/>
                  </a:lnTo>
                  <a:lnTo>
                    <a:pt x="81" y="36"/>
                  </a:lnTo>
                  <a:lnTo>
                    <a:pt x="81" y="36"/>
                  </a:lnTo>
                  <a:close/>
                </a:path>
              </a:pathLst>
            </a:custGeom>
            <a:solidFill>
              <a:srgbClr val="C7695C"/>
            </a:solidFill>
            <a:ln>
              <a:noFill/>
            </a:ln>
            <a:extLst/>
          </p:spPr>
          <p:txBody>
            <a:bodyPr/>
            <a:lstStyle/>
            <a:p>
              <a:pPr fontAlgn="auto">
                <a:spcBef>
                  <a:spcPts val="0"/>
                </a:spcBef>
                <a:spcAft>
                  <a:spcPts val="0"/>
                </a:spcAft>
                <a:defRPr/>
              </a:pPr>
              <a:endParaRPr lang="en-US">
                <a:latin typeface="+mn-lt"/>
              </a:endParaRPr>
            </a:p>
          </p:txBody>
        </p:sp>
        <p:sp>
          <p:nvSpPr>
            <p:cNvPr id="33" name="Freeform 377"/>
            <p:cNvSpPr>
              <a:spLocks/>
            </p:cNvSpPr>
            <p:nvPr/>
          </p:nvSpPr>
          <p:spPr bwMode="auto">
            <a:xfrm>
              <a:off x="2285" y="3065"/>
              <a:ext cx="41" cy="40"/>
            </a:xfrm>
            <a:custGeom>
              <a:avLst/>
              <a:gdLst>
                <a:gd name="T0" fmla="*/ 0 w 81"/>
                <a:gd name="T1" fmla="*/ 74 h 80"/>
                <a:gd name="T2" fmla="*/ 28 w 81"/>
                <a:gd name="T3" fmla="*/ 0 h 80"/>
                <a:gd name="T4" fmla="*/ 81 w 81"/>
                <a:gd name="T5" fmla="*/ 6 h 80"/>
                <a:gd name="T6" fmla="*/ 76 w 81"/>
                <a:gd name="T7" fmla="*/ 80 h 80"/>
                <a:gd name="T8" fmla="*/ 0 w 81"/>
                <a:gd name="T9" fmla="*/ 74 h 80"/>
                <a:gd name="T10" fmla="*/ 0 w 81"/>
                <a:gd name="T11" fmla="*/ 74 h 80"/>
              </a:gdLst>
              <a:ahLst/>
              <a:cxnLst>
                <a:cxn ang="0">
                  <a:pos x="T0" y="T1"/>
                </a:cxn>
                <a:cxn ang="0">
                  <a:pos x="T2" y="T3"/>
                </a:cxn>
                <a:cxn ang="0">
                  <a:pos x="T4" y="T5"/>
                </a:cxn>
                <a:cxn ang="0">
                  <a:pos x="T6" y="T7"/>
                </a:cxn>
                <a:cxn ang="0">
                  <a:pos x="T8" y="T9"/>
                </a:cxn>
                <a:cxn ang="0">
                  <a:pos x="T10" y="T11"/>
                </a:cxn>
              </a:cxnLst>
              <a:rect l="0" t="0" r="r" b="b"/>
              <a:pathLst>
                <a:path w="81" h="80">
                  <a:moveTo>
                    <a:pt x="0" y="74"/>
                  </a:moveTo>
                  <a:lnTo>
                    <a:pt x="28" y="0"/>
                  </a:lnTo>
                  <a:lnTo>
                    <a:pt x="81" y="6"/>
                  </a:lnTo>
                  <a:lnTo>
                    <a:pt x="76" y="80"/>
                  </a:lnTo>
                  <a:lnTo>
                    <a:pt x="0" y="74"/>
                  </a:lnTo>
                  <a:lnTo>
                    <a:pt x="0" y="74"/>
                  </a:lnTo>
                  <a:close/>
                </a:path>
              </a:pathLst>
            </a:custGeom>
            <a:solidFill>
              <a:srgbClr val="5C5C73"/>
            </a:solidFill>
            <a:ln>
              <a:noFill/>
            </a:ln>
            <a:extLst/>
          </p:spPr>
          <p:txBody>
            <a:bodyPr/>
            <a:lstStyle/>
            <a:p>
              <a:pPr fontAlgn="auto">
                <a:spcBef>
                  <a:spcPts val="0"/>
                </a:spcBef>
                <a:spcAft>
                  <a:spcPts val="0"/>
                </a:spcAft>
                <a:defRPr/>
              </a:pPr>
              <a:endParaRPr lang="en-US">
                <a:latin typeface="+mn-lt"/>
              </a:endParaRPr>
            </a:p>
          </p:txBody>
        </p:sp>
        <p:sp>
          <p:nvSpPr>
            <p:cNvPr id="34" name="Freeform 378"/>
            <p:cNvSpPr>
              <a:spLocks/>
            </p:cNvSpPr>
            <p:nvPr/>
          </p:nvSpPr>
          <p:spPr bwMode="auto">
            <a:xfrm>
              <a:off x="2148" y="3270"/>
              <a:ext cx="100" cy="101"/>
            </a:xfrm>
            <a:custGeom>
              <a:avLst/>
              <a:gdLst>
                <a:gd name="T0" fmla="*/ 2 w 200"/>
                <a:gd name="T1" fmla="*/ 201 h 201"/>
                <a:gd name="T2" fmla="*/ 4 w 200"/>
                <a:gd name="T3" fmla="*/ 199 h 201"/>
                <a:gd name="T4" fmla="*/ 7 w 200"/>
                <a:gd name="T5" fmla="*/ 199 h 201"/>
                <a:gd name="T6" fmla="*/ 15 w 200"/>
                <a:gd name="T7" fmla="*/ 197 h 201"/>
                <a:gd name="T8" fmla="*/ 25 w 200"/>
                <a:gd name="T9" fmla="*/ 195 h 201"/>
                <a:gd name="T10" fmla="*/ 34 w 200"/>
                <a:gd name="T11" fmla="*/ 192 h 201"/>
                <a:gd name="T12" fmla="*/ 49 w 200"/>
                <a:gd name="T13" fmla="*/ 188 h 201"/>
                <a:gd name="T14" fmla="*/ 63 w 200"/>
                <a:gd name="T15" fmla="*/ 182 h 201"/>
                <a:gd name="T16" fmla="*/ 80 w 200"/>
                <a:gd name="T17" fmla="*/ 176 h 201"/>
                <a:gd name="T18" fmla="*/ 95 w 200"/>
                <a:gd name="T19" fmla="*/ 169 h 201"/>
                <a:gd name="T20" fmla="*/ 110 w 200"/>
                <a:gd name="T21" fmla="*/ 159 h 201"/>
                <a:gd name="T22" fmla="*/ 127 w 200"/>
                <a:gd name="T23" fmla="*/ 150 h 201"/>
                <a:gd name="T24" fmla="*/ 142 w 200"/>
                <a:gd name="T25" fmla="*/ 138 h 201"/>
                <a:gd name="T26" fmla="*/ 158 w 200"/>
                <a:gd name="T27" fmla="*/ 125 h 201"/>
                <a:gd name="T28" fmla="*/ 175 w 200"/>
                <a:gd name="T29" fmla="*/ 112 h 201"/>
                <a:gd name="T30" fmla="*/ 188 w 200"/>
                <a:gd name="T31" fmla="*/ 93 h 201"/>
                <a:gd name="T32" fmla="*/ 200 w 200"/>
                <a:gd name="T33" fmla="*/ 76 h 201"/>
                <a:gd name="T34" fmla="*/ 181 w 200"/>
                <a:gd name="T35" fmla="*/ 70 h 201"/>
                <a:gd name="T36" fmla="*/ 188 w 200"/>
                <a:gd name="T37" fmla="*/ 45 h 201"/>
                <a:gd name="T38" fmla="*/ 165 w 200"/>
                <a:gd name="T39" fmla="*/ 55 h 201"/>
                <a:gd name="T40" fmla="*/ 175 w 200"/>
                <a:gd name="T41" fmla="*/ 34 h 201"/>
                <a:gd name="T42" fmla="*/ 148 w 200"/>
                <a:gd name="T43" fmla="*/ 34 h 201"/>
                <a:gd name="T44" fmla="*/ 163 w 200"/>
                <a:gd name="T45" fmla="*/ 7 h 201"/>
                <a:gd name="T46" fmla="*/ 127 w 200"/>
                <a:gd name="T47" fmla="*/ 24 h 201"/>
                <a:gd name="T48" fmla="*/ 89 w 200"/>
                <a:gd name="T49" fmla="*/ 47 h 201"/>
                <a:gd name="T50" fmla="*/ 114 w 200"/>
                <a:gd name="T51" fmla="*/ 2 h 201"/>
                <a:gd name="T52" fmla="*/ 112 w 200"/>
                <a:gd name="T53" fmla="*/ 0 h 201"/>
                <a:gd name="T54" fmla="*/ 108 w 200"/>
                <a:gd name="T55" fmla="*/ 0 h 201"/>
                <a:gd name="T56" fmla="*/ 103 w 200"/>
                <a:gd name="T57" fmla="*/ 3 h 201"/>
                <a:gd name="T58" fmla="*/ 97 w 200"/>
                <a:gd name="T59" fmla="*/ 9 h 201"/>
                <a:gd name="T60" fmla="*/ 93 w 200"/>
                <a:gd name="T61" fmla="*/ 13 h 201"/>
                <a:gd name="T62" fmla="*/ 89 w 200"/>
                <a:gd name="T63" fmla="*/ 17 h 201"/>
                <a:gd name="T64" fmla="*/ 84 w 200"/>
                <a:gd name="T65" fmla="*/ 22 h 201"/>
                <a:gd name="T66" fmla="*/ 80 w 200"/>
                <a:gd name="T67" fmla="*/ 32 h 201"/>
                <a:gd name="T68" fmla="*/ 74 w 200"/>
                <a:gd name="T69" fmla="*/ 40 h 201"/>
                <a:gd name="T70" fmla="*/ 68 w 200"/>
                <a:gd name="T71" fmla="*/ 47 h 201"/>
                <a:gd name="T72" fmla="*/ 65 w 200"/>
                <a:gd name="T73" fmla="*/ 53 h 201"/>
                <a:gd name="T74" fmla="*/ 59 w 200"/>
                <a:gd name="T75" fmla="*/ 59 h 201"/>
                <a:gd name="T76" fmla="*/ 53 w 200"/>
                <a:gd name="T77" fmla="*/ 64 h 201"/>
                <a:gd name="T78" fmla="*/ 49 w 200"/>
                <a:gd name="T79" fmla="*/ 70 h 201"/>
                <a:gd name="T80" fmla="*/ 44 w 200"/>
                <a:gd name="T81" fmla="*/ 74 h 201"/>
                <a:gd name="T82" fmla="*/ 42 w 200"/>
                <a:gd name="T83" fmla="*/ 80 h 201"/>
                <a:gd name="T84" fmla="*/ 32 w 200"/>
                <a:gd name="T85" fmla="*/ 85 h 201"/>
                <a:gd name="T86" fmla="*/ 28 w 200"/>
                <a:gd name="T87" fmla="*/ 91 h 201"/>
                <a:gd name="T88" fmla="*/ 25 w 200"/>
                <a:gd name="T89" fmla="*/ 93 h 201"/>
                <a:gd name="T90" fmla="*/ 25 w 200"/>
                <a:gd name="T91" fmla="*/ 95 h 201"/>
                <a:gd name="T92" fmla="*/ 23 w 200"/>
                <a:gd name="T93" fmla="*/ 97 h 201"/>
                <a:gd name="T94" fmla="*/ 19 w 200"/>
                <a:gd name="T95" fmla="*/ 104 h 201"/>
                <a:gd name="T96" fmla="*/ 17 w 200"/>
                <a:gd name="T97" fmla="*/ 110 h 201"/>
                <a:gd name="T98" fmla="*/ 15 w 200"/>
                <a:gd name="T99" fmla="*/ 118 h 201"/>
                <a:gd name="T100" fmla="*/ 13 w 200"/>
                <a:gd name="T101" fmla="*/ 123 h 201"/>
                <a:gd name="T102" fmla="*/ 11 w 200"/>
                <a:gd name="T103" fmla="*/ 131 h 201"/>
                <a:gd name="T104" fmla="*/ 9 w 200"/>
                <a:gd name="T105" fmla="*/ 138 h 201"/>
                <a:gd name="T106" fmla="*/ 7 w 200"/>
                <a:gd name="T107" fmla="*/ 146 h 201"/>
                <a:gd name="T108" fmla="*/ 6 w 200"/>
                <a:gd name="T109" fmla="*/ 152 h 201"/>
                <a:gd name="T110" fmla="*/ 4 w 200"/>
                <a:gd name="T111" fmla="*/ 159 h 201"/>
                <a:gd name="T112" fmla="*/ 2 w 200"/>
                <a:gd name="T113" fmla="*/ 167 h 201"/>
                <a:gd name="T114" fmla="*/ 2 w 200"/>
                <a:gd name="T115" fmla="*/ 173 h 201"/>
                <a:gd name="T116" fmla="*/ 0 w 200"/>
                <a:gd name="T117" fmla="*/ 176 h 201"/>
                <a:gd name="T118" fmla="*/ 2 w 200"/>
                <a:gd name="T119" fmla="*/ 182 h 201"/>
                <a:gd name="T120" fmla="*/ 2 w 200"/>
                <a:gd name="T121" fmla="*/ 201 h 201"/>
                <a:gd name="T122" fmla="*/ 2 w 200"/>
                <a:gd name="T12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201">
                  <a:moveTo>
                    <a:pt x="2" y="201"/>
                  </a:moveTo>
                  <a:lnTo>
                    <a:pt x="4" y="199"/>
                  </a:lnTo>
                  <a:lnTo>
                    <a:pt x="7" y="199"/>
                  </a:lnTo>
                  <a:lnTo>
                    <a:pt x="15" y="197"/>
                  </a:lnTo>
                  <a:lnTo>
                    <a:pt x="25" y="195"/>
                  </a:lnTo>
                  <a:lnTo>
                    <a:pt x="34" y="192"/>
                  </a:lnTo>
                  <a:lnTo>
                    <a:pt x="49" y="188"/>
                  </a:lnTo>
                  <a:lnTo>
                    <a:pt x="63" y="182"/>
                  </a:lnTo>
                  <a:lnTo>
                    <a:pt x="80" y="176"/>
                  </a:lnTo>
                  <a:lnTo>
                    <a:pt x="95" y="169"/>
                  </a:lnTo>
                  <a:lnTo>
                    <a:pt x="110" y="159"/>
                  </a:lnTo>
                  <a:lnTo>
                    <a:pt x="127" y="150"/>
                  </a:lnTo>
                  <a:lnTo>
                    <a:pt x="142" y="138"/>
                  </a:lnTo>
                  <a:lnTo>
                    <a:pt x="158" y="125"/>
                  </a:lnTo>
                  <a:lnTo>
                    <a:pt x="175" y="112"/>
                  </a:lnTo>
                  <a:lnTo>
                    <a:pt x="188" y="93"/>
                  </a:lnTo>
                  <a:lnTo>
                    <a:pt x="200" y="76"/>
                  </a:lnTo>
                  <a:lnTo>
                    <a:pt x="181" y="70"/>
                  </a:lnTo>
                  <a:lnTo>
                    <a:pt x="188" y="45"/>
                  </a:lnTo>
                  <a:lnTo>
                    <a:pt x="165" y="55"/>
                  </a:lnTo>
                  <a:lnTo>
                    <a:pt x="175" y="34"/>
                  </a:lnTo>
                  <a:lnTo>
                    <a:pt x="148" y="34"/>
                  </a:lnTo>
                  <a:lnTo>
                    <a:pt x="163" y="7"/>
                  </a:lnTo>
                  <a:lnTo>
                    <a:pt x="127" y="24"/>
                  </a:lnTo>
                  <a:lnTo>
                    <a:pt x="89" y="47"/>
                  </a:lnTo>
                  <a:lnTo>
                    <a:pt x="114" y="2"/>
                  </a:lnTo>
                  <a:lnTo>
                    <a:pt x="112" y="0"/>
                  </a:lnTo>
                  <a:lnTo>
                    <a:pt x="108" y="0"/>
                  </a:lnTo>
                  <a:lnTo>
                    <a:pt x="103" y="3"/>
                  </a:lnTo>
                  <a:lnTo>
                    <a:pt x="97" y="9"/>
                  </a:lnTo>
                  <a:lnTo>
                    <a:pt x="93" y="13"/>
                  </a:lnTo>
                  <a:lnTo>
                    <a:pt x="89" y="17"/>
                  </a:lnTo>
                  <a:lnTo>
                    <a:pt x="84" y="22"/>
                  </a:lnTo>
                  <a:lnTo>
                    <a:pt x="80" y="32"/>
                  </a:lnTo>
                  <a:lnTo>
                    <a:pt x="74" y="40"/>
                  </a:lnTo>
                  <a:lnTo>
                    <a:pt x="68" y="47"/>
                  </a:lnTo>
                  <a:lnTo>
                    <a:pt x="65" y="53"/>
                  </a:lnTo>
                  <a:lnTo>
                    <a:pt x="59" y="59"/>
                  </a:lnTo>
                  <a:lnTo>
                    <a:pt x="53" y="64"/>
                  </a:lnTo>
                  <a:lnTo>
                    <a:pt x="49" y="70"/>
                  </a:lnTo>
                  <a:lnTo>
                    <a:pt x="44" y="74"/>
                  </a:lnTo>
                  <a:lnTo>
                    <a:pt x="42" y="80"/>
                  </a:lnTo>
                  <a:lnTo>
                    <a:pt x="32" y="85"/>
                  </a:lnTo>
                  <a:lnTo>
                    <a:pt x="28" y="91"/>
                  </a:lnTo>
                  <a:lnTo>
                    <a:pt x="25" y="93"/>
                  </a:lnTo>
                  <a:lnTo>
                    <a:pt x="25" y="95"/>
                  </a:lnTo>
                  <a:lnTo>
                    <a:pt x="23" y="97"/>
                  </a:lnTo>
                  <a:lnTo>
                    <a:pt x="19" y="104"/>
                  </a:lnTo>
                  <a:lnTo>
                    <a:pt x="17" y="110"/>
                  </a:lnTo>
                  <a:lnTo>
                    <a:pt x="15" y="118"/>
                  </a:lnTo>
                  <a:lnTo>
                    <a:pt x="13" y="123"/>
                  </a:lnTo>
                  <a:lnTo>
                    <a:pt x="11" y="131"/>
                  </a:lnTo>
                  <a:lnTo>
                    <a:pt x="9" y="138"/>
                  </a:lnTo>
                  <a:lnTo>
                    <a:pt x="7" y="146"/>
                  </a:lnTo>
                  <a:lnTo>
                    <a:pt x="6" y="152"/>
                  </a:lnTo>
                  <a:lnTo>
                    <a:pt x="4" y="159"/>
                  </a:lnTo>
                  <a:lnTo>
                    <a:pt x="2" y="167"/>
                  </a:lnTo>
                  <a:lnTo>
                    <a:pt x="2" y="173"/>
                  </a:lnTo>
                  <a:lnTo>
                    <a:pt x="0" y="176"/>
                  </a:lnTo>
                  <a:lnTo>
                    <a:pt x="2" y="182"/>
                  </a:lnTo>
                  <a:lnTo>
                    <a:pt x="2" y="201"/>
                  </a:lnTo>
                  <a:lnTo>
                    <a:pt x="2" y="201"/>
                  </a:lnTo>
                  <a:close/>
                </a:path>
              </a:pathLst>
            </a:custGeom>
            <a:solidFill>
              <a:srgbClr val="FFCCAD"/>
            </a:solidFill>
            <a:ln>
              <a:noFill/>
            </a:ln>
            <a:extLst/>
          </p:spPr>
          <p:txBody>
            <a:bodyPr/>
            <a:lstStyle/>
            <a:p>
              <a:pPr fontAlgn="auto">
                <a:spcBef>
                  <a:spcPts val="0"/>
                </a:spcBef>
                <a:spcAft>
                  <a:spcPts val="0"/>
                </a:spcAft>
                <a:defRPr/>
              </a:pPr>
              <a:endParaRPr lang="en-US">
                <a:latin typeface="+mn-lt"/>
              </a:endParaRPr>
            </a:p>
          </p:txBody>
        </p:sp>
        <p:sp>
          <p:nvSpPr>
            <p:cNvPr id="35" name="Freeform 381"/>
            <p:cNvSpPr>
              <a:spLocks/>
            </p:cNvSpPr>
            <p:nvPr/>
          </p:nvSpPr>
          <p:spPr bwMode="auto">
            <a:xfrm>
              <a:off x="2262" y="3318"/>
              <a:ext cx="30" cy="65"/>
            </a:xfrm>
            <a:custGeom>
              <a:avLst/>
              <a:gdLst>
                <a:gd name="T0" fmla="*/ 0 w 61"/>
                <a:gd name="T1" fmla="*/ 13 h 129"/>
                <a:gd name="T2" fmla="*/ 2 w 61"/>
                <a:gd name="T3" fmla="*/ 11 h 129"/>
                <a:gd name="T4" fmla="*/ 6 w 61"/>
                <a:gd name="T5" fmla="*/ 9 h 129"/>
                <a:gd name="T6" fmla="*/ 11 w 61"/>
                <a:gd name="T7" fmla="*/ 7 h 129"/>
                <a:gd name="T8" fmla="*/ 19 w 61"/>
                <a:gd name="T9" fmla="*/ 5 h 129"/>
                <a:gd name="T10" fmla="*/ 27 w 61"/>
                <a:gd name="T11" fmla="*/ 2 h 129"/>
                <a:gd name="T12" fmla="*/ 34 w 61"/>
                <a:gd name="T13" fmla="*/ 0 h 129"/>
                <a:gd name="T14" fmla="*/ 40 w 61"/>
                <a:gd name="T15" fmla="*/ 0 h 129"/>
                <a:gd name="T16" fmla="*/ 48 w 61"/>
                <a:gd name="T17" fmla="*/ 0 h 129"/>
                <a:gd name="T18" fmla="*/ 49 w 61"/>
                <a:gd name="T19" fmla="*/ 3 h 129"/>
                <a:gd name="T20" fmla="*/ 51 w 61"/>
                <a:gd name="T21" fmla="*/ 11 h 129"/>
                <a:gd name="T22" fmla="*/ 53 w 61"/>
                <a:gd name="T23" fmla="*/ 17 h 129"/>
                <a:gd name="T24" fmla="*/ 55 w 61"/>
                <a:gd name="T25" fmla="*/ 22 h 129"/>
                <a:gd name="T26" fmla="*/ 55 w 61"/>
                <a:gd name="T27" fmla="*/ 28 h 129"/>
                <a:gd name="T28" fmla="*/ 57 w 61"/>
                <a:gd name="T29" fmla="*/ 36 h 129"/>
                <a:gd name="T30" fmla="*/ 57 w 61"/>
                <a:gd name="T31" fmla="*/ 43 h 129"/>
                <a:gd name="T32" fmla="*/ 57 w 61"/>
                <a:gd name="T33" fmla="*/ 51 h 129"/>
                <a:gd name="T34" fmla="*/ 59 w 61"/>
                <a:gd name="T35" fmla="*/ 59 h 129"/>
                <a:gd name="T36" fmla="*/ 59 w 61"/>
                <a:gd name="T37" fmla="*/ 66 h 129"/>
                <a:gd name="T38" fmla="*/ 59 w 61"/>
                <a:gd name="T39" fmla="*/ 72 h 129"/>
                <a:gd name="T40" fmla="*/ 61 w 61"/>
                <a:gd name="T41" fmla="*/ 79 h 129"/>
                <a:gd name="T42" fmla="*/ 61 w 61"/>
                <a:gd name="T43" fmla="*/ 87 h 129"/>
                <a:gd name="T44" fmla="*/ 61 w 61"/>
                <a:gd name="T45" fmla="*/ 93 h 129"/>
                <a:gd name="T46" fmla="*/ 59 w 61"/>
                <a:gd name="T47" fmla="*/ 97 h 129"/>
                <a:gd name="T48" fmla="*/ 57 w 61"/>
                <a:gd name="T49" fmla="*/ 102 h 129"/>
                <a:gd name="T50" fmla="*/ 55 w 61"/>
                <a:gd name="T51" fmla="*/ 106 h 129"/>
                <a:gd name="T52" fmla="*/ 51 w 61"/>
                <a:gd name="T53" fmla="*/ 110 h 129"/>
                <a:gd name="T54" fmla="*/ 48 w 61"/>
                <a:gd name="T55" fmla="*/ 114 h 129"/>
                <a:gd name="T56" fmla="*/ 42 w 61"/>
                <a:gd name="T57" fmla="*/ 117 h 129"/>
                <a:gd name="T58" fmla="*/ 38 w 61"/>
                <a:gd name="T59" fmla="*/ 119 h 129"/>
                <a:gd name="T60" fmla="*/ 32 w 61"/>
                <a:gd name="T61" fmla="*/ 121 h 129"/>
                <a:gd name="T62" fmla="*/ 27 w 61"/>
                <a:gd name="T63" fmla="*/ 123 h 129"/>
                <a:gd name="T64" fmla="*/ 21 w 61"/>
                <a:gd name="T65" fmla="*/ 125 h 129"/>
                <a:gd name="T66" fmla="*/ 17 w 61"/>
                <a:gd name="T67" fmla="*/ 125 h 129"/>
                <a:gd name="T68" fmla="*/ 11 w 61"/>
                <a:gd name="T69" fmla="*/ 127 h 129"/>
                <a:gd name="T70" fmla="*/ 6 w 61"/>
                <a:gd name="T71" fmla="*/ 127 h 129"/>
                <a:gd name="T72" fmla="*/ 4 w 61"/>
                <a:gd name="T73" fmla="*/ 129 h 129"/>
                <a:gd name="T74" fmla="*/ 0 w 61"/>
                <a:gd name="T75" fmla="*/ 13 h 129"/>
                <a:gd name="T76" fmla="*/ 0 w 61"/>
                <a:gd name="T77"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129">
                  <a:moveTo>
                    <a:pt x="0" y="13"/>
                  </a:moveTo>
                  <a:lnTo>
                    <a:pt x="2" y="11"/>
                  </a:lnTo>
                  <a:lnTo>
                    <a:pt x="6" y="9"/>
                  </a:lnTo>
                  <a:lnTo>
                    <a:pt x="11" y="7"/>
                  </a:lnTo>
                  <a:lnTo>
                    <a:pt x="19" y="5"/>
                  </a:lnTo>
                  <a:lnTo>
                    <a:pt x="27" y="2"/>
                  </a:lnTo>
                  <a:lnTo>
                    <a:pt x="34" y="0"/>
                  </a:lnTo>
                  <a:lnTo>
                    <a:pt x="40" y="0"/>
                  </a:lnTo>
                  <a:lnTo>
                    <a:pt x="48" y="0"/>
                  </a:lnTo>
                  <a:lnTo>
                    <a:pt x="49" y="3"/>
                  </a:lnTo>
                  <a:lnTo>
                    <a:pt x="51" y="11"/>
                  </a:lnTo>
                  <a:lnTo>
                    <a:pt x="53" y="17"/>
                  </a:lnTo>
                  <a:lnTo>
                    <a:pt x="55" y="22"/>
                  </a:lnTo>
                  <a:lnTo>
                    <a:pt x="55" y="28"/>
                  </a:lnTo>
                  <a:lnTo>
                    <a:pt x="57" y="36"/>
                  </a:lnTo>
                  <a:lnTo>
                    <a:pt x="57" y="43"/>
                  </a:lnTo>
                  <a:lnTo>
                    <a:pt x="57" y="51"/>
                  </a:lnTo>
                  <a:lnTo>
                    <a:pt x="59" y="59"/>
                  </a:lnTo>
                  <a:lnTo>
                    <a:pt x="59" y="66"/>
                  </a:lnTo>
                  <a:lnTo>
                    <a:pt x="59" y="72"/>
                  </a:lnTo>
                  <a:lnTo>
                    <a:pt x="61" y="79"/>
                  </a:lnTo>
                  <a:lnTo>
                    <a:pt x="61" y="87"/>
                  </a:lnTo>
                  <a:lnTo>
                    <a:pt x="61" y="93"/>
                  </a:lnTo>
                  <a:lnTo>
                    <a:pt x="59" y="97"/>
                  </a:lnTo>
                  <a:lnTo>
                    <a:pt x="57" y="102"/>
                  </a:lnTo>
                  <a:lnTo>
                    <a:pt x="55" y="106"/>
                  </a:lnTo>
                  <a:lnTo>
                    <a:pt x="51" y="110"/>
                  </a:lnTo>
                  <a:lnTo>
                    <a:pt x="48" y="114"/>
                  </a:lnTo>
                  <a:lnTo>
                    <a:pt x="42" y="117"/>
                  </a:lnTo>
                  <a:lnTo>
                    <a:pt x="38" y="119"/>
                  </a:lnTo>
                  <a:lnTo>
                    <a:pt x="32" y="121"/>
                  </a:lnTo>
                  <a:lnTo>
                    <a:pt x="27" y="123"/>
                  </a:lnTo>
                  <a:lnTo>
                    <a:pt x="21" y="125"/>
                  </a:lnTo>
                  <a:lnTo>
                    <a:pt x="17" y="125"/>
                  </a:lnTo>
                  <a:lnTo>
                    <a:pt x="11" y="127"/>
                  </a:lnTo>
                  <a:lnTo>
                    <a:pt x="6" y="127"/>
                  </a:lnTo>
                  <a:lnTo>
                    <a:pt x="4" y="129"/>
                  </a:lnTo>
                  <a:lnTo>
                    <a:pt x="0" y="13"/>
                  </a:lnTo>
                  <a:lnTo>
                    <a:pt x="0" y="13"/>
                  </a:lnTo>
                  <a:close/>
                </a:path>
              </a:pathLst>
            </a:custGeom>
            <a:solidFill>
              <a:srgbClr val="CFC9C9"/>
            </a:solidFill>
            <a:ln>
              <a:noFill/>
            </a:ln>
            <a:extLst/>
          </p:spPr>
          <p:txBody>
            <a:bodyPr/>
            <a:lstStyle/>
            <a:p>
              <a:pPr fontAlgn="auto">
                <a:spcBef>
                  <a:spcPts val="0"/>
                </a:spcBef>
                <a:spcAft>
                  <a:spcPts val="0"/>
                </a:spcAft>
                <a:defRPr/>
              </a:pPr>
              <a:endParaRPr lang="en-US">
                <a:latin typeface="+mn-lt"/>
              </a:endParaRPr>
            </a:p>
          </p:txBody>
        </p:sp>
        <p:sp>
          <p:nvSpPr>
            <p:cNvPr id="36" name="Freeform 384"/>
            <p:cNvSpPr>
              <a:spLocks/>
            </p:cNvSpPr>
            <p:nvPr/>
          </p:nvSpPr>
          <p:spPr bwMode="auto">
            <a:xfrm>
              <a:off x="2187" y="3317"/>
              <a:ext cx="97" cy="103"/>
            </a:xfrm>
            <a:custGeom>
              <a:avLst/>
              <a:gdLst>
                <a:gd name="T0" fmla="*/ 194 w 194"/>
                <a:gd name="T1" fmla="*/ 0 h 205"/>
                <a:gd name="T2" fmla="*/ 192 w 194"/>
                <a:gd name="T3" fmla="*/ 2 h 205"/>
                <a:gd name="T4" fmla="*/ 192 w 194"/>
                <a:gd name="T5" fmla="*/ 5 h 205"/>
                <a:gd name="T6" fmla="*/ 190 w 194"/>
                <a:gd name="T7" fmla="*/ 13 h 205"/>
                <a:gd name="T8" fmla="*/ 190 w 194"/>
                <a:gd name="T9" fmla="*/ 23 h 205"/>
                <a:gd name="T10" fmla="*/ 186 w 194"/>
                <a:gd name="T11" fmla="*/ 32 h 205"/>
                <a:gd name="T12" fmla="*/ 184 w 194"/>
                <a:gd name="T13" fmla="*/ 47 h 205"/>
                <a:gd name="T14" fmla="*/ 180 w 194"/>
                <a:gd name="T15" fmla="*/ 61 h 205"/>
                <a:gd name="T16" fmla="*/ 175 w 194"/>
                <a:gd name="T17" fmla="*/ 78 h 205"/>
                <a:gd name="T18" fmla="*/ 169 w 194"/>
                <a:gd name="T19" fmla="*/ 93 h 205"/>
                <a:gd name="T20" fmla="*/ 161 w 194"/>
                <a:gd name="T21" fmla="*/ 110 h 205"/>
                <a:gd name="T22" fmla="*/ 152 w 194"/>
                <a:gd name="T23" fmla="*/ 127 h 205"/>
                <a:gd name="T24" fmla="*/ 142 w 194"/>
                <a:gd name="T25" fmla="*/ 144 h 205"/>
                <a:gd name="T26" fmla="*/ 129 w 194"/>
                <a:gd name="T27" fmla="*/ 159 h 205"/>
                <a:gd name="T28" fmla="*/ 116 w 194"/>
                <a:gd name="T29" fmla="*/ 177 h 205"/>
                <a:gd name="T30" fmla="*/ 101 w 194"/>
                <a:gd name="T31" fmla="*/ 190 h 205"/>
                <a:gd name="T32" fmla="*/ 82 w 194"/>
                <a:gd name="T33" fmla="*/ 205 h 205"/>
                <a:gd name="T34" fmla="*/ 76 w 194"/>
                <a:gd name="T35" fmla="*/ 186 h 205"/>
                <a:gd name="T36" fmla="*/ 53 w 194"/>
                <a:gd name="T37" fmla="*/ 196 h 205"/>
                <a:gd name="T38" fmla="*/ 61 w 194"/>
                <a:gd name="T39" fmla="*/ 173 h 205"/>
                <a:gd name="T40" fmla="*/ 42 w 194"/>
                <a:gd name="T41" fmla="*/ 182 h 205"/>
                <a:gd name="T42" fmla="*/ 38 w 194"/>
                <a:gd name="T43" fmla="*/ 158 h 205"/>
                <a:gd name="T44" fmla="*/ 13 w 194"/>
                <a:gd name="T45" fmla="*/ 175 h 205"/>
                <a:gd name="T46" fmla="*/ 25 w 194"/>
                <a:gd name="T47" fmla="*/ 135 h 205"/>
                <a:gd name="T48" fmla="*/ 47 w 194"/>
                <a:gd name="T49" fmla="*/ 97 h 205"/>
                <a:gd name="T50" fmla="*/ 2 w 194"/>
                <a:gd name="T51" fmla="*/ 125 h 205"/>
                <a:gd name="T52" fmla="*/ 0 w 194"/>
                <a:gd name="T53" fmla="*/ 123 h 205"/>
                <a:gd name="T54" fmla="*/ 2 w 194"/>
                <a:gd name="T55" fmla="*/ 118 h 205"/>
                <a:gd name="T56" fmla="*/ 4 w 194"/>
                <a:gd name="T57" fmla="*/ 112 h 205"/>
                <a:gd name="T58" fmla="*/ 9 w 194"/>
                <a:gd name="T59" fmla="*/ 106 h 205"/>
                <a:gd name="T60" fmla="*/ 13 w 194"/>
                <a:gd name="T61" fmla="*/ 102 h 205"/>
                <a:gd name="T62" fmla="*/ 19 w 194"/>
                <a:gd name="T63" fmla="*/ 99 h 205"/>
                <a:gd name="T64" fmla="*/ 25 w 194"/>
                <a:gd name="T65" fmla="*/ 95 h 205"/>
                <a:gd name="T66" fmla="*/ 32 w 194"/>
                <a:gd name="T67" fmla="*/ 89 h 205"/>
                <a:gd name="T68" fmla="*/ 38 w 194"/>
                <a:gd name="T69" fmla="*/ 81 h 205"/>
                <a:gd name="T70" fmla="*/ 45 w 194"/>
                <a:gd name="T71" fmla="*/ 76 h 205"/>
                <a:gd name="T72" fmla="*/ 51 w 194"/>
                <a:gd name="T73" fmla="*/ 72 h 205"/>
                <a:gd name="T74" fmla="*/ 57 w 194"/>
                <a:gd name="T75" fmla="*/ 66 h 205"/>
                <a:gd name="T76" fmla="*/ 63 w 194"/>
                <a:gd name="T77" fmla="*/ 61 h 205"/>
                <a:gd name="T78" fmla="*/ 66 w 194"/>
                <a:gd name="T79" fmla="*/ 57 h 205"/>
                <a:gd name="T80" fmla="*/ 72 w 194"/>
                <a:gd name="T81" fmla="*/ 51 h 205"/>
                <a:gd name="T82" fmla="*/ 76 w 194"/>
                <a:gd name="T83" fmla="*/ 47 h 205"/>
                <a:gd name="T84" fmla="*/ 80 w 194"/>
                <a:gd name="T85" fmla="*/ 40 h 205"/>
                <a:gd name="T86" fmla="*/ 85 w 194"/>
                <a:gd name="T87" fmla="*/ 34 h 205"/>
                <a:gd name="T88" fmla="*/ 87 w 194"/>
                <a:gd name="T89" fmla="*/ 30 h 205"/>
                <a:gd name="T90" fmla="*/ 89 w 194"/>
                <a:gd name="T91" fmla="*/ 30 h 205"/>
                <a:gd name="T92" fmla="*/ 93 w 194"/>
                <a:gd name="T93" fmla="*/ 28 h 205"/>
                <a:gd name="T94" fmla="*/ 101 w 194"/>
                <a:gd name="T95" fmla="*/ 24 h 205"/>
                <a:gd name="T96" fmla="*/ 104 w 194"/>
                <a:gd name="T97" fmla="*/ 21 h 205"/>
                <a:gd name="T98" fmla="*/ 112 w 194"/>
                <a:gd name="T99" fmla="*/ 19 h 205"/>
                <a:gd name="T100" fmla="*/ 118 w 194"/>
                <a:gd name="T101" fmla="*/ 17 h 205"/>
                <a:gd name="T102" fmla="*/ 125 w 194"/>
                <a:gd name="T103" fmla="*/ 13 h 205"/>
                <a:gd name="T104" fmla="*/ 133 w 194"/>
                <a:gd name="T105" fmla="*/ 9 h 205"/>
                <a:gd name="T106" fmla="*/ 141 w 194"/>
                <a:gd name="T107" fmla="*/ 7 h 205"/>
                <a:gd name="T108" fmla="*/ 146 w 194"/>
                <a:gd name="T109" fmla="*/ 5 h 205"/>
                <a:gd name="T110" fmla="*/ 154 w 194"/>
                <a:gd name="T111" fmla="*/ 4 h 205"/>
                <a:gd name="T112" fmla="*/ 160 w 194"/>
                <a:gd name="T113" fmla="*/ 2 h 205"/>
                <a:gd name="T114" fmla="*/ 167 w 194"/>
                <a:gd name="T115" fmla="*/ 0 h 205"/>
                <a:gd name="T116" fmla="*/ 171 w 194"/>
                <a:gd name="T117" fmla="*/ 0 h 205"/>
                <a:gd name="T118" fmla="*/ 175 w 194"/>
                <a:gd name="T119" fmla="*/ 0 h 205"/>
                <a:gd name="T120" fmla="*/ 194 w 194"/>
                <a:gd name="T121" fmla="*/ 0 h 205"/>
                <a:gd name="T122" fmla="*/ 194 w 194"/>
                <a:gd name="T123"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 h="205">
                  <a:moveTo>
                    <a:pt x="194" y="0"/>
                  </a:moveTo>
                  <a:lnTo>
                    <a:pt x="192" y="2"/>
                  </a:lnTo>
                  <a:lnTo>
                    <a:pt x="192" y="5"/>
                  </a:lnTo>
                  <a:lnTo>
                    <a:pt x="190" y="13"/>
                  </a:lnTo>
                  <a:lnTo>
                    <a:pt x="190" y="23"/>
                  </a:lnTo>
                  <a:lnTo>
                    <a:pt x="186" y="32"/>
                  </a:lnTo>
                  <a:lnTo>
                    <a:pt x="184" y="47"/>
                  </a:lnTo>
                  <a:lnTo>
                    <a:pt x="180" y="61"/>
                  </a:lnTo>
                  <a:lnTo>
                    <a:pt x="175" y="78"/>
                  </a:lnTo>
                  <a:lnTo>
                    <a:pt x="169" y="93"/>
                  </a:lnTo>
                  <a:lnTo>
                    <a:pt x="161" y="110"/>
                  </a:lnTo>
                  <a:lnTo>
                    <a:pt x="152" y="127"/>
                  </a:lnTo>
                  <a:lnTo>
                    <a:pt x="142" y="144"/>
                  </a:lnTo>
                  <a:lnTo>
                    <a:pt x="129" y="159"/>
                  </a:lnTo>
                  <a:lnTo>
                    <a:pt x="116" y="177"/>
                  </a:lnTo>
                  <a:lnTo>
                    <a:pt x="101" y="190"/>
                  </a:lnTo>
                  <a:lnTo>
                    <a:pt x="82" y="205"/>
                  </a:lnTo>
                  <a:lnTo>
                    <a:pt x="76" y="186"/>
                  </a:lnTo>
                  <a:lnTo>
                    <a:pt x="53" y="196"/>
                  </a:lnTo>
                  <a:lnTo>
                    <a:pt x="61" y="173"/>
                  </a:lnTo>
                  <a:lnTo>
                    <a:pt x="42" y="182"/>
                  </a:lnTo>
                  <a:lnTo>
                    <a:pt x="38" y="158"/>
                  </a:lnTo>
                  <a:lnTo>
                    <a:pt x="13" y="175"/>
                  </a:lnTo>
                  <a:lnTo>
                    <a:pt x="25" y="135"/>
                  </a:lnTo>
                  <a:lnTo>
                    <a:pt x="47" y="97"/>
                  </a:lnTo>
                  <a:lnTo>
                    <a:pt x="2" y="125"/>
                  </a:lnTo>
                  <a:lnTo>
                    <a:pt x="0" y="123"/>
                  </a:lnTo>
                  <a:lnTo>
                    <a:pt x="2" y="118"/>
                  </a:lnTo>
                  <a:lnTo>
                    <a:pt x="4" y="112"/>
                  </a:lnTo>
                  <a:lnTo>
                    <a:pt x="9" y="106"/>
                  </a:lnTo>
                  <a:lnTo>
                    <a:pt x="13" y="102"/>
                  </a:lnTo>
                  <a:lnTo>
                    <a:pt x="19" y="99"/>
                  </a:lnTo>
                  <a:lnTo>
                    <a:pt x="25" y="95"/>
                  </a:lnTo>
                  <a:lnTo>
                    <a:pt x="32" y="89"/>
                  </a:lnTo>
                  <a:lnTo>
                    <a:pt x="38" y="81"/>
                  </a:lnTo>
                  <a:lnTo>
                    <a:pt x="45" y="76"/>
                  </a:lnTo>
                  <a:lnTo>
                    <a:pt x="51" y="72"/>
                  </a:lnTo>
                  <a:lnTo>
                    <a:pt x="57" y="66"/>
                  </a:lnTo>
                  <a:lnTo>
                    <a:pt x="63" y="61"/>
                  </a:lnTo>
                  <a:lnTo>
                    <a:pt x="66" y="57"/>
                  </a:lnTo>
                  <a:lnTo>
                    <a:pt x="72" y="51"/>
                  </a:lnTo>
                  <a:lnTo>
                    <a:pt x="76" y="47"/>
                  </a:lnTo>
                  <a:lnTo>
                    <a:pt x="80" y="40"/>
                  </a:lnTo>
                  <a:lnTo>
                    <a:pt x="85" y="34"/>
                  </a:lnTo>
                  <a:lnTo>
                    <a:pt x="87" y="30"/>
                  </a:lnTo>
                  <a:lnTo>
                    <a:pt x="89" y="30"/>
                  </a:lnTo>
                  <a:lnTo>
                    <a:pt x="93" y="28"/>
                  </a:lnTo>
                  <a:lnTo>
                    <a:pt x="101" y="24"/>
                  </a:lnTo>
                  <a:lnTo>
                    <a:pt x="104" y="21"/>
                  </a:lnTo>
                  <a:lnTo>
                    <a:pt x="112" y="19"/>
                  </a:lnTo>
                  <a:lnTo>
                    <a:pt x="118" y="17"/>
                  </a:lnTo>
                  <a:lnTo>
                    <a:pt x="125" y="13"/>
                  </a:lnTo>
                  <a:lnTo>
                    <a:pt x="133" y="9"/>
                  </a:lnTo>
                  <a:lnTo>
                    <a:pt x="141" y="7"/>
                  </a:lnTo>
                  <a:lnTo>
                    <a:pt x="146" y="5"/>
                  </a:lnTo>
                  <a:lnTo>
                    <a:pt x="154" y="4"/>
                  </a:lnTo>
                  <a:lnTo>
                    <a:pt x="160" y="2"/>
                  </a:lnTo>
                  <a:lnTo>
                    <a:pt x="167" y="0"/>
                  </a:lnTo>
                  <a:lnTo>
                    <a:pt x="171" y="0"/>
                  </a:lnTo>
                  <a:lnTo>
                    <a:pt x="175" y="0"/>
                  </a:lnTo>
                  <a:lnTo>
                    <a:pt x="194" y="0"/>
                  </a:lnTo>
                  <a:lnTo>
                    <a:pt x="194" y="0"/>
                  </a:lnTo>
                  <a:close/>
                </a:path>
              </a:pathLst>
            </a:custGeom>
            <a:solidFill>
              <a:srgbClr val="FFCCAD"/>
            </a:solidFill>
            <a:ln>
              <a:noFill/>
            </a:ln>
            <a:extLst/>
          </p:spPr>
          <p:txBody>
            <a:bodyPr/>
            <a:lstStyle/>
            <a:p>
              <a:pPr fontAlgn="auto">
                <a:spcBef>
                  <a:spcPts val="0"/>
                </a:spcBef>
                <a:spcAft>
                  <a:spcPts val="0"/>
                </a:spcAft>
                <a:defRPr/>
              </a:pPr>
              <a:endParaRPr lang="en-US">
                <a:latin typeface="+mn-lt"/>
              </a:endParaRPr>
            </a:p>
          </p:txBody>
        </p:sp>
        <p:sp>
          <p:nvSpPr>
            <p:cNvPr id="37" name="Freeform 385"/>
            <p:cNvSpPr>
              <a:spLocks/>
            </p:cNvSpPr>
            <p:nvPr/>
          </p:nvSpPr>
          <p:spPr bwMode="auto">
            <a:xfrm>
              <a:off x="2171" y="3528"/>
              <a:ext cx="38" cy="38"/>
            </a:xfrm>
            <a:custGeom>
              <a:avLst/>
              <a:gdLst>
                <a:gd name="T0" fmla="*/ 38 w 76"/>
                <a:gd name="T1" fmla="*/ 76 h 76"/>
                <a:gd name="T2" fmla="*/ 43 w 76"/>
                <a:gd name="T3" fmla="*/ 74 h 76"/>
                <a:gd name="T4" fmla="*/ 51 w 76"/>
                <a:gd name="T5" fmla="*/ 72 h 76"/>
                <a:gd name="T6" fmla="*/ 57 w 76"/>
                <a:gd name="T7" fmla="*/ 68 h 76"/>
                <a:gd name="T8" fmla="*/ 64 w 76"/>
                <a:gd name="T9" fmla="*/ 64 h 76"/>
                <a:gd name="T10" fmla="*/ 68 w 76"/>
                <a:gd name="T11" fmla="*/ 59 h 76"/>
                <a:gd name="T12" fmla="*/ 72 w 76"/>
                <a:gd name="T13" fmla="*/ 53 h 76"/>
                <a:gd name="T14" fmla="*/ 74 w 76"/>
                <a:gd name="T15" fmla="*/ 45 h 76"/>
                <a:gd name="T16" fmla="*/ 76 w 76"/>
                <a:gd name="T17" fmla="*/ 38 h 76"/>
                <a:gd name="T18" fmla="*/ 74 w 76"/>
                <a:gd name="T19" fmla="*/ 28 h 76"/>
                <a:gd name="T20" fmla="*/ 72 w 76"/>
                <a:gd name="T21" fmla="*/ 23 h 76"/>
                <a:gd name="T22" fmla="*/ 68 w 76"/>
                <a:gd name="T23" fmla="*/ 15 h 76"/>
                <a:gd name="T24" fmla="*/ 64 w 76"/>
                <a:gd name="T25" fmla="*/ 11 h 76"/>
                <a:gd name="T26" fmla="*/ 57 w 76"/>
                <a:gd name="T27" fmla="*/ 5 h 76"/>
                <a:gd name="T28" fmla="*/ 51 w 76"/>
                <a:gd name="T29" fmla="*/ 4 h 76"/>
                <a:gd name="T30" fmla="*/ 43 w 76"/>
                <a:gd name="T31" fmla="*/ 0 h 76"/>
                <a:gd name="T32" fmla="*/ 38 w 76"/>
                <a:gd name="T33" fmla="*/ 0 h 76"/>
                <a:gd name="T34" fmla="*/ 28 w 76"/>
                <a:gd name="T35" fmla="*/ 0 h 76"/>
                <a:gd name="T36" fmla="*/ 22 w 76"/>
                <a:gd name="T37" fmla="*/ 4 h 76"/>
                <a:gd name="T38" fmla="*/ 15 w 76"/>
                <a:gd name="T39" fmla="*/ 5 h 76"/>
                <a:gd name="T40" fmla="*/ 9 w 76"/>
                <a:gd name="T41" fmla="*/ 11 h 76"/>
                <a:gd name="T42" fmla="*/ 5 w 76"/>
                <a:gd name="T43" fmla="*/ 15 h 76"/>
                <a:gd name="T44" fmla="*/ 3 w 76"/>
                <a:gd name="T45" fmla="*/ 23 h 76"/>
                <a:gd name="T46" fmla="*/ 0 w 76"/>
                <a:gd name="T47" fmla="*/ 28 h 76"/>
                <a:gd name="T48" fmla="*/ 0 w 76"/>
                <a:gd name="T49" fmla="*/ 38 h 76"/>
                <a:gd name="T50" fmla="*/ 0 w 76"/>
                <a:gd name="T51" fmla="*/ 45 h 76"/>
                <a:gd name="T52" fmla="*/ 3 w 76"/>
                <a:gd name="T53" fmla="*/ 53 h 76"/>
                <a:gd name="T54" fmla="*/ 5 w 76"/>
                <a:gd name="T55" fmla="*/ 59 h 76"/>
                <a:gd name="T56" fmla="*/ 9 w 76"/>
                <a:gd name="T57" fmla="*/ 64 h 76"/>
                <a:gd name="T58" fmla="*/ 15 w 76"/>
                <a:gd name="T59" fmla="*/ 68 h 76"/>
                <a:gd name="T60" fmla="*/ 22 w 76"/>
                <a:gd name="T61" fmla="*/ 72 h 76"/>
                <a:gd name="T62" fmla="*/ 28 w 76"/>
                <a:gd name="T63" fmla="*/ 74 h 76"/>
                <a:gd name="T64" fmla="*/ 38 w 76"/>
                <a:gd name="T65" fmla="*/ 76 h 76"/>
                <a:gd name="T66" fmla="*/ 38 w 76"/>
                <a:gd name="T6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6">
                  <a:moveTo>
                    <a:pt x="38" y="76"/>
                  </a:moveTo>
                  <a:lnTo>
                    <a:pt x="43" y="74"/>
                  </a:lnTo>
                  <a:lnTo>
                    <a:pt x="51" y="72"/>
                  </a:lnTo>
                  <a:lnTo>
                    <a:pt x="57" y="68"/>
                  </a:lnTo>
                  <a:lnTo>
                    <a:pt x="64" y="64"/>
                  </a:lnTo>
                  <a:lnTo>
                    <a:pt x="68" y="59"/>
                  </a:lnTo>
                  <a:lnTo>
                    <a:pt x="72" y="53"/>
                  </a:lnTo>
                  <a:lnTo>
                    <a:pt x="74" y="45"/>
                  </a:lnTo>
                  <a:lnTo>
                    <a:pt x="76" y="38"/>
                  </a:lnTo>
                  <a:lnTo>
                    <a:pt x="74" y="28"/>
                  </a:lnTo>
                  <a:lnTo>
                    <a:pt x="72" y="23"/>
                  </a:lnTo>
                  <a:lnTo>
                    <a:pt x="68" y="15"/>
                  </a:lnTo>
                  <a:lnTo>
                    <a:pt x="64" y="11"/>
                  </a:lnTo>
                  <a:lnTo>
                    <a:pt x="57" y="5"/>
                  </a:lnTo>
                  <a:lnTo>
                    <a:pt x="51" y="4"/>
                  </a:lnTo>
                  <a:lnTo>
                    <a:pt x="43" y="0"/>
                  </a:lnTo>
                  <a:lnTo>
                    <a:pt x="38" y="0"/>
                  </a:lnTo>
                  <a:lnTo>
                    <a:pt x="28" y="0"/>
                  </a:lnTo>
                  <a:lnTo>
                    <a:pt x="22" y="4"/>
                  </a:lnTo>
                  <a:lnTo>
                    <a:pt x="15" y="5"/>
                  </a:lnTo>
                  <a:lnTo>
                    <a:pt x="9" y="11"/>
                  </a:lnTo>
                  <a:lnTo>
                    <a:pt x="5" y="15"/>
                  </a:lnTo>
                  <a:lnTo>
                    <a:pt x="3" y="23"/>
                  </a:lnTo>
                  <a:lnTo>
                    <a:pt x="0" y="28"/>
                  </a:lnTo>
                  <a:lnTo>
                    <a:pt x="0" y="38"/>
                  </a:lnTo>
                  <a:lnTo>
                    <a:pt x="0" y="45"/>
                  </a:lnTo>
                  <a:lnTo>
                    <a:pt x="3" y="53"/>
                  </a:lnTo>
                  <a:lnTo>
                    <a:pt x="5" y="59"/>
                  </a:lnTo>
                  <a:lnTo>
                    <a:pt x="9" y="64"/>
                  </a:lnTo>
                  <a:lnTo>
                    <a:pt x="15" y="68"/>
                  </a:lnTo>
                  <a:lnTo>
                    <a:pt x="22" y="72"/>
                  </a:lnTo>
                  <a:lnTo>
                    <a:pt x="28" y="74"/>
                  </a:lnTo>
                  <a:lnTo>
                    <a:pt x="38" y="76"/>
                  </a:lnTo>
                  <a:lnTo>
                    <a:pt x="38" y="76"/>
                  </a:lnTo>
                  <a:close/>
                </a:path>
              </a:pathLst>
            </a:custGeom>
            <a:solidFill>
              <a:srgbClr val="4AD9BD"/>
            </a:solidFill>
            <a:ln>
              <a:noFill/>
            </a:ln>
            <a:extLst/>
          </p:spPr>
          <p:txBody>
            <a:bodyPr/>
            <a:lstStyle/>
            <a:p>
              <a:pPr fontAlgn="auto">
                <a:spcBef>
                  <a:spcPts val="0"/>
                </a:spcBef>
                <a:spcAft>
                  <a:spcPts val="0"/>
                </a:spcAft>
                <a:defRPr/>
              </a:pPr>
              <a:endParaRPr lang="en-US">
                <a:latin typeface="+mn-lt"/>
              </a:endParaRPr>
            </a:p>
          </p:txBody>
        </p:sp>
        <p:sp>
          <p:nvSpPr>
            <p:cNvPr id="38" name="Freeform 386"/>
            <p:cNvSpPr>
              <a:spLocks/>
            </p:cNvSpPr>
            <p:nvPr/>
          </p:nvSpPr>
          <p:spPr bwMode="auto">
            <a:xfrm>
              <a:off x="2137" y="3271"/>
              <a:ext cx="23" cy="23"/>
            </a:xfrm>
            <a:custGeom>
              <a:avLst/>
              <a:gdLst>
                <a:gd name="T0" fmla="*/ 25 w 48"/>
                <a:gd name="T1" fmla="*/ 45 h 45"/>
                <a:gd name="T2" fmla="*/ 32 w 48"/>
                <a:gd name="T3" fmla="*/ 43 h 45"/>
                <a:gd name="T4" fmla="*/ 40 w 48"/>
                <a:gd name="T5" fmla="*/ 38 h 45"/>
                <a:gd name="T6" fmla="*/ 44 w 48"/>
                <a:gd name="T7" fmla="*/ 30 h 45"/>
                <a:gd name="T8" fmla="*/ 48 w 48"/>
                <a:gd name="T9" fmla="*/ 22 h 45"/>
                <a:gd name="T10" fmla="*/ 46 w 48"/>
                <a:gd name="T11" fmla="*/ 19 h 45"/>
                <a:gd name="T12" fmla="*/ 44 w 48"/>
                <a:gd name="T13" fmla="*/ 13 h 45"/>
                <a:gd name="T14" fmla="*/ 42 w 48"/>
                <a:gd name="T15" fmla="*/ 9 h 45"/>
                <a:gd name="T16" fmla="*/ 40 w 48"/>
                <a:gd name="T17" fmla="*/ 5 h 45"/>
                <a:gd name="T18" fmla="*/ 32 w 48"/>
                <a:gd name="T19" fmla="*/ 1 h 45"/>
                <a:gd name="T20" fmla="*/ 25 w 48"/>
                <a:gd name="T21" fmla="*/ 0 h 45"/>
                <a:gd name="T22" fmla="*/ 19 w 48"/>
                <a:gd name="T23" fmla="*/ 0 h 45"/>
                <a:gd name="T24" fmla="*/ 15 w 48"/>
                <a:gd name="T25" fmla="*/ 1 h 45"/>
                <a:gd name="T26" fmla="*/ 10 w 48"/>
                <a:gd name="T27" fmla="*/ 3 h 45"/>
                <a:gd name="T28" fmla="*/ 8 w 48"/>
                <a:gd name="T29" fmla="*/ 5 h 45"/>
                <a:gd name="T30" fmla="*/ 4 w 48"/>
                <a:gd name="T31" fmla="*/ 9 h 45"/>
                <a:gd name="T32" fmla="*/ 2 w 48"/>
                <a:gd name="T33" fmla="*/ 13 h 45"/>
                <a:gd name="T34" fmla="*/ 0 w 48"/>
                <a:gd name="T35" fmla="*/ 19 h 45"/>
                <a:gd name="T36" fmla="*/ 0 w 48"/>
                <a:gd name="T37" fmla="*/ 22 h 45"/>
                <a:gd name="T38" fmla="*/ 2 w 48"/>
                <a:gd name="T39" fmla="*/ 30 h 45"/>
                <a:gd name="T40" fmla="*/ 8 w 48"/>
                <a:gd name="T41" fmla="*/ 38 h 45"/>
                <a:gd name="T42" fmla="*/ 10 w 48"/>
                <a:gd name="T43" fmla="*/ 39 h 45"/>
                <a:gd name="T44" fmla="*/ 15 w 48"/>
                <a:gd name="T45" fmla="*/ 43 h 45"/>
                <a:gd name="T46" fmla="*/ 19 w 48"/>
                <a:gd name="T47" fmla="*/ 45 h 45"/>
                <a:gd name="T48" fmla="*/ 25 w 48"/>
                <a:gd name="T49" fmla="*/ 45 h 45"/>
                <a:gd name="T50" fmla="*/ 25 w 48"/>
                <a:gd name="T5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5">
                  <a:moveTo>
                    <a:pt x="25" y="45"/>
                  </a:moveTo>
                  <a:lnTo>
                    <a:pt x="32" y="43"/>
                  </a:lnTo>
                  <a:lnTo>
                    <a:pt x="40" y="38"/>
                  </a:lnTo>
                  <a:lnTo>
                    <a:pt x="44" y="30"/>
                  </a:lnTo>
                  <a:lnTo>
                    <a:pt x="48" y="22"/>
                  </a:lnTo>
                  <a:lnTo>
                    <a:pt x="46" y="19"/>
                  </a:lnTo>
                  <a:lnTo>
                    <a:pt x="44" y="13"/>
                  </a:lnTo>
                  <a:lnTo>
                    <a:pt x="42" y="9"/>
                  </a:lnTo>
                  <a:lnTo>
                    <a:pt x="40" y="5"/>
                  </a:lnTo>
                  <a:lnTo>
                    <a:pt x="32" y="1"/>
                  </a:lnTo>
                  <a:lnTo>
                    <a:pt x="25" y="0"/>
                  </a:lnTo>
                  <a:lnTo>
                    <a:pt x="19" y="0"/>
                  </a:lnTo>
                  <a:lnTo>
                    <a:pt x="15" y="1"/>
                  </a:lnTo>
                  <a:lnTo>
                    <a:pt x="10" y="3"/>
                  </a:lnTo>
                  <a:lnTo>
                    <a:pt x="8" y="5"/>
                  </a:lnTo>
                  <a:lnTo>
                    <a:pt x="4" y="9"/>
                  </a:lnTo>
                  <a:lnTo>
                    <a:pt x="2" y="13"/>
                  </a:lnTo>
                  <a:lnTo>
                    <a:pt x="0" y="19"/>
                  </a:lnTo>
                  <a:lnTo>
                    <a:pt x="0" y="22"/>
                  </a:lnTo>
                  <a:lnTo>
                    <a:pt x="2" y="30"/>
                  </a:lnTo>
                  <a:lnTo>
                    <a:pt x="8" y="38"/>
                  </a:lnTo>
                  <a:lnTo>
                    <a:pt x="10" y="39"/>
                  </a:lnTo>
                  <a:lnTo>
                    <a:pt x="15" y="43"/>
                  </a:lnTo>
                  <a:lnTo>
                    <a:pt x="19" y="45"/>
                  </a:lnTo>
                  <a:lnTo>
                    <a:pt x="25" y="45"/>
                  </a:lnTo>
                  <a:lnTo>
                    <a:pt x="25" y="45"/>
                  </a:lnTo>
                  <a:close/>
                </a:path>
              </a:pathLst>
            </a:custGeom>
            <a:solidFill>
              <a:srgbClr val="9447FF"/>
            </a:solidFill>
            <a:ln>
              <a:noFill/>
            </a:ln>
            <a:extLst/>
          </p:spPr>
          <p:txBody>
            <a:bodyPr/>
            <a:lstStyle/>
            <a:p>
              <a:pPr fontAlgn="auto">
                <a:spcBef>
                  <a:spcPts val="0"/>
                </a:spcBef>
                <a:spcAft>
                  <a:spcPts val="0"/>
                </a:spcAft>
                <a:defRPr/>
              </a:pPr>
              <a:endParaRPr lang="en-US">
                <a:latin typeface="+mn-lt"/>
              </a:endParaRPr>
            </a:p>
          </p:txBody>
        </p:sp>
        <p:sp>
          <p:nvSpPr>
            <p:cNvPr id="39" name="Freeform 387"/>
            <p:cNvSpPr>
              <a:spLocks/>
            </p:cNvSpPr>
            <p:nvPr/>
          </p:nvSpPr>
          <p:spPr bwMode="auto">
            <a:xfrm>
              <a:off x="2183" y="3542"/>
              <a:ext cx="14" cy="14"/>
            </a:xfrm>
            <a:custGeom>
              <a:avLst/>
              <a:gdLst>
                <a:gd name="T0" fmla="*/ 15 w 29"/>
                <a:gd name="T1" fmla="*/ 29 h 29"/>
                <a:gd name="T2" fmla="*/ 19 w 29"/>
                <a:gd name="T3" fmla="*/ 27 h 29"/>
                <a:gd name="T4" fmla="*/ 25 w 29"/>
                <a:gd name="T5" fmla="*/ 25 h 29"/>
                <a:gd name="T6" fmla="*/ 27 w 29"/>
                <a:gd name="T7" fmla="*/ 19 h 29"/>
                <a:gd name="T8" fmla="*/ 29 w 29"/>
                <a:gd name="T9" fmla="*/ 14 h 29"/>
                <a:gd name="T10" fmla="*/ 27 w 29"/>
                <a:gd name="T11" fmla="*/ 8 h 29"/>
                <a:gd name="T12" fmla="*/ 25 w 29"/>
                <a:gd name="T13" fmla="*/ 4 h 29"/>
                <a:gd name="T14" fmla="*/ 19 w 29"/>
                <a:gd name="T15" fmla="*/ 0 h 29"/>
                <a:gd name="T16" fmla="*/ 15 w 29"/>
                <a:gd name="T17" fmla="*/ 0 h 29"/>
                <a:gd name="T18" fmla="*/ 10 w 29"/>
                <a:gd name="T19" fmla="*/ 0 h 29"/>
                <a:gd name="T20" fmla="*/ 4 w 29"/>
                <a:gd name="T21" fmla="*/ 4 h 29"/>
                <a:gd name="T22" fmla="*/ 0 w 29"/>
                <a:gd name="T23" fmla="*/ 8 h 29"/>
                <a:gd name="T24" fmla="*/ 0 w 29"/>
                <a:gd name="T25" fmla="*/ 14 h 29"/>
                <a:gd name="T26" fmla="*/ 0 w 29"/>
                <a:gd name="T27" fmla="*/ 19 h 29"/>
                <a:gd name="T28" fmla="*/ 4 w 29"/>
                <a:gd name="T29" fmla="*/ 25 h 29"/>
                <a:gd name="T30" fmla="*/ 10 w 29"/>
                <a:gd name="T31" fmla="*/ 27 h 29"/>
                <a:gd name="T32" fmla="*/ 15 w 29"/>
                <a:gd name="T33" fmla="*/ 29 h 29"/>
                <a:gd name="T34" fmla="*/ 15 w 29"/>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29"/>
                  </a:moveTo>
                  <a:lnTo>
                    <a:pt x="19" y="27"/>
                  </a:lnTo>
                  <a:lnTo>
                    <a:pt x="25" y="25"/>
                  </a:lnTo>
                  <a:lnTo>
                    <a:pt x="27" y="19"/>
                  </a:lnTo>
                  <a:lnTo>
                    <a:pt x="29" y="14"/>
                  </a:lnTo>
                  <a:lnTo>
                    <a:pt x="27" y="8"/>
                  </a:lnTo>
                  <a:lnTo>
                    <a:pt x="25" y="4"/>
                  </a:lnTo>
                  <a:lnTo>
                    <a:pt x="19" y="0"/>
                  </a:lnTo>
                  <a:lnTo>
                    <a:pt x="15" y="0"/>
                  </a:lnTo>
                  <a:lnTo>
                    <a:pt x="10" y="0"/>
                  </a:lnTo>
                  <a:lnTo>
                    <a:pt x="4" y="4"/>
                  </a:lnTo>
                  <a:lnTo>
                    <a:pt x="0" y="8"/>
                  </a:lnTo>
                  <a:lnTo>
                    <a:pt x="0" y="14"/>
                  </a:lnTo>
                  <a:lnTo>
                    <a:pt x="0" y="19"/>
                  </a:lnTo>
                  <a:lnTo>
                    <a:pt x="4" y="25"/>
                  </a:lnTo>
                  <a:lnTo>
                    <a:pt x="10" y="27"/>
                  </a:lnTo>
                  <a:lnTo>
                    <a:pt x="15" y="29"/>
                  </a:lnTo>
                  <a:lnTo>
                    <a:pt x="15" y="29"/>
                  </a:lnTo>
                  <a:close/>
                </a:path>
              </a:pathLst>
            </a:custGeom>
            <a:solidFill>
              <a:srgbClr val="9447FF"/>
            </a:solidFill>
            <a:ln>
              <a:noFill/>
            </a:ln>
            <a:extLst/>
          </p:spPr>
          <p:txBody>
            <a:bodyPr/>
            <a:lstStyle/>
            <a:p>
              <a:pPr fontAlgn="auto">
                <a:spcBef>
                  <a:spcPts val="0"/>
                </a:spcBef>
                <a:spcAft>
                  <a:spcPts val="0"/>
                </a:spcAft>
                <a:defRPr/>
              </a:pPr>
              <a:endParaRPr lang="en-US">
                <a:latin typeface="+mn-lt"/>
              </a:endParaRPr>
            </a:p>
          </p:txBody>
        </p:sp>
        <p:sp>
          <p:nvSpPr>
            <p:cNvPr id="40" name="Freeform 388"/>
            <p:cNvSpPr>
              <a:spLocks/>
            </p:cNvSpPr>
            <p:nvPr/>
          </p:nvSpPr>
          <p:spPr bwMode="auto">
            <a:xfrm>
              <a:off x="1921" y="3430"/>
              <a:ext cx="143" cy="202"/>
            </a:xfrm>
            <a:custGeom>
              <a:avLst/>
              <a:gdLst>
                <a:gd name="T0" fmla="*/ 69 w 288"/>
                <a:gd name="T1" fmla="*/ 0 h 403"/>
                <a:gd name="T2" fmla="*/ 288 w 288"/>
                <a:gd name="T3" fmla="*/ 65 h 403"/>
                <a:gd name="T4" fmla="*/ 246 w 288"/>
                <a:gd name="T5" fmla="*/ 384 h 403"/>
                <a:gd name="T6" fmla="*/ 0 w 288"/>
                <a:gd name="T7" fmla="*/ 403 h 403"/>
                <a:gd name="T8" fmla="*/ 0 w 288"/>
                <a:gd name="T9" fmla="*/ 399 h 403"/>
                <a:gd name="T10" fmla="*/ 0 w 288"/>
                <a:gd name="T11" fmla="*/ 390 h 403"/>
                <a:gd name="T12" fmla="*/ 0 w 288"/>
                <a:gd name="T13" fmla="*/ 374 h 403"/>
                <a:gd name="T14" fmla="*/ 0 w 288"/>
                <a:gd name="T15" fmla="*/ 355 h 403"/>
                <a:gd name="T16" fmla="*/ 2 w 288"/>
                <a:gd name="T17" fmla="*/ 331 h 403"/>
                <a:gd name="T18" fmla="*/ 4 w 288"/>
                <a:gd name="T19" fmla="*/ 304 h 403"/>
                <a:gd name="T20" fmla="*/ 6 w 288"/>
                <a:gd name="T21" fmla="*/ 276 h 403"/>
                <a:gd name="T22" fmla="*/ 10 w 288"/>
                <a:gd name="T23" fmla="*/ 247 h 403"/>
                <a:gd name="T24" fmla="*/ 14 w 288"/>
                <a:gd name="T25" fmla="*/ 215 h 403"/>
                <a:gd name="T26" fmla="*/ 18 w 288"/>
                <a:gd name="T27" fmla="*/ 182 h 403"/>
                <a:gd name="T28" fmla="*/ 21 w 288"/>
                <a:gd name="T29" fmla="*/ 152 h 403"/>
                <a:gd name="T30" fmla="*/ 27 w 288"/>
                <a:gd name="T31" fmla="*/ 122 h 403"/>
                <a:gd name="T32" fmla="*/ 31 w 288"/>
                <a:gd name="T33" fmla="*/ 95 h 403"/>
                <a:gd name="T34" fmla="*/ 38 w 288"/>
                <a:gd name="T35" fmla="*/ 70 h 403"/>
                <a:gd name="T36" fmla="*/ 46 w 288"/>
                <a:gd name="T37" fmla="*/ 47 h 403"/>
                <a:gd name="T38" fmla="*/ 54 w 288"/>
                <a:gd name="T39" fmla="*/ 32 h 403"/>
                <a:gd name="T40" fmla="*/ 69 w 288"/>
                <a:gd name="T41" fmla="*/ 0 h 403"/>
                <a:gd name="T42" fmla="*/ 69 w 288"/>
                <a:gd name="T4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403">
                  <a:moveTo>
                    <a:pt x="69" y="0"/>
                  </a:moveTo>
                  <a:lnTo>
                    <a:pt x="288" y="65"/>
                  </a:lnTo>
                  <a:lnTo>
                    <a:pt x="246" y="384"/>
                  </a:lnTo>
                  <a:lnTo>
                    <a:pt x="0" y="403"/>
                  </a:lnTo>
                  <a:lnTo>
                    <a:pt x="0" y="399"/>
                  </a:lnTo>
                  <a:lnTo>
                    <a:pt x="0" y="390"/>
                  </a:lnTo>
                  <a:lnTo>
                    <a:pt x="0" y="374"/>
                  </a:lnTo>
                  <a:lnTo>
                    <a:pt x="0" y="355"/>
                  </a:lnTo>
                  <a:lnTo>
                    <a:pt x="2" y="331"/>
                  </a:lnTo>
                  <a:lnTo>
                    <a:pt x="4" y="304"/>
                  </a:lnTo>
                  <a:lnTo>
                    <a:pt x="6" y="276"/>
                  </a:lnTo>
                  <a:lnTo>
                    <a:pt x="10" y="247"/>
                  </a:lnTo>
                  <a:lnTo>
                    <a:pt x="14" y="215"/>
                  </a:lnTo>
                  <a:lnTo>
                    <a:pt x="18" y="182"/>
                  </a:lnTo>
                  <a:lnTo>
                    <a:pt x="21" y="152"/>
                  </a:lnTo>
                  <a:lnTo>
                    <a:pt x="27" y="122"/>
                  </a:lnTo>
                  <a:lnTo>
                    <a:pt x="31" y="95"/>
                  </a:lnTo>
                  <a:lnTo>
                    <a:pt x="38" y="70"/>
                  </a:lnTo>
                  <a:lnTo>
                    <a:pt x="46" y="47"/>
                  </a:lnTo>
                  <a:lnTo>
                    <a:pt x="54" y="32"/>
                  </a:lnTo>
                  <a:lnTo>
                    <a:pt x="69" y="0"/>
                  </a:lnTo>
                  <a:lnTo>
                    <a:pt x="69" y="0"/>
                  </a:lnTo>
                  <a:close/>
                </a:path>
              </a:pathLst>
            </a:custGeom>
            <a:solidFill>
              <a:srgbClr val="FFF2CC"/>
            </a:solidFill>
            <a:ln>
              <a:noFill/>
            </a:ln>
            <a:extLst/>
          </p:spPr>
          <p:txBody>
            <a:bodyPr/>
            <a:lstStyle/>
            <a:p>
              <a:pPr fontAlgn="auto">
                <a:spcBef>
                  <a:spcPts val="0"/>
                </a:spcBef>
                <a:spcAft>
                  <a:spcPts val="0"/>
                </a:spcAft>
                <a:defRPr/>
              </a:pPr>
              <a:endParaRPr lang="en-US">
                <a:latin typeface="+mn-lt"/>
              </a:endParaRPr>
            </a:p>
          </p:txBody>
        </p:sp>
        <p:sp>
          <p:nvSpPr>
            <p:cNvPr id="41" name="Freeform 389"/>
            <p:cNvSpPr>
              <a:spLocks/>
            </p:cNvSpPr>
            <p:nvPr/>
          </p:nvSpPr>
          <p:spPr bwMode="auto">
            <a:xfrm>
              <a:off x="1933" y="3430"/>
              <a:ext cx="131" cy="88"/>
            </a:xfrm>
            <a:custGeom>
              <a:avLst/>
              <a:gdLst>
                <a:gd name="T0" fmla="*/ 0 w 263"/>
                <a:gd name="T1" fmla="*/ 122 h 175"/>
                <a:gd name="T2" fmla="*/ 249 w 263"/>
                <a:gd name="T3" fmla="*/ 175 h 175"/>
                <a:gd name="T4" fmla="*/ 263 w 263"/>
                <a:gd name="T5" fmla="*/ 65 h 175"/>
                <a:gd name="T6" fmla="*/ 44 w 263"/>
                <a:gd name="T7" fmla="*/ 0 h 175"/>
                <a:gd name="T8" fmla="*/ 42 w 263"/>
                <a:gd name="T9" fmla="*/ 2 h 175"/>
                <a:gd name="T10" fmla="*/ 38 w 263"/>
                <a:gd name="T11" fmla="*/ 9 h 175"/>
                <a:gd name="T12" fmla="*/ 36 w 263"/>
                <a:gd name="T13" fmla="*/ 13 h 175"/>
                <a:gd name="T14" fmla="*/ 34 w 263"/>
                <a:gd name="T15" fmla="*/ 21 h 175"/>
                <a:gd name="T16" fmla="*/ 31 w 263"/>
                <a:gd name="T17" fmla="*/ 27 h 175"/>
                <a:gd name="T18" fmla="*/ 29 w 263"/>
                <a:gd name="T19" fmla="*/ 34 h 175"/>
                <a:gd name="T20" fmla="*/ 25 w 263"/>
                <a:gd name="T21" fmla="*/ 42 h 175"/>
                <a:gd name="T22" fmla="*/ 23 w 263"/>
                <a:gd name="T23" fmla="*/ 49 h 175"/>
                <a:gd name="T24" fmla="*/ 19 w 263"/>
                <a:gd name="T25" fmla="*/ 57 h 175"/>
                <a:gd name="T26" fmla="*/ 17 w 263"/>
                <a:gd name="T27" fmla="*/ 66 h 175"/>
                <a:gd name="T28" fmla="*/ 13 w 263"/>
                <a:gd name="T29" fmla="*/ 74 h 175"/>
                <a:gd name="T30" fmla="*/ 12 w 263"/>
                <a:gd name="T31" fmla="*/ 84 h 175"/>
                <a:gd name="T32" fmla="*/ 10 w 263"/>
                <a:gd name="T33" fmla="*/ 91 h 175"/>
                <a:gd name="T34" fmla="*/ 8 w 263"/>
                <a:gd name="T35" fmla="*/ 101 h 175"/>
                <a:gd name="T36" fmla="*/ 0 w 263"/>
                <a:gd name="T37" fmla="*/ 122 h 175"/>
                <a:gd name="T38" fmla="*/ 0 w 263"/>
                <a:gd name="T39" fmla="*/ 1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3" h="175">
                  <a:moveTo>
                    <a:pt x="0" y="122"/>
                  </a:moveTo>
                  <a:lnTo>
                    <a:pt x="249" y="175"/>
                  </a:lnTo>
                  <a:lnTo>
                    <a:pt x="263" y="65"/>
                  </a:lnTo>
                  <a:lnTo>
                    <a:pt x="44" y="0"/>
                  </a:lnTo>
                  <a:lnTo>
                    <a:pt x="42" y="2"/>
                  </a:lnTo>
                  <a:lnTo>
                    <a:pt x="38" y="9"/>
                  </a:lnTo>
                  <a:lnTo>
                    <a:pt x="36" y="13"/>
                  </a:lnTo>
                  <a:lnTo>
                    <a:pt x="34" y="21"/>
                  </a:lnTo>
                  <a:lnTo>
                    <a:pt x="31" y="27"/>
                  </a:lnTo>
                  <a:lnTo>
                    <a:pt x="29" y="34"/>
                  </a:lnTo>
                  <a:lnTo>
                    <a:pt x="25" y="42"/>
                  </a:lnTo>
                  <a:lnTo>
                    <a:pt x="23" y="49"/>
                  </a:lnTo>
                  <a:lnTo>
                    <a:pt x="19" y="57"/>
                  </a:lnTo>
                  <a:lnTo>
                    <a:pt x="17" y="66"/>
                  </a:lnTo>
                  <a:lnTo>
                    <a:pt x="13" y="74"/>
                  </a:lnTo>
                  <a:lnTo>
                    <a:pt x="12" y="84"/>
                  </a:lnTo>
                  <a:lnTo>
                    <a:pt x="10" y="91"/>
                  </a:lnTo>
                  <a:lnTo>
                    <a:pt x="8" y="101"/>
                  </a:lnTo>
                  <a:lnTo>
                    <a:pt x="0" y="122"/>
                  </a:lnTo>
                  <a:lnTo>
                    <a:pt x="0" y="122"/>
                  </a:lnTo>
                  <a:close/>
                </a:path>
              </a:pathLst>
            </a:custGeom>
            <a:solidFill>
              <a:srgbClr val="E8D9D9"/>
            </a:solidFill>
            <a:ln>
              <a:noFill/>
            </a:ln>
            <a:extLst/>
          </p:spPr>
          <p:txBody>
            <a:bodyPr/>
            <a:lstStyle/>
            <a:p>
              <a:pPr fontAlgn="auto">
                <a:spcBef>
                  <a:spcPts val="0"/>
                </a:spcBef>
                <a:spcAft>
                  <a:spcPts val="0"/>
                </a:spcAft>
                <a:defRPr/>
              </a:pPr>
              <a:endParaRPr lang="en-US">
                <a:latin typeface="+mn-lt"/>
              </a:endParaRPr>
            </a:p>
          </p:txBody>
        </p:sp>
        <p:sp>
          <p:nvSpPr>
            <p:cNvPr id="42" name="Freeform 391"/>
            <p:cNvSpPr>
              <a:spLocks/>
            </p:cNvSpPr>
            <p:nvPr/>
          </p:nvSpPr>
          <p:spPr bwMode="auto">
            <a:xfrm>
              <a:off x="2255" y="3094"/>
              <a:ext cx="89" cy="51"/>
            </a:xfrm>
            <a:custGeom>
              <a:avLst/>
              <a:gdLst>
                <a:gd name="T0" fmla="*/ 0 w 177"/>
                <a:gd name="T1" fmla="*/ 103 h 103"/>
                <a:gd name="T2" fmla="*/ 40 w 177"/>
                <a:gd name="T3" fmla="*/ 15 h 103"/>
                <a:gd name="T4" fmla="*/ 177 w 177"/>
                <a:gd name="T5" fmla="*/ 0 h 103"/>
                <a:gd name="T6" fmla="*/ 148 w 177"/>
                <a:gd name="T7" fmla="*/ 95 h 103"/>
                <a:gd name="T8" fmla="*/ 0 w 177"/>
                <a:gd name="T9" fmla="*/ 103 h 103"/>
                <a:gd name="T10" fmla="*/ 0 w 177"/>
                <a:gd name="T11" fmla="*/ 103 h 103"/>
              </a:gdLst>
              <a:ahLst/>
              <a:cxnLst>
                <a:cxn ang="0">
                  <a:pos x="T0" y="T1"/>
                </a:cxn>
                <a:cxn ang="0">
                  <a:pos x="T2" y="T3"/>
                </a:cxn>
                <a:cxn ang="0">
                  <a:pos x="T4" y="T5"/>
                </a:cxn>
                <a:cxn ang="0">
                  <a:pos x="T6" y="T7"/>
                </a:cxn>
                <a:cxn ang="0">
                  <a:pos x="T8" y="T9"/>
                </a:cxn>
                <a:cxn ang="0">
                  <a:pos x="T10" y="T11"/>
                </a:cxn>
              </a:cxnLst>
              <a:rect l="0" t="0" r="r" b="b"/>
              <a:pathLst>
                <a:path w="177" h="103">
                  <a:moveTo>
                    <a:pt x="0" y="103"/>
                  </a:moveTo>
                  <a:lnTo>
                    <a:pt x="40" y="15"/>
                  </a:lnTo>
                  <a:lnTo>
                    <a:pt x="177" y="0"/>
                  </a:lnTo>
                  <a:lnTo>
                    <a:pt x="148" y="95"/>
                  </a:lnTo>
                  <a:lnTo>
                    <a:pt x="0" y="103"/>
                  </a:lnTo>
                  <a:lnTo>
                    <a:pt x="0" y="103"/>
                  </a:lnTo>
                  <a:close/>
                </a:path>
              </a:pathLst>
            </a:custGeom>
            <a:solidFill>
              <a:srgbClr val="B8B8D9"/>
            </a:solidFill>
            <a:ln>
              <a:noFill/>
            </a:ln>
            <a:extLst/>
          </p:spPr>
          <p:txBody>
            <a:bodyPr/>
            <a:lstStyle/>
            <a:p>
              <a:pPr fontAlgn="auto">
                <a:spcBef>
                  <a:spcPts val="0"/>
                </a:spcBef>
                <a:spcAft>
                  <a:spcPts val="0"/>
                </a:spcAft>
                <a:defRPr/>
              </a:pPr>
              <a:endParaRPr lang="en-US">
                <a:latin typeface="+mn-lt"/>
              </a:endParaRPr>
            </a:p>
          </p:txBody>
        </p:sp>
        <p:sp>
          <p:nvSpPr>
            <p:cNvPr id="43" name="Freeform 392"/>
            <p:cNvSpPr>
              <a:spLocks/>
            </p:cNvSpPr>
            <p:nvPr/>
          </p:nvSpPr>
          <p:spPr bwMode="auto">
            <a:xfrm>
              <a:off x="2240" y="3238"/>
              <a:ext cx="136" cy="133"/>
            </a:xfrm>
            <a:custGeom>
              <a:avLst/>
              <a:gdLst>
                <a:gd name="T0" fmla="*/ 0 w 272"/>
                <a:gd name="T1" fmla="*/ 179 h 266"/>
                <a:gd name="T2" fmla="*/ 4 w 272"/>
                <a:gd name="T3" fmla="*/ 173 h 266"/>
                <a:gd name="T4" fmla="*/ 14 w 272"/>
                <a:gd name="T5" fmla="*/ 164 h 266"/>
                <a:gd name="T6" fmla="*/ 31 w 272"/>
                <a:gd name="T7" fmla="*/ 154 h 266"/>
                <a:gd name="T8" fmla="*/ 54 w 272"/>
                <a:gd name="T9" fmla="*/ 143 h 266"/>
                <a:gd name="T10" fmla="*/ 84 w 272"/>
                <a:gd name="T11" fmla="*/ 133 h 266"/>
                <a:gd name="T12" fmla="*/ 122 w 272"/>
                <a:gd name="T13" fmla="*/ 127 h 266"/>
                <a:gd name="T14" fmla="*/ 168 w 272"/>
                <a:gd name="T15" fmla="*/ 127 h 266"/>
                <a:gd name="T16" fmla="*/ 202 w 272"/>
                <a:gd name="T17" fmla="*/ 129 h 266"/>
                <a:gd name="T18" fmla="*/ 217 w 272"/>
                <a:gd name="T19" fmla="*/ 126 h 266"/>
                <a:gd name="T20" fmla="*/ 227 w 272"/>
                <a:gd name="T21" fmla="*/ 118 h 266"/>
                <a:gd name="T22" fmla="*/ 234 w 272"/>
                <a:gd name="T23" fmla="*/ 106 h 266"/>
                <a:gd name="T24" fmla="*/ 240 w 272"/>
                <a:gd name="T25" fmla="*/ 93 h 266"/>
                <a:gd name="T26" fmla="*/ 242 w 272"/>
                <a:gd name="T27" fmla="*/ 80 h 266"/>
                <a:gd name="T28" fmla="*/ 246 w 272"/>
                <a:gd name="T29" fmla="*/ 65 h 266"/>
                <a:gd name="T30" fmla="*/ 248 w 272"/>
                <a:gd name="T31" fmla="*/ 53 h 266"/>
                <a:gd name="T32" fmla="*/ 259 w 272"/>
                <a:gd name="T33" fmla="*/ 0 h 266"/>
                <a:gd name="T34" fmla="*/ 263 w 272"/>
                <a:gd name="T35" fmla="*/ 10 h 266"/>
                <a:gd name="T36" fmla="*/ 265 w 272"/>
                <a:gd name="T37" fmla="*/ 21 h 266"/>
                <a:gd name="T38" fmla="*/ 267 w 272"/>
                <a:gd name="T39" fmla="*/ 36 h 266"/>
                <a:gd name="T40" fmla="*/ 268 w 272"/>
                <a:gd name="T41" fmla="*/ 55 h 266"/>
                <a:gd name="T42" fmla="*/ 272 w 272"/>
                <a:gd name="T43" fmla="*/ 76 h 266"/>
                <a:gd name="T44" fmla="*/ 272 w 272"/>
                <a:gd name="T45" fmla="*/ 99 h 266"/>
                <a:gd name="T46" fmla="*/ 272 w 272"/>
                <a:gd name="T47" fmla="*/ 124 h 266"/>
                <a:gd name="T48" fmla="*/ 261 w 272"/>
                <a:gd name="T49" fmla="*/ 152 h 266"/>
                <a:gd name="T50" fmla="*/ 238 w 272"/>
                <a:gd name="T51" fmla="*/ 183 h 266"/>
                <a:gd name="T52" fmla="*/ 208 w 272"/>
                <a:gd name="T53" fmla="*/ 211 h 266"/>
                <a:gd name="T54" fmla="*/ 175 w 272"/>
                <a:gd name="T55" fmla="*/ 238 h 266"/>
                <a:gd name="T56" fmla="*/ 141 w 272"/>
                <a:gd name="T57" fmla="*/ 257 h 266"/>
                <a:gd name="T58" fmla="*/ 113 w 272"/>
                <a:gd name="T59" fmla="*/ 266 h 266"/>
                <a:gd name="T60" fmla="*/ 93 w 272"/>
                <a:gd name="T61" fmla="*/ 264 h 266"/>
                <a:gd name="T62" fmla="*/ 90 w 272"/>
                <a:gd name="T63" fmla="*/ 245 h 266"/>
                <a:gd name="T64" fmla="*/ 86 w 272"/>
                <a:gd name="T65" fmla="*/ 221 h 266"/>
                <a:gd name="T66" fmla="*/ 76 w 272"/>
                <a:gd name="T67" fmla="*/ 203 h 266"/>
                <a:gd name="T68" fmla="*/ 63 w 272"/>
                <a:gd name="T69" fmla="*/ 192 h 266"/>
                <a:gd name="T70" fmla="*/ 46 w 272"/>
                <a:gd name="T71" fmla="*/ 184 h 266"/>
                <a:gd name="T72" fmla="*/ 29 w 272"/>
                <a:gd name="T73" fmla="*/ 181 h 266"/>
                <a:gd name="T74" fmla="*/ 14 w 272"/>
                <a:gd name="T75" fmla="*/ 179 h 266"/>
                <a:gd name="T76" fmla="*/ 4 w 272"/>
                <a:gd name="T77" fmla="*/ 179 h 266"/>
                <a:gd name="T78" fmla="*/ 0 w 272"/>
                <a:gd name="T79" fmla="*/ 18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266">
                  <a:moveTo>
                    <a:pt x="0" y="181"/>
                  </a:moveTo>
                  <a:lnTo>
                    <a:pt x="0" y="179"/>
                  </a:lnTo>
                  <a:lnTo>
                    <a:pt x="2" y="177"/>
                  </a:lnTo>
                  <a:lnTo>
                    <a:pt x="4" y="173"/>
                  </a:lnTo>
                  <a:lnTo>
                    <a:pt x="10" y="169"/>
                  </a:lnTo>
                  <a:lnTo>
                    <a:pt x="14" y="164"/>
                  </a:lnTo>
                  <a:lnTo>
                    <a:pt x="21" y="160"/>
                  </a:lnTo>
                  <a:lnTo>
                    <a:pt x="31" y="154"/>
                  </a:lnTo>
                  <a:lnTo>
                    <a:pt x="42" y="148"/>
                  </a:lnTo>
                  <a:lnTo>
                    <a:pt x="54" y="143"/>
                  </a:lnTo>
                  <a:lnTo>
                    <a:pt x="69" y="137"/>
                  </a:lnTo>
                  <a:lnTo>
                    <a:pt x="84" y="133"/>
                  </a:lnTo>
                  <a:lnTo>
                    <a:pt x="103" y="129"/>
                  </a:lnTo>
                  <a:lnTo>
                    <a:pt x="122" y="127"/>
                  </a:lnTo>
                  <a:lnTo>
                    <a:pt x="143" y="126"/>
                  </a:lnTo>
                  <a:lnTo>
                    <a:pt x="168" y="127"/>
                  </a:lnTo>
                  <a:lnTo>
                    <a:pt x="194" y="129"/>
                  </a:lnTo>
                  <a:lnTo>
                    <a:pt x="202" y="129"/>
                  </a:lnTo>
                  <a:lnTo>
                    <a:pt x="209" y="129"/>
                  </a:lnTo>
                  <a:lnTo>
                    <a:pt x="217" y="126"/>
                  </a:lnTo>
                  <a:lnTo>
                    <a:pt x="223" y="124"/>
                  </a:lnTo>
                  <a:lnTo>
                    <a:pt x="227" y="118"/>
                  </a:lnTo>
                  <a:lnTo>
                    <a:pt x="232" y="112"/>
                  </a:lnTo>
                  <a:lnTo>
                    <a:pt x="234" y="106"/>
                  </a:lnTo>
                  <a:lnTo>
                    <a:pt x="238" y="101"/>
                  </a:lnTo>
                  <a:lnTo>
                    <a:pt x="240" y="93"/>
                  </a:lnTo>
                  <a:lnTo>
                    <a:pt x="242" y="87"/>
                  </a:lnTo>
                  <a:lnTo>
                    <a:pt x="242" y="80"/>
                  </a:lnTo>
                  <a:lnTo>
                    <a:pt x="244" y="72"/>
                  </a:lnTo>
                  <a:lnTo>
                    <a:pt x="246" y="65"/>
                  </a:lnTo>
                  <a:lnTo>
                    <a:pt x="246" y="59"/>
                  </a:lnTo>
                  <a:lnTo>
                    <a:pt x="248" y="53"/>
                  </a:lnTo>
                  <a:lnTo>
                    <a:pt x="248" y="49"/>
                  </a:lnTo>
                  <a:lnTo>
                    <a:pt x="259" y="0"/>
                  </a:lnTo>
                  <a:lnTo>
                    <a:pt x="259" y="2"/>
                  </a:lnTo>
                  <a:lnTo>
                    <a:pt x="263" y="10"/>
                  </a:lnTo>
                  <a:lnTo>
                    <a:pt x="263" y="15"/>
                  </a:lnTo>
                  <a:lnTo>
                    <a:pt x="265" y="21"/>
                  </a:lnTo>
                  <a:lnTo>
                    <a:pt x="267" y="29"/>
                  </a:lnTo>
                  <a:lnTo>
                    <a:pt x="267" y="36"/>
                  </a:lnTo>
                  <a:lnTo>
                    <a:pt x="268" y="44"/>
                  </a:lnTo>
                  <a:lnTo>
                    <a:pt x="268" y="55"/>
                  </a:lnTo>
                  <a:lnTo>
                    <a:pt x="270" y="65"/>
                  </a:lnTo>
                  <a:lnTo>
                    <a:pt x="272" y="76"/>
                  </a:lnTo>
                  <a:lnTo>
                    <a:pt x="272" y="87"/>
                  </a:lnTo>
                  <a:lnTo>
                    <a:pt x="272" y="99"/>
                  </a:lnTo>
                  <a:lnTo>
                    <a:pt x="272" y="112"/>
                  </a:lnTo>
                  <a:lnTo>
                    <a:pt x="272" y="124"/>
                  </a:lnTo>
                  <a:lnTo>
                    <a:pt x="267" y="137"/>
                  </a:lnTo>
                  <a:lnTo>
                    <a:pt x="261" y="152"/>
                  </a:lnTo>
                  <a:lnTo>
                    <a:pt x="251" y="167"/>
                  </a:lnTo>
                  <a:lnTo>
                    <a:pt x="238" y="183"/>
                  </a:lnTo>
                  <a:lnTo>
                    <a:pt x="223" y="196"/>
                  </a:lnTo>
                  <a:lnTo>
                    <a:pt x="208" y="211"/>
                  </a:lnTo>
                  <a:lnTo>
                    <a:pt x="190" y="224"/>
                  </a:lnTo>
                  <a:lnTo>
                    <a:pt x="175" y="238"/>
                  </a:lnTo>
                  <a:lnTo>
                    <a:pt x="156" y="249"/>
                  </a:lnTo>
                  <a:lnTo>
                    <a:pt x="141" y="257"/>
                  </a:lnTo>
                  <a:lnTo>
                    <a:pt x="126" y="262"/>
                  </a:lnTo>
                  <a:lnTo>
                    <a:pt x="113" y="266"/>
                  </a:lnTo>
                  <a:lnTo>
                    <a:pt x="101" y="266"/>
                  </a:lnTo>
                  <a:lnTo>
                    <a:pt x="93" y="264"/>
                  </a:lnTo>
                  <a:lnTo>
                    <a:pt x="88" y="257"/>
                  </a:lnTo>
                  <a:lnTo>
                    <a:pt x="90" y="245"/>
                  </a:lnTo>
                  <a:lnTo>
                    <a:pt x="88" y="232"/>
                  </a:lnTo>
                  <a:lnTo>
                    <a:pt x="86" y="221"/>
                  </a:lnTo>
                  <a:lnTo>
                    <a:pt x="82" y="211"/>
                  </a:lnTo>
                  <a:lnTo>
                    <a:pt x="76" y="203"/>
                  </a:lnTo>
                  <a:lnTo>
                    <a:pt x="69" y="196"/>
                  </a:lnTo>
                  <a:lnTo>
                    <a:pt x="63" y="192"/>
                  </a:lnTo>
                  <a:lnTo>
                    <a:pt x="54" y="186"/>
                  </a:lnTo>
                  <a:lnTo>
                    <a:pt x="46" y="184"/>
                  </a:lnTo>
                  <a:lnTo>
                    <a:pt x="36" y="183"/>
                  </a:lnTo>
                  <a:lnTo>
                    <a:pt x="29" y="181"/>
                  </a:lnTo>
                  <a:lnTo>
                    <a:pt x="21" y="179"/>
                  </a:lnTo>
                  <a:lnTo>
                    <a:pt x="14" y="179"/>
                  </a:lnTo>
                  <a:lnTo>
                    <a:pt x="8" y="179"/>
                  </a:lnTo>
                  <a:lnTo>
                    <a:pt x="4" y="179"/>
                  </a:lnTo>
                  <a:lnTo>
                    <a:pt x="0" y="179"/>
                  </a:lnTo>
                  <a:lnTo>
                    <a:pt x="0" y="181"/>
                  </a:lnTo>
                  <a:lnTo>
                    <a:pt x="0" y="181"/>
                  </a:lnTo>
                  <a:close/>
                </a:path>
              </a:pathLst>
            </a:custGeom>
            <a:solidFill>
              <a:srgbClr val="FFEDED"/>
            </a:solidFill>
            <a:ln>
              <a:noFill/>
            </a:ln>
            <a:extLst/>
          </p:spPr>
          <p:txBody>
            <a:bodyPr/>
            <a:lstStyle/>
            <a:p>
              <a:pPr fontAlgn="auto">
                <a:spcBef>
                  <a:spcPts val="0"/>
                </a:spcBef>
                <a:spcAft>
                  <a:spcPts val="0"/>
                </a:spcAft>
                <a:defRPr/>
              </a:pPr>
              <a:endParaRPr lang="en-US">
                <a:latin typeface="+mn-lt"/>
              </a:endParaRPr>
            </a:p>
          </p:txBody>
        </p:sp>
      </p:grpSp>
      <p:sp>
        <p:nvSpPr>
          <p:cNvPr id="140" name="Title 1"/>
          <p:cNvSpPr>
            <a:spLocks noGrp="1"/>
          </p:cNvSpPr>
          <p:nvPr>
            <p:ph type="title"/>
          </p:nvPr>
        </p:nvSpPr>
        <p:spPr>
          <a:xfrm>
            <a:off x="1601296" y="1160710"/>
            <a:ext cx="6820603" cy="1155434"/>
          </a:xfrm>
        </p:spPr>
        <p:txBody>
          <a:bodyPr/>
          <a:lstStyle>
            <a:lvl1pPr algn="ctr">
              <a:lnSpc>
                <a:spcPts val="4500"/>
              </a:lnSpc>
              <a:defRPr b="1">
                <a:latin typeface="+mj-lt"/>
              </a:defRPr>
            </a:lvl1pPr>
          </a:lstStyle>
          <a:p>
            <a:r>
              <a:rPr lang="en-US" dirty="0" smtClean="0"/>
              <a:t>Click to edit Master title style</a:t>
            </a:r>
            <a:endParaRPr lang="en-US" dirty="0"/>
          </a:p>
        </p:txBody>
      </p:sp>
      <p:sp>
        <p:nvSpPr>
          <p:cNvPr id="142" name="Content Placeholder 2"/>
          <p:cNvSpPr>
            <a:spLocks noGrp="1"/>
          </p:cNvSpPr>
          <p:nvPr>
            <p:ph idx="1"/>
          </p:nvPr>
        </p:nvSpPr>
        <p:spPr>
          <a:xfrm>
            <a:off x="1806790" y="2332037"/>
            <a:ext cx="6615110" cy="39163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Date Placeholder 2"/>
          <p:cNvSpPr>
            <a:spLocks noGrp="1"/>
          </p:cNvSpPr>
          <p:nvPr>
            <p:ph type="dt" sz="half" idx="10"/>
          </p:nvPr>
        </p:nvSpPr>
        <p:spPr/>
        <p:txBody>
          <a:bodyPr/>
          <a:lstStyle>
            <a:lvl1pPr>
              <a:defRPr/>
            </a:lvl1pPr>
          </a:lstStyle>
          <a:p>
            <a:pPr>
              <a:defRPr/>
            </a:pPr>
            <a:fld id="{24485B7A-1129-4761-8DE8-2FA088DA9C37}" type="datetimeFigureOut">
              <a:rPr lang="en-US"/>
              <a:pPr>
                <a:defRPr/>
              </a:pPr>
              <a:t>3/16/2015</a:t>
            </a:fld>
            <a:endParaRPr lang="en-US"/>
          </a:p>
        </p:txBody>
      </p:sp>
      <p:sp>
        <p:nvSpPr>
          <p:cNvPr id="45" name="Footer Placeholder 3"/>
          <p:cNvSpPr>
            <a:spLocks noGrp="1"/>
          </p:cNvSpPr>
          <p:nvPr>
            <p:ph type="ftr" sz="quarter" idx="11"/>
          </p:nvPr>
        </p:nvSpPr>
        <p:spPr/>
        <p:txBody>
          <a:bodyPr/>
          <a:lstStyle>
            <a:lvl1pPr>
              <a:defRPr/>
            </a:lvl1pPr>
          </a:lstStyle>
          <a:p>
            <a:pPr>
              <a:defRPr/>
            </a:pPr>
            <a:endParaRPr lang="en-US"/>
          </a:p>
        </p:txBody>
      </p:sp>
      <p:sp>
        <p:nvSpPr>
          <p:cNvPr id="46" name="Slide Number Placeholder 4"/>
          <p:cNvSpPr>
            <a:spLocks noGrp="1"/>
          </p:cNvSpPr>
          <p:nvPr>
            <p:ph type="sldNum" sz="quarter" idx="12"/>
          </p:nvPr>
        </p:nvSpPr>
        <p:spPr/>
        <p:txBody>
          <a:bodyPr/>
          <a:lstStyle>
            <a:lvl1pPr>
              <a:defRPr/>
            </a:lvl1pPr>
          </a:lstStyle>
          <a:p>
            <a:pPr>
              <a:defRPr/>
            </a:pPr>
            <a:fld id="{A82F05C7-E62B-47C6-87C5-4119F4286E82}"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90"/>
          <p:cNvPicPr>
            <a:picLocks noChangeAspect="1"/>
          </p:cNvPicPr>
          <p:nvPr userDrawn="1">
            <p:custDataLst>
              <p:tags r:id="rId1"/>
            </p:custDataLst>
          </p:nvPr>
        </p:nvPicPr>
        <p:blipFill>
          <a:blip r:embed="rId3"/>
          <a:srcRect/>
          <a:stretch>
            <a:fillRect/>
          </a:stretch>
        </p:blipFill>
        <p:spPr bwMode="auto">
          <a:xfrm>
            <a:off x="76200" y="-1724025"/>
            <a:ext cx="10363200" cy="9059863"/>
          </a:xfrm>
          <a:prstGeom prst="rect">
            <a:avLst/>
          </a:prstGeom>
          <a:noFill/>
          <a:ln w="9525">
            <a:noFill/>
            <a:miter lim="800000"/>
            <a:headEnd/>
            <a:tailEnd/>
          </a:ln>
        </p:spPr>
      </p:pic>
      <p:grpSp>
        <p:nvGrpSpPr>
          <p:cNvPr id="4" name="Group 55"/>
          <p:cNvGrpSpPr/>
          <p:nvPr userDrawn="1"/>
        </p:nvGrpSpPr>
        <p:grpSpPr>
          <a:xfrm flipH="1">
            <a:off x="-762000" y="2653096"/>
            <a:ext cx="3618501" cy="7573889"/>
            <a:chOff x="4096308" y="1178718"/>
            <a:chExt cx="2177493" cy="4557713"/>
          </a:xfrm>
          <a:effectLst>
            <a:outerShdw blurRad="50800" dist="38100" dir="2700000" algn="tl" rotWithShape="0">
              <a:prstClr val="black">
                <a:alpha val="40000"/>
              </a:prstClr>
            </a:outerShdw>
          </a:effectLst>
        </p:grpSpPr>
        <p:sp>
          <p:nvSpPr>
            <p:cNvPr id="5" name="Freeform 26"/>
            <p:cNvSpPr>
              <a:spLocks/>
            </p:cNvSpPr>
            <p:nvPr/>
          </p:nvSpPr>
          <p:spPr bwMode="auto">
            <a:xfrm>
              <a:off x="4595814" y="3508238"/>
              <a:ext cx="493713" cy="376238"/>
            </a:xfrm>
            <a:custGeom>
              <a:avLst/>
              <a:gdLst>
                <a:gd name="T0" fmla="*/ 0 w 311"/>
                <a:gd name="T1" fmla="*/ 108 h 237"/>
                <a:gd name="T2" fmla="*/ 4 w 311"/>
                <a:gd name="T3" fmla="*/ 113 h 237"/>
                <a:gd name="T4" fmla="*/ 9 w 311"/>
                <a:gd name="T5" fmla="*/ 120 h 237"/>
                <a:gd name="T6" fmla="*/ 19 w 311"/>
                <a:gd name="T7" fmla="*/ 127 h 237"/>
                <a:gd name="T8" fmla="*/ 26 w 311"/>
                <a:gd name="T9" fmla="*/ 136 h 237"/>
                <a:gd name="T10" fmla="*/ 35 w 311"/>
                <a:gd name="T11" fmla="*/ 148 h 237"/>
                <a:gd name="T12" fmla="*/ 47 w 311"/>
                <a:gd name="T13" fmla="*/ 157 h 237"/>
                <a:gd name="T14" fmla="*/ 59 w 311"/>
                <a:gd name="T15" fmla="*/ 172 h 237"/>
                <a:gd name="T16" fmla="*/ 70 w 311"/>
                <a:gd name="T17" fmla="*/ 183 h 237"/>
                <a:gd name="T18" fmla="*/ 82 w 311"/>
                <a:gd name="T19" fmla="*/ 195 h 237"/>
                <a:gd name="T20" fmla="*/ 94 w 311"/>
                <a:gd name="T21" fmla="*/ 205 h 237"/>
                <a:gd name="T22" fmla="*/ 106 w 311"/>
                <a:gd name="T23" fmla="*/ 216 h 237"/>
                <a:gd name="T24" fmla="*/ 115 w 311"/>
                <a:gd name="T25" fmla="*/ 223 h 237"/>
                <a:gd name="T26" fmla="*/ 127 w 311"/>
                <a:gd name="T27" fmla="*/ 230 h 237"/>
                <a:gd name="T28" fmla="*/ 136 w 311"/>
                <a:gd name="T29" fmla="*/ 233 h 237"/>
                <a:gd name="T30" fmla="*/ 146 w 311"/>
                <a:gd name="T31" fmla="*/ 237 h 237"/>
                <a:gd name="T32" fmla="*/ 150 w 311"/>
                <a:gd name="T33" fmla="*/ 235 h 237"/>
                <a:gd name="T34" fmla="*/ 160 w 311"/>
                <a:gd name="T35" fmla="*/ 235 h 237"/>
                <a:gd name="T36" fmla="*/ 169 w 311"/>
                <a:gd name="T37" fmla="*/ 233 h 237"/>
                <a:gd name="T38" fmla="*/ 181 w 311"/>
                <a:gd name="T39" fmla="*/ 230 h 237"/>
                <a:gd name="T40" fmla="*/ 193 w 311"/>
                <a:gd name="T41" fmla="*/ 228 h 237"/>
                <a:gd name="T42" fmla="*/ 205 w 311"/>
                <a:gd name="T43" fmla="*/ 226 h 237"/>
                <a:gd name="T44" fmla="*/ 219 w 311"/>
                <a:gd name="T45" fmla="*/ 221 h 237"/>
                <a:gd name="T46" fmla="*/ 233 w 311"/>
                <a:gd name="T47" fmla="*/ 216 h 237"/>
                <a:gd name="T48" fmla="*/ 245 w 311"/>
                <a:gd name="T49" fmla="*/ 212 h 237"/>
                <a:gd name="T50" fmla="*/ 256 w 311"/>
                <a:gd name="T51" fmla="*/ 207 h 237"/>
                <a:gd name="T52" fmla="*/ 266 w 311"/>
                <a:gd name="T53" fmla="*/ 202 h 237"/>
                <a:gd name="T54" fmla="*/ 280 w 311"/>
                <a:gd name="T55" fmla="*/ 195 h 237"/>
                <a:gd name="T56" fmla="*/ 287 w 311"/>
                <a:gd name="T57" fmla="*/ 190 h 237"/>
                <a:gd name="T58" fmla="*/ 297 w 311"/>
                <a:gd name="T59" fmla="*/ 183 h 237"/>
                <a:gd name="T60" fmla="*/ 301 w 311"/>
                <a:gd name="T61" fmla="*/ 179 h 237"/>
                <a:gd name="T62" fmla="*/ 308 w 311"/>
                <a:gd name="T63" fmla="*/ 174 h 237"/>
                <a:gd name="T64" fmla="*/ 311 w 311"/>
                <a:gd name="T65" fmla="*/ 164 h 237"/>
                <a:gd name="T66" fmla="*/ 311 w 311"/>
                <a:gd name="T67" fmla="*/ 157 h 237"/>
                <a:gd name="T68" fmla="*/ 311 w 311"/>
                <a:gd name="T69" fmla="*/ 146 h 237"/>
                <a:gd name="T70" fmla="*/ 308 w 311"/>
                <a:gd name="T71" fmla="*/ 136 h 237"/>
                <a:gd name="T72" fmla="*/ 306 w 311"/>
                <a:gd name="T73" fmla="*/ 124 h 237"/>
                <a:gd name="T74" fmla="*/ 304 w 311"/>
                <a:gd name="T75" fmla="*/ 113 h 237"/>
                <a:gd name="T76" fmla="*/ 299 w 311"/>
                <a:gd name="T77" fmla="*/ 99 h 237"/>
                <a:gd name="T78" fmla="*/ 297 w 311"/>
                <a:gd name="T79" fmla="*/ 87 h 237"/>
                <a:gd name="T80" fmla="*/ 292 w 311"/>
                <a:gd name="T81" fmla="*/ 75 h 237"/>
                <a:gd name="T82" fmla="*/ 287 w 311"/>
                <a:gd name="T83" fmla="*/ 63 h 237"/>
                <a:gd name="T84" fmla="*/ 282 w 311"/>
                <a:gd name="T85" fmla="*/ 51 h 237"/>
                <a:gd name="T86" fmla="*/ 280 w 311"/>
                <a:gd name="T87" fmla="*/ 44 h 237"/>
                <a:gd name="T88" fmla="*/ 278 w 311"/>
                <a:gd name="T89" fmla="*/ 35 h 237"/>
                <a:gd name="T90" fmla="*/ 275 w 311"/>
                <a:gd name="T91" fmla="*/ 30 h 237"/>
                <a:gd name="T92" fmla="*/ 273 w 311"/>
                <a:gd name="T93" fmla="*/ 26 h 237"/>
                <a:gd name="T94" fmla="*/ 139 w 311"/>
                <a:gd name="T95" fmla="*/ 0 h 237"/>
                <a:gd name="T96" fmla="*/ 0 w 311"/>
                <a:gd name="T97" fmla="*/ 108 h 237"/>
                <a:gd name="T98" fmla="*/ 0 w 311"/>
                <a:gd name="T99" fmla="*/ 10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1" h="237">
                  <a:moveTo>
                    <a:pt x="0" y="108"/>
                  </a:moveTo>
                  <a:lnTo>
                    <a:pt x="4" y="113"/>
                  </a:lnTo>
                  <a:lnTo>
                    <a:pt x="9" y="120"/>
                  </a:lnTo>
                  <a:lnTo>
                    <a:pt x="19" y="127"/>
                  </a:lnTo>
                  <a:lnTo>
                    <a:pt x="26" y="136"/>
                  </a:lnTo>
                  <a:lnTo>
                    <a:pt x="35" y="148"/>
                  </a:lnTo>
                  <a:lnTo>
                    <a:pt x="47" y="157"/>
                  </a:lnTo>
                  <a:lnTo>
                    <a:pt x="59" y="172"/>
                  </a:lnTo>
                  <a:lnTo>
                    <a:pt x="70" y="183"/>
                  </a:lnTo>
                  <a:lnTo>
                    <a:pt x="82" y="195"/>
                  </a:lnTo>
                  <a:lnTo>
                    <a:pt x="94" y="205"/>
                  </a:lnTo>
                  <a:lnTo>
                    <a:pt x="106" y="216"/>
                  </a:lnTo>
                  <a:lnTo>
                    <a:pt x="115" y="223"/>
                  </a:lnTo>
                  <a:lnTo>
                    <a:pt x="127" y="230"/>
                  </a:lnTo>
                  <a:lnTo>
                    <a:pt x="136" y="233"/>
                  </a:lnTo>
                  <a:lnTo>
                    <a:pt x="146" y="237"/>
                  </a:lnTo>
                  <a:lnTo>
                    <a:pt x="150" y="235"/>
                  </a:lnTo>
                  <a:lnTo>
                    <a:pt x="160" y="235"/>
                  </a:lnTo>
                  <a:lnTo>
                    <a:pt x="169" y="233"/>
                  </a:lnTo>
                  <a:lnTo>
                    <a:pt x="181" y="230"/>
                  </a:lnTo>
                  <a:lnTo>
                    <a:pt x="193" y="228"/>
                  </a:lnTo>
                  <a:lnTo>
                    <a:pt x="205" y="226"/>
                  </a:lnTo>
                  <a:lnTo>
                    <a:pt x="219" y="221"/>
                  </a:lnTo>
                  <a:lnTo>
                    <a:pt x="233" y="216"/>
                  </a:lnTo>
                  <a:lnTo>
                    <a:pt x="245" y="212"/>
                  </a:lnTo>
                  <a:lnTo>
                    <a:pt x="256" y="207"/>
                  </a:lnTo>
                  <a:lnTo>
                    <a:pt x="266" y="202"/>
                  </a:lnTo>
                  <a:lnTo>
                    <a:pt x="280" y="195"/>
                  </a:lnTo>
                  <a:lnTo>
                    <a:pt x="287" y="190"/>
                  </a:lnTo>
                  <a:lnTo>
                    <a:pt x="297" y="183"/>
                  </a:lnTo>
                  <a:lnTo>
                    <a:pt x="301" y="179"/>
                  </a:lnTo>
                  <a:lnTo>
                    <a:pt x="308" y="174"/>
                  </a:lnTo>
                  <a:lnTo>
                    <a:pt x="311" y="164"/>
                  </a:lnTo>
                  <a:lnTo>
                    <a:pt x="311" y="157"/>
                  </a:lnTo>
                  <a:lnTo>
                    <a:pt x="311" y="146"/>
                  </a:lnTo>
                  <a:lnTo>
                    <a:pt x="308" y="136"/>
                  </a:lnTo>
                  <a:lnTo>
                    <a:pt x="306" y="124"/>
                  </a:lnTo>
                  <a:lnTo>
                    <a:pt x="304" y="113"/>
                  </a:lnTo>
                  <a:lnTo>
                    <a:pt x="299" y="99"/>
                  </a:lnTo>
                  <a:lnTo>
                    <a:pt x="297" y="87"/>
                  </a:lnTo>
                  <a:lnTo>
                    <a:pt x="292" y="75"/>
                  </a:lnTo>
                  <a:lnTo>
                    <a:pt x="287" y="63"/>
                  </a:lnTo>
                  <a:lnTo>
                    <a:pt x="282" y="51"/>
                  </a:lnTo>
                  <a:lnTo>
                    <a:pt x="280" y="44"/>
                  </a:lnTo>
                  <a:lnTo>
                    <a:pt x="278" y="35"/>
                  </a:lnTo>
                  <a:lnTo>
                    <a:pt x="275" y="30"/>
                  </a:lnTo>
                  <a:lnTo>
                    <a:pt x="273" y="26"/>
                  </a:lnTo>
                  <a:lnTo>
                    <a:pt x="139" y="0"/>
                  </a:lnTo>
                  <a:lnTo>
                    <a:pt x="0" y="108"/>
                  </a:lnTo>
                  <a:lnTo>
                    <a:pt x="0" y="108"/>
                  </a:lnTo>
                  <a:close/>
                </a:path>
              </a:pathLst>
            </a:custGeom>
            <a:solidFill>
              <a:srgbClr val="F7F2D6"/>
            </a:solidFill>
            <a:ln>
              <a:noFill/>
            </a:ln>
            <a:extLst/>
          </p:spPr>
          <p:txBody>
            <a:bodyPr/>
            <a:lstStyle/>
            <a:p>
              <a:pPr fontAlgn="auto">
                <a:spcBef>
                  <a:spcPts val="0"/>
                </a:spcBef>
                <a:spcAft>
                  <a:spcPts val="0"/>
                </a:spcAft>
                <a:defRPr/>
              </a:pPr>
              <a:endParaRPr lang="en-US">
                <a:latin typeface="+mn-lt"/>
              </a:endParaRPr>
            </a:p>
          </p:txBody>
        </p:sp>
        <p:sp>
          <p:nvSpPr>
            <p:cNvPr id="6" name="Freeform 27"/>
            <p:cNvSpPr>
              <a:spLocks/>
            </p:cNvSpPr>
            <p:nvPr/>
          </p:nvSpPr>
          <p:spPr bwMode="auto">
            <a:xfrm>
              <a:off x="4587875" y="3549513"/>
              <a:ext cx="242888" cy="127000"/>
            </a:xfrm>
            <a:custGeom>
              <a:avLst/>
              <a:gdLst>
                <a:gd name="T0" fmla="*/ 24 w 153"/>
                <a:gd name="T1" fmla="*/ 16 h 80"/>
                <a:gd name="T2" fmla="*/ 19 w 153"/>
                <a:gd name="T3" fmla="*/ 18 h 80"/>
                <a:gd name="T4" fmla="*/ 14 w 153"/>
                <a:gd name="T5" fmla="*/ 28 h 80"/>
                <a:gd name="T6" fmla="*/ 9 w 153"/>
                <a:gd name="T7" fmla="*/ 37 h 80"/>
                <a:gd name="T8" fmla="*/ 5 w 153"/>
                <a:gd name="T9" fmla="*/ 49 h 80"/>
                <a:gd name="T10" fmla="*/ 0 w 153"/>
                <a:gd name="T11" fmla="*/ 58 h 80"/>
                <a:gd name="T12" fmla="*/ 0 w 153"/>
                <a:gd name="T13" fmla="*/ 70 h 80"/>
                <a:gd name="T14" fmla="*/ 2 w 153"/>
                <a:gd name="T15" fmla="*/ 75 h 80"/>
                <a:gd name="T16" fmla="*/ 12 w 153"/>
                <a:gd name="T17" fmla="*/ 80 h 80"/>
                <a:gd name="T18" fmla="*/ 17 w 153"/>
                <a:gd name="T19" fmla="*/ 80 h 80"/>
                <a:gd name="T20" fmla="*/ 24 w 153"/>
                <a:gd name="T21" fmla="*/ 80 h 80"/>
                <a:gd name="T22" fmla="*/ 33 w 153"/>
                <a:gd name="T23" fmla="*/ 80 h 80"/>
                <a:gd name="T24" fmla="*/ 42 w 153"/>
                <a:gd name="T25" fmla="*/ 80 h 80"/>
                <a:gd name="T26" fmla="*/ 52 w 153"/>
                <a:gd name="T27" fmla="*/ 77 h 80"/>
                <a:gd name="T28" fmla="*/ 64 w 153"/>
                <a:gd name="T29" fmla="*/ 75 h 80"/>
                <a:gd name="T30" fmla="*/ 75 w 153"/>
                <a:gd name="T31" fmla="*/ 73 h 80"/>
                <a:gd name="T32" fmla="*/ 87 w 153"/>
                <a:gd name="T33" fmla="*/ 68 h 80"/>
                <a:gd name="T34" fmla="*/ 97 w 153"/>
                <a:gd name="T35" fmla="*/ 63 h 80"/>
                <a:gd name="T36" fmla="*/ 106 w 153"/>
                <a:gd name="T37" fmla="*/ 58 h 80"/>
                <a:gd name="T38" fmla="*/ 118 w 153"/>
                <a:gd name="T39" fmla="*/ 49 h 80"/>
                <a:gd name="T40" fmla="*/ 127 w 153"/>
                <a:gd name="T41" fmla="*/ 44 h 80"/>
                <a:gd name="T42" fmla="*/ 134 w 153"/>
                <a:gd name="T43" fmla="*/ 33 h 80"/>
                <a:gd name="T44" fmla="*/ 141 w 153"/>
                <a:gd name="T45" fmla="*/ 23 h 80"/>
                <a:gd name="T46" fmla="*/ 146 w 153"/>
                <a:gd name="T47" fmla="*/ 11 h 80"/>
                <a:gd name="T48" fmla="*/ 153 w 153"/>
                <a:gd name="T49" fmla="*/ 0 h 80"/>
                <a:gd name="T50" fmla="*/ 24 w 153"/>
                <a:gd name="T51" fmla="*/ 16 h 80"/>
                <a:gd name="T52" fmla="*/ 24 w 153"/>
                <a:gd name="T53"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80">
                  <a:moveTo>
                    <a:pt x="24" y="16"/>
                  </a:moveTo>
                  <a:lnTo>
                    <a:pt x="19" y="18"/>
                  </a:lnTo>
                  <a:lnTo>
                    <a:pt x="14" y="28"/>
                  </a:lnTo>
                  <a:lnTo>
                    <a:pt x="9" y="37"/>
                  </a:lnTo>
                  <a:lnTo>
                    <a:pt x="5" y="49"/>
                  </a:lnTo>
                  <a:lnTo>
                    <a:pt x="0" y="58"/>
                  </a:lnTo>
                  <a:lnTo>
                    <a:pt x="0" y="70"/>
                  </a:lnTo>
                  <a:lnTo>
                    <a:pt x="2" y="75"/>
                  </a:lnTo>
                  <a:lnTo>
                    <a:pt x="12" y="80"/>
                  </a:lnTo>
                  <a:lnTo>
                    <a:pt x="17" y="80"/>
                  </a:lnTo>
                  <a:lnTo>
                    <a:pt x="24" y="80"/>
                  </a:lnTo>
                  <a:lnTo>
                    <a:pt x="33" y="80"/>
                  </a:lnTo>
                  <a:lnTo>
                    <a:pt x="42" y="80"/>
                  </a:lnTo>
                  <a:lnTo>
                    <a:pt x="52" y="77"/>
                  </a:lnTo>
                  <a:lnTo>
                    <a:pt x="64" y="75"/>
                  </a:lnTo>
                  <a:lnTo>
                    <a:pt x="75" y="73"/>
                  </a:lnTo>
                  <a:lnTo>
                    <a:pt x="87" y="68"/>
                  </a:lnTo>
                  <a:lnTo>
                    <a:pt x="97" y="63"/>
                  </a:lnTo>
                  <a:lnTo>
                    <a:pt x="106" y="58"/>
                  </a:lnTo>
                  <a:lnTo>
                    <a:pt x="118" y="49"/>
                  </a:lnTo>
                  <a:lnTo>
                    <a:pt x="127" y="44"/>
                  </a:lnTo>
                  <a:lnTo>
                    <a:pt x="134" y="33"/>
                  </a:lnTo>
                  <a:lnTo>
                    <a:pt x="141" y="23"/>
                  </a:lnTo>
                  <a:lnTo>
                    <a:pt x="146" y="11"/>
                  </a:lnTo>
                  <a:lnTo>
                    <a:pt x="153" y="0"/>
                  </a:lnTo>
                  <a:lnTo>
                    <a:pt x="24" y="16"/>
                  </a:lnTo>
                  <a:lnTo>
                    <a:pt x="24" y="16"/>
                  </a:lnTo>
                  <a:close/>
                </a:path>
              </a:pathLst>
            </a:custGeom>
            <a:solidFill>
              <a:srgbClr val="A8D1FF"/>
            </a:solidFill>
            <a:ln>
              <a:noFill/>
            </a:ln>
            <a:extLst/>
          </p:spPr>
          <p:txBody>
            <a:bodyPr/>
            <a:lstStyle/>
            <a:p>
              <a:pPr fontAlgn="auto">
                <a:spcBef>
                  <a:spcPts val="0"/>
                </a:spcBef>
                <a:spcAft>
                  <a:spcPts val="0"/>
                </a:spcAft>
                <a:defRPr/>
              </a:pPr>
              <a:endParaRPr lang="en-US">
                <a:latin typeface="+mn-lt"/>
              </a:endParaRPr>
            </a:p>
          </p:txBody>
        </p:sp>
        <p:sp>
          <p:nvSpPr>
            <p:cNvPr id="7" name="Freeform 28"/>
            <p:cNvSpPr>
              <a:spLocks/>
            </p:cNvSpPr>
            <p:nvPr/>
          </p:nvSpPr>
          <p:spPr bwMode="auto">
            <a:xfrm>
              <a:off x="4513264" y="3208202"/>
              <a:ext cx="325438" cy="427038"/>
            </a:xfrm>
            <a:custGeom>
              <a:avLst/>
              <a:gdLst>
                <a:gd name="T0" fmla="*/ 31 w 205"/>
                <a:gd name="T1" fmla="*/ 0 h 269"/>
                <a:gd name="T2" fmla="*/ 21 w 205"/>
                <a:gd name="T3" fmla="*/ 5 h 269"/>
                <a:gd name="T4" fmla="*/ 9 w 205"/>
                <a:gd name="T5" fmla="*/ 17 h 269"/>
                <a:gd name="T6" fmla="*/ 0 w 205"/>
                <a:gd name="T7" fmla="*/ 33 h 269"/>
                <a:gd name="T8" fmla="*/ 0 w 205"/>
                <a:gd name="T9" fmla="*/ 47 h 269"/>
                <a:gd name="T10" fmla="*/ 0 w 205"/>
                <a:gd name="T11" fmla="*/ 64 h 269"/>
                <a:gd name="T12" fmla="*/ 5 w 205"/>
                <a:gd name="T13" fmla="*/ 83 h 269"/>
                <a:gd name="T14" fmla="*/ 9 w 205"/>
                <a:gd name="T15" fmla="*/ 106 h 269"/>
                <a:gd name="T16" fmla="*/ 16 w 205"/>
                <a:gd name="T17" fmla="*/ 130 h 269"/>
                <a:gd name="T18" fmla="*/ 23 w 205"/>
                <a:gd name="T19" fmla="*/ 151 h 269"/>
                <a:gd name="T20" fmla="*/ 31 w 205"/>
                <a:gd name="T21" fmla="*/ 170 h 269"/>
                <a:gd name="T22" fmla="*/ 40 w 205"/>
                <a:gd name="T23" fmla="*/ 182 h 269"/>
                <a:gd name="T24" fmla="*/ 56 w 205"/>
                <a:gd name="T25" fmla="*/ 189 h 269"/>
                <a:gd name="T26" fmla="*/ 71 w 205"/>
                <a:gd name="T27" fmla="*/ 207 h 269"/>
                <a:gd name="T28" fmla="*/ 78 w 205"/>
                <a:gd name="T29" fmla="*/ 229 h 269"/>
                <a:gd name="T30" fmla="*/ 85 w 205"/>
                <a:gd name="T31" fmla="*/ 245 h 269"/>
                <a:gd name="T32" fmla="*/ 87 w 205"/>
                <a:gd name="T33" fmla="*/ 250 h 269"/>
                <a:gd name="T34" fmla="*/ 99 w 205"/>
                <a:gd name="T35" fmla="*/ 257 h 269"/>
                <a:gd name="T36" fmla="*/ 111 w 205"/>
                <a:gd name="T37" fmla="*/ 262 h 269"/>
                <a:gd name="T38" fmla="*/ 125 w 205"/>
                <a:gd name="T39" fmla="*/ 264 h 269"/>
                <a:gd name="T40" fmla="*/ 137 w 205"/>
                <a:gd name="T41" fmla="*/ 269 h 269"/>
                <a:gd name="T42" fmla="*/ 151 w 205"/>
                <a:gd name="T43" fmla="*/ 269 h 269"/>
                <a:gd name="T44" fmla="*/ 165 w 205"/>
                <a:gd name="T45" fmla="*/ 264 h 269"/>
                <a:gd name="T46" fmla="*/ 179 w 205"/>
                <a:gd name="T47" fmla="*/ 248 h 269"/>
                <a:gd name="T48" fmla="*/ 188 w 205"/>
                <a:gd name="T49" fmla="*/ 231 h 269"/>
                <a:gd name="T50" fmla="*/ 193 w 205"/>
                <a:gd name="T51" fmla="*/ 219 h 269"/>
                <a:gd name="T52" fmla="*/ 200 w 205"/>
                <a:gd name="T53" fmla="*/ 205 h 269"/>
                <a:gd name="T54" fmla="*/ 202 w 205"/>
                <a:gd name="T55" fmla="*/ 191 h 269"/>
                <a:gd name="T56" fmla="*/ 200 w 205"/>
                <a:gd name="T57" fmla="*/ 189 h 269"/>
                <a:gd name="T58" fmla="*/ 186 w 205"/>
                <a:gd name="T59" fmla="*/ 179 h 269"/>
                <a:gd name="T60" fmla="*/ 172 w 205"/>
                <a:gd name="T61" fmla="*/ 170 h 269"/>
                <a:gd name="T62" fmla="*/ 155 w 205"/>
                <a:gd name="T63" fmla="*/ 158 h 269"/>
                <a:gd name="T64" fmla="*/ 141 w 205"/>
                <a:gd name="T65" fmla="*/ 144 h 269"/>
                <a:gd name="T66" fmla="*/ 127 w 205"/>
                <a:gd name="T67" fmla="*/ 127 h 269"/>
                <a:gd name="T68" fmla="*/ 118 w 205"/>
                <a:gd name="T69" fmla="*/ 113 h 269"/>
                <a:gd name="T70" fmla="*/ 33 w 205"/>
                <a:gd name="T7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5" h="269">
                  <a:moveTo>
                    <a:pt x="33" y="0"/>
                  </a:moveTo>
                  <a:lnTo>
                    <a:pt x="31" y="0"/>
                  </a:lnTo>
                  <a:lnTo>
                    <a:pt x="26" y="3"/>
                  </a:lnTo>
                  <a:lnTo>
                    <a:pt x="21" y="5"/>
                  </a:lnTo>
                  <a:lnTo>
                    <a:pt x="14" y="12"/>
                  </a:lnTo>
                  <a:lnTo>
                    <a:pt x="9" y="17"/>
                  </a:lnTo>
                  <a:lnTo>
                    <a:pt x="2" y="26"/>
                  </a:lnTo>
                  <a:lnTo>
                    <a:pt x="0" y="33"/>
                  </a:lnTo>
                  <a:lnTo>
                    <a:pt x="0" y="43"/>
                  </a:lnTo>
                  <a:lnTo>
                    <a:pt x="0" y="47"/>
                  </a:lnTo>
                  <a:lnTo>
                    <a:pt x="0" y="54"/>
                  </a:lnTo>
                  <a:lnTo>
                    <a:pt x="0" y="64"/>
                  </a:lnTo>
                  <a:lnTo>
                    <a:pt x="2" y="73"/>
                  </a:lnTo>
                  <a:lnTo>
                    <a:pt x="5" y="83"/>
                  </a:lnTo>
                  <a:lnTo>
                    <a:pt x="7" y="92"/>
                  </a:lnTo>
                  <a:lnTo>
                    <a:pt x="9" y="106"/>
                  </a:lnTo>
                  <a:lnTo>
                    <a:pt x="14" y="118"/>
                  </a:lnTo>
                  <a:lnTo>
                    <a:pt x="16" y="130"/>
                  </a:lnTo>
                  <a:lnTo>
                    <a:pt x="19" y="139"/>
                  </a:lnTo>
                  <a:lnTo>
                    <a:pt x="23" y="151"/>
                  </a:lnTo>
                  <a:lnTo>
                    <a:pt x="28" y="160"/>
                  </a:lnTo>
                  <a:lnTo>
                    <a:pt x="31" y="170"/>
                  </a:lnTo>
                  <a:lnTo>
                    <a:pt x="38" y="177"/>
                  </a:lnTo>
                  <a:lnTo>
                    <a:pt x="40" y="182"/>
                  </a:lnTo>
                  <a:lnTo>
                    <a:pt x="47" y="186"/>
                  </a:lnTo>
                  <a:lnTo>
                    <a:pt x="56" y="189"/>
                  </a:lnTo>
                  <a:lnTo>
                    <a:pt x="64" y="198"/>
                  </a:lnTo>
                  <a:lnTo>
                    <a:pt x="71" y="207"/>
                  </a:lnTo>
                  <a:lnTo>
                    <a:pt x="75" y="219"/>
                  </a:lnTo>
                  <a:lnTo>
                    <a:pt x="78" y="229"/>
                  </a:lnTo>
                  <a:lnTo>
                    <a:pt x="82" y="238"/>
                  </a:lnTo>
                  <a:lnTo>
                    <a:pt x="85" y="245"/>
                  </a:lnTo>
                  <a:lnTo>
                    <a:pt x="85" y="248"/>
                  </a:lnTo>
                  <a:lnTo>
                    <a:pt x="87" y="250"/>
                  </a:lnTo>
                  <a:lnTo>
                    <a:pt x="94" y="255"/>
                  </a:lnTo>
                  <a:lnTo>
                    <a:pt x="99" y="257"/>
                  </a:lnTo>
                  <a:lnTo>
                    <a:pt x="104" y="259"/>
                  </a:lnTo>
                  <a:lnTo>
                    <a:pt x="111" y="262"/>
                  </a:lnTo>
                  <a:lnTo>
                    <a:pt x="118" y="264"/>
                  </a:lnTo>
                  <a:lnTo>
                    <a:pt x="125" y="264"/>
                  </a:lnTo>
                  <a:lnTo>
                    <a:pt x="129" y="266"/>
                  </a:lnTo>
                  <a:lnTo>
                    <a:pt x="137" y="269"/>
                  </a:lnTo>
                  <a:lnTo>
                    <a:pt x="144" y="269"/>
                  </a:lnTo>
                  <a:lnTo>
                    <a:pt x="151" y="269"/>
                  </a:lnTo>
                  <a:lnTo>
                    <a:pt x="158" y="266"/>
                  </a:lnTo>
                  <a:lnTo>
                    <a:pt x="165" y="264"/>
                  </a:lnTo>
                  <a:lnTo>
                    <a:pt x="169" y="262"/>
                  </a:lnTo>
                  <a:lnTo>
                    <a:pt x="179" y="248"/>
                  </a:lnTo>
                  <a:lnTo>
                    <a:pt x="186" y="238"/>
                  </a:lnTo>
                  <a:lnTo>
                    <a:pt x="188" y="231"/>
                  </a:lnTo>
                  <a:lnTo>
                    <a:pt x="191" y="224"/>
                  </a:lnTo>
                  <a:lnTo>
                    <a:pt x="193" y="219"/>
                  </a:lnTo>
                  <a:lnTo>
                    <a:pt x="198" y="215"/>
                  </a:lnTo>
                  <a:lnTo>
                    <a:pt x="200" y="205"/>
                  </a:lnTo>
                  <a:lnTo>
                    <a:pt x="202" y="198"/>
                  </a:lnTo>
                  <a:lnTo>
                    <a:pt x="202" y="191"/>
                  </a:lnTo>
                  <a:lnTo>
                    <a:pt x="205" y="191"/>
                  </a:lnTo>
                  <a:lnTo>
                    <a:pt x="200" y="189"/>
                  </a:lnTo>
                  <a:lnTo>
                    <a:pt x="191" y="184"/>
                  </a:lnTo>
                  <a:lnTo>
                    <a:pt x="186" y="179"/>
                  </a:lnTo>
                  <a:lnTo>
                    <a:pt x="179" y="174"/>
                  </a:lnTo>
                  <a:lnTo>
                    <a:pt x="172" y="170"/>
                  </a:lnTo>
                  <a:lnTo>
                    <a:pt x="165" y="165"/>
                  </a:lnTo>
                  <a:lnTo>
                    <a:pt x="155" y="158"/>
                  </a:lnTo>
                  <a:lnTo>
                    <a:pt x="148" y="151"/>
                  </a:lnTo>
                  <a:lnTo>
                    <a:pt x="141" y="144"/>
                  </a:lnTo>
                  <a:lnTo>
                    <a:pt x="134" y="137"/>
                  </a:lnTo>
                  <a:lnTo>
                    <a:pt x="127" y="127"/>
                  </a:lnTo>
                  <a:lnTo>
                    <a:pt x="122" y="120"/>
                  </a:lnTo>
                  <a:lnTo>
                    <a:pt x="118" y="113"/>
                  </a:lnTo>
                  <a:lnTo>
                    <a:pt x="115" y="106"/>
                  </a:lnTo>
                  <a:lnTo>
                    <a:pt x="33" y="0"/>
                  </a:lnTo>
                  <a:lnTo>
                    <a:pt x="33"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8" name="Freeform 29"/>
            <p:cNvSpPr>
              <a:spLocks/>
            </p:cNvSpPr>
            <p:nvPr/>
          </p:nvSpPr>
          <p:spPr bwMode="auto">
            <a:xfrm>
              <a:off x="4546601" y="2637631"/>
              <a:ext cx="1727200" cy="3098800"/>
            </a:xfrm>
            <a:custGeom>
              <a:avLst/>
              <a:gdLst>
                <a:gd name="T0" fmla="*/ 334 w 1088"/>
                <a:gd name="T1" fmla="*/ 73 h 1952"/>
                <a:gd name="T2" fmla="*/ 316 w 1088"/>
                <a:gd name="T3" fmla="*/ 174 h 1952"/>
                <a:gd name="T4" fmla="*/ 283 w 1088"/>
                <a:gd name="T5" fmla="*/ 350 h 1952"/>
                <a:gd name="T6" fmla="*/ 245 w 1088"/>
                <a:gd name="T7" fmla="*/ 548 h 1952"/>
                <a:gd name="T8" fmla="*/ 214 w 1088"/>
                <a:gd name="T9" fmla="*/ 715 h 1952"/>
                <a:gd name="T10" fmla="*/ 202 w 1088"/>
                <a:gd name="T11" fmla="*/ 803 h 1952"/>
                <a:gd name="T12" fmla="*/ 193 w 1088"/>
                <a:gd name="T13" fmla="*/ 854 h 1952"/>
                <a:gd name="T14" fmla="*/ 177 w 1088"/>
                <a:gd name="T15" fmla="*/ 951 h 1952"/>
                <a:gd name="T16" fmla="*/ 153 w 1088"/>
                <a:gd name="T17" fmla="*/ 1071 h 1952"/>
                <a:gd name="T18" fmla="*/ 134 w 1088"/>
                <a:gd name="T19" fmla="*/ 1201 h 1952"/>
                <a:gd name="T20" fmla="*/ 120 w 1088"/>
                <a:gd name="T21" fmla="*/ 1318 h 1952"/>
                <a:gd name="T22" fmla="*/ 113 w 1088"/>
                <a:gd name="T23" fmla="*/ 1424 h 1952"/>
                <a:gd name="T24" fmla="*/ 89 w 1088"/>
                <a:gd name="T25" fmla="*/ 1554 h 1952"/>
                <a:gd name="T26" fmla="*/ 59 w 1088"/>
                <a:gd name="T27" fmla="*/ 1693 h 1952"/>
                <a:gd name="T28" fmla="*/ 26 w 1088"/>
                <a:gd name="T29" fmla="*/ 1813 h 1952"/>
                <a:gd name="T30" fmla="*/ 2 w 1088"/>
                <a:gd name="T31" fmla="*/ 1891 h 1952"/>
                <a:gd name="T32" fmla="*/ 0 w 1088"/>
                <a:gd name="T33" fmla="*/ 1907 h 1952"/>
                <a:gd name="T34" fmla="*/ 21 w 1088"/>
                <a:gd name="T35" fmla="*/ 1907 h 1952"/>
                <a:gd name="T36" fmla="*/ 54 w 1088"/>
                <a:gd name="T37" fmla="*/ 1902 h 1952"/>
                <a:gd name="T38" fmla="*/ 106 w 1088"/>
                <a:gd name="T39" fmla="*/ 1893 h 1952"/>
                <a:gd name="T40" fmla="*/ 179 w 1088"/>
                <a:gd name="T41" fmla="*/ 1874 h 1952"/>
                <a:gd name="T42" fmla="*/ 271 w 1088"/>
                <a:gd name="T43" fmla="*/ 1848 h 1952"/>
                <a:gd name="T44" fmla="*/ 386 w 1088"/>
                <a:gd name="T45" fmla="*/ 1832 h 1952"/>
                <a:gd name="T46" fmla="*/ 506 w 1088"/>
                <a:gd name="T47" fmla="*/ 1832 h 1952"/>
                <a:gd name="T48" fmla="*/ 605 w 1088"/>
                <a:gd name="T49" fmla="*/ 1836 h 1952"/>
                <a:gd name="T50" fmla="*/ 664 w 1088"/>
                <a:gd name="T51" fmla="*/ 1858 h 1952"/>
                <a:gd name="T52" fmla="*/ 671 w 1088"/>
                <a:gd name="T53" fmla="*/ 1884 h 1952"/>
                <a:gd name="T54" fmla="*/ 718 w 1088"/>
                <a:gd name="T55" fmla="*/ 1910 h 1952"/>
                <a:gd name="T56" fmla="*/ 810 w 1088"/>
                <a:gd name="T57" fmla="*/ 1926 h 1952"/>
                <a:gd name="T58" fmla="*/ 919 w 1088"/>
                <a:gd name="T59" fmla="*/ 1940 h 1952"/>
                <a:gd name="T60" fmla="*/ 1006 w 1088"/>
                <a:gd name="T61" fmla="*/ 1947 h 1952"/>
                <a:gd name="T62" fmla="*/ 1043 w 1088"/>
                <a:gd name="T63" fmla="*/ 1952 h 1952"/>
                <a:gd name="T64" fmla="*/ 1034 w 1088"/>
                <a:gd name="T65" fmla="*/ 1900 h 1952"/>
                <a:gd name="T66" fmla="*/ 1015 w 1088"/>
                <a:gd name="T67" fmla="*/ 1773 h 1952"/>
                <a:gd name="T68" fmla="*/ 989 w 1088"/>
                <a:gd name="T69" fmla="*/ 1599 h 1952"/>
                <a:gd name="T70" fmla="*/ 966 w 1088"/>
                <a:gd name="T71" fmla="*/ 1413 h 1952"/>
                <a:gd name="T72" fmla="*/ 954 w 1088"/>
                <a:gd name="T73" fmla="*/ 1243 h 1952"/>
                <a:gd name="T74" fmla="*/ 959 w 1088"/>
                <a:gd name="T75" fmla="*/ 1116 h 1952"/>
                <a:gd name="T76" fmla="*/ 966 w 1088"/>
                <a:gd name="T77" fmla="*/ 1003 h 1952"/>
                <a:gd name="T78" fmla="*/ 977 w 1088"/>
                <a:gd name="T79" fmla="*/ 904 h 1952"/>
                <a:gd name="T80" fmla="*/ 989 w 1088"/>
                <a:gd name="T81" fmla="*/ 805 h 1952"/>
                <a:gd name="T82" fmla="*/ 1008 w 1088"/>
                <a:gd name="T83" fmla="*/ 706 h 1952"/>
                <a:gd name="T84" fmla="*/ 1029 w 1088"/>
                <a:gd name="T85" fmla="*/ 598 h 1952"/>
                <a:gd name="T86" fmla="*/ 1043 w 1088"/>
                <a:gd name="T87" fmla="*/ 499 h 1952"/>
                <a:gd name="T88" fmla="*/ 1053 w 1088"/>
                <a:gd name="T89" fmla="*/ 414 h 1952"/>
                <a:gd name="T90" fmla="*/ 1057 w 1088"/>
                <a:gd name="T91" fmla="*/ 350 h 1952"/>
                <a:gd name="T92" fmla="*/ 1060 w 1088"/>
                <a:gd name="T93" fmla="*/ 308 h 1952"/>
                <a:gd name="T94" fmla="*/ 1060 w 1088"/>
                <a:gd name="T95" fmla="*/ 294 h 1952"/>
                <a:gd name="T96" fmla="*/ 1079 w 1088"/>
                <a:gd name="T97" fmla="*/ 68 h 1952"/>
                <a:gd name="T98" fmla="*/ 1057 w 1088"/>
                <a:gd name="T99" fmla="*/ 51 h 1952"/>
                <a:gd name="T100" fmla="*/ 1032 w 1088"/>
                <a:gd name="T101" fmla="*/ 33 h 1952"/>
                <a:gd name="T102" fmla="*/ 1003 w 1088"/>
                <a:gd name="T103" fmla="*/ 14 h 1952"/>
                <a:gd name="T104" fmla="*/ 975 w 1088"/>
                <a:gd name="T105" fmla="*/ 4 h 1952"/>
                <a:gd name="T106" fmla="*/ 904 w 1088"/>
                <a:gd name="T107" fmla="*/ 0 h 1952"/>
                <a:gd name="T108" fmla="*/ 780 w 1088"/>
                <a:gd name="T109" fmla="*/ 7 h 1952"/>
                <a:gd name="T110" fmla="*/ 634 w 1088"/>
                <a:gd name="T111" fmla="*/ 18 h 1952"/>
                <a:gd name="T112" fmla="*/ 509 w 1088"/>
                <a:gd name="T113" fmla="*/ 30 h 1952"/>
                <a:gd name="T114" fmla="*/ 436 w 1088"/>
                <a:gd name="T115" fmla="*/ 37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8" h="1952">
                  <a:moveTo>
                    <a:pt x="431" y="37"/>
                  </a:moveTo>
                  <a:lnTo>
                    <a:pt x="337" y="65"/>
                  </a:lnTo>
                  <a:lnTo>
                    <a:pt x="334" y="73"/>
                  </a:lnTo>
                  <a:lnTo>
                    <a:pt x="330" y="96"/>
                  </a:lnTo>
                  <a:lnTo>
                    <a:pt x="323" y="129"/>
                  </a:lnTo>
                  <a:lnTo>
                    <a:pt x="316" y="174"/>
                  </a:lnTo>
                  <a:lnTo>
                    <a:pt x="304" y="226"/>
                  </a:lnTo>
                  <a:lnTo>
                    <a:pt x="294" y="287"/>
                  </a:lnTo>
                  <a:lnTo>
                    <a:pt x="283" y="350"/>
                  </a:lnTo>
                  <a:lnTo>
                    <a:pt x="271" y="416"/>
                  </a:lnTo>
                  <a:lnTo>
                    <a:pt x="257" y="482"/>
                  </a:lnTo>
                  <a:lnTo>
                    <a:pt x="245" y="548"/>
                  </a:lnTo>
                  <a:lnTo>
                    <a:pt x="233" y="610"/>
                  </a:lnTo>
                  <a:lnTo>
                    <a:pt x="224" y="666"/>
                  </a:lnTo>
                  <a:lnTo>
                    <a:pt x="214" y="715"/>
                  </a:lnTo>
                  <a:lnTo>
                    <a:pt x="207" y="756"/>
                  </a:lnTo>
                  <a:lnTo>
                    <a:pt x="202" y="786"/>
                  </a:lnTo>
                  <a:lnTo>
                    <a:pt x="202" y="803"/>
                  </a:lnTo>
                  <a:lnTo>
                    <a:pt x="200" y="814"/>
                  </a:lnTo>
                  <a:lnTo>
                    <a:pt x="195" y="831"/>
                  </a:lnTo>
                  <a:lnTo>
                    <a:pt x="193" y="854"/>
                  </a:lnTo>
                  <a:lnTo>
                    <a:pt x="188" y="883"/>
                  </a:lnTo>
                  <a:lnTo>
                    <a:pt x="181" y="916"/>
                  </a:lnTo>
                  <a:lnTo>
                    <a:pt x="177" y="951"/>
                  </a:lnTo>
                  <a:lnTo>
                    <a:pt x="167" y="989"/>
                  </a:lnTo>
                  <a:lnTo>
                    <a:pt x="162" y="1031"/>
                  </a:lnTo>
                  <a:lnTo>
                    <a:pt x="153" y="1071"/>
                  </a:lnTo>
                  <a:lnTo>
                    <a:pt x="146" y="1116"/>
                  </a:lnTo>
                  <a:lnTo>
                    <a:pt x="139" y="1158"/>
                  </a:lnTo>
                  <a:lnTo>
                    <a:pt x="134" y="1201"/>
                  </a:lnTo>
                  <a:lnTo>
                    <a:pt x="127" y="1241"/>
                  </a:lnTo>
                  <a:lnTo>
                    <a:pt x="125" y="1281"/>
                  </a:lnTo>
                  <a:lnTo>
                    <a:pt x="120" y="1318"/>
                  </a:lnTo>
                  <a:lnTo>
                    <a:pt x="120" y="1354"/>
                  </a:lnTo>
                  <a:lnTo>
                    <a:pt x="118" y="1387"/>
                  </a:lnTo>
                  <a:lnTo>
                    <a:pt x="113" y="1424"/>
                  </a:lnTo>
                  <a:lnTo>
                    <a:pt x="106" y="1464"/>
                  </a:lnTo>
                  <a:lnTo>
                    <a:pt x="99" y="1511"/>
                  </a:lnTo>
                  <a:lnTo>
                    <a:pt x="89" y="1554"/>
                  </a:lnTo>
                  <a:lnTo>
                    <a:pt x="80" y="1601"/>
                  </a:lnTo>
                  <a:lnTo>
                    <a:pt x="68" y="1648"/>
                  </a:lnTo>
                  <a:lnTo>
                    <a:pt x="59" y="1693"/>
                  </a:lnTo>
                  <a:lnTo>
                    <a:pt x="47" y="1735"/>
                  </a:lnTo>
                  <a:lnTo>
                    <a:pt x="35" y="1775"/>
                  </a:lnTo>
                  <a:lnTo>
                    <a:pt x="26" y="1813"/>
                  </a:lnTo>
                  <a:lnTo>
                    <a:pt x="16" y="1844"/>
                  </a:lnTo>
                  <a:lnTo>
                    <a:pt x="9" y="1869"/>
                  </a:lnTo>
                  <a:lnTo>
                    <a:pt x="2" y="1891"/>
                  </a:lnTo>
                  <a:lnTo>
                    <a:pt x="0" y="1902"/>
                  </a:lnTo>
                  <a:lnTo>
                    <a:pt x="0" y="1907"/>
                  </a:lnTo>
                  <a:lnTo>
                    <a:pt x="0" y="1907"/>
                  </a:lnTo>
                  <a:lnTo>
                    <a:pt x="9" y="1907"/>
                  </a:lnTo>
                  <a:lnTo>
                    <a:pt x="14" y="1907"/>
                  </a:lnTo>
                  <a:lnTo>
                    <a:pt x="21" y="1907"/>
                  </a:lnTo>
                  <a:lnTo>
                    <a:pt x="31" y="1905"/>
                  </a:lnTo>
                  <a:lnTo>
                    <a:pt x="42" y="1905"/>
                  </a:lnTo>
                  <a:lnTo>
                    <a:pt x="54" y="1902"/>
                  </a:lnTo>
                  <a:lnTo>
                    <a:pt x="71" y="1902"/>
                  </a:lnTo>
                  <a:lnTo>
                    <a:pt x="87" y="1898"/>
                  </a:lnTo>
                  <a:lnTo>
                    <a:pt x="106" y="1893"/>
                  </a:lnTo>
                  <a:lnTo>
                    <a:pt x="129" y="1888"/>
                  </a:lnTo>
                  <a:lnTo>
                    <a:pt x="153" y="1881"/>
                  </a:lnTo>
                  <a:lnTo>
                    <a:pt x="179" y="1874"/>
                  </a:lnTo>
                  <a:lnTo>
                    <a:pt x="207" y="1865"/>
                  </a:lnTo>
                  <a:lnTo>
                    <a:pt x="238" y="1855"/>
                  </a:lnTo>
                  <a:lnTo>
                    <a:pt x="271" y="1848"/>
                  </a:lnTo>
                  <a:lnTo>
                    <a:pt x="308" y="1841"/>
                  </a:lnTo>
                  <a:lnTo>
                    <a:pt x="349" y="1836"/>
                  </a:lnTo>
                  <a:lnTo>
                    <a:pt x="386" y="1832"/>
                  </a:lnTo>
                  <a:lnTo>
                    <a:pt x="429" y="1829"/>
                  </a:lnTo>
                  <a:lnTo>
                    <a:pt x="469" y="1829"/>
                  </a:lnTo>
                  <a:lnTo>
                    <a:pt x="506" y="1832"/>
                  </a:lnTo>
                  <a:lnTo>
                    <a:pt x="542" y="1832"/>
                  </a:lnTo>
                  <a:lnTo>
                    <a:pt x="577" y="1834"/>
                  </a:lnTo>
                  <a:lnTo>
                    <a:pt x="605" y="1836"/>
                  </a:lnTo>
                  <a:lnTo>
                    <a:pt x="631" y="1844"/>
                  </a:lnTo>
                  <a:lnTo>
                    <a:pt x="650" y="1851"/>
                  </a:lnTo>
                  <a:lnTo>
                    <a:pt x="664" y="1858"/>
                  </a:lnTo>
                  <a:lnTo>
                    <a:pt x="671" y="1865"/>
                  </a:lnTo>
                  <a:lnTo>
                    <a:pt x="671" y="1877"/>
                  </a:lnTo>
                  <a:lnTo>
                    <a:pt x="671" y="1884"/>
                  </a:lnTo>
                  <a:lnTo>
                    <a:pt x="678" y="1893"/>
                  </a:lnTo>
                  <a:lnTo>
                    <a:pt x="695" y="1900"/>
                  </a:lnTo>
                  <a:lnTo>
                    <a:pt x="718" y="1910"/>
                  </a:lnTo>
                  <a:lnTo>
                    <a:pt x="744" y="1914"/>
                  </a:lnTo>
                  <a:lnTo>
                    <a:pt x="775" y="1921"/>
                  </a:lnTo>
                  <a:lnTo>
                    <a:pt x="810" y="1926"/>
                  </a:lnTo>
                  <a:lnTo>
                    <a:pt x="848" y="1933"/>
                  </a:lnTo>
                  <a:lnTo>
                    <a:pt x="883" y="1935"/>
                  </a:lnTo>
                  <a:lnTo>
                    <a:pt x="919" y="1940"/>
                  </a:lnTo>
                  <a:lnTo>
                    <a:pt x="952" y="1942"/>
                  </a:lnTo>
                  <a:lnTo>
                    <a:pt x="982" y="1945"/>
                  </a:lnTo>
                  <a:lnTo>
                    <a:pt x="1006" y="1947"/>
                  </a:lnTo>
                  <a:lnTo>
                    <a:pt x="1027" y="1950"/>
                  </a:lnTo>
                  <a:lnTo>
                    <a:pt x="1039" y="1950"/>
                  </a:lnTo>
                  <a:lnTo>
                    <a:pt x="1043" y="1952"/>
                  </a:lnTo>
                  <a:lnTo>
                    <a:pt x="1043" y="1945"/>
                  </a:lnTo>
                  <a:lnTo>
                    <a:pt x="1041" y="1928"/>
                  </a:lnTo>
                  <a:lnTo>
                    <a:pt x="1034" y="1900"/>
                  </a:lnTo>
                  <a:lnTo>
                    <a:pt x="1029" y="1865"/>
                  </a:lnTo>
                  <a:lnTo>
                    <a:pt x="1022" y="1822"/>
                  </a:lnTo>
                  <a:lnTo>
                    <a:pt x="1015" y="1773"/>
                  </a:lnTo>
                  <a:lnTo>
                    <a:pt x="1006" y="1719"/>
                  </a:lnTo>
                  <a:lnTo>
                    <a:pt x="999" y="1660"/>
                  </a:lnTo>
                  <a:lnTo>
                    <a:pt x="989" y="1599"/>
                  </a:lnTo>
                  <a:lnTo>
                    <a:pt x="980" y="1537"/>
                  </a:lnTo>
                  <a:lnTo>
                    <a:pt x="973" y="1474"/>
                  </a:lnTo>
                  <a:lnTo>
                    <a:pt x="966" y="1413"/>
                  </a:lnTo>
                  <a:lnTo>
                    <a:pt x="961" y="1351"/>
                  </a:lnTo>
                  <a:lnTo>
                    <a:pt x="956" y="1295"/>
                  </a:lnTo>
                  <a:lnTo>
                    <a:pt x="954" y="1243"/>
                  </a:lnTo>
                  <a:lnTo>
                    <a:pt x="956" y="1198"/>
                  </a:lnTo>
                  <a:lnTo>
                    <a:pt x="956" y="1156"/>
                  </a:lnTo>
                  <a:lnTo>
                    <a:pt x="959" y="1116"/>
                  </a:lnTo>
                  <a:lnTo>
                    <a:pt x="961" y="1076"/>
                  </a:lnTo>
                  <a:lnTo>
                    <a:pt x="963" y="1040"/>
                  </a:lnTo>
                  <a:lnTo>
                    <a:pt x="966" y="1003"/>
                  </a:lnTo>
                  <a:lnTo>
                    <a:pt x="968" y="970"/>
                  </a:lnTo>
                  <a:lnTo>
                    <a:pt x="973" y="937"/>
                  </a:lnTo>
                  <a:lnTo>
                    <a:pt x="977" y="904"/>
                  </a:lnTo>
                  <a:lnTo>
                    <a:pt x="980" y="871"/>
                  </a:lnTo>
                  <a:lnTo>
                    <a:pt x="987" y="838"/>
                  </a:lnTo>
                  <a:lnTo>
                    <a:pt x="989" y="805"/>
                  </a:lnTo>
                  <a:lnTo>
                    <a:pt x="996" y="772"/>
                  </a:lnTo>
                  <a:lnTo>
                    <a:pt x="1003" y="739"/>
                  </a:lnTo>
                  <a:lnTo>
                    <a:pt x="1008" y="706"/>
                  </a:lnTo>
                  <a:lnTo>
                    <a:pt x="1015" y="671"/>
                  </a:lnTo>
                  <a:lnTo>
                    <a:pt x="1022" y="635"/>
                  </a:lnTo>
                  <a:lnTo>
                    <a:pt x="1029" y="598"/>
                  </a:lnTo>
                  <a:lnTo>
                    <a:pt x="1034" y="565"/>
                  </a:lnTo>
                  <a:lnTo>
                    <a:pt x="1039" y="532"/>
                  </a:lnTo>
                  <a:lnTo>
                    <a:pt x="1043" y="499"/>
                  </a:lnTo>
                  <a:lnTo>
                    <a:pt x="1046" y="468"/>
                  </a:lnTo>
                  <a:lnTo>
                    <a:pt x="1050" y="442"/>
                  </a:lnTo>
                  <a:lnTo>
                    <a:pt x="1053" y="414"/>
                  </a:lnTo>
                  <a:lnTo>
                    <a:pt x="1055" y="390"/>
                  </a:lnTo>
                  <a:lnTo>
                    <a:pt x="1055" y="369"/>
                  </a:lnTo>
                  <a:lnTo>
                    <a:pt x="1057" y="350"/>
                  </a:lnTo>
                  <a:lnTo>
                    <a:pt x="1057" y="332"/>
                  </a:lnTo>
                  <a:lnTo>
                    <a:pt x="1060" y="320"/>
                  </a:lnTo>
                  <a:lnTo>
                    <a:pt x="1060" y="308"/>
                  </a:lnTo>
                  <a:lnTo>
                    <a:pt x="1060" y="299"/>
                  </a:lnTo>
                  <a:lnTo>
                    <a:pt x="1060" y="294"/>
                  </a:lnTo>
                  <a:lnTo>
                    <a:pt x="1060" y="294"/>
                  </a:lnTo>
                  <a:lnTo>
                    <a:pt x="1088" y="77"/>
                  </a:lnTo>
                  <a:lnTo>
                    <a:pt x="1086" y="75"/>
                  </a:lnTo>
                  <a:lnTo>
                    <a:pt x="1079" y="68"/>
                  </a:lnTo>
                  <a:lnTo>
                    <a:pt x="1072" y="63"/>
                  </a:lnTo>
                  <a:lnTo>
                    <a:pt x="1065" y="58"/>
                  </a:lnTo>
                  <a:lnTo>
                    <a:pt x="1057" y="51"/>
                  </a:lnTo>
                  <a:lnTo>
                    <a:pt x="1050" y="47"/>
                  </a:lnTo>
                  <a:lnTo>
                    <a:pt x="1041" y="40"/>
                  </a:lnTo>
                  <a:lnTo>
                    <a:pt x="1032" y="33"/>
                  </a:lnTo>
                  <a:lnTo>
                    <a:pt x="1022" y="25"/>
                  </a:lnTo>
                  <a:lnTo>
                    <a:pt x="1015" y="21"/>
                  </a:lnTo>
                  <a:lnTo>
                    <a:pt x="1003" y="14"/>
                  </a:lnTo>
                  <a:lnTo>
                    <a:pt x="994" y="11"/>
                  </a:lnTo>
                  <a:lnTo>
                    <a:pt x="984" y="7"/>
                  </a:lnTo>
                  <a:lnTo>
                    <a:pt x="975" y="4"/>
                  </a:lnTo>
                  <a:lnTo>
                    <a:pt x="959" y="2"/>
                  </a:lnTo>
                  <a:lnTo>
                    <a:pt x="935" y="0"/>
                  </a:lnTo>
                  <a:lnTo>
                    <a:pt x="904" y="0"/>
                  </a:lnTo>
                  <a:lnTo>
                    <a:pt x="867" y="2"/>
                  </a:lnTo>
                  <a:lnTo>
                    <a:pt x="824" y="4"/>
                  </a:lnTo>
                  <a:lnTo>
                    <a:pt x="780" y="7"/>
                  </a:lnTo>
                  <a:lnTo>
                    <a:pt x="730" y="11"/>
                  </a:lnTo>
                  <a:lnTo>
                    <a:pt x="683" y="16"/>
                  </a:lnTo>
                  <a:lnTo>
                    <a:pt x="634" y="18"/>
                  </a:lnTo>
                  <a:lnTo>
                    <a:pt x="589" y="23"/>
                  </a:lnTo>
                  <a:lnTo>
                    <a:pt x="544" y="25"/>
                  </a:lnTo>
                  <a:lnTo>
                    <a:pt x="509" y="30"/>
                  </a:lnTo>
                  <a:lnTo>
                    <a:pt x="476" y="33"/>
                  </a:lnTo>
                  <a:lnTo>
                    <a:pt x="452" y="35"/>
                  </a:lnTo>
                  <a:lnTo>
                    <a:pt x="436" y="37"/>
                  </a:lnTo>
                  <a:lnTo>
                    <a:pt x="431" y="37"/>
                  </a:lnTo>
                  <a:lnTo>
                    <a:pt x="431" y="37"/>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9" name="Freeform 30"/>
            <p:cNvSpPr>
              <a:spLocks/>
            </p:cNvSpPr>
            <p:nvPr/>
          </p:nvSpPr>
          <p:spPr bwMode="auto">
            <a:xfrm>
              <a:off x="5395914" y="2756693"/>
              <a:ext cx="406400" cy="673100"/>
            </a:xfrm>
            <a:custGeom>
              <a:avLst/>
              <a:gdLst>
                <a:gd name="T0" fmla="*/ 0 w 256"/>
                <a:gd name="T1" fmla="*/ 47 h 424"/>
                <a:gd name="T2" fmla="*/ 256 w 256"/>
                <a:gd name="T3" fmla="*/ 0 h 424"/>
                <a:gd name="T4" fmla="*/ 28 w 256"/>
                <a:gd name="T5" fmla="*/ 424 h 424"/>
                <a:gd name="T6" fmla="*/ 0 w 256"/>
                <a:gd name="T7" fmla="*/ 47 h 424"/>
                <a:gd name="T8" fmla="*/ 0 w 256"/>
                <a:gd name="T9" fmla="*/ 47 h 424"/>
              </a:gdLst>
              <a:ahLst/>
              <a:cxnLst>
                <a:cxn ang="0">
                  <a:pos x="T0" y="T1"/>
                </a:cxn>
                <a:cxn ang="0">
                  <a:pos x="T2" y="T3"/>
                </a:cxn>
                <a:cxn ang="0">
                  <a:pos x="T4" y="T5"/>
                </a:cxn>
                <a:cxn ang="0">
                  <a:pos x="T6" y="T7"/>
                </a:cxn>
                <a:cxn ang="0">
                  <a:pos x="T8" y="T9"/>
                </a:cxn>
              </a:cxnLst>
              <a:rect l="0" t="0" r="r" b="b"/>
              <a:pathLst>
                <a:path w="256" h="424">
                  <a:moveTo>
                    <a:pt x="0" y="47"/>
                  </a:moveTo>
                  <a:lnTo>
                    <a:pt x="256" y="0"/>
                  </a:lnTo>
                  <a:lnTo>
                    <a:pt x="28" y="424"/>
                  </a:lnTo>
                  <a:lnTo>
                    <a:pt x="0" y="47"/>
                  </a:lnTo>
                  <a:lnTo>
                    <a:pt x="0" y="47"/>
                  </a:lnTo>
                  <a:close/>
                </a:path>
              </a:pathLst>
            </a:custGeom>
            <a:solidFill>
              <a:srgbClr val="9447FF"/>
            </a:solidFill>
            <a:ln>
              <a:noFill/>
            </a:ln>
            <a:extLst/>
          </p:spPr>
          <p:txBody>
            <a:bodyPr/>
            <a:lstStyle/>
            <a:p>
              <a:pPr fontAlgn="auto">
                <a:spcBef>
                  <a:spcPts val="0"/>
                </a:spcBef>
                <a:spcAft>
                  <a:spcPts val="0"/>
                </a:spcAft>
                <a:defRPr/>
              </a:pPr>
              <a:endParaRPr lang="en-US">
                <a:latin typeface="+mn-lt"/>
              </a:endParaRPr>
            </a:p>
          </p:txBody>
        </p:sp>
        <p:sp>
          <p:nvSpPr>
            <p:cNvPr id="10" name="Freeform 31"/>
            <p:cNvSpPr>
              <a:spLocks/>
            </p:cNvSpPr>
            <p:nvPr/>
          </p:nvSpPr>
          <p:spPr bwMode="auto">
            <a:xfrm>
              <a:off x="5360989" y="2285206"/>
              <a:ext cx="490538" cy="568325"/>
            </a:xfrm>
            <a:custGeom>
              <a:avLst/>
              <a:gdLst>
                <a:gd name="T0" fmla="*/ 290 w 309"/>
                <a:gd name="T1" fmla="*/ 10 h 358"/>
                <a:gd name="T2" fmla="*/ 290 w 309"/>
                <a:gd name="T3" fmla="*/ 12 h 358"/>
                <a:gd name="T4" fmla="*/ 290 w 309"/>
                <a:gd name="T5" fmla="*/ 17 h 358"/>
                <a:gd name="T6" fmla="*/ 292 w 309"/>
                <a:gd name="T7" fmla="*/ 28 h 358"/>
                <a:gd name="T8" fmla="*/ 295 w 309"/>
                <a:gd name="T9" fmla="*/ 43 h 358"/>
                <a:gd name="T10" fmla="*/ 297 w 309"/>
                <a:gd name="T11" fmla="*/ 59 h 358"/>
                <a:gd name="T12" fmla="*/ 300 w 309"/>
                <a:gd name="T13" fmla="*/ 78 h 358"/>
                <a:gd name="T14" fmla="*/ 300 w 309"/>
                <a:gd name="T15" fmla="*/ 101 h 358"/>
                <a:gd name="T16" fmla="*/ 304 w 309"/>
                <a:gd name="T17" fmla="*/ 123 h 358"/>
                <a:gd name="T18" fmla="*/ 304 w 309"/>
                <a:gd name="T19" fmla="*/ 146 h 358"/>
                <a:gd name="T20" fmla="*/ 307 w 309"/>
                <a:gd name="T21" fmla="*/ 167 h 358"/>
                <a:gd name="T22" fmla="*/ 307 w 309"/>
                <a:gd name="T23" fmla="*/ 191 h 358"/>
                <a:gd name="T24" fmla="*/ 309 w 309"/>
                <a:gd name="T25" fmla="*/ 212 h 358"/>
                <a:gd name="T26" fmla="*/ 307 w 309"/>
                <a:gd name="T27" fmla="*/ 231 h 358"/>
                <a:gd name="T28" fmla="*/ 307 w 309"/>
                <a:gd name="T29" fmla="*/ 247 h 358"/>
                <a:gd name="T30" fmla="*/ 307 w 309"/>
                <a:gd name="T31" fmla="*/ 259 h 358"/>
                <a:gd name="T32" fmla="*/ 304 w 309"/>
                <a:gd name="T33" fmla="*/ 273 h 358"/>
                <a:gd name="T34" fmla="*/ 297 w 309"/>
                <a:gd name="T35" fmla="*/ 280 h 358"/>
                <a:gd name="T36" fmla="*/ 288 w 309"/>
                <a:gd name="T37" fmla="*/ 287 h 358"/>
                <a:gd name="T38" fmla="*/ 274 w 309"/>
                <a:gd name="T39" fmla="*/ 297 h 358"/>
                <a:gd name="T40" fmla="*/ 259 w 309"/>
                <a:gd name="T41" fmla="*/ 306 h 358"/>
                <a:gd name="T42" fmla="*/ 241 w 309"/>
                <a:gd name="T43" fmla="*/ 313 h 358"/>
                <a:gd name="T44" fmla="*/ 222 w 309"/>
                <a:gd name="T45" fmla="*/ 323 h 358"/>
                <a:gd name="T46" fmla="*/ 203 w 309"/>
                <a:gd name="T47" fmla="*/ 330 h 358"/>
                <a:gd name="T48" fmla="*/ 182 w 309"/>
                <a:gd name="T49" fmla="*/ 337 h 358"/>
                <a:gd name="T50" fmla="*/ 158 w 309"/>
                <a:gd name="T51" fmla="*/ 344 h 358"/>
                <a:gd name="T52" fmla="*/ 139 w 309"/>
                <a:gd name="T53" fmla="*/ 349 h 358"/>
                <a:gd name="T54" fmla="*/ 118 w 309"/>
                <a:gd name="T55" fmla="*/ 351 h 358"/>
                <a:gd name="T56" fmla="*/ 99 w 309"/>
                <a:gd name="T57" fmla="*/ 356 h 358"/>
                <a:gd name="T58" fmla="*/ 80 w 309"/>
                <a:gd name="T59" fmla="*/ 358 h 358"/>
                <a:gd name="T60" fmla="*/ 66 w 309"/>
                <a:gd name="T61" fmla="*/ 358 h 358"/>
                <a:gd name="T62" fmla="*/ 52 w 309"/>
                <a:gd name="T63" fmla="*/ 358 h 358"/>
                <a:gd name="T64" fmla="*/ 43 w 309"/>
                <a:gd name="T65" fmla="*/ 356 h 358"/>
                <a:gd name="T66" fmla="*/ 36 w 309"/>
                <a:gd name="T67" fmla="*/ 349 h 358"/>
                <a:gd name="T68" fmla="*/ 29 w 309"/>
                <a:gd name="T69" fmla="*/ 339 h 358"/>
                <a:gd name="T70" fmla="*/ 24 w 309"/>
                <a:gd name="T71" fmla="*/ 330 h 358"/>
                <a:gd name="T72" fmla="*/ 19 w 309"/>
                <a:gd name="T73" fmla="*/ 318 h 358"/>
                <a:gd name="T74" fmla="*/ 15 w 309"/>
                <a:gd name="T75" fmla="*/ 304 h 358"/>
                <a:gd name="T76" fmla="*/ 10 w 309"/>
                <a:gd name="T77" fmla="*/ 290 h 358"/>
                <a:gd name="T78" fmla="*/ 7 w 309"/>
                <a:gd name="T79" fmla="*/ 273 h 358"/>
                <a:gd name="T80" fmla="*/ 5 w 309"/>
                <a:gd name="T81" fmla="*/ 259 h 358"/>
                <a:gd name="T82" fmla="*/ 3 w 309"/>
                <a:gd name="T83" fmla="*/ 245 h 358"/>
                <a:gd name="T84" fmla="*/ 3 w 309"/>
                <a:gd name="T85" fmla="*/ 231 h 358"/>
                <a:gd name="T86" fmla="*/ 0 w 309"/>
                <a:gd name="T87" fmla="*/ 219 h 358"/>
                <a:gd name="T88" fmla="*/ 0 w 309"/>
                <a:gd name="T89" fmla="*/ 207 h 358"/>
                <a:gd name="T90" fmla="*/ 0 w 309"/>
                <a:gd name="T91" fmla="*/ 196 h 358"/>
                <a:gd name="T92" fmla="*/ 0 w 309"/>
                <a:gd name="T93" fmla="*/ 191 h 358"/>
                <a:gd name="T94" fmla="*/ 0 w 309"/>
                <a:gd name="T95" fmla="*/ 186 h 358"/>
                <a:gd name="T96" fmla="*/ 0 w 309"/>
                <a:gd name="T97" fmla="*/ 184 h 358"/>
                <a:gd name="T98" fmla="*/ 269 w 309"/>
                <a:gd name="T99" fmla="*/ 0 h 358"/>
                <a:gd name="T100" fmla="*/ 290 w 309"/>
                <a:gd name="T101" fmla="*/ 10 h 358"/>
                <a:gd name="T102" fmla="*/ 290 w 309"/>
                <a:gd name="T103" fmla="*/ 1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9" h="358">
                  <a:moveTo>
                    <a:pt x="290" y="10"/>
                  </a:moveTo>
                  <a:lnTo>
                    <a:pt x="290" y="12"/>
                  </a:lnTo>
                  <a:lnTo>
                    <a:pt x="290" y="17"/>
                  </a:lnTo>
                  <a:lnTo>
                    <a:pt x="292" y="28"/>
                  </a:lnTo>
                  <a:lnTo>
                    <a:pt x="295" y="43"/>
                  </a:lnTo>
                  <a:lnTo>
                    <a:pt x="297" y="59"/>
                  </a:lnTo>
                  <a:lnTo>
                    <a:pt x="300" y="78"/>
                  </a:lnTo>
                  <a:lnTo>
                    <a:pt x="300" y="101"/>
                  </a:lnTo>
                  <a:lnTo>
                    <a:pt x="304" y="123"/>
                  </a:lnTo>
                  <a:lnTo>
                    <a:pt x="304" y="146"/>
                  </a:lnTo>
                  <a:lnTo>
                    <a:pt x="307" y="167"/>
                  </a:lnTo>
                  <a:lnTo>
                    <a:pt x="307" y="191"/>
                  </a:lnTo>
                  <a:lnTo>
                    <a:pt x="309" y="212"/>
                  </a:lnTo>
                  <a:lnTo>
                    <a:pt x="307" y="231"/>
                  </a:lnTo>
                  <a:lnTo>
                    <a:pt x="307" y="247"/>
                  </a:lnTo>
                  <a:lnTo>
                    <a:pt x="307" y="259"/>
                  </a:lnTo>
                  <a:lnTo>
                    <a:pt x="304" y="273"/>
                  </a:lnTo>
                  <a:lnTo>
                    <a:pt x="297" y="280"/>
                  </a:lnTo>
                  <a:lnTo>
                    <a:pt x="288" y="287"/>
                  </a:lnTo>
                  <a:lnTo>
                    <a:pt x="274" y="297"/>
                  </a:lnTo>
                  <a:lnTo>
                    <a:pt x="259" y="306"/>
                  </a:lnTo>
                  <a:lnTo>
                    <a:pt x="241" y="313"/>
                  </a:lnTo>
                  <a:lnTo>
                    <a:pt x="222" y="323"/>
                  </a:lnTo>
                  <a:lnTo>
                    <a:pt x="203" y="330"/>
                  </a:lnTo>
                  <a:lnTo>
                    <a:pt x="182" y="337"/>
                  </a:lnTo>
                  <a:lnTo>
                    <a:pt x="158" y="344"/>
                  </a:lnTo>
                  <a:lnTo>
                    <a:pt x="139" y="349"/>
                  </a:lnTo>
                  <a:lnTo>
                    <a:pt x="118" y="351"/>
                  </a:lnTo>
                  <a:lnTo>
                    <a:pt x="99" y="356"/>
                  </a:lnTo>
                  <a:lnTo>
                    <a:pt x="80" y="358"/>
                  </a:lnTo>
                  <a:lnTo>
                    <a:pt x="66" y="358"/>
                  </a:lnTo>
                  <a:lnTo>
                    <a:pt x="52" y="358"/>
                  </a:lnTo>
                  <a:lnTo>
                    <a:pt x="43" y="356"/>
                  </a:lnTo>
                  <a:lnTo>
                    <a:pt x="36" y="349"/>
                  </a:lnTo>
                  <a:lnTo>
                    <a:pt x="29" y="339"/>
                  </a:lnTo>
                  <a:lnTo>
                    <a:pt x="24" y="330"/>
                  </a:lnTo>
                  <a:lnTo>
                    <a:pt x="19" y="318"/>
                  </a:lnTo>
                  <a:lnTo>
                    <a:pt x="15" y="304"/>
                  </a:lnTo>
                  <a:lnTo>
                    <a:pt x="10" y="290"/>
                  </a:lnTo>
                  <a:lnTo>
                    <a:pt x="7" y="273"/>
                  </a:lnTo>
                  <a:lnTo>
                    <a:pt x="5" y="259"/>
                  </a:lnTo>
                  <a:lnTo>
                    <a:pt x="3" y="245"/>
                  </a:lnTo>
                  <a:lnTo>
                    <a:pt x="3" y="231"/>
                  </a:lnTo>
                  <a:lnTo>
                    <a:pt x="0" y="219"/>
                  </a:lnTo>
                  <a:lnTo>
                    <a:pt x="0" y="207"/>
                  </a:lnTo>
                  <a:lnTo>
                    <a:pt x="0" y="196"/>
                  </a:lnTo>
                  <a:lnTo>
                    <a:pt x="0" y="191"/>
                  </a:lnTo>
                  <a:lnTo>
                    <a:pt x="0" y="186"/>
                  </a:lnTo>
                  <a:lnTo>
                    <a:pt x="0" y="184"/>
                  </a:lnTo>
                  <a:lnTo>
                    <a:pt x="269" y="0"/>
                  </a:lnTo>
                  <a:lnTo>
                    <a:pt x="290" y="10"/>
                  </a:lnTo>
                  <a:lnTo>
                    <a:pt x="290" y="10"/>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11" name="Freeform 32"/>
            <p:cNvSpPr>
              <a:spLocks/>
            </p:cNvSpPr>
            <p:nvPr/>
          </p:nvSpPr>
          <p:spPr bwMode="auto">
            <a:xfrm>
              <a:off x="4786314" y="2740818"/>
              <a:ext cx="295275" cy="711200"/>
            </a:xfrm>
            <a:custGeom>
              <a:avLst/>
              <a:gdLst>
                <a:gd name="T0" fmla="*/ 181 w 186"/>
                <a:gd name="T1" fmla="*/ 0 h 448"/>
                <a:gd name="T2" fmla="*/ 172 w 186"/>
                <a:gd name="T3" fmla="*/ 3 h 448"/>
                <a:gd name="T4" fmla="*/ 157 w 186"/>
                <a:gd name="T5" fmla="*/ 8 h 448"/>
                <a:gd name="T6" fmla="*/ 141 w 186"/>
                <a:gd name="T7" fmla="*/ 15 h 448"/>
                <a:gd name="T8" fmla="*/ 122 w 186"/>
                <a:gd name="T9" fmla="*/ 24 h 448"/>
                <a:gd name="T10" fmla="*/ 106 w 186"/>
                <a:gd name="T11" fmla="*/ 31 h 448"/>
                <a:gd name="T12" fmla="*/ 92 w 186"/>
                <a:gd name="T13" fmla="*/ 41 h 448"/>
                <a:gd name="T14" fmla="*/ 80 w 186"/>
                <a:gd name="T15" fmla="*/ 50 h 448"/>
                <a:gd name="T16" fmla="*/ 75 w 186"/>
                <a:gd name="T17" fmla="*/ 59 h 448"/>
                <a:gd name="T18" fmla="*/ 66 w 186"/>
                <a:gd name="T19" fmla="*/ 88 h 448"/>
                <a:gd name="T20" fmla="*/ 56 w 186"/>
                <a:gd name="T21" fmla="*/ 128 h 448"/>
                <a:gd name="T22" fmla="*/ 44 w 186"/>
                <a:gd name="T23" fmla="*/ 182 h 448"/>
                <a:gd name="T24" fmla="*/ 33 w 186"/>
                <a:gd name="T25" fmla="*/ 236 h 448"/>
                <a:gd name="T26" fmla="*/ 21 w 186"/>
                <a:gd name="T27" fmla="*/ 288 h 448"/>
                <a:gd name="T28" fmla="*/ 11 w 186"/>
                <a:gd name="T29" fmla="*/ 330 h 448"/>
                <a:gd name="T30" fmla="*/ 2 w 186"/>
                <a:gd name="T31" fmla="*/ 358 h 448"/>
                <a:gd name="T32" fmla="*/ 2 w 186"/>
                <a:gd name="T33" fmla="*/ 366 h 448"/>
                <a:gd name="T34" fmla="*/ 16 w 186"/>
                <a:gd name="T35" fmla="*/ 382 h 448"/>
                <a:gd name="T36" fmla="*/ 30 w 186"/>
                <a:gd name="T37" fmla="*/ 396 h 448"/>
                <a:gd name="T38" fmla="*/ 44 w 186"/>
                <a:gd name="T39" fmla="*/ 410 h 448"/>
                <a:gd name="T40" fmla="*/ 59 w 186"/>
                <a:gd name="T41" fmla="*/ 424 h 448"/>
                <a:gd name="T42" fmla="*/ 75 w 186"/>
                <a:gd name="T43" fmla="*/ 436 h 448"/>
                <a:gd name="T44" fmla="*/ 84 w 186"/>
                <a:gd name="T45" fmla="*/ 443 h 448"/>
                <a:gd name="T46" fmla="*/ 94 w 186"/>
                <a:gd name="T47" fmla="*/ 446 h 448"/>
                <a:gd name="T48" fmla="*/ 106 w 186"/>
                <a:gd name="T49" fmla="*/ 439 h 448"/>
                <a:gd name="T50" fmla="*/ 120 w 186"/>
                <a:gd name="T51" fmla="*/ 424 h 448"/>
                <a:gd name="T52" fmla="*/ 134 w 186"/>
                <a:gd name="T53" fmla="*/ 408 h 448"/>
                <a:gd name="T54" fmla="*/ 148 w 186"/>
                <a:gd name="T55" fmla="*/ 387 h 448"/>
                <a:gd name="T56" fmla="*/ 162 w 186"/>
                <a:gd name="T57" fmla="*/ 366 h 448"/>
                <a:gd name="T58" fmla="*/ 174 w 186"/>
                <a:gd name="T59" fmla="*/ 344 h 448"/>
                <a:gd name="T60" fmla="*/ 183 w 186"/>
                <a:gd name="T61" fmla="*/ 325 h 448"/>
                <a:gd name="T62" fmla="*/ 186 w 186"/>
                <a:gd name="T63" fmla="*/ 309 h 448"/>
                <a:gd name="T64" fmla="*/ 186 w 186"/>
                <a:gd name="T65" fmla="*/ 274 h 448"/>
                <a:gd name="T66" fmla="*/ 186 w 186"/>
                <a:gd name="T67" fmla="*/ 227 h 448"/>
                <a:gd name="T68" fmla="*/ 186 w 186"/>
                <a:gd name="T69" fmla="*/ 172 h 448"/>
                <a:gd name="T70" fmla="*/ 186 w 186"/>
                <a:gd name="T71" fmla="*/ 116 h 448"/>
                <a:gd name="T72" fmla="*/ 186 w 186"/>
                <a:gd name="T73" fmla="*/ 64 h 448"/>
                <a:gd name="T74" fmla="*/ 186 w 186"/>
                <a:gd name="T75" fmla="*/ 26 h 448"/>
                <a:gd name="T76" fmla="*/ 186 w 186"/>
                <a:gd name="T77" fmla="*/ 3 h 448"/>
                <a:gd name="T78" fmla="*/ 186 w 186"/>
                <a:gd name="T79"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448">
                  <a:moveTo>
                    <a:pt x="186" y="0"/>
                  </a:moveTo>
                  <a:lnTo>
                    <a:pt x="181" y="0"/>
                  </a:lnTo>
                  <a:lnTo>
                    <a:pt x="176" y="0"/>
                  </a:lnTo>
                  <a:lnTo>
                    <a:pt x="172" y="3"/>
                  </a:lnTo>
                  <a:lnTo>
                    <a:pt x="165" y="5"/>
                  </a:lnTo>
                  <a:lnTo>
                    <a:pt x="157" y="8"/>
                  </a:lnTo>
                  <a:lnTo>
                    <a:pt x="150" y="10"/>
                  </a:lnTo>
                  <a:lnTo>
                    <a:pt x="141" y="15"/>
                  </a:lnTo>
                  <a:lnTo>
                    <a:pt x="132" y="19"/>
                  </a:lnTo>
                  <a:lnTo>
                    <a:pt x="122" y="24"/>
                  </a:lnTo>
                  <a:lnTo>
                    <a:pt x="113" y="26"/>
                  </a:lnTo>
                  <a:lnTo>
                    <a:pt x="106" y="31"/>
                  </a:lnTo>
                  <a:lnTo>
                    <a:pt x="99" y="36"/>
                  </a:lnTo>
                  <a:lnTo>
                    <a:pt x="92" y="41"/>
                  </a:lnTo>
                  <a:lnTo>
                    <a:pt x="84" y="45"/>
                  </a:lnTo>
                  <a:lnTo>
                    <a:pt x="80" y="50"/>
                  </a:lnTo>
                  <a:lnTo>
                    <a:pt x="77" y="52"/>
                  </a:lnTo>
                  <a:lnTo>
                    <a:pt x="75" y="59"/>
                  </a:lnTo>
                  <a:lnTo>
                    <a:pt x="70" y="71"/>
                  </a:lnTo>
                  <a:lnTo>
                    <a:pt x="66" y="88"/>
                  </a:lnTo>
                  <a:lnTo>
                    <a:pt x="61" y="106"/>
                  </a:lnTo>
                  <a:lnTo>
                    <a:pt x="56" y="128"/>
                  </a:lnTo>
                  <a:lnTo>
                    <a:pt x="51" y="154"/>
                  </a:lnTo>
                  <a:lnTo>
                    <a:pt x="44" y="182"/>
                  </a:lnTo>
                  <a:lnTo>
                    <a:pt x="40" y="210"/>
                  </a:lnTo>
                  <a:lnTo>
                    <a:pt x="33" y="236"/>
                  </a:lnTo>
                  <a:lnTo>
                    <a:pt x="28" y="264"/>
                  </a:lnTo>
                  <a:lnTo>
                    <a:pt x="21" y="288"/>
                  </a:lnTo>
                  <a:lnTo>
                    <a:pt x="16" y="311"/>
                  </a:lnTo>
                  <a:lnTo>
                    <a:pt x="11" y="330"/>
                  </a:lnTo>
                  <a:lnTo>
                    <a:pt x="7" y="347"/>
                  </a:lnTo>
                  <a:lnTo>
                    <a:pt x="2" y="358"/>
                  </a:lnTo>
                  <a:lnTo>
                    <a:pt x="0" y="366"/>
                  </a:lnTo>
                  <a:lnTo>
                    <a:pt x="2" y="366"/>
                  </a:lnTo>
                  <a:lnTo>
                    <a:pt x="11" y="377"/>
                  </a:lnTo>
                  <a:lnTo>
                    <a:pt x="16" y="382"/>
                  </a:lnTo>
                  <a:lnTo>
                    <a:pt x="23" y="389"/>
                  </a:lnTo>
                  <a:lnTo>
                    <a:pt x="30" y="396"/>
                  </a:lnTo>
                  <a:lnTo>
                    <a:pt x="37" y="403"/>
                  </a:lnTo>
                  <a:lnTo>
                    <a:pt x="44" y="410"/>
                  </a:lnTo>
                  <a:lnTo>
                    <a:pt x="54" y="417"/>
                  </a:lnTo>
                  <a:lnTo>
                    <a:pt x="59" y="424"/>
                  </a:lnTo>
                  <a:lnTo>
                    <a:pt x="68" y="431"/>
                  </a:lnTo>
                  <a:lnTo>
                    <a:pt x="75" y="436"/>
                  </a:lnTo>
                  <a:lnTo>
                    <a:pt x="82" y="441"/>
                  </a:lnTo>
                  <a:lnTo>
                    <a:pt x="84" y="443"/>
                  </a:lnTo>
                  <a:lnTo>
                    <a:pt x="92" y="448"/>
                  </a:lnTo>
                  <a:lnTo>
                    <a:pt x="94" y="446"/>
                  </a:lnTo>
                  <a:lnTo>
                    <a:pt x="101" y="443"/>
                  </a:lnTo>
                  <a:lnTo>
                    <a:pt x="106" y="439"/>
                  </a:lnTo>
                  <a:lnTo>
                    <a:pt x="113" y="434"/>
                  </a:lnTo>
                  <a:lnTo>
                    <a:pt x="120" y="424"/>
                  </a:lnTo>
                  <a:lnTo>
                    <a:pt x="127" y="417"/>
                  </a:lnTo>
                  <a:lnTo>
                    <a:pt x="134" y="408"/>
                  </a:lnTo>
                  <a:lnTo>
                    <a:pt x="143" y="398"/>
                  </a:lnTo>
                  <a:lnTo>
                    <a:pt x="148" y="387"/>
                  </a:lnTo>
                  <a:lnTo>
                    <a:pt x="157" y="377"/>
                  </a:lnTo>
                  <a:lnTo>
                    <a:pt x="162" y="366"/>
                  </a:lnTo>
                  <a:lnTo>
                    <a:pt x="169" y="354"/>
                  </a:lnTo>
                  <a:lnTo>
                    <a:pt x="174" y="344"/>
                  </a:lnTo>
                  <a:lnTo>
                    <a:pt x="179" y="335"/>
                  </a:lnTo>
                  <a:lnTo>
                    <a:pt x="183" y="325"/>
                  </a:lnTo>
                  <a:lnTo>
                    <a:pt x="186" y="318"/>
                  </a:lnTo>
                  <a:lnTo>
                    <a:pt x="186" y="309"/>
                  </a:lnTo>
                  <a:lnTo>
                    <a:pt x="186" y="293"/>
                  </a:lnTo>
                  <a:lnTo>
                    <a:pt x="186" y="274"/>
                  </a:lnTo>
                  <a:lnTo>
                    <a:pt x="186" y="252"/>
                  </a:lnTo>
                  <a:lnTo>
                    <a:pt x="186" y="227"/>
                  </a:lnTo>
                  <a:lnTo>
                    <a:pt x="186" y="201"/>
                  </a:lnTo>
                  <a:lnTo>
                    <a:pt x="186" y="172"/>
                  </a:lnTo>
                  <a:lnTo>
                    <a:pt x="186" y="144"/>
                  </a:lnTo>
                  <a:lnTo>
                    <a:pt x="186" y="116"/>
                  </a:lnTo>
                  <a:lnTo>
                    <a:pt x="186" y="90"/>
                  </a:lnTo>
                  <a:lnTo>
                    <a:pt x="186" y="64"/>
                  </a:lnTo>
                  <a:lnTo>
                    <a:pt x="186" y="45"/>
                  </a:lnTo>
                  <a:lnTo>
                    <a:pt x="186" y="26"/>
                  </a:lnTo>
                  <a:lnTo>
                    <a:pt x="186" y="12"/>
                  </a:lnTo>
                  <a:lnTo>
                    <a:pt x="186" y="3"/>
                  </a:lnTo>
                  <a:lnTo>
                    <a:pt x="186" y="0"/>
                  </a:lnTo>
                  <a:lnTo>
                    <a:pt x="186" y="0"/>
                  </a:lnTo>
                  <a:close/>
                </a:path>
              </a:pathLst>
            </a:custGeom>
            <a:solidFill>
              <a:srgbClr val="F7F2D6"/>
            </a:solidFill>
            <a:ln>
              <a:noFill/>
            </a:ln>
            <a:extLst/>
          </p:spPr>
          <p:txBody>
            <a:bodyPr/>
            <a:lstStyle/>
            <a:p>
              <a:pPr fontAlgn="auto">
                <a:spcBef>
                  <a:spcPts val="0"/>
                </a:spcBef>
                <a:spcAft>
                  <a:spcPts val="0"/>
                </a:spcAft>
                <a:defRPr/>
              </a:pPr>
              <a:endParaRPr lang="en-US">
                <a:latin typeface="+mn-lt"/>
              </a:endParaRPr>
            </a:p>
          </p:txBody>
        </p:sp>
        <p:sp>
          <p:nvSpPr>
            <p:cNvPr id="12" name="Freeform 33"/>
            <p:cNvSpPr>
              <a:spLocks/>
            </p:cNvSpPr>
            <p:nvPr/>
          </p:nvSpPr>
          <p:spPr bwMode="auto">
            <a:xfrm rot="744286">
              <a:off x="4731545" y="2579000"/>
              <a:ext cx="1514475" cy="1117600"/>
            </a:xfrm>
            <a:custGeom>
              <a:avLst/>
              <a:gdLst>
                <a:gd name="T0" fmla="*/ 951 w 954"/>
                <a:gd name="T1" fmla="*/ 38 h 704"/>
                <a:gd name="T2" fmla="*/ 942 w 954"/>
                <a:gd name="T3" fmla="*/ 26 h 704"/>
                <a:gd name="T4" fmla="*/ 928 w 954"/>
                <a:gd name="T5" fmla="*/ 14 h 704"/>
                <a:gd name="T6" fmla="*/ 916 w 954"/>
                <a:gd name="T7" fmla="*/ 5 h 704"/>
                <a:gd name="T8" fmla="*/ 899 w 954"/>
                <a:gd name="T9" fmla="*/ 0 h 704"/>
                <a:gd name="T10" fmla="*/ 885 w 954"/>
                <a:gd name="T11" fmla="*/ 3 h 704"/>
                <a:gd name="T12" fmla="*/ 864 w 954"/>
                <a:gd name="T13" fmla="*/ 7 h 704"/>
                <a:gd name="T14" fmla="*/ 838 w 954"/>
                <a:gd name="T15" fmla="*/ 21 h 704"/>
                <a:gd name="T16" fmla="*/ 810 w 954"/>
                <a:gd name="T17" fmla="*/ 40 h 704"/>
                <a:gd name="T18" fmla="*/ 777 w 954"/>
                <a:gd name="T19" fmla="*/ 69 h 704"/>
                <a:gd name="T20" fmla="*/ 744 w 954"/>
                <a:gd name="T21" fmla="*/ 104 h 704"/>
                <a:gd name="T22" fmla="*/ 706 w 954"/>
                <a:gd name="T23" fmla="*/ 142 h 704"/>
                <a:gd name="T24" fmla="*/ 671 w 954"/>
                <a:gd name="T25" fmla="*/ 189 h 704"/>
                <a:gd name="T26" fmla="*/ 638 w 954"/>
                <a:gd name="T27" fmla="*/ 238 h 704"/>
                <a:gd name="T28" fmla="*/ 605 w 954"/>
                <a:gd name="T29" fmla="*/ 292 h 704"/>
                <a:gd name="T30" fmla="*/ 577 w 954"/>
                <a:gd name="T31" fmla="*/ 335 h 704"/>
                <a:gd name="T32" fmla="*/ 556 w 954"/>
                <a:gd name="T33" fmla="*/ 365 h 704"/>
                <a:gd name="T34" fmla="*/ 537 w 954"/>
                <a:gd name="T35" fmla="*/ 391 h 704"/>
                <a:gd name="T36" fmla="*/ 525 w 954"/>
                <a:gd name="T37" fmla="*/ 410 h 704"/>
                <a:gd name="T38" fmla="*/ 513 w 954"/>
                <a:gd name="T39" fmla="*/ 424 h 704"/>
                <a:gd name="T40" fmla="*/ 506 w 954"/>
                <a:gd name="T41" fmla="*/ 436 h 704"/>
                <a:gd name="T42" fmla="*/ 501 w 954"/>
                <a:gd name="T43" fmla="*/ 448 h 704"/>
                <a:gd name="T44" fmla="*/ 497 w 954"/>
                <a:gd name="T45" fmla="*/ 457 h 704"/>
                <a:gd name="T46" fmla="*/ 459 w 954"/>
                <a:gd name="T47" fmla="*/ 457 h 704"/>
                <a:gd name="T48" fmla="*/ 398 w 954"/>
                <a:gd name="T49" fmla="*/ 452 h 704"/>
                <a:gd name="T50" fmla="*/ 322 w 954"/>
                <a:gd name="T51" fmla="*/ 441 h 704"/>
                <a:gd name="T52" fmla="*/ 242 w 954"/>
                <a:gd name="T53" fmla="*/ 429 h 704"/>
                <a:gd name="T54" fmla="*/ 167 w 954"/>
                <a:gd name="T55" fmla="*/ 415 h 704"/>
                <a:gd name="T56" fmla="*/ 108 w 954"/>
                <a:gd name="T57" fmla="*/ 403 h 704"/>
                <a:gd name="T58" fmla="*/ 75 w 954"/>
                <a:gd name="T59" fmla="*/ 396 h 704"/>
                <a:gd name="T60" fmla="*/ 70 w 954"/>
                <a:gd name="T61" fmla="*/ 396 h 704"/>
                <a:gd name="T62" fmla="*/ 68 w 954"/>
                <a:gd name="T63" fmla="*/ 410 h 704"/>
                <a:gd name="T64" fmla="*/ 66 w 954"/>
                <a:gd name="T65" fmla="*/ 434 h 704"/>
                <a:gd name="T66" fmla="*/ 61 w 954"/>
                <a:gd name="T67" fmla="*/ 462 h 704"/>
                <a:gd name="T68" fmla="*/ 51 w 954"/>
                <a:gd name="T69" fmla="*/ 495 h 704"/>
                <a:gd name="T70" fmla="*/ 42 w 954"/>
                <a:gd name="T71" fmla="*/ 521 h 704"/>
                <a:gd name="T72" fmla="*/ 28 w 954"/>
                <a:gd name="T73" fmla="*/ 547 h 704"/>
                <a:gd name="T74" fmla="*/ 9 w 954"/>
                <a:gd name="T75" fmla="*/ 558 h 704"/>
                <a:gd name="T76" fmla="*/ 4 w 954"/>
                <a:gd name="T77" fmla="*/ 561 h 704"/>
                <a:gd name="T78" fmla="*/ 40 w 954"/>
                <a:gd name="T79" fmla="*/ 575 h 704"/>
                <a:gd name="T80" fmla="*/ 106 w 954"/>
                <a:gd name="T81" fmla="*/ 598 h 704"/>
                <a:gd name="T82" fmla="*/ 193 w 954"/>
                <a:gd name="T83" fmla="*/ 627 h 704"/>
                <a:gd name="T84" fmla="*/ 287 w 954"/>
                <a:gd name="T85" fmla="*/ 655 h 704"/>
                <a:gd name="T86" fmla="*/ 381 w 954"/>
                <a:gd name="T87" fmla="*/ 681 h 704"/>
                <a:gd name="T88" fmla="*/ 464 w 954"/>
                <a:gd name="T89" fmla="*/ 700 h 704"/>
                <a:gd name="T90" fmla="*/ 527 w 954"/>
                <a:gd name="T91" fmla="*/ 704 h 704"/>
                <a:gd name="T92" fmla="*/ 570 w 954"/>
                <a:gd name="T93" fmla="*/ 693 h 704"/>
                <a:gd name="T94" fmla="*/ 619 w 954"/>
                <a:gd name="T95" fmla="*/ 650 h 704"/>
                <a:gd name="T96" fmla="*/ 678 w 954"/>
                <a:gd name="T97" fmla="*/ 587 h 704"/>
                <a:gd name="T98" fmla="*/ 744 w 954"/>
                <a:gd name="T99" fmla="*/ 502 h 704"/>
                <a:gd name="T100" fmla="*/ 808 w 954"/>
                <a:gd name="T101" fmla="*/ 408 h 704"/>
                <a:gd name="T102" fmla="*/ 866 w 954"/>
                <a:gd name="T103" fmla="*/ 309 h 704"/>
                <a:gd name="T104" fmla="*/ 911 w 954"/>
                <a:gd name="T105" fmla="*/ 212 h 704"/>
                <a:gd name="T106" fmla="*/ 942 w 954"/>
                <a:gd name="T107" fmla="*/ 127 h 704"/>
                <a:gd name="T108" fmla="*/ 954 w 954"/>
                <a:gd name="T109" fmla="*/ 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4" h="704">
                  <a:moveTo>
                    <a:pt x="954" y="40"/>
                  </a:moveTo>
                  <a:lnTo>
                    <a:pt x="951" y="38"/>
                  </a:lnTo>
                  <a:lnTo>
                    <a:pt x="949" y="33"/>
                  </a:lnTo>
                  <a:lnTo>
                    <a:pt x="942" y="26"/>
                  </a:lnTo>
                  <a:lnTo>
                    <a:pt x="935" y="17"/>
                  </a:lnTo>
                  <a:lnTo>
                    <a:pt x="928" y="14"/>
                  </a:lnTo>
                  <a:lnTo>
                    <a:pt x="923" y="10"/>
                  </a:lnTo>
                  <a:lnTo>
                    <a:pt x="916" y="5"/>
                  </a:lnTo>
                  <a:lnTo>
                    <a:pt x="909" y="5"/>
                  </a:lnTo>
                  <a:lnTo>
                    <a:pt x="899" y="0"/>
                  </a:lnTo>
                  <a:lnTo>
                    <a:pt x="892" y="0"/>
                  </a:lnTo>
                  <a:lnTo>
                    <a:pt x="885" y="3"/>
                  </a:lnTo>
                  <a:lnTo>
                    <a:pt x="876" y="5"/>
                  </a:lnTo>
                  <a:lnTo>
                    <a:pt x="864" y="7"/>
                  </a:lnTo>
                  <a:lnTo>
                    <a:pt x="852" y="14"/>
                  </a:lnTo>
                  <a:lnTo>
                    <a:pt x="838" y="21"/>
                  </a:lnTo>
                  <a:lnTo>
                    <a:pt x="826" y="31"/>
                  </a:lnTo>
                  <a:lnTo>
                    <a:pt x="810" y="40"/>
                  </a:lnTo>
                  <a:lnTo>
                    <a:pt x="793" y="54"/>
                  </a:lnTo>
                  <a:lnTo>
                    <a:pt x="777" y="69"/>
                  </a:lnTo>
                  <a:lnTo>
                    <a:pt x="760" y="87"/>
                  </a:lnTo>
                  <a:lnTo>
                    <a:pt x="744" y="104"/>
                  </a:lnTo>
                  <a:lnTo>
                    <a:pt x="725" y="123"/>
                  </a:lnTo>
                  <a:lnTo>
                    <a:pt x="706" y="142"/>
                  </a:lnTo>
                  <a:lnTo>
                    <a:pt x="690" y="165"/>
                  </a:lnTo>
                  <a:lnTo>
                    <a:pt x="671" y="189"/>
                  </a:lnTo>
                  <a:lnTo>
                    <a:pt x="654" y="212"/>
                  </a:lnTo>
                  <a:lnTo>
                    <a:pt x="638" y="238"/>
                  </a:lnTo>
                  <a:lnTo>
                    <a:pt x="621" y="266"/>
                  </a:lnTo>
                  <a:lnTo>
                    <a:pt x="605" y="292"/>
                  </a:lnTo>
                  <a:lnTo>
                    <a:pt x="591" y="313"/>
                  </a:lnTo>
                  <a:lnTo>
                    <a:pt x="577" y="335"/>
                  </a:lnTo>
                  <a:lnTo>
                    <a:pt x="567" y="354"/>
                  </a:lnTo>
                  <a:lnTo>
                    <a:pt x="556" y="365"/>
                  </a:lnTo>
                  <a:lnTo>
                    <a:pt x="548" y="379"/>
                  </a:lnTo>
                  <a:lnTo>
                    <a:pt x="537" y="391"/>
                  </a:lnTo>
                  <a:lnTo>
                    <a:pt x="532" y="403"/>
                  </a:lnTo>
                  <a:lnTo>
                    <a:pt x="525" y="410"/>
                  </a:lnTo>
                  <a:lnTo>
                    <a:pt x="518" y="417"/>
                  </a:lnTo>
                  <a:lnTo>
                    <a:pt x="513" y="424"/>
                  </a:lnTo>
                  <a:lnTo>
                    <a:pt x="511" y="431"/>
                  </a:lnTo>
                  <a:lnTo>
                    <a:pt x="506" y="436"/>
                  </a:lnTo>
                  <a:lnTo>
                    <a:pt x="504" y="443"/>
                  </a:lnTo>
                  <a:lnTo>
                    <a:pt x="501" y="448"/>
                  </a:lnTo>
                  <a:lnTo>
                    <a:pt x="501" y="455"/>
                  </a:lnTo>
                  <a:lnTo>
                    <a:pt x="497" y="457"/>
                  </a:lnTo>
                  <a:lnTo>
                    <a:pt x="480" y="457"/>
                  </a:lnTo>
                  <a:lnTo>
                    <a:pt x="459" y="457"/>
                  </a:lnTo>
                  <a:lnTo>
                    <a:pt x="431" y="455"/>
                  </a:lnTo>
                  <a:lnTo>
                    <a:pt x="398" y="452"/>
                  </a:lnTo>
                  <a:lnTo>
                    <a:pt x="360" y="448"/>
                  </a:lnTo>
                  <a:lnTo>
                    <a:pt x="322" y="441"/>
                  </a:lnTo>
                  <a:lnTo>
                    <a:pt x="282" y="436"/>
                  </a:lnTo>
                  <a:lnTo>
                    <a:pt x="242" y="429"/>
                  </a:lnTo>
                  <a:lnTo>
                    <a:pt x="205" y="419"/>
                  </a:lnTo>
                  <a:lnTo>
                    <a:pt x="167" y="415"/>
                  </a:lnTo>
                  <a:lnTo>
                    <a:pt x="136" y="408"/>
                  </a:lnTo>
                  <a:lnTo>
                    <a:pt x="108" y="403"/>
                  </a:lnTo>
                  <a:lnTo>
                    <a:pt x="87" y="398"/>
                  </a:lnTo>
                  <a:lnTo>
                    <a:pt x="75" y="396"/>
                  </a:lnTo>
                  <a:lnTo>
                    <a:pt x="70" y="396"/>
                  </a:lnTo>
                  <a:lnTo>
                    <a:pt x="70" y="396"/>
                  </a:lnTo>
                  <a:lnTo>
                    <a:pt x="70" y="403"/>
                  </a:lnTo>
                  <a:lnTo>
                    <a:pt x="68" y="410"/>
                  </a:lnTo>
                  <a:lnTo>
                    <a:pt x="68" y="422"/>
                  </a:lnTo>
                  <a:lnTo>
                    <a:pt x="66" y="434"/>
                  </a:lnTo>
                  <a:lnTo>
                    <a:pt x="63" y="448"/>
                  </a:lnTo>
                  <a:lnTo>
                    <a:pt x="61" y="462"/>
                  </a:lnTo>
                  <a:lnTo>
                    <a:pt x="59" y="478"/>
                  </a:lnTo>
                  <a:lnTo>
                    <a:pt x="51" y="495"/>
                  </a:lnTo>
                  <a:lnTo>
                    <a:pt x="49" y="509"/>
                  </a:lnTo>
                  <a:lnTo>
                    <a:pt x="42" y="521"/>
                  </a:lnTo>
                  <a:lnTo>
                    <a:pt x="35" y="535"/>
                  </a:lnTo>
                  <a:lnTo>
                    <a:pt x="28" y="547"/>
                  </a:lnTo>
                  <a:lnTo>
                    <a:pt x="18" y="554"/>
                  </a:lnTo>
                  <a:lnTo>
                    <a:pt x="9" y="558"/>
                  </a:lnTo>
                  <a:lnTo>
                    <a:pt x="0" y="561"/>
                  </a:lnTo>
                  <a:lnTo>
                    <a:pt x="4" y="561"/>
                  </a:lnTo>
                  <a:lnTo>
                    <a:pt x="18" y="568"/>
                  </a:lnTo>
                  <a:lnTo>
                    <a:pt x="40" y="575"/>
                  </a:lnTo>
                  <a:lnTo>
                    <a:pt x="73" y="587"/>
                  </a:lnTo>
                  <a:lnTo>
                    <a:pt x="106" y="598"/>
                  </a:lnTo>
                  <a:lnTo>
                    <a:pt x="148" y="613"/>
                  </a:lnTo>
                  <a:lnTo>
                    <a:pt x="193" y="627"/>
                  </a:lnTo>
                  <a:lnTo>
                    <a:pt x="240" y="643"/>
                  </a:lnTo>
                  <a:lnTo>
                    <a:pt x="287" y="655"/>
                  </a:lnTo>
                  <a:lnTo>
                    <a:pt x="334" y="669"/>
                  </a:lnTo>
                  <a:lnTo>
                    <a:pt x="381" y="681"/>
                  </a:lnTo>
                  <a:lnTo>
                    <a:pt x="424" y="693"/>
                  </a:lnTo>
                  <a:lnTo>
                    <a:pt x="464" y="700"/>
                  </a:lnTo>
                  <a:lnTo>
                    <a:pt x="499" y="704"/>
                  </a:lnTo>
                  <a:lnTo>
                    <a:pt x="527" y="704"/>
                  </a:lnTo>
                  <a:lnTo>
                    <a:pt x="551" y="704"/>
                  </a:lnTo>
                  <a:lnTo>
                    <a:pt x="570" y="693"/>
                  </a:lnTo>
                  <a:lnTo>
                    <a:pt x="593" y="676"/>
                  </a:lnTo>
                  <a:lnTo>
                    <a:pt x="619" y="650"/>
                  </a:lnTo>
                  <a:lnTo>
                    <a:pt x="650" y="622"/>
                  </a:lnTo>
                  <a:lnTo>
                    <a:pt x="678" y="587"/>
                  </a:lnTo>
                  <a:lnTo>
                    <a:pt x="711" y="547"/>
                  </a:lnTo>
                  <a:lnTo>
                    <a:pt x="744" y="502"/>
                  </a:lnTo>
                  <a:lnTo>
                    <a:pt x="777" y="457"/>
                  </a:lnTo>
                  <a:lnTo>
                    <a:pt x="808" y="408"/>
                  </a:lnTo>
                  <a:lnTo>
                    <a:pt x="838" y="358"/>
                  </a:lnTo>
                  <a:lnTo>
                    <a:pt x="866" y="309"/>
                  </a:lnTo>
                  <a:lnTo>
                    <a:pt x="890" y="262"/>
                  </a:lnTo>
                  <a:lnTo>
                    <a:pt x="911" y="212"/>
                  </a:lnTo>
                  <a:lnTo>
                    <a:pt x="930" y="170"/>
                  </a:lnTo>
                  <a:lnTo>
                    <a:pt x="942" y="127"/>
                  </a:lnTo>
                  <a:lnTo>
                    <a:pt x="949" y="90"/>
                  </a:lnTo>
                  <a:lnTo>
                    <a:pt x="954" y="40"/>
                  </a:lnTo>
                  <a:lnTo>
                    <a:pt x="954" y="40"/>
                  </a:lnTo>
                  <a:close/>
                </a:path>
              </a:pathLst>
            </a:custGeom>
            <a:solidFill>
              <a:srgbClr val="F7F2D6"/>
            </a:solidFill>
            <a:ln>
              <a:noFill/>
            </a:ln>
            <a:extLst/>
          </p:spPr>
          <p:txBody>
            <a:bodyPr/>
            <a:lstStyle/>
            <a:p>
              <a:pPr fontAlgn="auto">
                <a:spcBef>
                  <a:spcPts val="0"/>
                </a:spcBef>
                <a:spcAft>
                  <a:spcPts val="0"/>
                </a:spcAft>
                <a:defRPr/>
              </a:pPr>
              <a:endParaRPr lang="en-US">
                <a:latin typeface="+mn-lt"/>
              </a:endParaRPr>
            </a:p>
          </p:txBody>
        </p:sp>
        <p:sp>
          <p:nvSpPr>
            <p:cNvPr id="13" name="Freeform 34"/>
            <p:cNvSpPr>
              <a:spLocks/>
            </p:cNvSpPr>
            <p:nvPr/>
          </p:nvSpPr>
          <p:spPr bwMode="auto">
            <a:xfrm>
              <a:off x="4879976" y="1432718"/>
              <a:ext cx="996950" cy="1200150"/>
            </a:xfrm>
            <a:custGeom>
              <a:avLst/>
              <a:gdLst>
                <a:gd name="T0" fmla="*/ 0 w 628"/>
                <a:gd name="T1" fmla="*/ 271 h 756"/>
                <a:gd name="T2" fmla="*/ 0 w 628"/>
                <a:gd name="T3" fmla="*/ 273 h 756"/>
                <a:gd name="T4" fmla="*/ 0 w 628"/>
                <a:gd name="T5" fmla="*/ 283 h 756"/>
                <a:gd name="T6" fmla="*/ 4 w 628"/>
                <a:gd name="T7" fmla="*/ 295 h 756"/>
                <a:gd name="T8" fmla="*/ 9 w 628"/>
                <a:gd name="T9" fmla="*/ 313 h 756"/>
                <a:gd name="T10" fmla="*/ 16 w 628"/>
                <a:gd name="T11" fmla="*/ 337 h 756"/>
                <a:gd name="T12" fmla="*/ 25 w 628"/>
                <a:gd name="T13" fmla="*/ 363 h 756"/>
                <a:gd name="T14" fmla="*/ 40 w 628"/>
                <a:gd name="T15" fmla="*/ 394 h 756"/>
                <a:gd name="T16" fmla="*/ 56 w 628"/>
                <a:gd name="T17" fmla="*/ 429 h 756"/>
                <a:gd name="T18" fmla="*/ 73 w 628"/>
                <a:gd name="T19" fmla="*/ 462 h 756"/>
                <a:gd name="T20" fmla="*/ 98 w 628"/>
                <a:gd name="T21" fmla="*/ 502 h 756"/>
                <a:gd name="T22" fmla="*/ 124 w 628"/>
                <a:gd name="T23" fmla="*/ 542 h 756"/>
                <a:gd name="T24" fmla="*/ 157 w 628"/>
                <a:gd name="T25" fmla="*/ 584 h 756"/>
                <a:gd name="T26" fmla="*/ 193 w 628"/>
                <a:gd name="T27" fmla="*/ 627 h 756"/>
                <a:gd name="T28" fmla="*/ 235 w 628"/>
                <a:gd name="T29" fmla="*/ 669 h 756"/>
                <a:gd name="T30" fmla="*/ 282 w 628"/>
                <a:gd name="T31" fmla="*/ 714 h 756"/>
                <a:gd name="T32" fmla="*/ 339 w 628"/>
                <a:gd name="T33" fmla="*/ 756 h 756"/>
                <a:gd name="T34" fmla="*/ 341 w 628"/>
                <a:gd name="T35" fmla="*/ 756 h 756"/>
                <a:gd name="T36" fmla="*/ 346 w 628"/>
                <a:gd name="T37" fmla="*/ 756 h 756"/>
                <a:gd name="T38" fmla="*/ 358 w 628"/>
                <a:gd name="T39" fmla="*/ 756 h 756"/>
                <a:gd name="T40" fmla="*/ 372 w 628"/>
                <a:gd name="T41" fmla="*/ 756 h 756"/>
                <a:gd name="T42" fmla="*/ 386 w 628"/>
                <a:gd name="T43" fmla="*/ 754 h 756"/>
                <a:gd name="T44" fmla="*/ 407 w 628"/>
                <a:gd name="T45" fmla="*/ 751 h 756"/>
                <a:gd name="T46" fmla="*/ 426 w 628"/>
                <a:gd name="T47" fmla="*/ 744 h 756"/>
                <a:gd name="T48" fmla="*/ 447 w 628"/>
                <a:gd name="T49" fmla="*/ 740 h 756"/>
                <a:gd name="T50" fmla="*/ 468 w 628"/>
                <a:gd name="T51" fmla="*/ 728 h 756"/>
                <a:gd name="T52" fmla="*/ 487 w 628"/>
                <a:gd name="T53" fmla="*/ 714 h 756"/>
                <a:gd name="T54" fmla="*/ 506 w 628"/>
                <a:gd name="T55" fmla="*/ 695 h 756"/>
                <a:gd name="T56" fmla="*/ 525 w 628"/>
                <a:gd name="T57" fmla="*/ 676 h 756"/>
                <a:gd name="T58" fmla="*/ 541 w 628"/>
                <a:gd name="T59" fmla="*/ 648 h 756"/>
                <a:gd name="T60" fmla="*/ 555 w 628"/>
                <a:gd name="T61" fmla="*/ 617 h 756"/>
                <a:gd name="T62" fmla="*/ 565 w 628"/>
                <a:gd name="T63" fmla="*/ 582 h 756"/>
                <a:gd name="T64" fmla="*/ 574 w 628"/>
                <a:gd name="T65" fmla="*/ 540 h 756"/>
                <a:gd name="T66" fmla="*/ 574 w 628"/>
                <a:gd name="T67" fmla="*/ 540 h 756"/>
                <a:gd name="T68" fmla="*/ 579 w 628"/>
                <a:gd name="T69" fmla="*/ 540 h 756"/>
                <a:gd name="T70" fmla="*/ 581 w 628"/>
                <a:gd name="T71" fmla="*/ 537 h 756"/>
                <a:gd name="T72" fmla="*/ 588 w 628"/>
                <a:gd name="T73" fmla="*/ 535 h 756"/>
                <a:gd name="T74" fmla="*/ 595 w 628"/>
                <a:gd name="T75" fmla="*/ 532 h 756"/>
                <a:gd name="T76" fmla="*/ 607 w 628"/>
                <a:gd name="T77" fmla="*/ 528 h 756"/>
                <a:gd name="T78" fmla="*/ 610 w 628"/>
                <a:gd name="T79" fmla="*/ 523 h 756"/>
                <a:gd name="T80" fmla="*/ 614 w 628"/>
                <a:gd name="T81" fmla="*/ 518 h 756"/>
                <a:gd name="T82" fmla="*/ 614 w 628"/>
                <a:gd name="T83" fmla="*/ 511 h 756"/>
                <a:gd name="T84" fmla="*/ 619 w 628"/>
                <a:gd name="T85" fmla="*/ 504 h 756"/>
                <a:gd name="T86" fmla="*/ 619 w 628"/>
                <a:gd name="T87" fmla="*/ 497 h 756"/>
                <a:gd name="T88" fmla="*/ 619 w 628"/>
                <a:gd name="T89" fmla="*/ 488 h 756"/>
                <a:gd name="T90" fmla="*/ 619 w 628"/>
                <a:gd name="T91" fmla="*/ 481 h 756"/>
                <a:gd name="T92" fmla="*/ 621 w 628"/>
                <a:gd name="T93" fmla="*/ 471 h 756"/>
                <a:gd name="T94" fmla="*/ 619 w 628"/>
                <a:gd name="T95" fmla="*/ 462 h 756"/>
                <a:gd name="T96" fmla="*/ 619 w 628"/>
                <a:gd name="T97" fmla="*/ 452 h 756"/>
                <a:gd name="T98" fmla="*/ 619 w 628"/>
                <a:gd name="T99" fmla="*/ 445 h 756"/>
                <a:gd name="T100" fmla="*/ 619 w 628"/>
                <a:gd name="T101" fmla="*/ 438 h 756"/>
                <a:gd name="T102" fmla="*/ 617 w 628"/>
                <a:gd name="T103" fmla="*/ 429 h 756"/>
                <a:gd name="T104" fmla="*/ 617 w 628"/>
                <a:gd name="T105" fmla="*/ 426 h 756"/>
                <a:gd name="T106" fmla="*/ 628 w 628"/>
                <a:gd name="T107" fmla="*/ 217 h 756"/>
                <a:gd name="T108" fmla="*/ 482 w 628"/>
                <a:gd name="T109" fmla="*/ 38 h 756"/>
                <a:gd name="T110" fmla="*/ 200 w 628"/>
                <a:gd name="T111" fmla="*/ 0 h 756"/>
                <a:gd name="T112" fmla="*/ 37 w 628"/>
                <a:gd name="T113" fmla="*/ 130 h 756"/>
                <a:gd name="T114" fmla="*/ 0 w 628"/>
                <a:gd name="T115" fmla="*/ 271 h 756"/>
                <a:gd name="T116" fmla="*/ 0 w 628"/>
                <a:gd name="T117" fmla="*/ 27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8" h="756">
                  <a:moveTo>
                    <a:pt x="0" y="271"/>
                  </a:moveTo>
                  <a:lnTo>
                    <a:pt x="0" y="273"/>
                  </a:lnTo>
                  <a:lnTo>
                    <a:pt x="0" y="283"/>
                  </a:lnTo>
                  <a:lnTo>
                    <a:pt x="4" y="295"/>
                  </a:lnTo>
                  <a:lnTo>
                    <a:pt x="9" y="313"/>
                  </a:lnTo>
                  <a:lnTo>
                    <a:pt x="16" y="337"/>
                  </a:lnTo>
                  <a:lnTo>
                    <a:pt x="25" y="363"/>
                  </a:lnTo>
                  <a:lnTo>
                    <a:pt x="40" y="394"/>
                  </a:lnTo>
                  <a:lnTo>
                    <a:pt x="56" y="429"/>
                  </a:lnTo>
                  <a:lnTo>
                    <a:pt x="73" y="462"/>
                  </a:lnTo>
                  <a:lnTo>
                    <a:pt x="98" y="502"/>
                  </a:lnTo>
                  <a:lnTo>
                    <a:pt x="124" y="542"/>
                  </a:lnTo>
                  <a:lnTo>
                    <a:pt x="157" y="584"/>
                  </a:lnTo>
                  <a:lnTo>
                    <a:pt x="193" y="627"/>
                  </a:lnTo>
                  <a:lnTo>
                    <a:pt x="235" y="669"/>
                  </a:lnTo>
                  <a:lnTo>
                    <a:pt x="282" y="714"/>
                  </a:lnTo>
                  <a:lnTo>
                    <a:pt x="339" y="756"/>
                  </a:lnTo>
                  <a:lnTo>
                    <a:pt x="341" y="756"/>
                  </a:lnTo>
                  <a:lnTo>
                    <a:pt x="346" y="756"/>
                  </a:lnTo>
                  <a:lnTo>
                    <a:pt x="358" y="756"/>
                  </a:lnTo>
                  <a:lnTo>
                    <a:pt x="372" y="756"/>
                  </a:lnTo>
                  <a:lnTo>
                    <a:pt x="386" y="754"/>
                  </a:lnTo>
                  <a:lnTo>
                    <a:pt x="407" y="751"/>
                  </a:lnTo>
                  <a:lnTo>
                    <a:pt x="426" y="744"/>
                  </a:lnTo>
                  <a:lnTo>
                    <a:pt x="447" y="740"/>
                  </a:lnTo>
                  <a:lnTo>
                    <a:pt x="468" y="728"/>
                  </a:lnTo>
                  <a:lnTo>
                    <a:pt x="487" y="714"/>
                  </a:lnTo>
                  <a:lnTo>
                    <a:pt x="506" y="695"/>
                  </a:lnTo>
                  <a:lnTo>
                    <a:pt x="525" y="676"/>
                  </a:lnTo>
                  <a:lnTo>
                    <a:pt x="541" y="648"/>
                  </a:lnTo>
                  <a:lnTo>
                    <a:pt x="555" y="617"/>
                  </a:lnTo>
                  <a:lnTo>
                    <a:pt x="565" y="582"/>
                  </a:lnTo>
                  <a:lnTo>
                    <a:pt x="574" y="540"/>
                  </a:lnTo>
                  <a:lnTo>
                    <a:pt x="574" y="540"/>
                  </a:lnTo>
                  <a:lnTo>
                    <a:pt x="579" y="540"/>
                  </a:lnTo>
                  <a:lnTo>
                    <a:pt x="581" y="537"/>
                  </a:lnTo>
                  <a:lnTo>
                    <a:pt x="588" y="535"/>
                  </a:lnTo>
                  <a:lnTo>
                    <a:pt x="595" y="532"/>
                  </a:lnTo>
                  <a:lnTo>
                    <a:pt x="607" y="528"/>
                  </a:lnTo>
                  <a:lnTo>
                    <a:pt x="610" y="523"/>
                  </a:lnTo>
                  <a:lnTo>
                    <a:pt x="614" y="518"/>
                  </a:lnTo>
                  <a:lnTo>
                    <a:pt x="614" y="511"/>
                  </a:lnTo>
                  <a:lnTo>
                    <a:pt x="619" y="504"/>
                  </a:lnTo>
                  <a:lnTo>
                    <a:pt x="619" y="497"/>
                  </a:lnTo>
                  <a:lnTo>
                    <a:pt x="619" y="488"/>
                  </a:lnTo>
                  <a:lnTo>
                    <a:pt x="619" y="481"/>
                  </a:lnTo>
                  <a:lnTo>
                    <a:pt x="621" y="471"/>
                  </a:lnTo>
                  <a:lnTo>
                    <a:pt x="619" y="462"/>
                  </a:lnTo>
                  <a:lnTo>
                    <a:pt x="619" y="452"/>
                  </a:lnTo>
                  <a:lnTo>
                    <a:pt x="619" y="445"/>
                  </a:lnTo>
                  <a:lnTo>
                    <a:pt x="619" y="438"/>
                  </a:lnTo>
                  <a:lnTo>
                    <a:pt x="617" y="429"/>
                  </a:lnTo>
                  <a:lnTo>
                    <a:pt x="617" y="426"/>
                  </a:lnTo>
                  <a:lnTo>
                    <a:pt x="628" y="217"/>
                  </a:lnTo>
                  <a:lnTo>
                    <a:pt x="482" y="38"/>
                  </a:lnTo>
                  <a:lnTo>
                    <a:pt x="200" y="0"/>
                  </a:lnTo>
                  <a:lnTo>
                    <a:pt x="37" y="130"/>
                  </a:lnTo>
                  <a:lnTo>
                    <a:pt x="0" y="271"/>
                  </a:lnTo>
                  <a:lnTo>
                    <a:pt x="0" y="271"/>
                  </a:lnTo>
                  <a:close/>
                </a:path>
              </a:pathLst>
            </a:custGeom>
            <a:solidFill>
              <a:srgbClr val="D99966"/>
            </a:solidFill>
            <a:ln>
              <a:noFill/>
            </a:ln>
            <a:extLst/>
          </p:spPr>
          <p:txBody>
            <a:bodyPr/>
            <a:lstStyle/>
            <a:p>
              <a:pPr fontAlgn="auto">
                <a:spcBef>
                  <a:spcPts val="0"/>
                </a:spcBef>
                <a:spcAft>
                  <a:spcPts val="0"/>
                </a:spcAft>
                <a:defRPr/>
              </a:pPr>
              <a:endParaRPr lang="en-US">
                <a:latin typeface="+mn-lt"/>
              </a:endParaRPr>
            </a:p>
          </p:txBody>
        </p:sp>
        <p:sp>
          <p:nvSpPr>
            <p:cNvPr id="14" name="Freeform 35"/>
            <p:cNvSpPr>
              <a:spLocks/>
            </p:cNvSpPr>
            <p:nvPr/>
          </p:nvSpPr>
          <p:spPr bwMode="auto">
            <a:xfrm>
              <a:off x="5440364" y="2386806"/>
              <a:ext cx="739775" cy="1042988"/>
            </a:xfrm>
            <a:custGeom>
              <a:avLst/>
              <a:gdLst>
                <a:gd name="T0" fmla="*/ 245 w 466"/>
                <a:gd name="T1" fmla="*/ 0 h 657"/>
                <a:gd name="T2" fmla="*/ 257 w 466"/>
                <a:gd name="T3" fmla="*/ 2 h 657"/>
                <a:gd name="T4" fmla="*/ 280 w 466"/>
                <a:gd name="T5" fmla="*/ 9 h 657"/>
                <a:gd name="T6" fmla="*/ 311 w 466"/>
                <a:gd name="T7" fmla="*/ 23 h 657"/>
                <a:gd name="T8" fmla="*/ 348 w 466"/>
                <a:gd name="T9" fmla="*/ 40 h 657"/>
                <a:gd name="T10" fmla="*/ 386 w 466"/>
                <a:gd name="T11" fmla="*/ 66 h 657"/>
                <a:gd name="T12" fmla="*/ 419 w 466"/>
                <a:gd name="T13" fmla="*/ 92 h 657"/>
                <a:gd name="T14" fmla="*/ 452 w 466"/>
                <a:gd name="T15" fmla="*/ 127 h 657"/>
                <a:gd name="T16" fmla="*/ 327 w 466"/>
                <a:gd name="T17" fmla="*/ 221 h 657"/>
                <a:gd name="T18" fmla="*/ 337 w 466"/>
                <a:gd name="T19" fmla="*/ 221 h 657"/>
                <a:gd name="T20" fmla="*/ 348 w 466"/>
                <a:gd name="T21" fmla="*/ 226 h 657"/>
                <a:gd name="T22" fmla="*/ 365 w 466"/>
                <a:gd name="T23" fmla="*/ 231 h 657"/>
                <a:gd name="T24" fmla="*/ 379 w 466"/>
                <a:gd name="T25" fmla="*/ 235 h 657"/>
                <a:gd name="T26" fmla="*/ 396 w 466"/>
                <a:gd name="T27" fmla="*/ 245 h 657"/>
                <a:gd name="T28" fmla="*/ 410 w 466"/>
                <a:gd name="T29" fmla="*/ 254 h 657"/>
                <a:gd name="T30" fmla="*/ 419 w 466"/>
                <a:gd name="T31" fmla="*/ 264 h 657"/>
                <a:gd name="T32" fmla="*/ 405 w 466"/>
                <a:gd name="T33" fmla="*/ 287 h 657"/>
                <a:gd name="T34" fmla="*/ 360 w 466"/>
                <a:gd name="T35" fmla="*/ 337 h 657"/>
                <a:gd name="T36" fmla="*/ 292 w 466"/>
                <a:gd name="T37" fmla="*/ 400 h 657"/>
                <a:gd name="T38" fmla="*/ 217 w 466"/>
                <a:gd name="T39" fmla="*/ 471 h 657"/>
                <a:gd name="T40" fmla="*/ 136 w 466"/>
                <a:gd name="T41" fmla="*/ 539 h 657"/>
                <a:gd name="T42" fmla="*/ 68 w 466"/>
                <a:gd name="T43" fmla="*/ 600 h 657"/>
                <a:gd name="T44" fmla="*/ 19 w 466"/>
                <a:gd name="T45" fmla="*/ 640 h 657"/>
                <a:gd name="T46" fmla="*/ 0 w 466"/>
                <a:gd name="T47" fmla="*/ 657 h 657"/>
                <a:gd name="T48" fmla="*/ 2 w 466"/>
                <a:gd name="T49" fmla="*/ 645 h 657"/>
                <a:gd name="T50" fmla="*/ 12 w 466"/>
                <a:gd name="T51" fmla="*/ 612 h 657"/>
                <a:gd name="T52" fmla="*/ 30 w 466"/>
                <a:gd name="T53" fmla="*/ 563 h 657"/>
                <a:gd name="T54" fmla="*/ 54 w 466"/>
                <a:gd name="T55" fmla="*/ 501 h 657"/>
                <a:gd name="T56" fmla="*/ 85 w 466"/>
                <a:gd name="T57" fmla="*/ 433 h 657"/>
                <a:gd name="T58" fmla="*/ 125 w 466"/>
                <a:gd name="T59" fmla="*/ 362 h 657"/>
                <a:gd name="T60" fmla="*/ 172 w 466"/>
                <a:gd name="T61" fmla="*/ 294 h 657"/>
                <a:gd name="T62" fmla="*/ 228 w 466"/>
                <a:gd name="T63" fmla="*/ 233 h 657"/>
                <a:gd name="T64" fmla="*/ 242 w 466"/>
                <a:gd name="T6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6" h="657">
                  <a:moveTo>
                    <a:pt x="242" y="0"/>
                  </a:moveTo>
                  <a:lnTo>
                    <a:pt x="245" y="0"/>
                  </a:lnTo>
                  <a:lnTo>
                    <a:pt x="250" y="0"/>
                  </a:lnTo>
                  <a:lnTo>
                    <a:pt x="257" y="2"/>
                  </a:lnTo>
                  <a:lnTo>
                    <a:pt x="268" y="7"/>
                  </a:lnTo>
                  <a:lnTo>
                    <a:pt x="280" y="9"/>
                  </a:lnTo>
                  <a:lnTo>
                    <a:pt x="297" y="16"/>
                  </a:lnTo>
                  <a:lnTo>
                    <a:pt x="311" y="23"/>
                  </a:lnTo>
                  <a:lnTo>
                    <a:pt x="330" y="33"/>
                  </a:lnTo>
                  <a:lnTo>
                    <a:pt x="348" y="40"/>
                  </a:lnTo>
                  <a:lnTo>
                    <a:pt x="367" y="52"/>
                  </a:lnTo>
                  <a:lnTo>
                    <a:pt x="386" y="66"/>
                  </a:lnTo>
                  <a:lnTo>
                    <a:pt x="403" y="77"/>
                  </a:lnTo>
                  <a:lnTo>
                    <a:pt x="419" y="92"/>
                  </a:lnTo>
                  <a:lnTo>
                    <a:pt x="438" y="110"/>
                  </a:lnTo>
                  <a:lnTo>
                    <a:pt x="452" y="127"/>
                  </a:lnTo>
                  <a:lnTo>
                    <a:pt x="466" y="148"/>
                  </a:lnTo>
                  <a:lnTo>
                    <a:pt x="327" y="221"/>
                  </a:lnTo>
                  <a:lnTo>
                    <a:pt x="327" y="221"/>
                  </a:lnTo>
                  <a:lnTo>
                    <a:pt x="337" y="221"/>
                  </a:lnTo>
                  <a:lnTo>
                    <a:pt x="341" y="223"/>
                  </a:lnTo>
                  <a:lnTo>
                    <a:pt x="348" y="226"/>
                  </a:lnTo>
                  <a:lnTo>
                    <a:pt x="356" y="228"/>
                  </a:lnTo>
                  <a:lnTo>
                    <a:pt x="365" y="231"/>
                  </a:lnTo>
                  <a:lnTo>
                    <a:pt x="372" y="233"/>
                  </a:lnTo>
                  <a:lnTo>
                    <a:pt x="379" y="235"/>
                  </a:lnTo>
                  <a:lnTo>
                    <a:pt x="389" y="240"/>
                  </a:lnTo>
                  <a:lnTo>
                    <a:pt x="396" y="245"/>
                  </a:lnTo>
                  <a:lnTo>
                    <a:pt x="403" y="249"/>
                  </a:lnTo>
                  <a:lnTo>
                    <a:pt x="410" y="254"/>
                  </a:lnTo>
                  <a:lnTo>
                    <a:pt x="414" y="259"/>
                  </a:lnTo>
                  <a:lnTo>
                    <a:pt x="419" y="264"/>
                  </a:lnTo>
                  <a:lnTo>
                    <a:pt x="417" y="273"/>
                  </a:lnTo>
                  <a:lnTo>
                    <a:pt x="405" y="287"/>
                  </a:lnTo>
                  <a:lnTo>
                    <a:pt x="386" y="311"/>
                  </a:lnTo>
                  <a:lnTo>
                    <a:pt x="360" y="337"/>
                  </a:lnTo>
                  <a:lnTo>
                    <a:pt x="327" y="367"/>
                  </a:lnTo>
                  <a:lnTo>
                    <a:pt x="292" y="400"/>
                  </a:lnTo>
                  <a:lnTo>
                    <a:pt x="254" y="435"/>
                  </a:lnTo>
                  <a:lnTo>
                    <a:pt x="217" y="471"/>
                  </a:lnTo>
                  <a:lnTo>
                    <a:pt x="174" y="506"/>
                  </a:lnTo>
                  <a:lnTo>
                    <a:pt x="136" y="539"/>
                  </a:lnTo>
                  <a:lnTo>
                    <a:pt x="99" y="572"/>
                  </a:lnTo>
                  <a:lnTo>
                    <a:pt x="68" y="600"/>
                  </a:lnTo>
                  <a:lnTo>
                    <a:pt x="40" y="621"/>
                  </a:lnTo>
                  <a:lnTo>
                    <a:pt x="19" y="640"/>
                  </a:lnTo>
                  <a:lnTo>
                    <a:pt x="5" y="652"/>
                  </a:lnTo>
                  <a:lnTo>
                    <a:pt x="0" y="657"/>
                  </a:lnTo>
                  <a:lnTo>
                    <a:pt x="0" y="654"/>
                  </a:lnTo>
                  <a:lnTo>
                    <a:pt x="2" y="645"/>
                  </a:lnTo>
                  <a:lnTo>
                    <a:pt x="5" y="631"/>
                  </a:lnTo>
                  <a:lnTo>
                    <a:pt x="12" y="612"/>
                  </a:lnTo>
                  <a:lnTo>
                    <a:pt x="19" y="589"/>
                  </a:lnTo>
                  <a:lnTo>
                    <a:pt x="30" y="563"/>
                  </a:lnTo>
                  <a:lnTo>
                    <a:pt x="40" y="534"/>
                  </a:lnTo>
                  <a:lnTo>
                    <a:pt x="54" y="501"/>
                  </a:lnTo>
                  <a:lnTo>
                    <a:pt x="68" y="468"/>
                  </a:lnTo>
                  <a:lnTo>
                    <a:pt x="85" y="433"/>
                  </a:lnTo>
                  <a:lnTo>
                    <a:pt x="103" y="398"/>
                  </a:lnTo>
                  <a:lnTo>
                    <a:pt x="125" y="362"/>
                  </a:lnTo>
                  <a:lnTo>
                    <a:pt x="146" y="327"/>
                  </a:lnTo>
                  <a:lnTo>
                    <a:pt x="172" y="294"/>
                  </a:lnTo>
                  <a:lnTo>
                    <a:pt x="198" y="261"/>
                  </a:lnTo>
                  <a:lnTo>
                    <a:pt x="228" y="233"/>
                  </a:lnTo>
                  <a:lnTo>
                    <a:pt x="242" y="0"/>
                  </a:lnTo>
                  <a:lnTo>
                    <a:pt x="242" y="0"/>
                  </a:lnTo>
                  <a:close/>
                </a:path>
              </a:pathLst>
            </a:custGeom>
            <a:solidFill>
              <a:srgbClr val="82FAE0"/>
            </a:solidFill>
            <a:ln>
              <a:noFill/>
            </a:ln>
            <a:extLst/>
          </p:spPr>
          <p:txBody>
            <a:bodyPr/>
            <a:lstStyle/>
            <a:p>
              <a:pPr fontAlgn="auto">
                <a:spcBef>
                  <a:spcPts val="0"/>
                </a:spcBef>
                <a:spcAft>
                  <a:spcPts val="0"/>
                </a:spcAft>
                <a:defRPr/>
              </a:pPr>
              <a:endParaRPr lang="en-US">
                <a:latin typeface="+mn-lt"/>
              </a:endParaRPr>
            </a:p>
          </p:txBody>
        </p:sp>
        <p:sp>
          <p:nvSpPr>
            <p:cNvPr id="15" name="Freeform 36"/>
            <p:cNvSpPr>
              <a:spLocks/>
            </p:cNvSpPr>
            <p:nvPr/>
          </p:nvSpPr>
          <p:spPr bwMode="auto">
            <a:xfrm>
              <a:off x="5048251" y="2528093"/>
              <a:ext cx="411163" cy="882650"/>
            </a:xfrm>
            <a:custGeom>
              <a:avLst/>
              <a:gdLst>
                <a:gd name="T0" fmla="*/ 164 w 259"/>
                <a:gd name="T1" fmla="*/ 0 h 556"/>
                <a:gd name="T2" fmla="*/ 148 w 259"/>
                <a:gd name="T3" fmla="*/ 7 h 556"/>
                <a:gd name="T4" fmla="*/ 129 w 259"/>
                <a:gd name="T5" fmla="*/ 17 h 556"/>
                <a:gd name="T6" fmla="*/ 108 w 259"/>
                <a:gd name="T7" fmla="*/ 31 h 556"/>
                <a:gd name="T8" fmla="*/ 82 w 259"/>
                <a:gd name="T9" fmla="*/ 45 h 556"/>
                <a:gd name="T10" fmla="*/ 58 w 259"/>
                <a:gd name="T11" fmla="*/ 57 h 556"/>
                <a:gd name="T12" fmla="*/ 42 w 259"/>
                <a:gd name="T13" fmla="*/ 69 h 556"/>
                <a:gd name="T14" fmla="*/ 33 w 259"/>
                <a:gd name="T15" fmla="*/ 76 h 556"/>
                <a:gd name="T16" fmla="*/ 124 w 259"/>
                <a:gd name="T17" fmla="*/ 137 h 556"/>
                <a:gd name="T18" fmla="*/ 120 w 259"/>
                <a:gd name="T19" fmla="*/ 139 h 556"/>
                <a:gd name="T20" fmla="*/ 108 w 259"/>
                <a:gd name="T21" fmla="*/ 149 h 556"/>
                <a:gd name="T22" fmla="*/ 87 w 259"/>
                <a:gd name="T23" fmla="*/ 163 h 556"/>
                <a:gd name="T24" fmla="*/ 65 w 259"/>
                <a:gd name="T25" fmla="*/ 182 h 556"/>
                <a:gd name="T26" fmla="*/ 42 w 259"/>
                <a:gd name="T27" fmla="*/ 200 h 556"/>
                <a:gd name="T28" fmla="*/ 23 w 259"/>
                <a:gd name="T29" fmla="*/ 219 h 556"/>
                <a:gd name="T30" fmla="*/ 7 w 259"/>
                <a:gd name="T31" fmla="*/ 236 h 556"/>
                <a:gd name="T32" fmla="*/ 0 w 259"/>
                <a:gd name="T33" fmla="*/ 250 h 556"/>
                <a:gd name="T34" fmla="*/ 9 w 259"/>
                <a:gd name="T35" fmla="*/ 257 h 556"/>
                <a:gd name="T36" fmla="*/ 33 w 259"/>
                <a:gd name="T37" fmla="*/ 278 h 556"/>
                <a:gd name="T38" fmla="*/ 70 w 259"/>
                <a:gd name="T39" fmla="*/ 311 h 556"/>
                <a:gd name="T40" fmla="*/ 113 w 259"/>
                <a:gd name="T41" fmla="*/ 356 h 556"/>
                <a:gd name="T42" fmla="*/ 155 w 259"/>
                <a:gd name="T43" fmla="*/ 403 h 556"/>
                <a:gd name="T44" fmla="*/ 195 w 259"/>
                <a:gd name="T45" fmla="*/ 457 h 556"/>
                <a:gd name="T46" fmla="*/ 228 w 259"/>
                <a:gd name="T47" fmla="*/ 511 h 556"/>
                <a:gd name="T48" fmla="*/ 245 w 259"/>
                <a:gd name="T49" fmla="*/ 556 h 556"/>
                <a:gd name="T50" fmla="*/ 247 w 259"/>
                <a:gd name="T51" fmla="*/ 528 h 556"/>
                <a:gd name="T52" fmla="*/ 252 w 259"/>
                <a:gd name="T53" fmla="*/ 492 h 556"/>
                <a:gd name="T54" fmla="*/ 256 w 259"/>
                <a:gd name="T55" fmla="*/ 441 h 556"/>
                <a:gd name="T56" fmla="*/ 259 w 259"/>
                <a:gd name="T57" fmla="*/ 379 h 556"/>
                <a:gd name="T58" fmla="*/ 256 w 259"/>
                <a:gd name="T59" fmla="*/ 321 h 556"/>
                <a:gd name="T60" fmla="*/ 252 w 259"/>
                <a:gd name="T61" fmla="*/ 262 h 556"/>
                <a:gd name="T62" fmla="*/ 240 w 259"/>
                <a:gd name="T63" fmla="*/ 215 h 556"/>
                <a:gd name="T64" fmla="*/ 186 w 259"/>
                <a:gd name="T65" fmla="*/ 12 h 556"/>
                <a:gd name="T66" fmla="*/ 174 w 259"/>
                <a:gd name="T6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556">
                  <a:moveTo>
                    <a:pt x="174" y="0"/>
                  </a:moveTo>
                  <a:lnTo>
                    <a:pt x="164" y="0"/>
                  </a:lnTo>
                  <a:lnTo>
                    <a:pt x="157" y="3"/>
                  </a:lnTo>
                  <a:lnTo>
                    <a:pt x="148" y="7"/>
                  </a:lnTo>
                  <a:lnTo>
                    <a:pt x="141" y="12"/>
                  </a:lnTo>
                  <a:lnTo>
                    <a:pt x="129" y="17"/>
                  </a:lnTo>
                  <a:lnTo>
                    <a:pt x="120" y="24"/>
                  </a:lnTo>
                  <a:lnTo>
                    <a:pt x="108" y="31"/>
                  </a:lnTo>
                  <a:lnTo>
                    <a:pt x="96" y="40"/>
                  </a:lnTo>
                  <a:lnTo>
                    <a:pt x="82" y="45"/>
                  </a:lnTo>
                  <a:lnTo>
                    <a:pt x="70" y="52"/>
                  </a:lnTo>
                  <a:lnTo>
                    <a:pt x="58" y="57"/>
                  </a:lnTo>
                  <a:lnTo>
                    <a:pt x="51" y="64"/>
                  </a:lnTo>
                  <a:lnTo>
                    <a:pt x="42" y="69"/>
                  </a:lnTo>
                  <a:lnTo>
                    <a:pt x="37" y="71"/>
                  </a:lnTo>
                  <a:lnTo>
                    <a:pt x="33" y="76"/>
                  </a:lnTo>
                  <a:lnTo>
                    <a:pt x="33" y="78"/>
                  </a:lnTo>
                  <a:lnTo>
                    <a:pt x="124" y="137"/>
                  </a:lnTo>
                  <a:lnTo>
                    <a:pt x="122" y="137"/>
                  </a:lnTo>
                  <a:lnTo>
                    <a:pt x="120" y="139"/>
                  </a:lnTo>
                  <a:lnTo>
                    <a:pt x="113" y="144"/>
                  </a:lnTo>
                  <a:lnTo>
                    <a:pt x="108" y="149"/>
                  </a:lnTo>
                  <a:lnTo>
                    <a:pt x="96" y="156"/>
                  </a:lnTo>
                  <a:lnTo>
                    <a:pt x="87" y="163"/>
                  </a:lnTo>
                  <a:lnTo>
                    <a:pt x="77" y="172"/>
                  </a:lnTo>
                  <a:lnTo>
                    <a:pt x="65" y="182"/>
                  </a:lnTo>
                  <a:lnTo>
                    <a:pt x="54" y="191"/>
                  </a:lnTo>
                  <a:lnTo>
                    <a:pt x="42" y="200"/>
                  </a:lnTo>
                  <a:lnTo>
                    <a:pt x="33" y="210"/>
                  </a:lnTo>
                  <a:lnTo>
                    <a:pt x="23" y="219"/>
                  </a:lnTo>
                  <a:lnTo>
                    <a:pt x="14" y="226"/>
                  </a:lnTo>
                  <a:lnTo>
                    <a:pt x="7" y="236"/>
                  </a:lnTo>
                  <a:lnTo>
                    <a:pt x="2" y="240"/>
                  </a:lnTo>
                  <a:lnTo>
                    <a:pt x="0" y="250"/>
                  </a:lnTo>
                  <a:lnTo>
                    <a:pt x="2" y="250"/>
                  </a:lnTo>
                  <a:lnTo>
                    <a:pt x="9" y="257"/>
                  </a:lnTo>
                  <a:lnTo>
                    <a:pt x="18" y="264"/>
                  </a:lnTo>
                  <a:lnTo>
                    <a:pt x="33" y="278"/>
                  </a:lnTo>
                  <a:lnTo>
                    <a:pt x="49" y="292"/>
                  </a:lnTo>
                  <a:lnTo>
                    <a:pt x="70" y="311"/>
                  </a:lnTo>
                  <a:lnTo>
                    <a:pt x="89" y="330"/>
                  </a:lnTo>
                  <a:lnTo>
                    <a:pt x="113" y="356"/>
                  </a:lnTo>
                  <a:lnTo>
                    <a:pt x="134" y="377"/>
                  </a:lnTo>
                  <a:lnTo>
                    <a:pt x="155" y="403"/>
                  </a:lnTo>
                  <a:lnTo>
                    <a:pt x="174" y="429"/>
                  </a:lnTo>
                  <a:lnTo>
                    <a:pt x="195" y="457"/>
                  </a:lnTo>
                  <a:lnTo>
                    <a:pt x="212" y="483"/>
                  </a:lnTo>
                  <a:lnTo>
                    <a:pt x="228" y="511"/>
                  </a:lnTo>
                  <a:lnTo>
                    <a:pt x="240" y="540"/>
                  </a:lnTo>
                  <a:lnTo>
                    <a:pt x="245" y="556"/>
                  </a:lnTo>
                  <a:lnTo>
                    <a:pt x="245" y="544"/>
                  </a:lnTo>
                  <a:lnTo>
                    <a:pt x="247" y="528"/>
                  </a:lnTo>
                  <a:lnTo>
                    <a:pt x="249" y="516"/>
                  </a:lnTo>
                  <a:lnTo>
                    <a:pt x="252" y="492"/>
                  </a:lnTo>
                  <a:lnTo>
                    <a:pt x="254" y="469"/>
                  </a:lnTo>
                  <a:lnTo>
                    <a:pt x="256" y="441"/>
                  </a:lnTo>
                  <a:lnTo>
                    <a:pt x="259" y="412"/>
                  </a:lnTo>
                  <a:lnTo>
                    <a:pt x="259" y="379"/>
                  </a:lnTo>
                  <a:lnTo>
                    <a:pt x="259" y="351"/>
                  </a:lnTo>
                  <a:lnTo>
                    <a:pt x="256" y="321"/>
                  </a:lnTo>
                  <a:lnTo>
                    <a:pt x="254" y="290"/>
                  </a:lnTo>
                  <a:lnTo>
                    <a:pt x="252" y="262"/>
                  </a:lnTo>
                  <a:lnTo>
                    <a:pt x="247" y="238"/>
                  </a:lnTo>
                  <a:lnTo>
                    <a:pt x="240" y="215"/>
                  </a:lnTo>
                  <a:lnTo>
                    <a:pt x="230" y="198"/>
                  </a:lnTo>
                  <a:lnTo>
                    <a:pt x="186" y="12"/>
                  </a:lnTo>
                  <a:lnTo>
                    <a:pt x="174" y="0"/>
                  </a:lnTo>
                  <a:lnTo>
                    <a:pt x="174" y="0"/>
                  </a:lnTo>
                  <a:close/>
                </a:path>
              </a:pathLst>
            </a:custGeom>
            <a:solidFill>
              <a:srgbClr val="82FAE0"/>
            </a:solidFill>
            <a:ln>
              <a:noFill/>
            </a:ln>
            <a:extLst/>
          </p:spPr>
          <p:txBody>
            <a:bodyPr/>
            <a:lstStyle/>
            <a:p>
              <a:pPr fontAlgn="auto">
                <a:spcBef>
                  <a:spcPts val="0"/>
                </a:spcBef>
                <a:spcAft>
                  <a:spcPts val="0"/>
                </a:spcAft>
                <a:defRPr/>
              </a:pPr>
              <a:endParaRPr lang="en-US">
                <a:latin typeface="+mn-lt"/>
              </a:endParaRPr>
            </a:p>
          </p:txBody>
        </p:sp>
        <p:sp>
          <p:nvSpPr>
            <p:cNvPr id="16" name="Freeform 37"/>
            <p:cNvSpPr>
              <a:spLocks/>
            </p:cNvSpPr>
            <p:nvPr/>
          </p:nvSpPr>
          <p:spPr bwMode="auto">
            <a:xfrm>
              <a:off x="5616576" y="4161631"/>
              <a:ext cx="474663" cy="755650"/>
            </a:xfrm>
            <a:custGeom>
              <a:avLst/>
              <a:gdLst>
                <a:gd name="T0" fmla="*/ 247 w 299"/>
                <a:gd name="T1" fmla="*/ 3 h 476"/>
                <a:gd name="T2" fmla="*/ 230 w 299"/>
                <a:gd name="T3" fmla="*/ 3 h 476"/>
                <a:gd name="T4" fmla="*/ 200 w 299"/>
                <a:gd name="T5" fmla="*/ 3 h 476"/>
                <a:gd name="T6" fmla="*/ 162 w 299"/>
                <a:gd name="T7" fmla="*/ 3 h 476"/>
                <a:gd name="T8" fmla="*/ 122 w 299"/>
                <a:gd name="T9" fmla="*/ 3 h 476"/>
                <a:gd name="T10" fmla="*/ 82 w 299"/>
                <a:gd name="T11" fmla="*/ 7 h 476"/>
                <a:gd name="T12" fmla="*/ 49 w 299"/>
                <a:gd name="T13" fmla="*/ 15 h 476"/>
                <a:gd name="T14" fmla="*/ 28 w 299"/>
                <a:gd name="T15" fmla="*/ 26 h 476"/>
                <a:gd name="T16" fmla="*/ 21 w 299"/>
                <a:gd name="T17" fmla="*/ 40 h 476"/>
                <a:gd name="T18" fmla="*/ 14 w 299"/>
                <a:gd name="T19" fmla="*/ 73 h 476"/>
                <a:gd name="T20" fmla="*/ 9 w 299"/>
                <a:gd name="T21" fmla="*/ 130 h 476"/>
                <a:gd name="T22" fmla="*/ 2 w 299"/>
                <a:gd name="T23" fmla="*/ 198 h 476"/>
                <a:gd name="T24" fmla="*/ 0 w 299"/>
                <a:gd name="T25" fmla="*/ 274 h 476"/>
                <a:gd name="T26" fmla="*/ 0 w 299"/>
                <a:gd name="T27" fmla="*/ 347 h 476"/>
                <a:gd name="T28" fmla="*/ 4 w 299"/>
                <a:gd name="T29" fmla="*/ 410 h 476"/>
                <a:gd name="T30" fmla="*/ 14 w 299"/>
                <a:gd name="T31" fmla="*/ 460 h 476"/>
                <a:gd name="T32" fmla="*/ 23 w 299"/>
                <a:gd name="T33" fmla="*/ 476 h 476"/>
                <a:gd name="T34" fmla="*/ 40 w 299"/>
                <a:gd name="T35" fmla="*/ 476 h 476"/>
                <a:gd name="T36" fmla="*/ 70 w 299"/>
                <a:gd name="T37" fmla="*/ 474 h 476"/>
                <a:gd name="T38" fmla="*/ 108 w 299"/>
                <a:gd name="T39" fmla="*/ 474 h 476"/>
                <a:gd name="T40" fmla="*/ 150 w 299"/>
                <a:gd name="T41" fmla="*/ 471 h 476"/>
                <a:gd name="T42" fmla="*/ 190 w 299"/>
                <a:gd name="T43" fmla="*/ 467 h 476"/>
                <a:gd name="T44" fmla="*/ 228 w 299"/>
                <a:gd name="T45" fmla="*/ 460 h 476"/>
                <a:gd name="T46" fmla="*/ 254 w 299"/>
                <a:gd name="T47" fmla="*/ 453 h 476"/>
                <a:gd name="T48" fmla="*/ 275 w 299"/>
                <a:gd name="T49" fmla="*/ 438 h 476"/>
                <a:gd name="T50" fmla="*/ 292 w 299"/>
                <a:gd name="T51" fmla="*/ 405 h 476"/>
                <a:gd name="T52" fmla="*/ 296 w 299"/>
                <a:gd name="T53" fmla="*/ 356 h 476"/>
                <a:gd name="T54" fmla="*/ 299 w 299"/>
                <a:gd name="T55" fmla="*/ 297 h 476"/>
                <a:gd name="T56" fmla="*/ 296 w 299"/>
                <a:gd name="T57" fmla="*/ 236 h 476"/>
                <a:gd name="T58" fmla="*/ 292 w 299"/>
                <a:gd name="T59" fmla="*/ 175 h 476"/>
                <a:gd name="T60" fmla="*/ 289 w 299"/>
                <a:gd name="T61" fmla="*/ 118 h 476"/>
                <a:gd name="T62" fmla="*/ 289 w 299"/>
                <a:gd name="T63" fmla="*/ 73 h 476"/>
                <a:gd name="T64" fmla="*/ 294 w 299"/>
                <a:gd name="T65" fmla="*/ 43 h 476"/>
                <a:gd name="T66" fmla="*/ 292 w 299"/>
                <a:gd name="T67" fmla="*/ 22 h 476"/>
                <a:gd name="T68" fmla="*/ 289 w 299"/>
                <a:gd name="T69" fmla="*/ 10 h 476"/>
                <a:gd name="T70" fmla="*/ 280 w 299"/>
                <a:gd name="T71" fmla="*/ 3 h 476"/>
                <a:gd name="T72" fmla="*/ 266 w 299"/>
                <a:gd name="T73" fmla="*/ 0 h 476"/>
                <a:gd name="T74" fmla="*/ 254 w 299"/>
                <a:gd name="T75" fmla="*/ 3 h 476"/>
                <a:gd name="T76" fmla="*/ 252 w 299"/>
                <a:gd name="T77" fmla="*/ 3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9" h="476">
                  <a:moveTo>
                    <a:pt x="252" y="3"/>
                  </a:moveTo>
                  <a:lnTo>
                    <a:pt x="247" y="3"/>
                  </a:lnTo>
                  <a:lnTo>
                    <a:pt x="240" y="3"/>
                  </a:lnTo>
                  <a:lnTo>
                    <a:pt x="230" y="3"/>
                  </a:lnTo>
                  <a:lnTo>
                    <a:pt x="216" y="3"/>
                  </a:lnTo>
                  <a:lnTo>
                    <a:pt x="200" y="3"/>
                  </a:lnTo>
                  <a:lnTo>
                    <a:pt x="183" y="3"/>
                  </a:lnTo>
                  <a:lnTo>
                    <a:pt x="162" y="3"/>
                  </a:lnTo>
                  <a:lnTo>
                    <a:pt x="143" y="3"/>
                  </a:lnTo>
                  <a:lnTo>
                    <a:pt x="122" y="3"/>
                  </a:lnTo>
                  <a:lnTo>
                    <a:pt x="101" y="5"/>
                  </a:lnTo>
                  <a:lnTo>
                    <a:pt x="82" y="7"/>
                  </a:lnTo>
                  <a:lnTo>
                    <a:pt x="66" y="12"/>
                  </a:lnTo>
                  <a:lnTo>
                    <a:pt x="49" y="15"/>
                  </a:lnTo>
                  <a:lnTo>
                    <a:pt x="37" y="19"/>
                  </a:lnTo>
                  <a:lnTo>
                    <a:pt x="28" y="26"/>
                  </a:lnTo>
                  <a:lnTo>
                    <a:pt x="23" y="33"/>
                  </a:lnTo>
                  <a:lnTo>
                    <a:pt x="21" y="40"/>
                  </a:lnTo>
                  <a:lnTo>
                    <a:pt x="18" y="55"/>
                  </a:lnTo>
                  <a:lnTo>
                    <a:pt x="14" y="73"/>
                  </a:lnTo>
                  <a:lnTo>
                    <a:pt x="11" y="102"/>
                  </a:lnTo>
                  <a:lnTo>
                    <a:pt x="9" y="130"/>
                  </a:lnTo>
                  <a:lnTo>
                    <a:pt x="7" y="163"/>
                  </a:lnTo>
                  <a:lnTo>
                    <a:pt x="2" y="198"/>
                  </a:lnTo>
                  <a:lnTo>
                    <a:pt x="2" y="238"/>
                  </a:lnTo>
                  <a:lnTo>
                    <a:pt x="0" y="274"/>
                  </a:lnTo>
                  <a:lnTo>
                    <a:pt x="0" y="311"/>
                  </a:lnTo>
                  <a:lnTo>
                    <a:pt x="0" y="347"/>
                  </a:lnTo>
                  <a:lnTo>
                    <a:pt x="2" y="382"/>
                  </a:lnTo>
                  <a:lnTo>
                    <a:pt x="4" y="410"/>
                  </a:lnTo>
                  <a:lnTo>
                    <a:pt x="9" y="438"/>
                  </a:lnTo>
                  <a:lnTo>
                    <a:pt x="14" y="460"/>
                  </a:lnTo>
                  <a:lnTo>
                    <a:pt x="23" y="476"/>
                  </a:lnTo>
                  <a:lnTo>
                    <a:pt x="23" y="476"/>
                  </a:lnTo>
                  <a:lnTo>
                    <a:pt x="30" y="476"/>
                  </a:lnTo>
                  <a:lnTo>
                    <a:pt x="40" y="476"/>
                  </a:lnTo>
                  <a:lnTo>
                    <a:pt x="54" y="476"/>
                  </a:lnTo>
                  <a:lnTo>
                    <a:pt x="70" y="474"/>
                  </a:lnTo>
                  <a:lnTo>
                    <a:pt x="87" y="474"/>
                  </a:lnTo>
                  <a:lnTo>
                    <a:pt x="108" y="474"/>
                  </a:lnTo>
                  <a:lnTo>
                    <a:pt x="129" y="474"/>
                  </a:lnTo>
                  <a:lnTo>
                    <a:pt x="150" y="471"/>
                  </a:lnTo>
                  <a:lnTo>
                    <a:pt x="172" y="469"/>
                  </a:lnTo>
                  <a:lnTo>
                    <a:pt x="190" y="467"/>
                  </a:lnTo>
                  <a:lnTo>
                    <a:pt x="209" y="464"/>
                  </a:lnTo>
                  <a:lnTo>
                    <a:pt x="228" y="460"/>
                  </a:lnTo>
                  <a:lnTo>
                    <a:pt x="242" y="457"/>
                  </a:lnTo>
                  <a:lnTo>
                    <a:pt x="254" y="453"/>
                  </a:lnTo>
                  <a:lnTo>
                    <a:pt x="266" y="450"/>
                  </a:lnTo>
                  <a:lnTo>
                    <a:pt x="275" y="438"/>
                  </a:lnTo>
                  <a:lnTo>
                    <a:pt x="285" y="424"/>
                  </a:lnTo>
                  <a:lnTo>
                    <a:pt x="292" y="405"/>
                  </a:lnTo>
                  <a:lnTo>
                    <a:pt x="294" y="382"/>
                  </a:lnTo>
                  <a:lnTo>
                    <a:pt x="296" y="356"/>
                  </a:lnTo>
                  <a:lnTo>
                    <a:pt x="299" y="328"/>
                  </a:lnTo>
                  <a:lnTo>
                    <a:pt x="299" y="297"/>
                  </a:lnTo>
                  <a:lnTo>
                    <a:pt x="299" y="269"/>
                  </a:lnTo>
                  <a:lnTo>
                    <a:pt x="296" y="236"/>
                  </a:lnTo>
                  <a:lnTo>
                    <a:pt x="294" y="205"/>
                  </a:lnTo>
                  <a:lnTo>
                    <a:pt x="292" y="175"/>
                  </a:lnTo>
                  <a:lnTo>
                    <a:pt x="292" y="146"/>
                  </a:lnTo>
                  <a:lnTo>
                    <a:pt x="289" y="118"/>
                  </a:lnTo>
                  <a:lnTo>
                    <a:pt x="289" y="95"/>
                  </a:lnTo>
                  <a:lnTo>
                    <a:pt x="289" y="73"/>
                  </a:lnTo>
                  <a:lnTo>
                    <a:pt x="292" y="57"/>
                  </a:lnTo>
                  <a:lnTo>
                    <a:pt x="294" y="43"/>
                  </a:lnTo>
                  <a:lnTo>
                    <a:pt x="294" y="31"/>
                  </a:lnTo>
                  <a:lnTo>
                    <a:pt x="292" y="22"/>
                  </a:lnTo>
                  <a:lnTo>
                    <a:pt x="292" y="17"/>
                  </a:lnTo>
                  <a:lnTo>
                    <a:pt x="289" y="10"/>
                  </a:lnTo>
                  <a:lnTo>
                    <a:pt x="285" y="5"/>
                  </a:lnTo>
                  <a:lnTo>
                    <a:pt x="280" y="3"/>
                  </a:lnTo>
                  <a:lnTo>
                    <a:pt x="278" y="3"/>
                  </a:lnTo>
                  <a:lnTo>
                    <a:pt x="266" y="0"/>
                  </a:lnTo>
                  <a:lnTo>
                    <a:pt x="259" y="0"/>
                  </a:lnTo>
                  <a:lnTo>
                    <a:pt x="254" y="3"/>
                  </a:lnTo>
                  <a:lnTo>
                    <a:pt x="252" y="3"/>
                  </a:lnTo>
                  <a:lnTo>
                    <a:pt x="252" y="3"/>
                  </a:lnTo>
                  <a:close/>
                </a:path>
              </a:pathLst>
            </a:custGeom>
            <a:solidFill>
              <a:srgbClr val="B5FCED"/>
            </a:solidFill>
            <a:ln>
              <a:noFill/>
            </a:ln>
            <a:extLst/>
          </p:spPr>
          <p:txBody>
            <a:bodyPr/>
            <a:lstStyle/>
            <a:p>
              <a:pPr fontAlgn="auto">
                <a:spcBef>
                  <a:spcPts val="0"/>
                </a:spcBef>
                <a:spcAft>
                  <a:spcPts val="0"/>
                </a:spcAft>
                <a:defRPr/>
              </a:pPr>
              <a:endParaRPr lang="en-US">
                <a:latin typeface="+mn-lt"/>
              </a:endParaRPr>
            </a:p>
          </p:txBody>
        </p:sp>
        <p:sp>
          <p:nvSpPr>
            <p:cNvPr id="17" name="Freeform 38"/>
            <p:cNvSpPr>
              <a:spLocks/>
            </p:cNvSpPr>
            <p:nvPr/>
          </p:nvSpPr>
          <p:spPr bwMode="auto">
            <a:xfrm>
              <a:off x="4725989" y="4106068"/>
              <a:ext cx="309563" cy="774700"/>
            </a:xfrm>
            <a:custGeom>
              <a:avLst/>
              <a:gdLst>
                <a:gd name="T0" fmla="*/ 66 w 195"/>
                <a:gd name="T1" fmla="*/ 0 h 488"/>
                <a:gd name="T2" fmla="*/ 64 w 195"/>
                <a:gd name="T3" fmla="*/ 0 h 488"/>
                <a:gd name="T4" fmla="*/ 68 w 195"/>
                <a:gd name="T5" fmla="*/ 0 h 488"/>
                <a:gd name="T6" fmla="*/ 73 w 195"/>
                <a:gd name="T7" fmla="*/ 2 h 488"/>
                <a:gd name="T8" fmla="*/ 82 w 195"/>
                <a:gd name="T9" fmla="*/ 5 h 488"/>
                <a:gd name="T10" fmla="*/ 89 w 195"/>
                <a:gd name="T11" fmla="*/ 7 h 488"/>
                <a:gd name="T12" fmla="*/ 101 w 195"/>
                <a:gd name="T13" fmla="*/ 12 h 488"/>
                <a:gd name="T14" fmla="*/ 113 w 195"/>
                <a:gd name="T15" fmla="*/ 14 h 488"/>
                <a:gd name="T16" fmla="*/ 127 w 195"/>
                <a:gd name="T17" fmla="*/ 17 h 488"/>
                <a:gd name="T18" fmla="*/ 139 w 195"/>
                <a:gd name="T19" fmla="*/ 19 h 488"/>
                <a:gd name="T20" fmla="*/ 151 w 195"/>
                <a:gd name="T21" fmla="*/ 24 h 488"/>
                <a:gd name="T22" fmla="*/ 163 w 195"/>
                <a:gd name="T23" fmla="*/ 26 h 488"/>
                <a:gd name="T24" fmla="*/ 172 w 195"/>
                <a:gd name="T25" fmla="*/ 28 h 488"/>
                <a:gd name="T26" fmla="*/ 181 w 195"/>
                <a:gd name="T27" fmla="*/ 28 h 488"/>
                <a:gd name="T28" fmla="*/ 188 w 195"/>
                <a:gd name="T29" fmla="*/ 31 h 488"/>
                <a:gd name="T30" fmla="*/ 193 w 195"/>
                <a:gd name="T31" fmla="*/ 33 h 488"/>
                <a:gd name="T32" fmla="*/ 195 w 195"/>
                <a:gd name="T33" fmla="*/ 33 h 488"/>
                <a:gd name="T34" fmla="*/ 193 w 195"/>
                <a:gd name="T35" fmla="*/ 38 h 488"/>
                <a:gd name="T36" fmla="*/ 191 w 195"/>
                <a:gd name="T37" fmla="*/ 50 h 488"/>
                <a:gd name="T38" fmla="*/ 186 w 195"/>
                <a:gd name="T39" fmla="*/ 68 h 488"/>
                <a:gd name="T40" fmla="*/ 184 w 195"/>
                <a:gd name="T41" fmla="*/ 97 h 488"/>
                <a:gd name="T42" fmla="*/ 179 w 195"/>
                <a:gd name="T43" fmla="*/ 127 h 488"/>
                <a:gd name="T44" fmla="*/ 174 w 195"/>
                <a:gd name="T45" fmla="*/ 163 h 488"/>
                <a:gd name="T46" fmla="*/ 170 w 195"/>
                <a:gd name="T47" fmla="*/ 200 h 488"/>
                <a:gd name="T48" fmla="*/ 163 w 195"/>
                <a:gd name="T49" fmla="*/ 240 h 488"/>
                <a:gd name="T50" fmla="*/ 158 w 195"/>
                <a:gd name="T51" fmla="*/ 280 h 488"/>
                <a:gd name="T52" fmla="*/ 151 w 195"/>
                <a:gd name="T53" fmla="*/ 320 h 488"/>
                <a:gd name="T54" fmla="*/ 146 w 195"/>
                <a:gd name="T55" fmla="*/ 358 h 488"/>
                <a:gd name="T56" fmla="*/ 144 w 195"/>
                <a:gd name="T57" fmla="*/ 393 h 488"/>
                <a:gd name="T58" fmla="*/ 141 w 195"/>
                <a:gd name="T59" fmla="*/ 424 h 488"/>
                <a:gd name="T60" fmla="*/ 139 w 195"/>
                <a:gd name="T61" fmla="*/ 450 h 488"/>
                <a:gd name="T62" fmla="*/ 139 w 195"/>
                <a:gd name="T63" fmla="*/ 471 h 488"/>
                <a:gd name="T64" fmla="*/ 139 w 195"/>
                <a:gd name="T65" fmla="*/ 483 h 488"/>
                <a:gd name="T66" fmla="*/ 137 w 195"/>
                <a:gd name="T67" fmla="*/ 483 h 488"/>
                <a:gd name="T68" fmla="*/ 134 w 195"/>
                <a:gd name="T69" fmla="*/ 483 h 488"/>
                <a:gd name="T70" fmla="*/ 127 w 195"/>
                <a:gd name="T71" fmla="*/ 485 h 488"/>
                <a:gd name="T72" fmla="*/ 120 w 195"/>
                <a:gd name="T73" fmla="*/ 485 h 488"/>
                <a:gd name="T74" fmla="*/ 111 w 195"/>
                <a:gd name="T75" fmla="*/ 485 h 488"/>
                <a:gd name="T76" fmla="*/ 101 w 195"/>
                <a:gd name="T77" fmla="*/ 488 h 488"/>
                <a:gd name="T78" fmla="*/ 89 w 195"/>
                <a:gd name="T79" fmla="*/ 488 h 488"/>
                <a:gd name="T80" fmla="*/ 78 w 195"/>
                <a:gd name="T81" fmla="*/ 488 h 488"/>
                <a:gd name="T82" fmla="*/ 66 w 195"/>
                <a:gd name="T83" fmla="*/ 488 h 488"/>
                <a:gd name="T84" fmla="*/ 54 w 195"/>
                <a:gd name="T85" fmla="*/ 485 h 488"/>
                <a:gd name="T86" fmla="*/ 42 w 195"/>
                <a:gd name="T87" fmla="*/ 483 h 488"/>
                <a:gd name="T88" fmla="*/ 31 w 195"/>
                <a:gd name="T89" fmla="*/ 483 h 488"/>
                <a:gd name="T90" fmla="*/ 21 w 195"/>
                <a:gd name="T91" fmla="*/ 478 h 488"/>
                <a:gd name="T92" fmla="*/ 12 w 195"/>
                <a:gd name="T93" fmla="*/ 473 h 488"/>
                <a:gd name="T94" fmla="*/ 5 w 195"/>
                <a:gd name="T95" fmla="*/ 466 h 488"/>
                <a:gd name="T96" fmla="*/ 0 w 195"/>
                <a:gd name="T97" fmla="*/ 462 h 488"/>
                <a:gd name="T98" fmla="*/ 24 w 195"/>
                <a:gd name="T99" fmla="*/ 245 h 488"/>
                <a:gd name="T100" fmla="*/ 59 w 195"/>
                <a:gd name="T101" fmla="*/ 38 h 488"/>
                <a:gd name="T102" fmla="*/ 66 w 195"/>
                <a:gd name="T103" fmla="*/ 0 h 488"/>
                <a:gd name="T104" fmla="*/ 66 w 195"/>
                <a:gd name="T105"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 h="488">
                  <a:moveTo>
                    <a:pt x="66" y="0"/>
                  </a:moveTo>
                  <a:lnTo>
                    <a:pt x="64" y="0"/>
                  </a:lnTo>
                  <a:lnTo>
                    <a:pt x="68" y="0"/>
                  </a:lnTo>
                  <a:lnTo>
                    <a:pt x="73" y="2"/>
                  </a:lnTo>
                  <a:lnTo>
                    <a:pt x="82" y="5"/>
                  </a:lnTo>
                  <a:lnTo>
                    <a:pt x="89" y="7"/>
                  </a:lnTo>
                  <a:lnTo>
                    <a:pt x="101" y="12"/>
                  </a:lnTo>
                  <a:lnTo>
                    <a:pt x="113" y="14"/>
                  </a:lnTo>
                  <a:lnTo>
                    <a:pt x="127" y="17"/>
                  </a:lnTo>
                  <a:lnTo>
                    <a:pt x="139" y="19"/>
                  </a:lnTo>
                  <a:lnTo>
                    <a:pt x="151" y="24"/>
                  </a:lnTo>
                  <a:lnTo>
                    <a:pt x="163" y="26"/>
                  </a:lnTo>
                  <a:lnTo>
                    <a:pt x="172" y="28"/>
                  </a:lnTo>
                  <a:lnTo>
                    <a:pt x="181" y="28"/>
                  </a:lnTo>
                  <a:lnTo>
                    <a:pt x="188" y="31"/>
                  </a:lnTo>
                  <a:lnTo>
                    <a:pt x="193" y="33"/>
                  </a:lnTo>
                  <a:lnTo>
                    <a:pt x="195" y="33"/>
                  </a:lnTo>
                  <a:lnTo>
                    <a:pt x="193" y="38"/>
                  </a:lnTo>
                  <a:lnTo>
                    <a:pt x="191" y="50"/>
                  </a:lnTo>
                  <a:lnTo>
                    <a:pt x="186" y="68"/>
                  </a:lnTo>
                  <a:lnTo>
                    <a:pt x="184" y="97"/>
                  </a:lnTo>
                  <a:lnTo>
                    <a:pt x="179" y="127"/>
                  </a:lnTo>
                  <a:lnTo>
                    <a:pt x="174" y="163"/>
                  </a:lnTo>
                  <a:lnTo>
                    <a:pt x="170" y="200"/>
                  </a:lnTo>
                  <a:lnTo>
                    <a:pt x="163" y="240"/>
                  </a:lnTo>
                  <a:lnTo>
                    <a:pt x="158" y="280"/>
                  </a:lnTo>
                  <a:lnTo>
                    <a:pt x="151" y="320"/>
                  </a:lnTo>
                  <a:lnTo>
                    <a:pt x="146" y="358"/>
                  </a:lnTo>
                  <a:lnTo>
                    <a:pt x="144" y="393"/>
                  </a:lnTo>
                  <a:lnTo>
                    <a:pt x="141" y="424"/>
                  </a:lnTo>
                  <a:lnTo>
                    <a:pt x="139" y="450"/>
                  </a:lnTo>
                  <a:lnTo>
                    <a:pt x="139" y="471"/>
                  </a:lnTo>
                  <a:lnTo>
                    <a:pt x="139" y="483"/>
                  </a:lnTo>
                  <a:lnTo>
                    <a:pt x="137" y="483"/>
                  </a:lnTo>
                  <a:lnTo>
                    <a:pt x="134" y="483"/>
                  </a:lnTo>
                  <a:lnTo>
                    <a:pt x="127" y="485"/>
                  </a:lnTo>
                  <a:lnTo>
                    <a:pt x="120" y="485"/>
                  </a:lnTo>
                  <a:lnTo>
                    <a:pt x="111" y="485"/>
                  </a:lnTo>
                  <a:lnTo>
                    <a:pt x="101" y="488"/>
                  </a:lnTo>
                  <a:lnTo>
                    <a:pt x="89" y="488"/>
                  </a:lnTo>
                  <a:lnTo>
                    <a:pt x="78" y="488"/>
                  </a:lnTo>
                  <a:lnTo>
                    <a:pt x="66" y="488"/>
                  </a:lnTo>
                  <a:lnTo>
                    <a:pt x="54" y="485"/>
                  </a:lnTo>
                  <a:lnTo>
                    <a:pt x="42" y="483"/>
                  </a:lnTo>
                  <a:lnTo>
                    <a:pt x="31" y="483"/>
                  </a:lnTo>
                  <a:lnTo>
                    <a:pt x="21" y="478"/>
                  </a:lnTo>
                  <a:lnTo>
                    <a:pt x="12" y="473"/>
                  </a:lnTo>
                  <a:lnTo>
                    <a:pt x="5" y="466"/>
                  </a:lnTo>
                  <a:lnTo>
                    <a:pt x="0" y="462"/>
                  </a:lnTo>
                  <a:lnTo>
                    <a:pt x="24" y="245"/>
                  </a:lnTo>
                  <a:lnTo>
                    <a:pt x="59" y="38"/>
                  </a:lnTo>
                  <a:lnTo>
                    <a:pt x="66" y="0"/>
                  </a:lnTo>
                  <a:lnTo>
                    <a:pt x="66" y="0"/>
                  </a:lnTo>
                  <a:close/>
                </a:path>
              </a:pathLst>
            </a:custGeom>
            <a:solidFill>
              <a:srgbClr val="B5FCED"/>
            </a:solidFill>
            <a:ln>
              <a:noFill/>
            </a:ln>
            <a:extLst/>
          </p:spPr>
          <p:txBody>
            <a:bodyPr/>
            <a:lstStyle/>
            <a:p>
              <a:pPr fontAlgn="auto">
                <a:spcBef>
                  <a:spcPts val="0"/>
                </a:spcBef>
                <a:spcAft>
                  <a:spcPts val="0"/>
                </a:spcAft>
                <a:defRPr/>
              </a:pPr>
              <a:endParaRPr lang="en-US">
                <a:latin typeface="+mn-lt"/>
              </a:endParaRPr>
            </a:p>
          </p:txBody>
        </p:sp>
        <p:sp>
          <p:nvSpPr>
            <p:cNvPr id="18" name="Freeform 39"/>
            <p:cNvSpPr>
              <a:spLocks/>
            </p:cNvSpPr>
            <p:nvPr/>
          </p:nvSpPr>
          <p:spPr bwMode="auto">
            <a:xfrm>
              <a:off x="5622926" y="4144168"/>
              <a:ext cx="463550" cy="223838"/>
            </a:xfrm>
            <a:custGeom>
              <a:avLst/>
              <a:gdLst>
                <a:gd name="T0" fmla="*/ 12 w 292"/>
                <a:gd name="T1" fmla="*/ 134 h 141"/>
                <a:gd name="T2" fmla="*/ 14 w 292"/>
                <a:gd name="T3" fmla="*/ 134 h 141"/>
                <a:gd name="T4" fmla="*/ 19 w 292"/>
                <a:gd name="T5" fmla="*/ 134 h 141"/>
                <a:gd name="T6" fmla="*/ 31 w 292"/>
                <a:gd name="T7" fmla="*/ 136 h 141"/>
                <a:gd name="T8" fmla="*/ 45 w 292"/>
                <a:gd name="T9" fmla="*/ 136 h 141"/>
                <a:gd name="T10" fmla="*/ 62 w 292"/>
                <a:gd name="T11" fmla="*/ 139 h 141"/>
                <a:gd name="T12" fmla="*/ 80 w 292"/>
                <a:gd name="T13" fmla="*/ 139 h 141"/>
                <a:gd name="T14" fmla="*/ 102 w 292"/>
                <a:gd name="T15" fmla="*/ 141 h 141"/>
                <a:gd name="T16" fmla="*/ 123 w 292"/>
                <a:gd name="T17" fmla="*/ 141 h 141"/>
                <a:gd name="T18" fmla="*/ 146 w 292"/>
                <a:gd name="T19" fmla="*/ 141 h 141"/>
                <a:gd name="T20" fmla="*/ 168 w 292"/>
                <a:gd name="T21" fmla="*/ 141 h 141"/>
                <a:gd name="T22" fmla="*/ 189 w 292"/>
                <a:gd name="T23" fmla="*/ 141 h 141"/>
                <a:gd name="T24" fmla="*/ 212 w 292"/>
                <a:gd name="T25" fmla="*/ 141 h 141"/>
                <a:gd name="T26" fmla="*/ 231 w 292"/>
                <a:gd name="T27" fmla="*/ 136 h 141"/>
                <a:gd name="T28" fmla="*/ 250 w 292"/>
                <a:gd name="T29" fmla="*/ 134 h 141"/>
                <a:gd name="T30" fmla="*/ 264 w 292"/>
                <a:gd name="T31" fmla="*/ 132 h 141"/>
                <a:gd name="T32" fmla="*/ 276 w 292"/>
                <a:gd name="T33" fmla="*/ 127 h 141"/>
                <a:gd name="T34" fmla="*/ 278 w 292"/>
                <a:gd name="T35" fmla="*/ 122 h 141"/>
                <a:gd name="T36" fmla="*/ 281 w 292"/>
                <a:gd name="T37" fmla="*/ 117 h 141"/>
                <a:gd name="T38" fmla="*/ 283 w 292"/>
                <a:gd name="T39" fmla="*/ 110 h 141"/>
                <a:gd name="T40" fmla="*/ 285 w 292"/>
                <a:gd name="T41" fmla="*/ 101 h 141"/>
                <a:gd name="T42" fmla="*/ 285 w 292"/>
                <a:gd name="T43" fmla="*/ 91 h 141"/>
                <a:gd name="T44" fmla="*/ 288 w 292"/>
                <a:gd name="T45" fmla="*/ 80 h 141"/>
                <a:gd name="T46" fmla="*/ 288 w 292"/>
                <a:gd name="T47" fmla="*/ 68 h 141"/>
                <a:gd name="T48" fmla="*/ 290 w 292"/>
                <a:gd name="T49" fmla="*/ 59 h 141"/>
                <a:gd name="T50" fmla="*/ 290 w 292"/>
                <a:gd name="T51" fmla="*/ 47 h 141"/>
                <a:gd name="T52" fmla="*/ 290 w 292"/>
                <a:gd name="T53" fmla="*/ 35 h 141"/>
                <a:gd name="T54" fmla="*/ 290 w 292"/>
                <a:gd name="T55" fmla="*/ 26 h 141"/>
                <a:gd name="T56" fmla="*/ 290 w 292"/>
                <a:gd name="T57" fmla="*/ 16 h 141"/>
                <a:gd name="T58" fmla="*/ 290 w 292"/>
                <a:gd name="T59" fmla="*/ 9 h 141"/>
                <a:gd name="T60" fmla="*/ 290 w 292"/>
                <a:gd name="T61" fmla="*/ 2 h 141"/>
                <a:gd name="T62" fmla="*/ 290 w 292"/>
                <a:gd name="T63" fmla="*/ 0 h 141"/>
                <a:gd name="T64" fmla="*/ 292 w 292"/>
                <a:gd name="T65" fmla="*/ 0 h 141"/>
                <a:gd name="T66" fmla="*/ 288 w 292"/>
                <a:gd name="T67" fmla="*/ 0 h 141"/>
                <a:gd name="T68" fmla="*/ 281 w 292"/>
                <a:gd name="T69" fmla="*/ 0 h 141"/>
                <a:gd name="T70" fmla="*/ 269 w 292"/>
                <a:gd name="T71" fmla="*/ 2 h 141"/>
                <a:gd name="T72" fmla="*/ 255 w 292"/>
                <a:gd name="T73" fmla="*/ 2 h 141"/>
                <a:gd name="T74" fmla="*/ 236 w 292"/>
                <a:gd name="T75" fmla="*/ 4 h 141"/>
                <a:gd name="T76" fmla="*/ 215 w 292"/>
                <a:gd name="T77" fmla="*/ 9 h 141"/>
                <a:gd name="T78" fmla="*/ 193 w 292"/>
                <a:gd name="T79" fmla="*/ 11 h 141"/>
                <a:gd name="T80" fmla="*/ 170 w 292"/>
                <a:gd name="T81" fmla="*/ 14 h 141"/>
                <a:gd name="T82" fmla="*/ 146 w 292"/>
                <a:gd name="T83" fmla="*/ 16 h 141"/>
                <a:gd name="T84" fmla="*/ 120 w 292"/>
                <a:gd name="T85" fmla="*/ 18 h 141"/>
                <a:gd name="T86" fmla="*/ 97 w 292"/>
                <a:gd name="T87" fmla="*/ 18 h 141"/>
                <a:gd name="T88" fmla="*/ 76 w 292"/>
                <a:gd name="T89" fmla="*/ 21 h 141"/>
                <a:gd name="T90" fmla="*/ 54 w 292"/>
                <a:gd name="T91" fmla="*/ 21 h 141"/>
                <a:gd name="T92" fmla="*/ 38 w 292"/>
                <a:gd name="T93" fmla="*/ 18 h 141"/>
                <a:gd name="T94" fmla="*/ 24 w 292"/>
                <a:gd name="T95" fmla="*/ 16 h 141"/>
                <a:gd name="T96" fmla="*/ 14 w 292"/>
                <a:gd name="T97" fmla="*/ 14 h 141"/>
                <a:gd name="T98" fmla="*/ 0 w 292"/>
                <a:gd name="T99" fmla="*/ 136 h 141"/>
                <a:gd name="T100" fmla="*/ 12 w 292"/>
                <a:gd name="T101" fmla="*/ 134 h 141"/>
                <a:gd name="T102" fmla="*/ 12 w 292"/>
                <a:gd name="T103" fmla="*/ 13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41">
                  <a:moveTo>
                    <a:pt x="12" y="134"/>
                  </a:moveTo>
                  <a:lnTo>
                    <a:pt x="14" y="134"/>
                  </a:lnTo>
                  <a:lnTo>
                    <a:pt x="19" y="134"/>
                  </a:lnTo>
                  <a:lnTo>
                    <a:pt x="31" y="136"/>
                  </a:lnTo>
                  <a:lnTo>
                    <a:pt x="45" y="136"/>
                  </a:lnTo>
                  <a:lnTo>
                    <a:pt x="62" y="139"/>
                  </a:lnTo>
                  <a:lnTo>
                    <a:pt x="80" y="139"/>
                  </a:lnTo>
                  <a:lnTo>
                    <a:pt x="102" y="141"/>
                  </a:lnTo>
                  <a:lnTo>
                    <a:pt x="123" y="141"/>
                  </a:lnTo>
                  <a:lnTo>
                    <a:pt x="146" y="141"/>
                  </a:lnTo>
                  <a:lnTo>
                    <a:pt x="168" y="141"/>
                  </a:lnTo>
                  <a:lnTo>
                    <a:pt x="189" y="141"/>
                  </a:lnTo>
                  <a:lnTo>
                    <a:pt x="212" y="141"/>
                  </a:lnTo>
                  <a:lnTo>
                    <a:pt x="231" y="136"/>
                  </a:lnTo>
                  <a:lnTo>
                    <a:pt x="250" y="134"/>
                  </a:lnTo>
                  <a:lnTo>
                    <a:pt x="264" y="132"/>
                  </a:lnTo>
                  <a:lnTo>
                    <a:pt x="276" y="127"/>
                  </a:lnTo>
                  <a:lnTo>
                    <a:pt x="278" y="122"/>
                  </a:lnTo>
                  <a:lnTo>
                    <a:pt x="281" y="117"/>
                  </a:lnTo>
                  <a:lnTo>
                    <a:pt x="283" y="110"/>
                  </a:lnTo>
                  <a:lnTo>
                    <a:pt x="285" y="101"/>
                  </a:lnTo>
                  <a:lnTo>
                    <a:pt x="285" y="91"/>
                  </a:lnTo>
                  <a:lnTo>
                    <a:pt x="288" y="80"/>
                  </a:lnTo>
                  <a:lnTo>
                    <a:pt x="288" y="68"/>
                  </a:lnTo>
                  <a:lnTo>
                    <a:pt x="290" y="59"/>
                  </a:lnTo>
                  <a:lnTo>
                    <a:pt x="290" y="47"/>
                  </a:lnTo>
                  <a:lnTo>
                    <a:pt x="290" y="35"/>
                  </a:lnTo>
                  <a:lnTo>
                    <a:pt x="290" y="26"/>
                  </a:lnTo>
                  <a:lnTo>
                    <a:pt x="290" y="16"/>
                  </a:lnTo>
                  <a:lnTo>
                    <a:pt x="290" y="9"/>
                  </a:lnTo>
                  <a:lnTo>
                    <a:pt x="290" y="2"/>
                  </a:lnTo>
                  <a:lnTo>
                    <a:pt x="290" y="0"/>
                  </a:lnTo>
                  <a:lnTo>
                    <a:pt x="292" y="0"/>
                  </a:lnTo>
                  <a:lnTo>
                    <a:pt x="288" y="0"/>
                  </a:lnTo>
                  <a:lnTo>
                    <a:pt x="281" y="0"/>
                  </a:lnTo>
                  <a:lnTo>
                    <a:pt x="269" y="2"/>
                  </a:lnTo>
                  <a:lnTo>
                    <a:pt x="255" y="2"/>
                  </a:lnTo>
                  <a:lnTo>
                    <a:pt x="236" y="4"/>
                  </a:lnTo>
                  <a:lnTo>
                    <a:pt x="215" y="9"/>
                  </a:lnTo>
                  <a:lnTo>
                    <a:pt x="193" y="11"/>
                  </a:lnTo>
                  <a:lnTo>
                    <a:pt x="170" y="14"/>
                  </a:lnTo>
                  <a:lnTo>
                    <a:pt x="146" y="16"/>
                  </a:lnTo>
                  <a:lnTo>
                    <a:pt x="120" y="18"/>
                  </a:lnTo>
                  <a:lnTo>
                    <a:pt x="97" y="18"/>
                  </a:lnTo>
                  <a:lnTo>
                    <a:pt x="76" y="21"/>
                  </a:lnTo>
                  <a:lnTo>
                    <a:pt x="54" y="21"/>
                  </a:lnTo>
                  <a:lnTo>
                    <a:pt x="38" y="18"/>
                  </a:lnTo>
                  <a:lnTo>
                    <a:pt x="24" y="16"/>
                  </a:lnTo>
                  <a:lnTo>
                    <a:pt x="14" y="14"/>
                  </a:lnTo>
                  <a:lnTo>
                    <a:pt x="0" y="136"/>
                  </a:lnTo>
                  <a:lnTo>
                    <a:pt x="12" y="134"/>
                  </a:lnTo>
                  <a:lnTo>
                    <a:pt x="12" y="134"/>
                  </a:lnTo>
                  <a:close/>
                </a:path>
              </a:pathLst>
            </a:custGeom>
            <a:solidFill>
              <a:srgbClr val="82FAE0"/>
            </a:solidFill>
            <a:ln>
              <a:noFill/>
            </a:ln>
            <a:extLst/>
          </p:spPr>
          <p:txBody>
            <a:bodyPr/>
            <a:lstStyle/>
            <a:p>
              <a:pPr fontAlgn="auto">
                <a:spcBef>
                  <a:spcPts val="0"/>
                </a:spcBef>
                <a:spcAft>
                  <a:spcPts val="0"/>
                </a:spcAft>
                <a:defRPr/>
              </a:pPr>
              <a:endParaRPr lang="en-US">
                <a:latin typeface="+mn-lt"/>
              </a:endParaRPr>
            </a:p>
          </p:txBody>
        </p:sp>
        <p:sp>
          <p:nvSpPr>
            <p:cNvPr id="19" name="Freeform 40"/>
            <p:cNvSpPr>
              <a:spLocks/>
            </p:cNvSpPr>
            <p:nvPr/>
          </p:nvSpPr>
          <p:spPr bwMode="auto">
            <a:xfrm>
              <a:off x="4792664" y="4109243"/>
              <a:ext cx="255588" cy="244475"/>
            </a:xfrm>
            <a:custGeom>
              <a:avLst/>
              <a:gdLst>
                <a:gd name="T0" fmla="*/ 0 w 161"/>
                <a:gd name="T1" fmla="*/ 121 h 154"/>
                <a:gd name="T2" fmla="*/ 146 w 161"/>
                <a:gd name="T3" fmla="*/ 154 h 154"/>
                <a:gd name="T4" fmla="*/ 161 w 161"/>
                <a:gd name="T5" fmla="*/ 36 h 154"/>
                <a:gd name="T6" fmla="*/ 17 w 161"/>
                <a:gd name="T7" fmla="*/ 0 h 154"/>
                <a:gd name="T8" fmla="*/ 0 w 161"/>
                <a:gd name="T9" fmla="*/ 121 h 154"/>
                <a:gd name="T10" fmla="*/ 0 w 161"/>
                <a:gd name="T11" fmla="*/ 121 h 154"/>
              </a:gdLst>
              <a:ahLst/>
              <a:cxnLst>
                <a:cxn ang="0">
                  <a:pos x="T0" y="T1"/>
                </a:cxn>
                <a:cxn ang="0">
                  <a:pos x="T2" y="T3"/>
                </a:cxn>
                <a:cxn ang="0">
                  <a:pos x="T4" y="T5"/>
                </a:cxn>
                <a:cxn ang="0">
                  <a:pos x="T6" y="T7"/>
                </a:cxn>
                <a:cxn ang="0">
                  <a:pos x="T8" y="T9"/>
                </a:cxn>
                <a:cxn ang="0">
                  <a:pos x="T10" y="T11"/>
                </a:cxn>
              </a:cxnLst>
              <a:rect l="0" t="0" r="r" b="b"/>
              <a:pathLst>
                <a:path w="161" h="154">
                  <a:moveTo>
                    <a:pt x="0" y="121"/>
                  </a:moveTo>
                  <a:lnTo>
                    <a:pt x="146" y="154"/>
                  </a:lnTo>
                  <a:lnTo>
                    <a:pt x="161" y="36"/>
                  </a:lnTo>
                  <a:lnTo>
                    <a:pt x="17" y="0"/>
                  </a:lnTo>
                  <a:lnTo>
                    <a:pt x="0" y="121"/>
                  </a:lnTo>
                  <a:lnTo>
                    <a:pt x="0" y="121"/>
                  </a:lnTo>
                  <a:close/>
                </a:path>
              </a:pathLst>
            </a:custGeom>
            <a:solidFill>
              <a:srgbClr val="82FAE0"/>
            </a:solidFill>
            <a:ln>
              <a:noFill/>
            </a:ln>
            <a:extLst/>
          </p:spPr>
          <p:txBody>
            <a:bodyPr/>
            <a:lstStyle/>
            <a:p>
              <a:pPr fontAlgn="auto">
                <a:spcBef>
                  <a:spcPts val="0"/>
                </a:spcBef>
                <a:spcAft>
                  <a:spcPts val="0"/>
                </a:spcAft>
                <a:defRPr/>
              </a:pPr>
              <a:endParaRPr lang="en-US">
                <a:latin typeface="+mn-lt"/>
              </a:endParaRPr>
            </a:p>
          </p:txBody>
        </p:sp>
        <p:sp>
          <p:nvSpPr>
            <p:cNvPr id="20" name="Freeform 57"/>
            <p:cNvSpPr>
              <a:spLocks/>
            </p:cNvSpPr>
            <p:nvPr/>
          </p:nvSpPr>
          <p:spPr bwMode="auto">
            <a:xfrm>
              <a:off x="5429251" y="3967956"/>
              <a:ext cx="77788" cy="82550"/>
            </a:xfrm>
            <a:custGeom>
              <a:avLst/>
              <a:gdLst>
                <a:gd name="T0" fmla="*/ 23 w 49"/>
                <a:gd name="T1" fmla="*/ 52 h 52"/>
                <a:gd name="T2" fmla="*/ 35 w 49"/>
                <a:gd name="T3" fmla="*/ 49 h 52"/>
                <a:gd name="T4" fmla="*/ 42 w 49"/>
                <a:gd name="T5" fmla="*/ 45 h 52"/>
                <a:gd name="T6" fmla="*/ 49 w 49"/>
                <a:gd name="T7" fmla="*/ 35 h 52"/>
                <a:gd name="T8" fmla="*/ 49 w 49"/>
                <a:gd name="T9" fmla="*/ 26 h 52"/>
                <a:gd name="T10" fmla="*/ 49 w 49"/>
                <a:gd name="T11" fmla="*/ 16 h 52"/>
                <a:gd name="T12" fmla="*/ 42 w 49"/>
                <a:gd name="T13" fmla="*/ 7 h 52"/>
                <a:gd name="T14" fmla="*/ 35 w 49"/>
                <a:gd name="T15" fmla="*/ 2 h 52"/>
                <a:gd name="T16" fmla="*/ 23 w 49"/>
                <a:gd name="T17" fmla="*/ 0 h 52"/>
                <a:gd name="T18" fmla="*/ 14 w 49"/>
                <a:gd name="T19" fmla="*/ 2 h 52"/>
                <a:gd name="T20" fmla="*/ 7 w 49"/>
                <a:gd name="T21" fmla="*/ 7 h 52"/>
                <a:gd name="T22" fmla="*/ 0 w 49"/>
                <a:gd name="T23" fmla="*/ 16 h 52"/>
                <a:gd name="T24" fmla="*/ 0 w 49"/>
                <a:gd name="T25" fmla="*/ 26 h 52"/>
                <a:gd name="T26" fmla="*/ 0 w 49"/>
                <a:gd name="T27" fmla="*/ 35 h 52"/>
                <a:gd name="T28" fmla="*/ 7 w 49"/>
                <a:gd name="T29" fmla="*/ 45 h 52"/>
                <a:gd name="T30" fmla="*/ 14 w 49"/>
                <a:gd name="T31" fmla="*/ 49 h 52"/>
                <a:gd name="T32" fmla="*/ 23 w 49"/>
                <a:gd name="T33" fmla="*/ 52 h 52"/>
                <a:gd name="T34" fmla="*/ 23 w 49"/>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2">
                  <a:moveTo>
                    <a:pt x="23" y="52"/>
                  </a:moveTo>
                  <a:lnTo>
                    <a:pt x="35" y="49"/>
                  </a:lnTo>
                  <a:lnTo>
                    <a:pt x="42" y="45"/>
                  </a:lnTo>
                  <a:lnTo>
                    <a:pt x="49" y="35"/>
                  </a:lnTo>
                  <a:lnTo>
                    <a:pt x="49" y="26"/>
                  </a:lnTo>
                  <a:lnTo>
                    <a:pt x="49" y="16"/>
                  </a:lnTo>
                  <a:lnTo>
                    <a:pt x="42" y="7"/>
                  </a:lnTo>
                  <a:lnTo>
                    <a:pt x="35" y="2"/>
                  </a:lnTo>
                  <a:lnTo>
                    <a:pt x="23" y="0"/>
                  </a:lnTo>
                  <a:lnTo>
                    <a:pt x="14" y="2"/>
                  </a:lnTo>
                  <a:lnTo>
                    <a:pt x="7" y="7"/>
                  </a:lnTo>
                  <a:lnTo>
                    <a:pt x="0" y="16"/>
                  </a:lnTo>
                  <a:lnTo>
                    <a:pt x="0" y="26"/>
                  </a:lnTo>
                  <a:lnTo>
                    <a:pt x="0" y="35"/>
                  </a:lnTo>
                  <a:lnTo>
                    <a:pt x="7" y="45"/>
                  </a:lnTo>
                  <a:lnTo>
                    <a:pt x="14" y="49"/>
                  </a:lnTo>
                  <a:lnTo>
                    <a:pt x="23" y="52"/>
                  </a:lnTo>
                  <a:lnTo>
                    <a:pt x="23" y="52"/>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1" name="Freeform 58"/>
            <p:cNvSpPr>
              <a:spLocks/>
            </p:cNvSpPr>
            <p:nvPr/>
          </p:nvSpPr>
          <p:spPr bwMode="auto">
            <a:xfrm>
              <a:off x="5399089" y="4185443"/>
              <a:ext cx="71438" cy="69850"/>
            </a:xfrm>
            <a:custGeom>
              <a:avLst/>
              <a:gdLst>
                <a:gd name="T0" fmla="*/ 21 w 45"/>
                <a:gd name="T1" fmla="*/ 44 h 44"/>
                <a:gd name="T2" fmla="*/ 31 w 45"/>
                <a:gd name="T3" fmla="*/ 42 h 44"/>
                <a:gd name="T4" fmla="*/ 40 w 45"/>
                <a:gd name="T5" fmla="*/ 40 h 44"/>
                <a:gd name="T6" fmla="*/ 42 w 45"/>
                <a:gd name="T7" fmla="*/ 33 h 44"/>
                <a:gd name="T8" fmla="*/ 45 w 45"/>
                <a:gd name="T9" fmla="*/ 23 h 44"/>
                <a:gd name="T10" fmla="*/ 42 w 45"/>
                <a:gd name="T11" fmla="*/ 14 h 44"/>
                <a:gd name="T12" fmla="*/ 40 w 45"/>
                <a:gd name="T13" fmla="*/ 7 h 44"/>
                <a:gd name="T14" fmla="*/ 31 w 45"/>
                <a:gd name="T15" fmla="*/ 2 h 44"/>
                <a:gd name="T16" fmla="*/ 21 w 45"/>
                <a:gd name="T17" fmla="*/ 0 h 44"/>
                <a:gd name="T18" fmla="*/ 12 w 45"/>
                <a:gd name="T19" fmla="*/ 2 h 44"/>
                <a:gd name="T20" fmla="*/ 5 w 45"/>
                <a:gd name="T21" fmla="*/ 7 h 44"/>
                <a:gd name="T22" fmla="*/ 2 w 45"/>
                <a:gd name="T23" fmla="*/ 14 h 44"/>
                <a:gd name="T24" fmla="*/ 0 w 45"/>
                <a:gd name="T25" fmla="*/ 23 h 44"/>
                <a:gd name="T26" fmla="*/ 2 w 45"/>
                <a:gd name="T27" fmla="*/ 33 h 44"/>
                <a:gd name="T28" fmla="*/ 5 w 45"/>
                <a:gd name="T29" fmla="*/ 40 h 44"/>
                <a:gd name="T30" fmla="*/ 12 w 45"/>
                <a:gd name="T31" fmla="*/ 42 h 44"/>
                <a:gd name="T32" fmla="*/ 21 w 45"/>
                <a:gd name="T33" fmla="*/ 44 h 44"/>
                <a:gd name="T34" fmla="*/ 21 w 45"/>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44">
                  <a:moveTo>
                    <a:pt x="21" y="44"/>
                  </a:moveTo>
                  <a:lnTo>
                    <a:pt x="31" y="42"/>
                  </a:lnTo>
                  <a:lnTo>
                    <a:pt x="40" y="40"/>
                  </a:lnTo>
                  <a:lnTo>
                    <a:pt x="42" y="33"/>
                  </a:lnTo>
                  <a:lnTo>
                    <a:pt x="45" y="23"/>
                  </a:lnTo>
                  <a:lnTo>
                    <a:pt x="42" y="14"/>
                  </a:lnTo>
                  <a:lnTo>
                    <a:pt x="40" y="7"/>
                  </a:lnTo>
                  <a:lnTo>
                    <a:pt x="31" y="2"/>
                  </a:lnTo>
                  <a:lnTo>
                    <a:pt x="21" y="0"/>
                  </a:lnTo>
                  <a:lnTo>
                    <a:pt x="12" y="2"/>
                  </a:lnTo>
                  <a:lnTo>
                    <a:pt x="5" y="7"/>
                  </a:lnTo>
                  <a:lnTo>
                    <a:pt x="2" y="14"/>
                  </a:lnTo>
                  <a:lnTo>
                    <a:pt x="0" y="23"/>
                  </a:lnTo>
                  <a:lnTo>
                    <a:pt x="2" y="33"/>
                  </a:lnTo>
                  <a:lnTo>
                    <a:pt x="5" y="40"/>
                  </a:lnTo>
                  <a:lnTo>
                    <a:pt x="12" y="42"/>
                  </a:lnTo>
                  <a:lnTo>
                    <a:pt x="21" y="44"/>
                  </a:lnTo>
                  <a:lnTo>
                    <a:pt x="21" y="44"/>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2" name="Freeform 59"/>
            <p:cNvSpPr>
              <a:spLocks/>
            </p:cNvSpPr>
            <p:nvPr/>
          </p:nvSpPr>
          <p:spPr bwMode="auto">
            <a:xfrm>
              <a:off x="5360989" y="4445793"/>
              <a:ext cx="87313" cy="87313"/>
            </a:xfrm>
            <a:custGeom>
              <a:avLst/>
              <a:gdLst>
                <a:gd name="T0" fmla="*/ 26 w 55"/>
                <a:gd name="T1" fmla="*/ 55 h 55"/>
                <a:gd name="T2" fmla="*/ 36 w 55"/>
                <a:gd name="T3" fmla="*/ 52 h 55"/>
                <a:gd name="T4" fmla="*/ 45 w 55"/>
                <a:gd name="T5" fmla="*/ 45 h 55"/>
                <a:gd name="T6" fmla="*/ 50 w 55"/>
                <a:gd name="T7" fmla="*/ 38 h 55"/>
                <a:gd name="T8" fmla="*/ 55 w 55"/>
                <a:gd name="T9" fmla="*/ 29 h 55"/>
                <a:gd name="T10" fmla="*/ 52 w 55"/>
                <a:gd name="T11" fmla="*/ 22 h 55"/>
                <a:gd name="T12" fmla="*/ 50 w 55"/>
                <a:gd name="T13" fmla="*/ 17 h 55"/>
                <a:gd name="T14" fmla="*/ 48 w 55"/>
                <a:gd name="T15" fmla="*/ 10 h 55"/>
                <a:gd name="T16" fmla="*/ 45 w 55"/>
                <a:gd name="T17" fmla="*/ 7 h 55"/>
                <a:gd name="T18" fmla="*/ 36 w 55"/>
                <a:gd name="T19" fmla="*/ 3 h 55"/>
                <a:gd name="T20" fmla="*/ 26 w 55"/>
                <a:gd name="T21" fmla="*/ 0 h 55"/>
                <a:gd name="T22" fmla="*/ 15 w 55"/>
                <a:gd name="T23" fmla="*/ 3 h 55"/>
                <a:gd name="T24" fmla="*/ 7 w 55"/>
                <a:gd name="T25" fmla="*/ 7 h 55"/>
                <a:gd name="T26" fmla="*/ 3 w 55"/>
                <a:gd name="T27" fmla="*/ 10 h 55"/>
                <a:gd name="T28" fmla="*/ 0 w 55"/>
                <a:gd name="T29" fmla="*/ 17 h 55"/>
                <a:gd name="T30" fmla="*/ 0 w 55"/>
                <a:gd name="T31" fmla="*/ 22 h 55"/>
                <a:gd name="T32" fmla="*/ 0 w 55"/>
                <a:gd name="T33" fmla="*/ 29 h 55"/>
                <a:gd name="T34" fmla="*/ 0 w 55"/>
                <a:gd name="T35" fmla="*/ 38 h 55"/>
                <a:gd name="T36" fmla="*/ 7 w 55"/>
                <a:gd name="T37" fmla="*/ 45 h 55"/>
                <a:gd name="T38" fmla="*/ 15 w 55"/>
                <a:gd name="T39" fmla="*/ 52 h 55"/>
                <a:gd name="T40" fmla="*/ 26 w 55"/>
                <a:gd name="T41" fmla="*/ 55 h 55"/>
                <a:gd name="T42" fmla="*/ 26 w 55"/>
                <a:gd name="T4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5">
                  <a:moveTo>
                    <a:pt x="26" y="55"/>
                  </a:moveTo>
                  <a:lnTo>
                    <a:pt x="36" y="52"/>
                  </a:lnTo>
                  <a:lnTo>
                    <a:pt x="45" y="45"/>
                  </a:lnTo>
                  <a:lnTo>
                    <a:pt x="50" y="38"/>
                  </a:lnTo>
                  <a:lnTo>
                    <a:pt x="55" y="29"/>
                  </a:lnTo>
                  <a:lnTo>
                    <a:pt x="52" y="22"/>
                  </a:lnTo>
                  <a:lnTo>
                    <a:pt x="50" y="17"/>
                  </a:lnTo>
                  <a:lnTo>
                    <a:pt x="48" y="10"/>
                  </a:lnTo>
                  <a:lnTo>
                    <a:pt x="45" y="7"/>
                  </a:lnTo>
                  <a:lnTo>
                    <a:pt x="36" y="3"/>
                  </a:lnTo>
                  <a:lnTo>
                    <a:pt x="26" y="0"/>
                  </a:lnTo>
                  <a:lnTo>
                    <a:pt x="15" y="3"/>
                  </a:lnTo>
                  <a:lnTo>
                    <a:pt x="7" y="7"/>
                  </a:lnTo>
                  <a:lnTo>
                    <a:pt x="3" y="10"/>
                  </a:lnTo>
                  <a:lnTo>
                    <a:pt x="0" y="17"/>
                  </a:lnTo>
                  <a:lnTo>
                    <a:pt x="0" y="22"/>
                  </a:lnTo>
                  <a:lnTo>
                    <a:pt x="0" y="29"/>
                  </a:lnTo>
                  <a:lnTo>
                    <a:pt x="0" y="38"/>
                  </a:lnTo>
                  <a:lnTo>
                    <a:pt x="7" y="45"/>
                  </a:lnTo>
                  <a:lnTo>
                    <a:pt x="15" y="52"/>
                  </a:lnTo>
                  <a:lnTo>
                    <a:pt x="26" y="55"/>
                  </a:lnTo>
                  <a:lnTo>
                    <a:pt x="26" y="55"/>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3" name="Freeform 60"/>
            <p:cNvSpPr>
              <a:spLocks/>
            </p:cNvSpPr>
            <p:nvPr/>
          </p:nvSpPr>
          <p:spPr bwMode="auto">
            <a:xfrm>
              <a:off x="5357814" y="4707731"/>
              <a:ext cx="74613" cy="79375"/>
            </a:xfrm>
            <a:custGeom>
              <a:avLst/>
              <a:gdLst>
                <a:gd name="T0" fmla="*/ 24 w 47"/>
                <a:gd name="T1" fmla="*/ 50 h 50"/>
                <a:gd name="T2" fmla="*/ 33 w 47"/>
                <a:gd name="T3" fmla="*/ 47 h 50"/>
                <a:gd name="T4" fmla="*/ 40 w 47"/>
                <a:gd name="T5" fmla="*/ 43 h 50"/>
                <a:gd name="T6" fmla="*/ 45 w 47"/>
                <a:gd name="T7" fmla="*/ 33 h 50"/>
                <a:gd name="T8" fmla="*/ 47 w 47"/>
                <a:gd name="T9" fmla="*/ 26 h 50"/>
                <a:gd name="T10" fmla="*/ 45 w 47"/>
                <a:gd name="T11" fmla="*/ 14 h 50"/>
                <a:gd name="T12" fmla="*/ 40 w 47"/>
                <a:gd name="T13" fmla="*/ 7 h 50"/>
                <a:gd name="T14" fmla="*/ 33 w 47"/>
                <a:gd name="T15" fmla="*/ 3 h 50"/>
                <a:gd name="T16" fmla="*/ 24 w 47"/>
                <a:gd name="T17" fmla="*/ 0 h 50"/>
                <a:gd name="T18" fmla="*/ 14 w 47"/>
                <a:gd name="T19" fmla="*/ 3 h 50"/>
                <a:gd name="T20" fmla="*/ 5 w 47"/>
                <a:gd name="T21" fmla="*/ 7 h 50"/>
                <a:gd name="T22" fmla="*/ 0 w 47"/>
                <a:gd name="T23" fmla="*/ 14 h 50"/>
                <a:gd name="T24" fmla="*/ 0 w 47"/>
                <a:gd name="T25" fmla="*/ 26 h 50"/>
                <a:gd name="T26" fmla="*/ 0 w 47"/>
                <a:gd name="T27" fmla="*/ 33 h 50"/>
                <a:gd name="T28" fmla="*/ 5 w 47"/>
                <a:gd name="T29" fmla="*/ 43 h 50"/>
                <a:gd name="T30" fmla="*/ 14 w 47"/>
                <a:gd name="T31" fmla="*/ 47 h 50"/>
                <a:gd name="T32" fmla="*/ 24 w 47"/>
                <a:gd name="T33" fmla="*/ 50 h 50"/>
                <a:gd name="T34" fmla="*/ 24 w 47"/>
                <a:gd name="T3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50">
                  <a:moveTo>
                    <a:pt x="24" y="50"/>
                  </a:moveTo>
                  <a:lnTo>
                    <a:pt x="33" y="47"/>
                  </a:lnTo>
                  <a:lnTo>
                    <a:pt x="40" y="43"/>
                  </a:lnTo>
                  <a:lnTo>
                    <a:pt x="45" y="33"/>
                  </a:lnTo>
                  <a:lnTo>
                    <a:pt x="47" y="26"/>
                  </a:lnTo>
                  <a:lnTo>
                    <a:pt x="45" y="14"/>
                  </a:lnTo>
                  <a:lnTo>
                    <a:pt x="40" y="7"/>
                  </a:lnTo>
                  <a:lnTo>
                    <a:pt x="33" y="3"/>
                  </a:lnTo>
                  <a:lnTo>
                    <a:pt x="24" y="0"/>
                  </a:lnTo>
                  <a:lnTo>
                    <a:pt x="14" y="3"/>
                  </a:lnTo>
                  <a:lnTo>
                    <a:pt x="5" y="7"/>
                  </a:lnTo>
                  <a:lnTo>
                    <a:pt x="0" y="14"/>
                  </a:lnTo>
                  <a:lnTo>
                    <a:pt x="0" y="26"/>
                  </a:lnTo>
                  <a:lnTo>
                    <a:pt x="0" y="33"/>
                  </a:lnTo>
                  <a:lnTo>
                    <a:pt x="5" y="43"/>
                  </a:lnTo>
                  <a:lnTo>
                    <a:pt x="14" y="47"/>
                  </a:lnTo>
                  <a:lnTo>
                    <a:pt x="24" y="50"/>
                  </a:lnTo>
                  <a:lnTo>
                    <a:pt x="24" y="50"/>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4" name="Freeform 61"/>
            <p:cNvSpPr>
              <a:spLocks/>
            </p:cNvSpPr>
            <p:nvPr/>
          </p:nvSpPr>
          <p:spPr bwMode="auto">
            <a:xfrm>
              <a:off x="5349876" y="5049043"/>
              <a:ext cx="79375" cy="77788"/>
            </a:xfrm>
            <a:custGeom>
              <a:avLst/>
              <a:gdLst>
                <a:gd name="T0" fmla="*/ 24 w 50"/>
                <a:gd name="T1" fmla="*/ 49 h 49"/>
                <a:gd name="T2" fmla="*/ 33 w 50"/>
                <a:gd name="T3" fmla="*/ 47 h 49"/>
                <a:gd name="T4" fmla="*/ 43 w 50"/>
                <a:gd name="T5" fmla="*/ 42 h 49"/>
                <a:gd name="T6" fmla="*/ 47 w 50"/>
                <a:gd name="T7" fmla="*/ 33 h 49"/>
                <a:gd name="T8" fmla="*/ 50 w 50"/>
                <a:gd name="T9" fmla="*/ 25 h 49"/>
                <a:gd name="T10" fmla="*/ 47 w 50"/>
                <a:gd name="T11" fmla="*/ 16 h 49"/>
                <a:gd name="T12" fmla="*/ 43 w 50"/>
                <a:gd name="T13" fmla="*/ 7 h 49"/>
                <a:gd name="T14" fmla="*/ 33 w 50"/>
                <a:gd name="T15" fmla="*/ 2 h 49"/>
                <a:gd name="T16" fmla="*/ 24 w 50"/>
                <a:gd name="T17" fmla="*/ 0 h 49"/>
                <a:gd name="T18" fmla="*/ 14 w 50"/>
                <a:gd name="T19" fmla="*/ 2 h 49"/>
                <a:gd name="T20" fmla="*/ 7 w 50"/>
                <a:gd name="T21" fmla="*/ 7 h 49"/>
                <a:gd name="T22" fmla="*/ 0 w 50"/>
                <a:gd name="T23" fmla="*/ 16 h 49"/>
                <a:gd name="T24" fmla="*/ 0 w 50"/>
                <a:gd name="T25" fmla="*/ 25 h 49"/>
                <a:gd name="T26" fmla="*/ 0 w 50"/>
                <a:gd name="T27" fmla="*/ 33 h 49"/>
                <a:gd name="T28" fmla="*/ 7 w 50"/>
                <a:gd name="T29" fmla="*/ 42 h 49"/>
                <a:gd name="T30" fmla="*/ 14 w 50"/>
                <a:gd name="T31" fmla="*/ 47 h 49"/>
                <a:gd name="T32" fmla="*/ 24 w 50"/>
                <a:gd name="T33" fmla="*/ 49 h 49"/>
                <a:gd name="T34" fmla="*/ 24 w 50"/>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4" y="49"/>
                  </a:moveTo>
                  <a:lnTo>
                    <a:pt x="33" y="47"/>
                  </a:lnTo>
                  <a:lnTo>
                    <a:pt x="43" y="42"/>
                  </a:lnTo>
                  <a:lnTo>
                    <a:pt x="47" y="33"/>
                  </a:lnTo>
                  <a:lnTo>
                    <a:pt x="50" y="25"/>
                  </a:lnTo>
                  <a:lnTo>
                    <a:pt x="47" y="16"/>
                  </a:lnTo>
                  <a:lnTo>
                    <a:pt x="43" y="7"/>
                  </a:lnTo>
                  <a:lnTo>
                    <a:pt x="33" y="2"/>
                  </a:lnTo>
                  <a:lnTo>
                    <a:pt x="24" y="0"/>
                  </a:lnTo>
                  <a:lnTo>
                    <a:pt x="14" y="2"/>
                  </a:lnTo>
                  <a:lnTo>
                    <a:pt x="7" y="7"/>
                  </a:lnTo>
                  <a:lnTo>
                    <a:pt x="0" y="16"/>
                  </a:lnTo>
                  <a:lnTo>
                    <a:pt x="0" y="25"/>
                  </a:lnTo>
                  <a:lnTo>
                    <a:pt x="0" y="33"/>
                  </a:lnTo>
                  <a:lnTo>
                    <a:pt x="7" y="42"/>
                  </a:lnTo>
                  <a:lnTo>
                    <a:pt x="14" y="47"/>
                  </a:lnTo>
                  <a:lnTo>
                    <a:pt x="24" y="49"/>
                  </a:lnTo>
                  <a:lnTo>
                    <a:pt x="24" y="49"/>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5" name="Freeform 62"/>
            <p:cNvSpPr>
              <a:spLocks/>
            </p:cNvSpPr>
            <p:nvPr/>
          </p:nvSpPr>
          <p:spPr bwMode="auto">
            <a:xfrm>
              <a:off x="5035551" y="3582193"/>
              <a:ext cx="79375" cy="79375"/>
            </a:xfrm>
            <a:custGeom>
              <a:avLst/>
              <a:gdLst>
                <a:gd name="T0" fmla="*/ 24 w 50"/>
                <a:gd name="T1" fmla="*/ 50 h 50"/>
                <a:gd name="T2" fmla="*/ 33 w 50"/>
                <a:gd name="T3" fmla="*/ 47 h 50"/>
                <a:gd name="T4" fmla="*/ 43 w 50"/>
                <a:gd name="T5" fmla="*/ 43 h 50"/>
                <a:gd name="T6" fmla="*/ 48 w 50"/>
                <a:gd name="T7" fmla="*/ 33 h 50"/>
                <a:gd name="T8" fmla="*/ 50 w 50"/>
                <a:gd name="T9" fmla="*/ 24 h 50"/>
                <a:gd name="T10" fmla="*/ 48 w 50"/>
                <a:gd name="T11" fmla="*/ 15 h 50"/>
                <a:gd name="T12" fmla="*/ 43 w 50"/>
                <a:gd name="T13" fmla="*/ 7 h 50"/>
                <a:gd name="T14" fmla="*/ 33 w 50"/>
                <a:gd name="T15" fmla="*/ 3 h 50"/>
                <a:gd name="T16" fmla="*/ 24 w 50"/>
                <a:gd name="T17" fmla="*/ 0 h 50"/>
                <a:gd name="T18" fmla="*/ 15 w 50"/>
                <a:gd name="T19" fmla="*/ 3 h 50"/>
                <a:gd name="T20" fmla="*/ 8 w 50"/>
                <a:gd name="T21" fmla="*/ 7 h 50"/>
                <a:gd name="T22" fmla="*/ 3 w 50"/>
                <a:gd name="T23" fmla="*/ 15 h 50"/>
                <a:gd name="T24" fmla="*/ 0 w 50"/>
                <a:gd name="T25" fmla="*/ 24 h 50"/>
                <a:gd name="T26" fmla="*/ 3 w 50"/>
                <a:gd name="T27" fmla="*/ 33 h 50"/>
                <a:gd name="T28" fmla="*/ 8 w 50"/>
                <a:gd name="T29" fmla="*/ 43 h 50"/>
                <a:gd name="T30" fmla="*/ 15 w 50"/>
                <a:gd name="T31" fmla="*/ 47 h 50"/>
                <a:gd name="T32" fmla="*/ 24 w 50"/>
                <a:gd name="T33" fmla="*/ 50 h 50"/>
                <a:gd name="T34" fmla="*/ 24 w 50"/>
                <a:gd name="T3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0">
                  <a:moveTo>
                    <a:pt x="24" y="50"/>
                  </a:moveTo>
                  <a:lnTo>
                    <a:pt x="33" y="47"/>
                  </a:lnTo>
                  <a:lnTo>
                    <a:pt x="43" y="43"/>
                  </a:lnTo>
                  <a:lnTo>
                    <a:pt x="48" y="33"/>
                  </a:lnTo>
                  <a:lnTo>
                    <a:pt x="50" y="24"/>
                  </a:lnTo>
                  <a:lnTo>
                    <a:pt x="48" y="15"/>
                  </a:lnTo>
                  <a:lnTo>
                    <a:pt x="43" y="7"/>
                  </a:lnTo>
                  <a:lnTo>
                    <a:pt x="33" y="3"/>
                  </a:lnTo>
                  <a:lnTo>
                    <a:pt x="24" y="0"/>
                  </a:lnTo>
                  <a:lnTo>
                    <a:pt x="15" y="3"/>
                  </a:lnTo>
                  <a:lnTo>
                    <a:pt x="8" y="7"/>
                  </a:lnTo>
                  <a:lnTo>
                    <a:pt x="3" y="15"/>
                  </a:lnTo>
                  <a:lnTo>
                    <a:pt x="0" y="24"/>
                  </a:lnTo>
                  <a:lnTo>
                    <a:pt x="3" y="33"/>
                  </a:lnTo>
                  <a:lnTo>
                    <a:pt x="8" y="43"/>
                  </a:lnTo>
                  <a:lnTo>
                    <a:pt x="15" y="47"/>
                  </a:lnTo>
                  <a:lnTo>
                    <a:pt x="24" y="50"/>
                  </a:lnTo>
                  <a:lnTo>
                    <a:pt x="24" y="50"/>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6" name="Freeform 65"/>
            <p:cNvSpPr>
              <a:spLocks/>
            </p:cNvSpPr>
            <p:nvPr/>
          </p:nvSpPr>
          <p:spPr bwMode="auto">
            <a:xfrm>
              <a:off x="5272089" y="3833018"/>
              <a:ext cx="123825" cy="1679575"/>
            </a:xfrm>
            <a:custGeom>
              <a:avLst/>
              <a:gdLst>
                <a:gd name="T0" fmla="*/ 71 w 78"/>
                <a:gd name="T1" fmla="*/ 12 h 1058"/>
                <a:gd name="T2" fmla="*/ 78 w 78"/>
                <a:gd name="T3" fmla="*/ 40 h 1058"/>
                <a:gd name="T4" fmla="*/ 78 w 78"/>
                <a:gd name="T5" fmla="*/ 71 h 1058"/>
                <a:gd name="T6" fmla="*/ 73 w 78"/>
                <a:gd name="T7" fmla="*/ 101 h 1058"/>
                <a:gd name="T8" fmla="*/ 68 w 78"/>
                <a:gd name="T9" fmla="*/ 132 h 1058"/>
                <a:gd name="T10" fmla="*/ 61 w 78"/>
                <a:gd name="T11" fmla="*/ 160 h 1058"/>
                <a:gd name="T12" fmla="*/ 56 w 78"/>
                <a:gd name="T13" fmla="*/ 193 h 1058"/>
                <a:gd name="T14" fmla="*/ 54 w 78"/>
                <a:gd name="T15" fmla="*/ 224 h 1058"/>
                <a:gd name="T16" fmla="*/ 49 w 78"/>
                <a:gd name="T17" fmla="*/ 287 h 1058"/>
                <a:gd name="T18" fmla="*/ 40 w 78"/>
                <a:gd name="T19" fmla="*/ 384 h 1058"/>
                <a:gd name="T20" fmla="*/ 33 w 78"/>
                <a:gd name="T21" fmla="*/ 485 h 1058"/>
                <a:gd name="T22" fmla="*/ 33 w 78"/>
                <a:gd name="T23" fmla="*/ 587 h 1058"/>
                <a:gd name="T24" fmla="*/ 33 w 78"/>
                <a:gd name="T25" fmla="*/ 685 h 1058"/>
                <a:gd name="T26" fmla="*/ 35 w 78"/>
                <a:gd name="T27" fmla="*/ 784 h 1058"/>
                <a:gd name="T28" fmla="*/ 40 w 78"/>
                <a:gd name="T29" fmla="*/ 886 h 1058"/>
                <a:gd name="T30" fmla="*/ 45 w 78"/>
                <a:gd name="T31" fmla="*/ 985 h 1058"/>
                <a:gd name="T32" fmla="*/ 45 w 78"/>
                <a:gd name="T33" fmla="*/ 1039 h 1058"/>
                <a:gd name="T34" fmla="*/ 40 w 78"/>
                <a:gd name="T35" fmla="*/ 1051 h 1058"/>
                <a:gd name="T36" fmla="*/ 28 w 78"/>
                <a:gd name="T37" fmla="*/ 1046 h 1058"/>
                <a:gd name="T38" fmla="*/ 16 w 78"/>
                <a:gd name="T39" fmla="*/ 1022 h 1058"/>
                <a:gd name="T40" fmla="*/ 9 w 78"/>
                <a:gd name="T41" fmla="*/ 996 h 1058"/>
                <a:gd name="T42" fmla="*/ 7 w 78"/>
                <a:gd name="T43" fmla="*/ 970 h 1058"/>
                <a:gd name="T44" fmla="*/ 9 w 78"/>
                <a:gd name="T45" fmla="*/ 942 h 1058"/>
                <a:gd name="T46" fmla="*/ 9 w 78"/>
                <a:gd name="T47" fmla="*/ 914 h 1058"/>
                <a:gd name="T48" fmla="*/ 9 w 78"/>
                <a:gd name="T49" fmla="*/ 888 h 1058"/>
                <a:gd name="T50" fmla="*/ 7 w 78"/>
                <a:gd name="T51" fmla="*/ 862 h 1058"/>
                <a:gd name="T52" fmla="*/ 2 w 78"/>
                <a:gd name="T53" fmla="*/ 794 h 1058"/>
                <a:gd name="T54" fmla="*/ 0 w 78"/>
                <a:gd name="T55" fmla="*/ 688 h 1058"/>
                <a:gd name="T56" fmla="*/ 0 w 78"/>
                <a:gd name="T57" fmla="*/ 582 h 1058"/>
                <a:gd name="T58" fmla="*/ 0 w 78"/>
                <a:gd name="T59" fmla="*/ 474 h 1058"/>
                <a:gd name="T60" fmla="*/ 7 w 78"/>
                <a:gd name="T61" fmla="*/ 370 h 1058"/>
                <a:gd name="T62" fmla="*/ 14 w 78"/>
                <a:gd name="T63" fmla="*/ 264 h 1058"/>
                <a:gd name="T64" fmla="*/ 28 w 78"/>
                <a:gd name="T65" fmla="*/ 160 h 1058"/>
                <a:gd name="T66" fmla="*/ 45 w 78"/>
                <a:gd name="T67" fmla="*/ 59 h 1058"/>
                <a:gd name="T68" fmla="*/ 61 w 78"/>
                <a:gd name="T69" fmla="*/ 3 h 1058"/>
                <a:gd name="T70" fmla="*/ 68 w 78"/>
                <a:gd name="T71"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1058">
                  <a:moveTo>
                    <a:pt x="68" y="0"/>
                  </a:moveTo>
                  <a:lnTo>
                    <a:pt x="71" y="12"/>
                  </a:lnTo>
                  <a:lnTo>
                    <a:pt x="75" y="26"/>
                  </a:lnTo>
                  <a:lnTo>
                    <a:pt x="78" y="40"/>
                  </a:lnTo>
                  <a:lnTo>
                    <a:pt x="78" y="57"/>
                  </a:lnTo>
                  <a:lnTo>
                    <a:pt x="78" y="71"/>
                  </a:lnTo>
                  <a:lnTo>
                    <a:pt x="75" y="85"/>
                  </a:lnTo>
                  <a:lnTo>
                    <a:pt x="73" y="101"/>
                  </a:lnTo>
                  <a:lnTo>
                    <a:pt x="71" y="118"/>
                  </a:lnTo>
                  <a:lnTo>
                    <a:pt x="68" y="132"/>
                  </a:lnTo>
                  <a:lnTo>
                    <a:pt x="66" y="146"/>
                  </a:lnTo>
                  <a:lnTo>
                    <a:pt x="61" y="160"/>
                  </a:lnTo>
                  <a:lnTo>
                    <a:pt x="59" y="177"/>
                  </a:lnTo>
                  <a:lnTo>
                    <a:pt x="56" y="193"/>
                  </a:lnTo>
                  <a:lnTo>
                    <a:pt x="56" y="207"/>
                  </a:lnTo>
                  <a:lnTo>
                    <a:pt x="54" y="224"/>
                  </a:lnTo>
                  <a:lnTo>
                    <a:pt x="56" y="238"/>
                  </a:lnTo>
                  <a:lnTo>
                    <a:pt x="49" y="287"/>
                  </a:lnTo>
                  <a:lnTo>
                    <a:pt x="45" y="335"/>
                  </a:lnTo>
                  <a:lnTo>
                    <a:pt x="40" y="384"/>
                  </a:lnTo>
                  <a:lnTo>
                    <a:pt x="38" y="436"/>
                  </a:lnTo>
                  <a:lnTo>
                    <a:pt x="33" y="485"/>
                  </a:lnTo>
                  <a:lnTo>
                    <a:pt x="33" y="537"/>
                  </a:lnTo>
                  <a:lnTo>
                    <a:pt x="33" y="587"/>
                  </a:lnTo>
                  <a:lnTo>
                    <a:pt x="33" y="636"/>
                  </a:lnTo>
                  <a:lnTo>
                    <a:pt x="33" y="685"/>
                  </a:lnTo>
                  <a:lnTo>
                    <a:pt x="35" y="735"/>
                  </a:lnTo>
                  <a:lnTo>
                    <a:pt x="35" y="784"/>
                  </a:lnTo>
                  <a:lnTo>
                    <a:pt x="38" y="836"/>
                  </a:lnTo>
                  <a:lnTo>
                    <a:pt x="40" y="886"/>
                  </a:lnTo>
                  <a:lnTo>
                    <a:pt x="42" y="935"/>
                  </a:lnTo>
                  <a:lnTo>
                    <a:pt x="45" y="985"/>
                  </a:lnTo>
                  <a:lnTo>
                    <a:pt x="47" y="1034"/>
                  </a:lnTo>
                  <a:lnTo>
                    <a:pt x="45" y="1039"/>
                  </a:lnTo>
                  <a:lnTo>
                    <a:pt x="42" y="1046"/>
                  </a:lnTo>
                  <a:lnTo>
                    <a:pt x="40" y="1051"/>
                  </a:lnTo>
                  <a:lnTo>
                    <a:pt x="38" y="1058"/>
                  </a:lnTo>
                  <a:lnTo>
                    <a:pt x="28" y="1046"/>
                  </a:lnTo>
                  <a:lnTo>
                    <a:pt x="21" y="1034"/>
                  </a:lnTo>
                  <a:lnTo>
                    <a:pt x="16" y="1022"/>
                  </a:lnTo>
                  <a:lnTo>
                    <a:pt x="12" y="1010"/>
                  </a:lnTo>
                  <a:lnTo>
                    <a:pt x="9" y="996"/>
                  </a:lnTo>
                  <a:lnTo>
                    <a:pt x="9" y="982"/>
                  </a:lnTo>
                  <a:lnTo>
                    <a:pt x="7" y="970"/>
                  </a:lnTo>
                  <a:lnTo>
                    <a:pt x="9" y="956"/>
                  </a:lnTo>
                  <a:lnTo>
                    <a:pt x="9" y="942"/>
                  </a:lnTo>
                  <a:lnTo>
                    <a:pt x="9" y="928"/>
                  </a:lnTo>
                  <a:lnTo>
                    <a:pt x="9" y="914"/>
                  </a:lnTo>
                  <a:lnTo>
                    <a:pt x="12" y="902"/>
                  </a:lnTo>
                  <a:lnTo>
                    <a:pt x="9" y="888"/>
                  </a:lnTo>
                  <a:lnTo>
                    <a:pt x="9" y="874"/>
                  </a:lnTo>
                  <a:lnTo>
                    <a:pt x="7" y="862"/>
                  </a:lnTo>
                  <a:lnTo>
                    <a:pt x="7" y="848"/>
                  </a:lnTo>
                  <a:lnTo>
                    <a:pt x="2" y="794"/>
                  </a:lnTo>
                  <a:lnTo>
                    <a:pt x="2" y="742"/>
                  </a:lnTo>
                  <a:lnTo>
                    <a:pt x="0" y="688"/>
                  </a:lnTo>
                  <a:lnTo>
                    <a:pt x="0" y="636"/>
                  </a:lnTo>
                  <a:lnTo>
                    <a:pt x="0" y="582"/>
                  </a:lnTo>
                  <a:lnTo>
                    <a:pt x="0" y="528"/>
                  </a:lnTo>
                  <a:lnTo>
                    <a:pt x="0" y="474"/>
                  </a:lnTo>
                  <a:lnTo>
                    <a:pt x="5" y="422"/>
                  </a:lnTo>
                  <a:lnTo>
                    <a:pt x="7" y="370"/>
                  </a:lnTo>
                  <a:lnTo>
                    <a:pt x="9" y="316"/>
                  </a:lnTo>
                  <a:lnTo>
                    <a:pt x="14" y="264"/>
                  </a:lnTo>
                  <a:lnTo>
                    <a:pt x="21" y="212"/>
                  </a:lnTo>
                  <a:lnTo>
                    <a:pt x="28" y="160"/>
                  </a:lnTo>
                  <a:lnTo>
                    <a:pt x="35" y="111"/>
                  </a:lnTo>
                  <a:lnTo>
                    <a:pt x="45" y="59"/>
                  </a:lnTo>
                  <a:lnTo>
                    <a:pt x="56" y="12"/>
                  </a:lnTo>
                  <a:lnTo>
                    <a:pt x="61" y="3"/>
                  </a:lnTo>
                  <a:lnTo>
                    <a:pt x="68" y="0"/>
                  </a:lnTo>
                  <a:lnTo>
                    <a:pt x="68" y="0"/>
                  </a:lnTo>
                  <a:close/>
                </a:path>
              </a:pathLst>
            </a:custGeom>
            <a:solidFill>
              <a:srgbClr val="6ECF91"/>
            </a:solidFill>
            <a:ln>
              <a:noFill/>
            </a:ln>
            <a:extLst/>
          </p:spPr>
          <p:txBody>
            <a:bodyPr/>
            <a:lstStyle/>
            <a:p>
              <a:pPr fontAlgn="auto">
                <a:spcBef>
                  <a:spcPts val="0"/>
                </a:spcBef>
                <a:spcAft>
                  <a:spcPts val="0"/>
                </a:spcAft>
                <a:defRPr/>
              </a:pPr>
              <a:endParaRPr lang="en-US">
                <a:latin typeface="+mn-lt"/>
              </a:endParaRPr>
            </a:p>
          </p:txBody>
        </p:sp>
        <p:sp>
          <p:nvSpPr>
            <p:cNvPr id="27" name="Freeform 66"/>
            <p:cNvSpPr>
              <a:spLocks/>
            </p:cNvSpPr>
            <p:nvPr/>
          </p:nvSpPr>
          <p:spPr bwMode="auto">
            <a:xfrm>
              <a:off x="5616576" y="3429793"/>
              <a:ext cx="182563" cy="134938"/>
            </a:xfrm>
            <a:custGeom>
              <a:avLst/>
              <a:gdLst>
                <a:gd name="T0" fmla="*/ 77 w 115"/>
                <a:gd name="T1" fmla="*/ 5 h 85"/>
                <a:gd name="T2" fmla="*/ 87 w 115"/>
                <a:gd name="T3" fmla="*/ 0 h 85"/>
                <a:gd name="T4" fmla="*/ 96 w 115"/>
                <a:gd name="T5" fmla="*/ 5 h 85"/>
                <a:gd name="T6" fmla="*/ 106 w 115"/>
                <a:gd name="T7" fmla="*/ 9 h 85"/>
                <a:gd name="T8" fmla="*/ 113 w 115"/>
                <a:gd name="T9" fmla="*/ 19 h 85"/>
                <a:gd name="T10" fmla="*/ 115 w 115"/>
                <a:gd name="T11" fmla="*/ 26 h 85"/>
                <a:gd name="T12" fmla="*/ 115 w 115"/>
                <a:gd name="T13" fmla="*/ 33 h 85"/>
                <a:gd name="T14" fmla="*/ 110 w 115"/>
                <a:gd name="T15" fmla="*/ 35 h 85"/>
                <a:gd name="T16" fmla="*/ 108 w 115"/>
                <a:gd name="T17" fmla="*/ 37 h 85"/>
                <a:gd name="T18" fmla="*/ 98 w 115"/>
                <a:gd name="T19" fmla="*/ 37 h 85"/>
                <a:gd name="T20" fmla="*/ 94 w 115"/>
                <a:gd name="T21" fmla="*/ 37 h 85"/>
                <a:gd name="T22" fmla="*/ 84 w 115"/>
                <a:gd name="T23" fmla="*/ 37 h 85"/>
                <a:gd name="T24" fmla="*/ 75 w 115"/>
                <a:gd name="T25" fmla="*/ 37 h 85"/>
                <a:gd name="T26" fmla="*/ 66 w 115"/>
                <a:gd name="T27" fmla="*/ 37 h 85"/>
                <a:gd name="T28" fmla="*/ 58 w 115"/>
                <a:gd name="T29" fmla="*/ 37 h 85"/>
                <a:gd name="T30" fmla="*/ 61 w 115"/>
                <a:gd name="T31" fmla="*/ 42 h 85"/>
                <a:gd name="T32" fmla="*/ 66 w 115"/>
                <a:gd name="T33" fmla="*/ 49 h 85"/>
                <a:gd name="T34" fmla="*/ 70 w 115"/>
                <a:gd name="T35" fmla="*/ 54 h 85"/>
                <a:gd name="T36" fmla="*/ 75 w 115"/>
                <a:gd name="T37" fmla="*/ 61 h 85"/>
                <a:gd name="T38" fmla="*/ 75 w 115"/>
                <a:gd name="T39" fmla="*/ 66 h 85"/>
                <a:gd name="T40" fmla="*/ 75 w 115"/>
                <a:gd name="T41" fmla="*/ 73 h 85"/>
                <a:gd name="T42" fmla="*/ 70 w 115"/>
                <a:gd name="T43" fmla="*/ 78 h 85"/>
                <a:gd name="T44" fmla="*/ 63 w 115"/>
                <a:gd name="T45" fmla="*/ 85 h 85"/>
                <a:gd name="T46" fmla="*/ 58 w 115"/>
                <a:gd name="T47" fmla="*/ 80 h 85"/>
                <a:gd name="T48" fmla="*/ 51 w 115"/>
                <a:gd name="T49" fmla="*/ 78 h 85"/>
                <a:gd name="T50" fmla="*/ 47 w 115"/>
                <a:gd name="T51" fmla="*/ 75 h 85"/>
                <a:gd name="T52" fmla="*/ 42 w 115"/>
                <a:gd name="T53" fmla="*/ 73 h 85"/>
                <a:gd name="T54" fmla="*/ 35 w 115"/>
                <a:gd name="T55" fmla="*/ 70 h 85"/>
                <a:gd name="T56" fmla="*/ 28 w 115"/>
                <a:gd name="T57" fmla="*/ 68 h 85"/>
                <a:gd name="T58" fmla="*/ 21 w 115"/>
                <a:gd name="T59" fmla="*/ 66 h 85"/>
                <a:gd name="T60" fmla="*/ 16 w 115"/>
                <a:gd name="T61" fmla="*/ 63 h 85"/>
                <a:gd name="T62" fmla="*/ 7 w 115"/>
                <a:gd name="T63" fmla="*/ 56 h 85"/>
                <a:gd name="T64" fmla="*/ 2 w 115"/>
                <a:gd name="T65" fmla="*/ 49 h 85"/>
                <a:gd name="T66" fmla="*/ 0 w 115"/>
                <a:gd name="T67" fmla="*/ 42 h 85"/>
                <a:gd name="T68" fmla="*/ 0 w 115"/>
                <a:gd name="T69" fmla="*/ 37 h 85"/>
                <a:gd name="T70" fmla="*/ 2 w 115"/>
                <a:gd name="T71" fmla="*/ 33 h 85"/>
                <a:gd name="T72" fmla="*/ 9 w 115"/>
                <a:gd name="T73" fmla="*/ 26 h 85"/>
                <a:gd name="T74" fmla="*/ 11 w 115"/>
                <a:gd name="T75" fmla="*/ 28 h 85"/>
                <a:gd name="T76" fmla="*/ 18 w 115"/>
                <a:gd name="T77" fmla="*/ 33 h 85"/>
                <a:gd name="T78" fmla="*/ 23 w 115"/>
                <a:gd name="T79" fmla="*/ 35 h 85"/>
                <a:gd name="T80" fmla="*/ 28 w 115"/>
                <a:gd name="T81" fmla="*/ 37 h 85"/>
                <a:gd name="T82" fmla="*/ 28 w 115"/>
                <a:gd name="T83" fmla="*/ 28 h 85"/>
                <a:gd name="T84" fmla="*/ 30 w 115"/>
                <a:gd name="T85" fmla="*/ 21 h 85"/>
                <a:gd name="T86" fmla="*/ 35 w 115"/>
                <a:gd name="T87" fmla="*/ 16 h 85"/>
                <a:gd name="T88" fmla="*/ 44 w 115"/>
                <a:gd name="T89" fmla="*/ 12 h 85"/>
                <a:gd name="T90" fmla="*/ 51 w 115"/>
                <a:gd name="T91" fmla="*/ 9 h 85"/>
                <a:gd name="T92" fmla="*/ 58 w 115"/>
                <a:gd name="T93" fmla="*/ 7 h 85"/>
                <a:gd name="T94" fmla="*/ 68 w 115"/>
                <a:gd name="T95" fmla="*/ 5 h 85"/>
                <a:gd name="T96" fmla="*/ 77 w 115"/>
                <a:gd name="T97" fmla="*/ 5 h 85"/>
                <a:gd name="T98" fmla="*/ 77 w 115"/>
                <a:gd name="T9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85">
                  <a:moveTo>
                    <a:pt x="77" y="5"/>
                  </a:moveTo>
                  <a:lnTo>
                    <a:pt x="87" y="0"/>
                  </a:lnTo>
                  <a:lnTo>
                    <a:pt x="96" y="5"/>
                  </a:lnTo>
                  <a:lnTo>
                    <a:pt x="106" y="9"/>
                  </a:lnTo>
                  <a:lnTo>
                    <a:pt x="113" y="19"/>
                  </a:lnTo>
                  <a:lnTo>
                    <a:pt x="115" y="26"/>
                  </a:lnTo>
                  <a:lnTo>
                    <a:pt x="115" y="33"/>
                  </a:lnTo>
                  <a:lnTo>
                    <a:pt x="110" y="35"/>
                  </a:lnTo>
                  <a:lnTo>
                    <a:pt x="108" y="37"/>
                  </a:lnTo>
                  <a:lnTo>
                    <a:pt x="98" y="37"/>
                  </a:lnTo>
                  <a:lnTo>
                    <a:pt x="94" y="37"/>
                  </a:lnTo>
                  <a:lnTo>
                    <a:pt x="84" y="37"/>
                  </a:lnTo>
                  <a:lnTo>
                    <a:pt x="75" y="37"/>
                  </a:lnTo>
                  <a:lnTo>
                    <a:pt x="66" y="37"/>
                  </a:lnTo>
                  <a:lnTo>
                    <a:pt x="58" y="37"/>
                  </a:lnTo>
                  <a:lnTo>
                    <a:pt x="61" y="42"/>
                  </a:lnTo>
                  <a:lnTo>
                    <a:pt x="66" y="49"/>
                  </a:lnTo>
                  <a:lnTo>
                    <a:pt x="70" y="54"/>
                  </a:lnTo>
                  <a:lnTo>
                    <a:pt x="75" y="61"/>
                  </a:lnTo>
                  <a:lnTo>
                    <a:pt x="75" y="66"/>
                  </a:lnTo>
                  <a:lnTo>
                    <a:pt x="75" y="73"/>
                  </a:lnTo>
                  <a:lnTo>
                    <a:pt x="70" y="78"/>
                  </a:lnTo>
                  <a:lnTo>
                    <a:pt x="63" y="85"/>
                  </a:lnTo>
                  <a:lnTo>
                    <a:pt x="58" y="80"/>
                  </a:lnTo>
                  <a:lnTo>
                    <a:pt x="51" y="78"/>
                  </a:lnTo>
                  <a:lnTo>
                    <a:pt x="47" y="75"/>
                  </a:lnTo>
                  <a:lnTo>
                    <a:pt x="42" y="73"/>
                  </a:lnTo>
                  <a:lnTo>
                    <a:pt x="35" y="70"/>
                  </a:lnTo>
                  <a:lnTo>
                    <a:pt x="28" y="68"/>
                  </a:lnTo>
                  <a:lnTo>
                    <a:pt x="21" y="66"/>
                  </a:lnTo>
                  <a:lnTo>
                    <a:pt x="16" y="63"/>
                  </a:lnTo>
                  <a:lnTo>
                    <a:pt x="7" y="56"/>
                  </a:lnTo>
                  <a:lnTo>
                    <a:pt x="2" y="49"/>
                  </a:lnTo>
                  <a:lnTo>
                    <a:pt x="0" y="42"/>
                  </a:lnTo>
                  <a:lnTo>
                    <a:pt x="0" y="37"/>
                  </a:lnTo>
                  <a:lnTo>
                    <a:pt x="2" y="33"/>
                  </a:lnTo>
                  <a:lnTo>
                    <a:pt x="9" y="26"/>
                  </a:lnTo>
                  <a:lnTo>
                    <a:pt x="11" y="28"/>
                  </a:lnTo>
                  <a:lnTo>
                    <a:pt x="18" y="33"/>
                  </a:lnTo>
                  <a:lnTo>
                    <a:pt x="23" y="35"/>
                  </a:lnTo>
                  <a:lnTo>
                    <a:pt x="28" y="37"/>
                  </a:lnTo>
                  <a:lnTo>
                    <a:pt x="28" y="28"/>
                  </a:lnTo>
                  <a:lnTo>
                    <a:pt x="30" y="21"/>
                  </a:lnTo>
                  <a:lnTo>
                    <a:pt x="35" y="16"/>
                  </a:lnTo>
                  <a:lnTo>
                    <a:pt x="44" y="12"/>
                  </a:lnTo>
                  <a:lnTo>
                    <a:pt x="51" y="9"/>
                  </a:lnTo>
                  <a:lnTo>
                    <a:pt x="58" y="7"/>
                  </a:lnTo>
                  <a:lnTo>
                    <a:pt x="68" y="5"/>
                  </a:lnTo>
                  <a:lnTo>
                    <a:pt x="77" y="5"/>
                  </a:lnTo>
                  <a:lnTo>
                    <a:pt x="77" y="5"/>
                  </a:lnTo>
                  <a:close/>
                </a:path>
              </a:pathLst>
            </a:custGeom>
            <a:solidFill>
              <a:srgbClr val="CCA6FF"/>
            </a:solidFill>
            <a:ln>
              <a:noFill/>
            </a:ln>
            <a:extLst/>
          </p:spPr>
          <p:txBody>
            <a:bodyPr/>
            <a:lstStyle/>
            <a:p>
              <a:pPr fontAlgn="auto">
                <a:spcBef>
                  <a:spcPts val="0"/>
                </a:spcBef>
                <a:spcAft>
                  <a:spcPts val="0"/>
                </a:spcAft>
                <a:defRPr/>
              </a:pPr>
              <a:endParaRPr lang="en-US">
                <a:latin typeface="+mn-lt"/>
              </a:endParaRPr>
            </a:p>
          </p:txBody>
        </p:sp>
        <p:sp>
          <p:nvSpPr>
            <p:cNvPr id="28" name="Freeform 74"/>
            <p:cNvSpPr>
              <a:spLocks/>
            </p:cNvSpPr>
            <p:nvPr/>
          </p:nvSpPr>
          <p:spPr bwMode="auto">
            <a:xfrm>
              <a:off x="4740276" y="1178718"/>
              <a:ext cx="1312863" cy="1023938"/>
            </a:xfrm>
            <a:custGeom>
              <a:avLst/>
              <a:gdLst>
                <a:gd name="T0" fmla="*/ 90 w 827"/>
                <a:gd name="T1" fmla="*/ 448 h 645"/>
                <a:gd name="T2" fmla="*/ 116 w 827"/>
                <a:gd name="T3" fmla="*/ 400 h 645"/>
                <a:gd name="T4" fmla="*/ 149 w 827"/>
                <a:gd name="T5" fmla="*/ 375 h 645"/>
                <a:gd name="T6" fmla="*/ 168 w 827"/>
                <a:gd name="T7" fmla="*/ 325 h 645"/>
                <a:gd name="T8" fmla="*/ 189 w 827"/>
                <a:gd name="T9" fmla="*/ 280 h 645"/>
                <a:gd name="T10" fmla="*/ 238 w 827"/>
                <a:gd name="T11" fmla="*/ 250 h 645"/>
                <a:gd name="T12" fmla="*/ 276 w 827"/>
                <a:gd name="T13" fmla="*/ 212 h 645"/>
                <a:gd name="T14" fmla="*/ 328 w 827"/>
                <a:gd name="T15" fmla="*/ 226 h 645"/>
                <a:gd name="T16" fmla="*/ 382 w 827"/>
                <a:gd name="T17" fmla="*/ 196 h 645"/>
                <a:gd name="T18" fmla="*/ 422 w 827"/>
                <a:gd name="T19" fmla="*/ 224 h 645"/>
                <a:gd name="T20" fmla="*/ 474 w 827"/>
                <a:gd name="T21" fmla="*/ 214 h 645"/>
                <a:gd name="T22" fmla="*/ 500 w 827"/>
                <a:gd name="T23" fmla="*/ 238 h 645"/>
                <a:gd name="T24" fmla="*/ 549 w 827"/>
                <a:gd name="T25" fmla="*/ 245 h 645"/>
                <a:gd name="T26" fmla="*/ 582 w 827"/>
                <a:gd name="T27" fmla="*/ 276 h 645"/>
                <a:gd name="T28" fmla="*/ 625 w 827"/>
                <a:gd name="T29" fmla="*/ 290 h 645"/>
                <a:gd name="T30" fmla="*/ 629 w 827"/>
                <a:gd name="T31" fmla="*/ 330 h 645"/>
                <a:gd name="T32" fmla="*/ 665 w 827"/>
                <a:gd name="T33" fmla="*/ 358 h 645"/>
                <a:gd name="T34" fmla="*/ 674 w 827"/>
                <a:gd name="T35" fmla="*/ 407 h 645"/>
                <a:gd name="T36" fmla="*/ 683 w 827"/>
                <a:gd name="T37" fmla="*/ 459 h 645"/>
                <a:gd name="T38" fmla="*/ 693 w 827"/>
                <a:gd name="T39" fmla="*/ 506 h 645"/>
                <a:gd name="T40" fmla="*/ 709 w 827"/>
                <a:gd name="T41" fmla="*/ 546 h 645"/>
                <a:gd name="T42" fmla="*/ 693 w 827"/>
                <a:gd name="T43" fmla="*/ 601 h 645"/>
                <a:gd name="T44" fmla="*/ 714 w 827"/>
                <a:gd name="T45" fmla="*/ 634 h 645"/>
                <a:gd name="T46" fmla="*/ 759 w 827"/>
                <a:gd name="T47" fmla="*/ 645 h 645"/>
                <a:gd name="T48" fmla="*/ 775 w 827"/>
                <a:gd name="T49" fmla="*/ 608 h 645"/>
                <a:gd name="T50" fmla="*/ 780 w 827"/>
                <a:gd name="T51" fmla="*/ 558 h 645"/>
                <a:gd name="T52" fmla="*/ 822 w 827"/>
                <a:gd name="T53" fmla="*/ 513 h 645"/>
                <a:gd name="T54" fmla="*/ 792 w 827"/>
                <a:gd name="T55" fmla="*/ 450 h 645"/>
                <a:gd name="T56" fmla="*/ 818 w 827"/>
                <a:gd name="T57" fmla="*/ 405 h 645"/>
                <a:gd name="T58" fmla="*/ 804 w 827"/>
                <a:gd name="T59" fmla="*/ 346 h 645"/>
                <a:gd name="T60" fmla="*/ 785 w 827"/>
                <a:gd name="T61" fmla="*/ 306 h 645"/>
                <a:gd name="T62" fmla="*/ 789 w 827"/>
                <a:gd name="T63" fmla="*/ 247 h 645"/>
                <a:gd name="T64" fmla="*/ 756 w 827"/>
                <a:gd name="T65" fmla="*/ 191 h 645"/>
                <a:gd name="T66" fmla="*/ 738 w 827"/>
                <a:gd name="T67" fmla="*/ 146 h 645"/>
                <a:gd name="T68" fmla="*/ 702 w 827"/>
                <a:gd name="T69" fmla="*/ 118 h 645"/>
                <a:gd name="T70" fmla="*/ 688 w 827"/>
                <a:gd name="T71" fmla="*/ 82 h 645"/>
                <a:gd name="T72" fmla="*/ 625 w 827"/>
                <a:gd name="T73" fmla="*/ 64 h 645"/>
                <a:gd name="T74" fmla="*/ 563 w 827"/>
                <a:gd name="T75" fmla="*/ 17 h 645"/>
                <a:gd name="T76" fmla="*/ 509 w 827"/>
                <a:gd name="T77" fmla="*/ 38 h 645"/>
                <a:gd name="T78" fmla="*/ 460 w 827"/>
                <a:gd name="T79" fmla="*/ 7 h 645"/>
                <a:gd name="T80" fmla="*/ 410 w 827"/>
                <a:gd name="T81" fmla="*/ 17 h 645"/>
                <a:gd name="T82" fmla="*/ 351 w 827"/>
                <a:gd name="T83" fmla="*/ 12 h 645"/>
                <a:gd name="T84" fmla="*/ 292 w 827"/>
                <a:gd name="T85" fmla="*/ 21 h 645"/>
                <a:gd name="T86" fmla="*/ 248 w 827"/>
                <a:gd name="T87" fmla="*/ 57 h 645"/>
                <a:gd name="T88" fmla="*/ 189 w 827"/>
                <a:gd name="T89" fmla="*/ 57 h 645"/>
                <a:gd name="T90" fmla="*/ 175 w 827"/>
                <a:gd name="T91" fmla="*/ 106 h 645"/>
                <a:gd name="T92" fmla="*/ 121 w 827"/>
                <a:gd name="T93" fmla="*/ 120 h 645"/>
                <a:gd name="T94" fmla="*/ 109 w 827"/>
                <a:gd name="T95" fmla="*/ 163 h 645"/>
                <a:gd name="T96" fmla="*/ 76 w 827"/>
                <a:gd name="T97" fmla="*/ 186 h 645"/>
                <a:gd name="T98" fmla="*/ 26 w 827"/>
                <a:gd name="T99" fmla="*/ 212 h 645"/>
                <a:gd name="T100" fmla="*/ 40 w 827"/>
                <a:gd name="T101" fmla="*/ 261 h 645"/>
                <a:gd name="T102" fmla="*/ 5 w 827"/>
                <a:gd name="T103" fmla="*/ 316 h 645"/>
                <a:gd name="T104" fmla="*/ 19 w 827"/>
                <a:gd name="T105" fmla="*/ 358 h 645"/>
                <a:gd name="T106" fmla="*/ 29 w 827"/>
                <a:gd name="T107" fmla="*/ 407 h 645"/>
                <a:gd name="T108" fmla="*/ 55 w 827"/>
                <a:gd name="T109" fmla="*/ 45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7" h="645">
                  <a:moveTo>
                    <a:pt x="55" y="459"/>
                  </a:moveTo>
                  <a:lnTo>
                    <a:pt x="57" y="459"/>
                  </a:lnTo>
                  <a:lnTo>
                    <a:pt x="66" y="457"/>
                  </a:lnTo>
                  <a:lnTo>
                    <a:pt x="71" y="455"/>
                  </a:lnTo>
                  <a:lnTo>
                    <a:pt x="76" y="452"/>
                  </a:lnTo>
                  <a:lnTo>
                    <a:pt x="83" y="450"/>
                  </a:lnTo>
                  <a:lnTo>
                    <a:pt x="90" y="448"/>
                  </a:lnTo>
                  <a:lnTo>
                    <a:pt x="97" y="443"/>
                  </a:lnTo>
                  <a:lnTo>
                    <a:pt x="102" y="440"/>
                  </a:lnTo>
                  <a:lnTo>
                    <a:pt x="106" y="436"/>
                  </a:lnTo>
                  <a:lnTo>
                    <a:pt x="111" y="431"/>
                  </a:lnTo>
                  <a:lnTo>
                    <a:pt x="118" y="422"/>
                  </a:lnTo>
                  <a:lnTo>
                    <a:pt x="118" y="412"/>
                  </a:lnTo>
                  <a:lnTo>
                    <a:pt x="116" y="400"/>
                  </a:lnTo>
                  <a:lnTo>
                    <a:pt x="116" y="393"/>
                  </a:lnTo>
                  <a:lnTo>
                    <a:pt x="118" y="386"/>
                  </a:lnTo>
                  <a:lnTo>
                    <a:pt x="123" y="384"/>
                  </a:lnTo>
                  <a:lnTo>
                    <a:pt x="130" y="382"/>
                  </a:lnTo>
                  <a:lnTo>
                    <a:pt x="137" y="379"/>
                  </a:lnTo>
                  <a:lnTo>
                    <a:pt x="142" y="375"/>
                  </a:lnTo>
                  <a:lnTo>
                    <a:pt x="149" y="375"/>
                  </a:lnTo>
                  <a:lnTo>
                    <a:pt x="154" y="370"/>
                  </a:lnTo>
                  <a:lnTo>
                    <a:pt x="158" y="365"/>
                  </a:lnTo>
                  <a:lnTo>
                    <a:pt x="161" y="358"/>
                  </a:lnTo>
                  <a:lnTo>
                    <a:pt x="165" y="351"/>
                  </a:lnTo>
                  <a:lnTo>
                    <a:pt x="168" y="342"/>
                  </a:lnTo>
                  <a:lnTo>
                    <a:pt x="168" y="334"/>
                  </a:lnTo>
                  <a:lnTo>
                    <a:pt x="168" y="325"/>
                  </a:lnTo>
                  <a:lnTo>
                    <a:pt x="168" y="318"/>
                  </a:lnTo>
                  <a:lnTo>
                    <a:pt x="165" y="309"/>
                  </a:lnTo>
                  <a:lnTo>
                    <a:pt x="168" y="302"/>
                  </a:lnTo>
                  <a:lnTo>
                    <a:pt x="170" y="294"/>
                  </a:lnTo>
                  <a:lnTo>
                    <a:pt x="177" y="290"/>
                  </a:lnTo>
                  <a:lnTo>
                    <a:pt x="182" y="283"/>
                  </a:lnTo>
                  <a:lnTo>
                    <a:pt x="189" y="280"/>
                  </a:lnTo>
                  <a:lnTo>
                    <a:pt x="196" y="278"/>
                  </a:lnTo>
                  <a:lnTo>
                    <a:pt x="203" y="278"/>
                  </a:lnTo>
                  <a:lnTo>
                    <a:pt x="210" y="276"/>
                  </a:lnTo>
                  <a:lnTo>
                    <a:pt x="217" y="271"/>
                  </a:lnTo>
                  <a:lnTo>
                    <a:pt x="224" y="264"/>
                  </a:lnTo>
                  <a:lnTo>
                    <a:pt x="231" y="259"/>
                  </a:lnTo>
                  <a:lnTo>
                    <a:pt x="238" y="250"/>
                  </a:lnTo>
                  <a:lnTo>
                    <a:pt x="243" y="240"/>
                  </a:lnTo>
                  <a:lnTo>
                    <a:pt x="248" y="231"/>
                  </a:lnTo>
                  <a:lnTo>
                    <a:pt x="250" y="224"/>
                  </a:lnTo>
                  <a:lnTo>
                    <a:pt x="252" y="217"/>
                  </a:lnTo>
                  <a:lnTo>
                    <a:pt x="257" y="212"/>
                  </a:lnTo>
                  <a:lnTo>
                    <a:pt x="267" y="212"/>
                  </a:lnTo>
                  <a:lnTo>
                    <a:pt x="276" y="212"/>
                  </a:lnTo>
                  <a:lnTo>
                    <a:pt x="285" y="212"/>
                  </a:lnTo>
                  <a:lnTo>
                    <a:pt x="295" y="214"/>
                  </a:lnTo>
                  <a:lnTo>
                    <a:pt x="304" y="219"/>
                  </a:lnTo>
                  <a:lnTo>
                    <a:pt x="311" y="224"/>
                  </a:lnTo>
                  <a:lnTo>
                    <a:pt x="316" y="224"/>
                  </a:lnTo>
                  <a:lnTo>
                    <a:pt x="321" y="226"/>
                  </a:lnTo>
                  <a:lnTo>
                    <a:pt x="328" y="226"/>
                  </a:lnTo>
                  <a:lnTo>
                    <a:pt x="335" y="224"/>
                  </a:lnTo>
                  <a:lnTo>
                    <a:pt x="342" y="221"/>
                  </a:lnTo>
                  <a:lnTo>
                    <a:pt x="351" y="217"/>
                  </a:lnTo>
                  <a:lnTo>
                    <a:pt x="358" y="210"/>
                  </a:lnTo>
                  <a:lnTo>
                    <a:pt x="368" y="205"/>
                  </a:lnTo>
                  <a:lnTo>
                    <a:pt x="373" y="198"/>
                  </a:lnTo>
                  <a:lnTo>
                    <a:pt x="382" y="196"/>
                  </a:lnTo>
                  <a:lnTo>
                    <a:pt x="389" y="196"/>
                  </a:lnTo>
                  <a:lnTo>
                    <a:pt x="396" y="198"/>
                  </a:lnTo>
                  <a:lnTo>
                    <a:pt x="403" y="200"/>
                  </a:lnTo>
                  <a:lnTo>
                    <a:pt x="410" y="205"/>
                  </a:lnTo>
                  <a:lnTo>
                    <a:pt x="415" y="212"/>
                  </a:lnTo>
                  <a:lnTo>
                    <a:pt x="417" y="219"/>
                  </a:lnTo>
                  <a:lnTo>
                    <a:pt x="422" y="224"/>
                  </a:lnTo>
                  <a:lnTo>
                    <a:pt x="431" y="224"/>
                  </a:lnTo>
                  <a:lnTo>
                    <a:pt x="434" y="224"/>
                  </a:lnTo>
                  <a:lnTo>
                    <a:pt x="441" y="224"/>
                  </a:lnTo>
                  <a:lnTo>
                    <a:pt x="446" y="224"/>
                  </a:lnTo>
                  <a:lnTo>
                    <a:pt x="453" y="221"/>
                  </a:lnTo>
                  <a:lnTo>
                    <a:pt x="464" y="217"/>
                  </a:lnTo>
                  <a:lnTo>
                    <a:pt x="474" y="214"/>
                  </a:lnTo>
                  <a:lnTo>
                    <a:pt x="483" y="212"/>
                  </a:lnTo>
                  <a:lnTo>
                    <a:pt x="490" y="210"/>
                  </a:lnTo>
                  <a:lnTo>
                    <a:pt x="493" y="212"/>
                  </a:lnTo>
                  <a:lnTo>
                    <a:pt x="493" y="219"/>
                  </a:lnTo>
                  <a:lnTo>
                    <a:pt x="493" y="224"/>
                  </a:lnTo>
                  <a:lnTo>
                    <a:pt x="495" y="231"/>
                  </a:lnTo>
                  <a:lnTo>
                    <a:pt x="500" y="238"/>
                  </a:lnTo>
                  <a:lnTo>
                    <a:pt x="507" y="247"/>
                  </a:lnTo>
                  <a:lnTo>
                    <a:pt x="512" y="252"/>
                  </a:lnTo>
                  <a:lnTo>
                    <a:pt x="519" y="254"/>
                  </a:lnTo>
                  <a:lnTo>
                    <a:pt x="526" y="252"/>
                  </a:lnTo>
                  <a:lnTo>
                    <a:pt x="535" y="252"/>
                  </a:lnTo>
                  <a:lnTo>
                    <a:pt x="542" y="247"/>
                  </a:lnTo>
                  <a:lnTo>
                    <a:pt x="549" y="245"/>
                  </a:lnTo>
                  <a:lnTo>
                    <a:pt x="556" y="245"/>
                  </a:lnTo>
                  <a:lnTo>
                    <a:pt x="563" y="247"/>
                  </a:lnTo>
                  <a:lnTo>
                    <a:pt x="568" y="250"/>
                  </a:lnTo>
                  <a:lnTo>
                    <a:pt x="573" y="254"/>
                  </a:lnTo>
                  <a:lnTo>
                    <a:pt x="575" y="261"/>
                  </a:lnTo>
                  <a:lnTo>
                    <a:pt x="580" y="269"/>
                  </a:lnTo>
                  <a:lnTo>
                    <a:pt x="582" y="276"/>
                  </a:lnTo>
                  <a:lnTo>
                    <a:pt x="587" y="280"/>
                  </a:lnTo>
                  <a:lnTo>
                    <a:pt x="592" y="285"/>
                  </a:lnTo>
                  <a:lnTo>
                    <a:pt x="599" y="287"/>
                  </a:lnTo>
                  <a:lnTo>
                    <a:pt x="606" y="285"/>
                  </a:lnTo>
                  <a:lnTo>
                    <a:pt x="613" y="285"/>
                  </a:lnTo>
                  <a:lnTo>
                    <a:pt x="618" y="285"/>
                  </a:lnTo>
                  <a:lnTo>
                    <a:pt x="625" y="290"/>
                  </a:lnTo>
                  <a:lnTo>
                    <a:pt x="625" y="292"/>
                  </a:lnTo>
                  <a:lnTo>
                    <a:pt x="629" y="297"/>
                  </a:lnTo>
                  <a:lnTo>
                    <a:pt x="629" y="304"/>
                  </a:lnTo>
                  <a:lnTo>
                    <a:pt x="632" y="311"/>
                  </a:lnTo>
                  <a:lnTo>
                    <a:pt x="629" y="318"/>
                  </a:lnTo>
                  <a:lnTo>
                    <a:pt x="629" y="325"/>
                  </a:lnTo>
                  <a:lnTo>
                    <a:pt x="629" y="330"/>
                  </a:lnTo>
                  <a:lnTo>
                    <a:pt x="632" y="337"/>
                  </a:lnTo>
                  <a:lnTo>
                    <a:pt x="634" y="342"/>
                  </a:lnTo>
                  <a:lnTo>
                    <a:pt x="639" y="344"/>
                  </a:lnTo>
                  <a:lnTo>
                    <a:pt x="643" y="349"/>
                  </a:lnTo>
                  <a:lnTo>
                    <a:pt x="650" y="351"/>
                  </a:lnTo>
                  <a:lnTo>
                    <a:pt x="658" y="353"/>
                  </a:lnTo>
                  <a:lnTo>
                    <a:pt x="665" y="358"/>
                  </a:lnTo>
                  <a:lnTo>
                    <a:pt x="672" y="363"/>
                  </a:lnTo>
                  <a:lnTo>
                    <a:pt x="679" y="370"/>
                  </a:lnTo>
                  <a:lnTo>
                    <a:pt x="683" y="375"/>
                  </a:lnTo>
                  <a:lnTo>
                    <a:pt x="686" y="382"/>
                  </a:lnTo>
                  <a:lnTo>
                    <a:pt x="683" y="391"/>
                  </a:lnTo>
                  <a:lnTo>
                    <a:pt x="679" y="398"/>
                  </a:lnTo>
                  <a:lnTo>
                    <a:pt x="674" y="407"/>
                  </a:lnTo>
                  <a:lnTo>
                    <a:pt x="669" y="415"/>
                  </a:lnTo>
                  <a:lnTo>
                    <a:pt x="667" y="422"/>
                  </a:lnTo>
                  <a:lnTo>
                    <a:pt x="669" y="431"/>
                  </a:lnTo>
                  <a:lnTo>
                    <a:pt x="672" y="438"/>
                  </a:lnTo>
                  <a:lnTo>
                    <a:pt x="674" y="448"/>
                  </a:lnTo>
                  <a:lnTo>
                    <a:pt x="679" y="452"/>
                  </a:lnTo>
                  <a:lnTo>
                    <a:pt x="683" y="459"/>
                  </a:lnTo>
                  <a:lnTo>
                    <a:pt x="688" y="464"/>
                  </a:lnTo>
                  <a:lnTo>
                    <a:pt x="691" y="471"/>
                  </a:lnTo>
                  <a:lnTo>
                    <a:pt x="693" y="476"/>
                  </a:lnTo>
                  <a:lnTo>
                    <a:pt x="695" y="483"/>
                  </a:lnTo>
                  <a:lnTo>
                    <a:pt x="695" y="490"/>
                  </a:lnTo>
                  <a:lnTo>
                    <a:pt x="695" y="497"/>
                  </a:lnTo>
                  <a:lnTo>
                    <a:pt x="693" y="506"/>
                  </a:lnTo>
                  <a:lnTo>
                    <a:pt x="693" y="516"/>
                  </a:lnTo>
                  <a:lnTo>
                    <a:pt x="691" y="523"/>
                  </a:lnTo>
                  <a:lnTo>
                    <a:pt x="693" y="530"/>
                  </a:lnTo>
                  <a:lnTo>
                    <a:pt x="695" y="535"/>
                  </a:lnTo>
                  <a:lnTo>
                    <a:pt x="700" y="539"/>
                  </a:lnTo>
                  <a:lnTo>
                    <a:pt x="705" y="542"/>
                  </a:lnTo>
                  <a:lnTo>
                    <a:pt x="709" y="546"/>
                  </a:lnTo>
                  <a:lnTo>
                    <a:pt x="712" y="554"/>
                  </a:lnTo>
                  <a:lnTo>
                    <a:pt x="712" y="563"/>
                  </a:lnTo>
                  <a:lnTo>
                    <a:pt x="707" y="570"/>
                  </a:lnTo>
                  <a:lnTo>
                    <a:pt x="702" y="579"/>
                  </a:lnTo>
                  <a:lnTo>
                    <a:pt x="700" y="586"/>
                  </a:lnTo>
                  <a:lnTo>
                    <a:pt x="698" y="594"/>
                  </a:lnTo>
                  <a:lnTo>
                    <a:pt x="693" y="601"/>
                  </a:lnTo>
                  <a:lnTo>
                    <a:pt x="691" y="608"/>
                  </a:lnTo>
                  <a:lnTo>
                    <a:pt x="691" y="615"/>
                  </a:lnTo>
                  <a:lnTo>
                    <a:pt x="695" y="619"/>
                  </a:lnTo>
                  <a:lnTo>
                    <a:pt x="698" y="622"/>
                  </a:lnTo>
                  <a:lnTo>
                    <a:pt x="702" y="627"/>
                  </a:lnTo>
                  <a:lnTo>
                    <a:pt x="707" y="629"/>
                  </a:lnTo>
                  <a:lnTo>
                    <a:pt x="714" y="634"/>
                  </a:lnTo>
                  <a:lnTo>
                    <a:pt x="719" y="636"/>
                  </a:lnTo>
                  <a:lnTo>
                    <a:pt x="726" y="641"/>
                  </a:lnTo>
                  <a:lnTo>
                    <a:pt x="733" y="643"/>
                  </a:lnTo>
                  <a:lnTo>
                    <a:pt x="740" y="645"/>
                  </a:lnTo>
                  <a:lnTo>
                    <a:pt x="747" y="645"/>
                  </a:lnTo>
                  <a:lnTo>
                    <a:pt x="752" y="645"/>
                  </a:lnTo>
                  <a:lnTo>
                    <a:pt x="759" y="645"/>
                  </a:lnTo>
                  <a:lnTo>
                    <a:pt x="766" y="645"/>
                  </a:lnTo>
                  <a:lnTo>
                    <a:pt x="768" y="643"/>
                  </a:lnTo>
                  <a:lnTo>
                    <a:pt x="773" y="638"/>
                  </a:lnTo>
                  <a:lnTo>
                    <a:pt x="775" y="631"/>
                  </a:lnTo>
                  <a:lnTo>
                    <a:pt x="775" y="627"/>
                  </a:lnTo>
                  <a:lnTo>
                    <a:pt x="775" y="617"/>
                  </a:lnTo>
                  <a:lnTo>
                    <a:pt x="775" y="608"/>
                  </a:lnTo>
                  <a:lnTo>
                    <a:pt x="775" y="601"/>
                  </a:lnTo>
                  <a:lnTo>
                    <a:pt x="775" y="594"/>
                  </a:lnTo>
                  <a:lnTo>
                    <a:pt x="775" y="586"/>
                  </a:lnTo>
                  <a:lnTo>
                    <a:pt x="775" y="579"/>
                  </a:lnTo>
                  <a:lnTo>
                    <a:pt x="778" y="575"/>
                  </a:lnTo>
                  <a:lnTo>
                    <a:pt x="778" y="570"/>
                  </a:lnTo>
                  <a:lnTo>
                    <a:pt x="780" y="558"/>
                  </a:lnTo>
                  <a:lnTo>
                    <a:pt x="782" y="551"/>
                  </a:lnTo>
                  <a:lnTo>
                    <a:pt x="789" y="544"/>
                  </a:lnTo>
                  <a:lnTo>
                    <a:pt x="797" y="539"/>
                  </a:lnTo>
                  <a:lnTo>
                    <a:pt x="804" y="535"/>
                  </a:lnTo>
                  <a:lnTo>
                    <a:pt x="811" y="528"/>
                  </a:lnTo>
                  <a:lnTo>
                    <a:pt x="818" y="521"/>
                  </a:lnTo>
                  <a:lnTo>
                    <a:pt x="822" y="513"/>
                  </a:lnTo>
                  <a:lnTo>
                    <a:pt x="825" y="504"/>
                  </a:lnTo>
                  <a:lnTo>
                    <a:pt x="825" y="497"/>
                  </a:lnTo>
                  <a:lnTo>
                    <a:pt x="820" y="485"/>
                  </a:lnTo>
                  <a:lnTo>
                    <a:pt x="815" y="476"/>
                  </a:lnTo>
                  <a:lnTo>
                    <a:pt x="806" y="464"/>
                  </a:lnTo>
                  <a:lnTo>
                    <a:pt x="799" y="457"/>
                  </a:lnTo>
                  <a:lnTo>
                    <a:pt x="792" y="450"/>
                  </a:lnTo>
                  <a:lnTo>
                    <a:pt x="792" y="445"/>
                  </a:lnTo>
                  <a:lnTo>
                    <a:pt x="789" y="438"/>
                  </a:lnTo>
                  <a:lnTo>
                    <a:pt x="789" y="433"/>
                  </a:lnTo>
                  <a:lnTo>
                    <a:pt x="792" y="429"/>
                  </a:lnTo>
                  <a:lnTo>
                    <a:pt x="801" y="422"/>
                  </a:lnTo>
                  <a:lnTo>
                    <a:pt x="808" y="415"/>
                  </a:lnTo>
                  <a:lnTo>
                    <a:pt x="818" y="405"/>
                  </a:lnTo>
                  <a:lnTo>
                    <a:pt x="822" y="396"/>
                  </a:lnTo>
                  <a:lnTo>
                    <a:pt x="827" y="389"/>
                  </a:lnTo>
                  <a:lnTo>
                    <a:pt x="827" y="379"/>
                  </a:lnTo>
                  <a:lnTo>
                    <a:pt x="827" y="370"/>
                  </a:lnTo>
                  <a:lnTo>
                    <a:pt x="822" y="360"/>
                  </a:lnTo>
                  <a:lnTo>
                    <a:pt x="815" y="353"/>
                  </a:lnTo>
                  <a:lnTo>
                    <a:pt x="804" y="346"/>
                  </a:lnTo>
                  <a:lnTo>
                    <a:pt x="792" y="342"/>
                  </a:lnTo>
                  <a:lnTo>
                    <a:pt x="785" y="334"/>
                  </a:lnTo>
                  <a:lnTo>
                    <a:pt x="780" y="330"/>
                  </a:lnTo>
                  <a:lnTo>
                    <a:pt x="775" y="325"/>
                  </a:lnTo>
                  <a:lnTo>
                    <a:pt x="775" y="320"/>
                  </a:lnTo>
                  <a:lnTo>
                    <a:pt x="778" y="313"/>
                  </a:lnTo>
                  <a:lnTo>
                    <a:pt x="785" y="306"/>
                  </a:lnTo>
                  <a:lnTo>
                    <a:pt x="792" y="297"/>
                  </a:lnTo>
                  <a:lnTo>
                    <a:pt x="799" y="290"/>
                  </a:lnTo>
                  <a:lnTo>
                    <a:pt x="801" y="278"/>
                  </a:lnTo>
                  <a:lnTo>
                    <a:pt x="801" y="271"/>
                  </a:lnTo>
                  <a:lnTo>
                    <a:pt x="799" y="264"/>
                  </a:lnTo>
                  <a:lnTo>
                    <a:pt x="794" y="254"/>
                  </a:lnTo>
                  <a:lnTo>
                    <a:pt x="789" y="247"/>
                  </a:lnTo>
                  <a:lnTo>
                    <a:pt x="782" y="240"/>
                  </a:lnTo>
                  <a:lnTo>
                    <a:pt x="775" y="233"/>
                  </a:lnTo>
                  <a:lnTo>
                    <a:pt x="771" y="226"/>
                  </a:lnTo>
                  <a:lnTo>
                    <a:pt x="768" y="217"/>
                  </a:lnTo>
                  <a:lnTo>
                    <a:pt x="764" y="210"/>
                  </a:lnTo>
                  <a:lnTo>
                    <a:pt x="759" y="200"/>
                  </a:lnTo>
                  <a:lnTo>
                    <a:pt x="756" y="191"/>
                  </a:lnTo>
                  <a:lnTo>
                    <a:pt x="754" y="184"/>
                  </a:lnTo>
                  <a:lnTo>
                    <a:pt x="752" y="179"/>
                  </a:lnTo>
                  <a:lnTo>
                    <a:pt x="749" y="172"/>
                  </a:lnTo>
                  <a:lnTo>
                    <a:pt x="747" y="167"/>
                  </a:lnTo>
                  <a:lnTo>
                    <a:pt x="742" y="160"/>
                  </a:lnTo>
                  <a:lnTo>
                    <a:pt x="740" y="153"/>
                  </a:lnTo>
                  <a:lnTo>
                    <a:pt x="738" y="146"/>
                  </a:lnTo>
                  <a:lnTo>
                    <a:pt x="735" y="144"/>
                  </a:lnTo>
                  <a:lnTo>
                    <a:pt x="731" y="134"/>
                  </a:lnTo>
                  <a:lnTo>
                    <a:pt x="728" y="130"/>
                  </a:lnTo>
                  <a:lnTo>
                    <a:pt x="721" y="125"/>
                  </a:lnTo>
                  <a:lnTo>
                    <a:pt x="714" y="123"/>
                  </a:lnTo>
                  <a:lnTo>
                    <a:pt x="707" y="120"/>
                  </a:lnTo>
                  <a:lnTo>
                    <a:pt x="702" y="118"/>
                  </a:lnTo>
                  <a:lnTo>
                    <a:pt x="693" y="115"/>
                  </a:lnTo>
                  <a:lnTo>
                    <a:pt x="691" y="111"/>
                  </a:lnTo>
                  <a:lnTo>
                    <a:pt x="691" y="106"/>
                  </a:lnTo>
                  <a:lnTo>
                    <a:pt x="691" y="101"/>
                  </a:lnTo>
                  <a:lnTo>
                    <a:pt x="691" y="94"/>
                  </a:lnTo>
                  <a:lnTo>
                    <a:pt x="691" y="90"/>
                  </a:lnTo>
                  <a:lnTo>
                    <a:pt x="688" y="82"/>
                  </a:lnTo>
                  <a:lnTo>
                    <a:pt x="683" y="73"/>
                  </a:lnTo>
                  <a:lnTo>
                    <a:pt x="676" y="66"/>
                  </a:lnTo>
                  <a:lnTo>
                    <a:pt x="667" y="64"/>
                  </a:lnTo>
                  <a:lnTo>
                    <a:pt x="655" y="61"/>
                  </a:lnTo>
                  <a:lnTo>
                    <a:pt x="646" y="64"/>
                  </a:lnTo>
                  <a:lnTo>
                    <a:pt x="634" y="64"/>
                  </a:lnTo>
                  <a:lnTo>
                    <a:pt x="625" y="64"/>
                  </a:lnTo>
                  <a:lnTo>
                    <a:pt x="613" y="61"/>
                  </a:lnTo>
                  <a:lnTo>
                    <a:pt x="603" y="57"/>
                  </a:lnTo>
                  <a:lnTo>
                    <a:pt x="594" y="50"/>
                  </a:lnTo>
                  <a:lnTo>
                    <a:pt x="587" y="40"/>
                  </a:lnTo>
                  <a:lnTo>
                    <a:pt x="577" y="31"/>
                  </a:lnTo>
                  <a:lnTo>
                    <a:pt x="570" y="24"/>
                  </a:lnTo>
                  <a:lnTo>
                    <a:pt x="563" y="17"/>
                  </a:lnTo>
                  <a:lnTo>
                    <a:pt x="556" y="12"/>
                  </a:lnTo>
                  <a:lnTo>
                    <a:pt x="549" y="12"/>
                  </a:lnTo>
                  <a:lnTo>
                    <a:pt x="544" y="17"/>
                  </a:lnTo>
                  <a:lnTo>
                    <a:pt x="535" y="21"/>
                  </a:lnTo>
                  <a:lnTo>
                    <a:pt x="526" y="28"/>
                  </a:lnTo>
                  <a:lnTo>
                    <a:pt x="519" y="33"/>
                  </a:lnTo>
                  <a:lnTo>
                    <a:pt x="509" y="38"/>
                  </a:lnTo>
                  <a:lnTo>
                    <a:pt x="500" y="40"/>
                  </a:lnTo>
                  <a:lnTo>
                    <a:pt x="493" y="40"/>
                  </a:lnTo>
                  <a:lnTo>
                    <a:pt x="486" y="38"/>
                  </a:lnTo>
                  <a:lnTo>
                    <a:pt x="481" y="31"/>
                  </a:lnTo>
                  <a:lnTo>
                    <a:pt x="474" y="21"/>
                  </a:lnTo>
                  <a:lnTo>
                    <a:pt x="469" y="14"/>
                  </a:lnTo>
                  <a:lnTo>
                    <a:pt x="460" y="7"/>
                  </a:lnTo>
                  <a:lnTo>
                    <a:pt x="453" y="5"/>
                  </a:lnTo>
                  <a:lnTo>
                    <a:pt x="446" y="2"/>
                  </a:lnTo>
                  <a:lnTo>
                    <a:pt x="436" y="2"/>
                  </a:lnTo>
                  <a:lnTo>
                    <a:pt x="429" y="2"/>
                  </a:lnTo>
                  <a:lnTo>
                    <a:pt x="424" y="7"/>
                  </a:lnTo>
                  <a:lnTo>
                    <a:pt x="417" y="12"/>
                  </a:lnTo>
                  <a:lnTo>
                    <a:pt x="410" y="17"/>
                  </a:lnTo>
                  <a:lnTo>
                    <a:pt x="406" y="24"/>
                  </a:lnTo>
                  <a:lnTo>
                    <a:pt x="398" y="28"/>
                  </a:lnTo>
                  <a:lnTo>
                    <a:pt x="391" y="33"/>
                  </a:lnTo>
                  <a:lnTo>
                    <a:pt x="382" y="33"/>
                  </a:lnTo>
                  <a:lnTo>
                    <a:pt x="373" y="28"/>
                  </a:lnTo>
                  <a:lnTo>
                    <a:pt x="363" y="21"/>
                  </a:lnTo>
                  <a:lnTo>
                    <a:pt x="351" y="12"/>
                  </a:lnTo>
                  <a:lnTo>
                    <a:pt x="340" y="5"/>
                  </a:lnTo>
                  <a:lnTo>
                    <a:pt x="330" y="0"/>
                  </a:lnTo>
                  <a:lnTo>
                    <a:pt x="318" y="0"/>
                  </a:lnTo>
                  <a:lnTo>
                    <a:pt x="309" y="2"/>
                  </a:lnTo>
                  <a:lnTo>
                    <a:pt x="302" y="5"/>
                  </a:lnTo>
                  <a:lnTo>
                    <a:pt x="295" y="12"/>
                  </a:lnTo>
                  <a:lnTo>
                    <a:pt x="292" y="21"/>
                  </a:lnTo>
                  <a:lnTo>
                    <a:pt x="290" y="28"/>
                  </a:lnTo>
                  <a:lnTo>
                    <a:pt x="283" y="38"/>
                  </a:lnTo>
                  <a:lnTo>
                    <a:pt x="276" y="45"/>
                  </a:lnTo>
                  <a:lnTo>
                    <a:pt x="269" y="52"/>
                  </a:lnTo>
                  <a:lnTo>
                    <a:pt x="262" y="54"/>
                  </a:lnTo>
                  <a:lnTo>
                    <a:pt x="252" y="57"/>
                  </a:lnTo>
                  <a:lnTo>
                    <a:pt x="248" y="57"/>
                  </a:lnTo>
                  <a:lnTo>
                    <a:pt x="241" y="52"/>
                  </a:lnTo>
                  <a:lnTo>
                    <a:pt x="236" y="47"/>
                  </a:lnTo>
                  <a:lnTo>
                    <a:pt x="227" y="47"/>
                  </a:lnTo>
                  <a:lnTo>
                    <a:pt x="217" y="47"/>
                  </a:lnTo>
                  <a:lnTo>
                    <a:pt x="208" y="50"/>
                  </a:lnTo>
                  <a:lnTo>
                    <a:pt x="198" y="52"/>
                  </a:lnTo>
                  <a:lnTo>
                    <a:pt x="189" y="57"/>
                  </a:lnTo>
                  <a:lnTo>
                    <a:pt x="186" y="61"/>
                  </a:lnTo>
                  <a:lnTo>
                    <a:pt x="186" y="71"/>
                  </a:lnTo>
                  <a:lnTo>
                    <a:pt x="186" y="78"/>
                  </a:lnTo>
                  <a:lnTo>
                    <a:pt x="186" y="85"/>
                  </a:lnTo>
                  <a:lnTo>
                    <a:pt x="184" y="94"/>
                  </a:lnTo>
                  <a:lnTo>
                    <a:pt x="179" y="101"/>
                  </a:lnTo>
                  <a:lnTo>
                    <a:pt x="175" y="106"/>
                  </a:lnTo>
                  <a:lnTo>
                    <a:pt x="168" y="111"/>
                  </a:lnTo>
                  <a:lnTo>
                    <a:pt x="161" y="113"/>
                  </a:lnTo>
                  <a:lnTo>
                    <a:pt x="151" y="113"/>
                  </a:lnTo>
                  <a:lnTo>
                    <a:pt x="144" y="113"/>
                  </a:lnTo>
                  <a:lnTo>
                    <a:pt x="137" y="113"/>
                  </a:lnTo>
                  <a:lnTo>
                    <a:pt x="128" y="115"/>
                  </a:lnTo>
                  <a:lnTo>
                    <a:pt x="121" y="120"/>
                  </a:lnTo>
                  <a:lnTo>
                    <a:pt x="113" y="123"/>
                  </a:lnTo>
                  <a:lnTo>
                    <a:pt x="111" y="130"/>
                  </a:lnTo>
                  <a:lnTo>
                    <a:pt x="109" y="134"/>
                  </a:lnTo>
                  <a:lnTo>
                    <a:pt x="109" y="144"/>
                  </a:lnTo>
                  <a:lnTo>
                    <a:pt x="109" y="148"/>
                  </a:lnTo>
                  <a:lnTo>
                    <a:pt x="111" y="155"/>
                  </a:lnTo>
                  <a:lnTo>
                    <a:pt x="109" y="163"/>
                  </a:lnTo>
                  <a:lnTo>
                    <a:pt x="106" y="167"/>
                  </a:lnTo>
                  <a:lnTo>
                    <a:pt x="102" y="172"/>
                  </a:lnTo>
                  <a:lnTo>
                    <a:pt x="97" y="177"/>
                  </a:lnTo>
                  <a:lnTo>
                    <a:pt x="92" y="179"/>
                  </a:lnTo>
                  <a:lnTo>
                    <a:pt x="88" y="181"/>
                  </a:lnTo>
                  <a:lnTo>
                    <a:pt x="83" y="184"/>
                  </a:lnTo>
                  <a:lnTo>
                    <a:pt x="76" y="186"/>
                  </a:lnTo>
                  <a:lnTo>
                    <a:pt x="71" y="186"/>
                  </a:lnTo>
                  <a:lnTo>
                    <a:pt x="64" y="188"/>
                  </a:lnTo>
                  <a:lnTo>
                    <a:pt x="59" y="191"/>
                  </a:lnTo>
                  <a:lnTo>
                    <a:pt x="52" y="193"/>
                  </a:lnTo>
                  <a:lnTo>
                    <a:pt x="43" y="200"/>
                  </a:lnTo>
                  <a:lnTo>
                    <a:pt x="33" y="205"/>
                  </a:lnTo>
                  <a:lnTo>
                    <a:pt x="26" y="212"/>
                  </a:lnTo>
                  <a:lnTo>
                    <a:pt x="22" y="219"/>
                  </a:lnTo>
                  <a:lnTo>
                    <a:pt x="22" y="226"/>
                  </a:lnTo>
                  <a:lnTo>
                    <a:pt x="26" y="233"/>
                  </a:lnTo>
                  <a:lnTo>
                    <a:pt x="29" y="240"/>
                  </a:lnTo>
                  <a:lnTo>
                    <a:pt x="33" y="245"/>
                  </a:lnTo>
                  <a:lnTo>
                    <a:pt x="36" y="252"/>
                  </a:lnTo>
                  <a:lnTo>
                    <a:pt x="40" y="261"/>
                  </a:lnTo>
                  <a:lnTo>
                    <a:pt x="40" y="269"/>
                  </a:lnTo>
                  <a:lnTo>
                    <a:pt x="38" y="276"/>
                  </a:lnTo>
                  <a:lnTo>
                    <a:pt x="33" y="283"/>
                  </a:lnTo>
                  <a:lnTo>
                    <a:pt x="29" y="290"/>
                  </a:lnTo>
                  <a:lnTo>
                    <a:pt x="17" y="294"/>
                  </a:lnTo>
                  <a:lnTo>
                    <a:pt x="10" y="304"/>
                  </a:lnTo>
                  <a:lnTo>
                    <a:pt x="5" y="316"/>
                  </a:lnTo>
                  <a:lnTo>
                    <a:pt x="3" y="327"/>
                  </a:lnTo>
                  <a:lnTo>
                    <a:pt x="0" y="334"/>
                  </a:lnTo>
                  <a:lnTo>
                    <a:pt x="3" y="344"/>
                  </a:lnTo>
                  <a:lnTo>
                    <a:pt x="5" y="351"/>
                  </a:lnTo>
                  <a:lnTo>
                    <a:pt x="10" y="353"/>
                  </a:lnTo>
                  <a:lnTo>
                    <a:pt x="15" y="353"/>
                  </a:lnTo>
                  <a:lnTo>
                    <a:pt x="19" y="358"/>
                  </a:lnTo>
                  <a:lnTo>
                    <a:pt x="24" y="363"/>
                  </a:lnTo>
                  <a:lnTo>
                    <a:pt x="31" y="370"/>
                  </a:lnTo>
                  <a:lnTo>
                    <a:pt x="33" y="377"/>
                  </a:lnTo>
                  <a:lnTo>
                    <a:pt x="33" y="386"/>
                  </a:lnTo>
                  <a:lnTo>
                    <a:pt x="33" y="393"/>
                  </a:lnTo>
                  <a:lnTo>
                    <a:pt x="31" y="400"/>
                  </a:lnTo>
                  <a:lnTo>
                    <a:pt x="29" y="407"/>
                  </a:lnTo>
                  <a:lnTo>
                    <a:pt x="29" y="417"/>
                  </a:lnTo>
                  <a:lnTo>
                    <a:pt x="31" y="426"/>
                  </a:lnTo>
                  <a:lnTo>
                    <a:pt x="38" y="436"/>
                  </a:lnTo>
                  <a:lnTo>
                    <a:pt x="43" y="445"/>
                  </a:lnTo>
                  <a:lnTo>
                    <a:pt x="48" y="452"/>
                  </a:lnTo>
                  <a:lnTo>
                    <a:pt x="52" y="459"/>
                  </a:lnTo>
                  <a:lnTo>
                    <a:pt x="55" y="459"/>
                  </a:lnTo>
                  <a:lnTo>
                    <a:pt x="55" y="459"/>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29" name="Freeform 75"/>
            <p:cNvSpPr>
              <a:spLocks/>
            </p:cNvSpPr>
            <p:nvPr/>
          </p:nvSpPr>
          <p:spPr bwMode="auto">
            <a:xfrm>
              <a:off x="5129214" y="1650206"/>
              <a:ext cx="355600" cy="661988"/>
            </a:xfrm>
            <a:custGeom>
              <a:avLst/>
              <a:gdLst>
                <a:gd name="T0" fmla="*/ 222 w 224"/>
                <a:gd name="T1" fmla="*/ 12 h 417"/>
                <a:gd name="T2" fmla="*/ 208 w 224"/>
                <a:gd name="T3" fmla="*/ 14 h 417"/>
                <a:gd name="T4" fmla="*/ 182 w 224"/>
                <a:gd name="T5" fmla="*/ 21 h 417"/>
                <a:gd name="T6" fmla="*/ 151 w 224"/>
                <a:gd name="T7" fmla="*/ 30 h 417"/>
                <a:gd name="T8" fmla="*/ 116 w 224"/>
                <a:gd name="T9" fmla="*/ 42 h 417"/>
                <a:gd name="T10" fmla="*/ 83 w 224"/>
                <a:gd name="T11" fmla="*/ 61 h 417"/>
                <a:gd name="T12" fmla="*/ 50 w 224"/>
                <a:gd name="T13" fmla="*/ 82 h 417"/>
                <a:gd name="T14" fmla="*/ 29 w 224"/>
                <a:gd name="T15" fmla="*/ 108 h 417"/>
                <a:gd name="T16" fmla="*/ 22 w 224"/>
                <a:gd name="T17" fmla="*/ 125 h 417"/>
                <a:gd name="T18" fmla="*/ 24 w 224"/>
                <a:gd name="T19" fmla="*/ 139 h 417"/>
                <a:gd name="T20" fmla="*/ 31 w 224"/>
                <a:gd name="T21" fmla="*/ 167 h 417"/>
                <a:gd name="T22" fmla="*/ 40 w 224"/>
                <a:gd name="T23" fmla="*/ 202 h 417"/>
                <a:gd name="T24" fmla="*/ 55 w 224"/>
                <a:gd name="T25" fmla="*/ 247 h 417"/>
                <a:gd name="T26" fmla="*/ 73 w 224"/>
                <a:gd name="T27" fmla="*/ 294 h 417"/>
                <a:gd name="T28" fmla="*/ 99 w 224"/>
                <a:gd name="T29" fmla="*/ 339 h 417"/>
                <a:gd name="T30" fmla="*/ 132 w 224"/>
                <a:gd name="T31" fmla="*/ 384 h 417"/>
                <a:gd name="T32" fmla="*/ 151 w 224"/>
                <a:gd name="T33" fmla="*/ 405 h 417"/>
                <a:gd name="T34" fmla="*/ 149 w 224"/>
                <a:gd name="T35" fmla="*/ 412 h 417"/>
                <a:gd name="T36" fmla="*/ 139 w 224"/>
                <a:gd name="T37" fmla="*/ 414 h 417"/>
                <a:gd name="T38" fmla="*/ 128 w 224"/>
                <a:gd name="T39" fmla="*/ 412 h 417"/>
                <a:gd name="T40" fmla="*/ 113 w 224"/>
                <a:gd name="T41" fmla="*/ 398 h 417"/>
                <a:gd name="T42" fmla="*/ 95 w 224"/>
                <a:gd name="T43" fmla="*/ 370 h 417"/>
                <a:gd name="T44" fmla="*/ 71 w 224"/>
                <a:gd name="T45" fmla="*/ 334 h 417"/>
                <a:gd name="T46" fmla="*/ 50 w 224"/>
                <a:gd name="T47" fmla="*/ 289 h 417"/>
                <a:gd name="T48" fmla="*/ 29 w 224"/>
                <a:gd name="T49" fmla="*/ 242 h 417"/>
                <a:gd name="T50" fmla="*/ 12 w 224"/>
                <a:gd name="T51" fmla="*/ 193 h 417"/>
                <a:gd name="T52" fmla="*/ 0 w 224"/>
                <a:gd name="T53" fmla="*/ 143 h 417"/>
                <a:gd name="T54" fmla="*/ 0 w 224"/>
                <a:gd name="T55" fmla="*/ 118 h 417"/>
                <a:gd name="T56" fmla="*/ 5 w 224"/>
                <a:gd name="T57" fmla="*/ 110 h 417"/>
                <a:gd name="T58" fmla="*/ 14 w 224"/>
                <a:gd name="T59" fmla="*/ 96 h 417"/>
                <a:gd name="T60" fmla="*/ 31 w 224"/>
                <a:gd name="T61" fmla="*/ 78 h 417"/>
                <a:gd name="T62" fmla="*/ 57 w 224"/>
                <a:gd name="T63" fmla="*/ 56 h 417"/>
                <a:gd name="T64" fmla="*/ 88 w 224"/>
                <a:gd name="T65" fmla="*/ 35 h 417"/>
                <a:gd name="T66" fmla="*/ 130 w 224"/>
                <a:gd name="T67" fmla="*/ 19 h 417"/>
                <a:gd name="T68" fmla="*/ 179 w 224"/>
                <a:gd name="T69" fmla="*/ 5 h 417"/>
                <a:gd name="T70" fmla="*/ 224 w 224"/>
                <a:gd name="T71" fmla="*/ 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4" h="417">
                  <a:moveTo>
                    <a:pt x="224" y="12"/>
                  </a:moveTo>
                  <a:lnTo>
                    <a:pt x="222" y="12"/>
                  </a:lnTo>
                  <a:lnTo>
                    <a:pt x="217" y="12"/>
                  </a:lnTo>
                  <a:lnTo>
                    <a:pt x="208" y="14"/>
                  </a:lnTo>
                  <a:lnTo>
                    <a:pt x="196" y="16"/>
                  </a:lnTo>
                  <a:lnTo>
                    <a:pt x="182" y="21"/>
                  </a:lnTo>
                  <a:lnTo>
                    <a:pt x="168" y="23"/>
                  </a:lnTo>
                  <a:lnTo>
                    <a:pt x="151" y="30"/>
                  </a:lnTo>
                  <a:lnTo>
                    <a:pt x="135" y="35"/>
                  </a:lnTo>
                  <a:lnTo>
                    <a:pt x="116" y="42"/>
                  </a:lnTo>
                  <a:lnTo>
                    <a:pt x="99" y="52"/>
                  </a:lnTo>
                  <a:lnTo>
                    <a:pt x="83" y="61"/>
                  </a:lnTo>
                  <a:lnTo>
                    <a:pt x="66" y="70"/>
                  </a:lnTo>
                  <a:lnTo>
                    <a:pt x="50" y="82"/>
                  </a:lnTo>
                  <a:lnTo>
                    <a:pt x="38" y="94"/>
                  </a:lnTo>
                  <a:lnTo>
                    <a:pt x="29" y="108"/>
                  </a:lnTo>
                  <a:lnTo>
                    <a:pt x="22" y="125"/>
                  </a:lnTo>
                  <a:lnTo>
                    <a:pt x="22" y="125"/>
                  </a:lnTo>
                  <a:lnTo>
                    <a:pt x="22" y="132"/>
                  </a:lnTo>
                  <a:lnTo>
                    <a:pt x="24" y="139"/>
                  </a:lnTo>
                  <a:lnTo>
                    <a:pt x="26" y="153"/>
                  </a:lnTo>
                  <a:lnTo>
                    <a:pt x="31" y="167"/>
                  </a:lnTo>
                  <a:lnTo>
                    <a:pt x="33" y="186"/>
                  </a:lnTo>
                  <a:lnTo>
                    <a:pt x="40" y="202"/>
                  </a:lnTo>
                  <a:lnTo>
                    <a:pt x="47" y="226"/>
                  </a:lnTo>
                  <a:lnTo>
                    <a:pt x="55" y="247"/>
                  </a:lnTo>
                  <a:lnTo>
                    <a:pt x="64" y="271"/>
                  </a:lnTo>
                  <a:lnTo>
                    <a:pt x="73" y="294"/>
                  </a:lnTo>
                  <a:lnTo>
                    <a:pt x="85" y="318"/>
                  </a:lnTo>
                  <a:lnTo>
                    <a:pt x="99" y="339"/>
                  </a:lnTo>
                  <a:lnTo>
                    <a:pt x="116" y="362"/>
                  </a:lnTo>
                  <a:lnTo>
                    <a:pt x="132" y="384"/>
                  </a:lnTo>
                  <a:lnTo>
                    <a:pt x="151" y="403"/>
                  </a:lnTo>
                  <a:lnTo>
                    <a:pt x="151" y="405"/>
                  </a:lnTo>
                  <a:lnTo>
                    <a:pt x="149" y="412"/>
                  </a:lnTo>
                  <a:lnTo>
                    <a:pt x="149" y="412"/>
                  </a:lnTo>
                  <a:lnTo>
                    <a:pt x="144" y="414"/>
                  </a:lnTo>
                  <a:lnTo>
                    <a:pt x="139" y="414"/>
                  </a:lnTo>
                  <a:lnTo>
                    <a:pt x="135" y="417"/>
                  </a:lnTo>
                  <a:lnTo>
                    <a:pt x="128" y="412"/>
                  </a:lnTo>
                  <a:lnTo>
                    <a:pt x="123" y="407"/>
                  </a:lnTo>
                  <a:lnTo>
                    <a:pt x="113" y="398"/>
                  </a:lnTo>
                  <a:lnTo>
                    <a:pt x="104" y="384"/>
                  </a:lnTo>
                  <a:lnTo>
                    <a:pt x="95" y="370"/>
                  </a:lnTo>
                  <a:lnTo>
                    <a:pt x="83" y="353"/>
                  </a:lnTo>
                  <a:lnTo>
                    <a:pt x="71" y="334"/>
                  </a:lnTo>
                  <a:lnTo>
                    <a:pt x="62" y="313"/>
                  </a:lnTo>
                  <a:lnTo>
                    <a:pt x="50" y="289"/>
                  </a:lnTo>
                  <a:lnTo>
                    <a:pt x="38" y="268"/>
                  </a:lnTo>
                  <a:lnTo>
                    <a:pt x="29" y="242"/>
                  </a:lnTo>
                  <a:lnTo>
                    <a:pt x="19" y="219"/>
                  </a:lnTo>
                  <a:lnTo>
                    <a:pt x="12" y="193"/>
                  </a:lnTo>
                  <a:lnTo>
                    <a:pt x="7" y="167"/>
                  </a:lnTo>
                  <a:lnTo>
                    <a:pt x="0" y="143"/>
                  </a:lnTo>
                  <a:lnTo>
                    <a:pt x="0" y="120"/>
                  </a:lnTo>
                  <a:lnTo>
                    <a:pt x="0" y="118"/>
                  </a:lnTo>
                  <a:lnTo>
                    <a:pt x="0" y="115"/>
                  </a:lnTo>
                  <a:lnTo>
                    <a:pt x="5" y="110"/>
                  </a:lnTo>
                  <a:lnTo>
                    <a:pt x="10" y="103"/>
                  </a:lnTo>
                  <a:lnTo>
                    <a:pt x="14" y="96"/>
                  </a:lnTo>
                  <a:lnTo>
                    <a:pt x="22" y="87"/>
                  </a:lnTo>
                  <a:lnTo>
                    <a:pt x="31" y="78"/>
                  </a:lnTo>
                  <a:lnTo>
                    <a:pt x="45" y="68"/>
                  </a:lnTo>
                  <a:lnTo>
                    <a:pt x="57" y="56"/>
                  </a:lnTo>
                  <a:lnTo>
                    <a:pt x="71" y="47"/>
                  </a:lnTo>
                  <a:lnTo>
                    <a:pt x="88" y="35"/>
                  </a:lnTo>
                  <a:lnTo>
                    <a:pt x="109" y="28"/>
                  </a:lnTo>
                  <a:lnTo>
                    <a:pt x="130" y="19"/>
                  </a:lnTo>
                  <a:lnTo>
                    <a:pt x="153" y="12"/>
                  </a:lnTo>
                  <a:lnTo>
                    <a:pt x="179" y="5"/>
                  </a:lnTo>
                  <a:lnTo>
                    <a:pt x="210" y="0"/>
                  </a:lnTo>
                  <a:lnTo>
                    <a:pt x="224" y="12"/>
                  </a:lnTo>
                  <a:lnTo>
                    <a:pt x="224" y="12"/>
                  </a:lnTo>
                  <a:close/>
                </a:path>
              </a:pathLst>
            </a:custGeom>
            <a:solidFill>
              <a:srgbClr val="CC734D"/>
            </a:solidFill>
            <a:ln>
              <a:noFill/>
            </a:ln>
            <a:extLst/>
          </p:spPr>
          <p:txBody>
            <a:bodyPr/>
            <a:lstStyle/>
            <a:p>
              <a:pPr fontAlgn="auto">
                <a:spcBef>
                  <a:spcPts val="0"/>
                </a:spcBef>
                <a:spcAft>
                  <a:spcPts val="0"/>
                </a:spcAft>
                <a:defRPr/>
              </a:pPr>
              <a:endParaRPr lang="en-US">
                <a:latin typeface="+mn-lt"/>
              </a:endParaRPr>
            </a:p>
          </p:txBody>
        </p:sp>
        <p:sp>
          <p:nvSpPr>
            <p:cNvPr id="30" name="Freeform 76"/>
            <p:cNvSpPr>
              <a:spLocks/>
            </p:cNvSpPr>
            <p:nvPr/>
          </p:nvSpPr>
          <p:spPr bwMode="auto">
            <a:xfrm>
              <a:off x="5253039" y="1761331"/>
              <a:ext cx="463550" cy="203200"/>
            </a:xfrm>
            <a:custGeom>
              <a:avLst/>
              <a:gdLst>
                <a:gd name="T0" fmla="*/ 0 w 292"/>
                <a:gd name="T1" fmla="*/ 109 h 128"/>
                <a:gd name="T2" fmla="*/ 0 w 292"/>
                <a:gd name="T3" fmla="*/ 106 h 128"/>
                <a:gd name="T4" fmla="*/ 5 w 292"/>
                <a:gd name="T5" fmla="*/ 104 h 128"/>
                <a:gd name="T6" fmla="*/ 10 w 292"/>
                <a:gd name="T7" fmla="*/ 95 h 128"/>
                <a:gd name="T8" fmla="*/ 19 w 292"/>
                <a:gd name="T9" fmla="*/ 88 h 128"/>
                <a:gd name="T10" fmla="*/ 31 w 292"/>
                <a:gd name="T11" fmla="*/ 78 h 128"/>
                <a:gd name="T12" fmla="*/ 45 w 292"/>
                <a:gd name="T13" fmla="*/ 66 h 128"/>
                <a:gd name="T14" fmla="*/ 59 w 292"/>
                <a:gd name="T15" fmla="*/ 55 h 128"/>
                <a:gd name="T16" fmla="*/ 80 w 292"/>
                <a:gd name="T17" fmla="*/ 43 h 128"/>
                <a:gd name="T18" fmla="*/ 99 w 292"/>
                <a:gd name="T19" fmla="*/ 31 h 128"/>
                <a:gd name="T20" fmla="*/ 123 w 292"/>
                <a:gd name="T21" fmla="*/ 22 h 128"/>
                <a:gd name="T22" fmla="*/ 146 w 292"/>
                <a:gd name="T23" fmla="*/ 12 h 128"/>
                <a:gd name="T24" fmla="*/ 172 w 292"/>
                <a:gd name="T25" fmla="*/ 5 h 128"/>
                <a:gd name="T26" fmla="*/ 198 w 292"/>
                <a:gd name="T27" fmla="*/ 0 h 128"/>
                <a:gd name="T28" fmla="*/ 229 w 292"/>
                <a:gd name="T29" fmla="*/ 0 h 128"/>
                <a:gd name="T30" fmla="*/ 259 w 292"/>
                <a:gd name="T31" fmla="*/ 3 h 128"/>
                <a:gd name="T32" fmla="*/ 292 w 292"/>
                <a:gd name="T33" fmla="*/ 8 h 128"/>
                <a:gd name="T34" fmla="*/ 292 w 292"/>
                <a:gd name="T35" fmla="*/ 10 h 128"/>
                <a:gd name="T36" fmla="*/ 290 w 292"/>
                <a:gd name="T37" fmla="*/ 15 h 128"/>
                <a:gd name="T38" fmla="*/ 285 w 292"/>
                <a:gd name="T39" fmla="*/ 22 h 128"/>
                <a:gd name="T40" fmla="*/ 280 w 292"/>
                <a:gd name="T41" fmla="*/ 31 h 128"/>
                <a:gd name="T42" fmla="*/ 271 w 292"/>
                <a:gd name="T43" fmla="*/ 43 h 128"/>
                <a:gd name="T44" fmla="*/ 264 w 292"/>
                <a:gd name="T45" fmla="*/ 55 h 128"/>
                <a:gd name="T46" fmla="*/ 250 w 292"/>
                <a:gd name="T47" fmla="*/ 69 h 128"/>
                <a:gd name="T48" fmla="*/ 238 w 292"/>
                <a:gd name="T49" fmla="*/ 83 h 128"/>
                <a:gd name="T50" fmla="*/ 219 w 292"/>
                <a:gd name="T51" fmla="*/ 92 h 128"/>
                <a:gd name="T52" fmla="*/ 200 w 292"/>
                <a:gd name="T53" fmla="*/ 106 h 128"/>
                <a:gd name="T54" fmla="*/ 179 w 292"/>
                <a:gd name="T55" fmla="*/ 113 h 128"/>
                <a:gd name="T56" fmla="*/ 153 w 292"/>
                <a:gd name="T57" fmla="*/ 123 h 128"/>
                <a:gd name="T58" fmla="*/ 125 w 292"/>
                <a:gd name="T59" fmla="*/ 125 h 128"/>
                <a:gd name="T60" fmla="*/ 94 w 292"/>
                <a:gd name="T61" fmla="*/ 128 h 128"/>
                <a:gd name="T62" fmla="*/ 61 w 292"/>
                <a:gd name="T63" fmla="*/ 123 h 128"/>
                <a:gd name="T64" fmla="*/ 26 w 292"/>
                <a:gd name="T65" fmla="*/ 118 h 128"/>
                <a:gd name="T66" fmla="*/ 0 w 292"/>
                <a:gd name="T67" fmla="*/ 109 h 128"/>
                <a:gd name="T68" fmla="*/ 0 w 292"/>
                <a:gd name="T69" fmla="*/ 10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 h="128">
                  <a:moveTo>
                    <a:pt x="0" y="109"/>
                  </a:moveTo>
                  <a:lnTo>
                    <a:pt x="0" y="106"/>
                  </a:lnTo>
                  <a:lnTo>
                    <a:pt x="5" y="104"/>
                  </a:lnTo>
                  <a:lnTo>
                    <a:pt x="10" y="95"/>
                  </a:lnTo>
                  <a:lnTo>
                    <a:pt x="19" y="88"/>
                  </a:lnTo>
                  <a:lnTo>
                    <a:pt x="31" y="78"/>
                  </a:lnTo>
                  <a:lnTo>
                    <a:pt x="45" y="66"/>
                  </a:lnTo>
                  <a:lnTo>
                    <a:pt x="59" y="55"/>
                  </a:lnTo>
                  <a:lnTo>
                    <a:pt x="80" y="43"/>
                  </a:lnTo>
                  <a:lnTo>
                    <a:pt x="99" y="31"/>
                  </a:lnTo>
                  <a:lnTo>
                    <a:pt x="123" y="22"/>
                  </a:lnTo>
                  <a:lnTo>
                    <a:pt x="146" y="12"/>
                  </a:lnTo>
                  <a:lnTo>
                    <a:pt x="172" y="5"/>
                  </a:lnTo>
                  <a:lnTo>
                    <a:pt x="198" y="0"/>
                  </a:lnTo>
                  <a:lnTo>
                    <a:pt x="229" y="0"/>
                  </a:lnTo>
                  <a:lnTo>
                    <a:pt x="259" y="3"/>
                  </a:lnTo>
                  <a:lnTo>
                    <a:pt x="292" y="8"/>
                  </a:lnTo>
                  <a:lnTo>
                    <a:pt x="292" y="10"/>
                  </a:lnTo>
                  <a:lnTo>
                    <a:pt x="290" y="15"/>
                  </a:lnTo>
                  <a:lnTo>
                    <a:pt x="285" y="22"/>
                  </a:lnTo>
                  <a:lnTo>
                    <a:pt x="280" y="31"/>
                  </a:lnTo>
                  <a:lnTo>
                    <a:pt x="271" y="43"/>
                  </a:lnTo>
                  <a:lnTo>
                    <a:pt x="264" y="55"/>
                  </a:lnTo>
                  <a:lnTo>
                    <a:pt x="250" y="69"/>
                  </a:lnTo>
                  <a:lnTo>
                    <a:pt x="238" y="83"/>
                  </a:lnTo>
                  <a:lnTo>
                    <a:pt x="219" y="92"/>
                  </a:lnTo>
                  <a:lnTo>
                    <a:pt x="200" y="106"/>
                  </a:lnTo>
                  <a:lnTo>
                    <a:pt x="179" y="113"/>
                  </a:lnTo>
                  <a:lnTo>
                    <a:pt x="153" y="123"/>
                  </a:lnTo>
                  <a:lnTo>
                    <a:pt x="125" y="125"/>
                  </a:lnTo>
                  <a:lnTo>
                    <a:pt x="94" y="128"/>
                  </a:lnTo>
                  <a:lnTo>
                    <a:pt x="61" y="123"/>
                  </a:lnTo>
                  <a:lnTo>
                    <a:pt x="26" y="118"/>
                  </a:lnTo>
                  <a:lnTo>
                    <a:pt x="0" y="109"/>
                  </a:lnTo>
                  <a:lnTo>
                    <a:pt x="0" y="109"/>
                  </a:lnTo>
                  <a:close/>
                </a:path>
              </a:pathLst>
            </a:custGeom>
            <a:solidFill>
              <a:srgbClr val="FFE8E8"/>
            </a:solidFill>
            <a:ln>
              <a:noFill/>
            </a:ln>
            <a:extLst/>
          </p:spPr>
          <p:txBody>
            <a:bodyPr/>
            <a:lstStyle/>
            <a:p>
              <a:pPr fontAlgn="auto">
                <a:spcBef>
                  <a:spcPts val="0"/>
                </a:spcBef>
                <a:spcAft>
                  <a:spcPts val="0"/>
                </a:spcAft>
                <a:defRPr/>
              </a:pPr>
              <a:endParaRPr lang="en-US">
                <a:latin typeface="+mn-lt"/>
              </a:endParaRPr>
            </a:p>
          </p:txBody>
        </p:sp>
        <p:sp>
          <p:nvSpPr>
            <p:cNvPr id="31" name="Freeform 77"/>
            <p:cNvSpPr>
              <a:spLocks/>
            </p:cNvSpPr>
            <p:nvPr/>
          </p:nvSpPr>
          <p:spPr bwMode="auto">
            <a:xfrm>
              <a:off x="5343526" y="1802606"/>
              <a:ext cx="298450" cy="127000"/>
            </a:xfrm>
            <a:custGeom>
              <a:avLst/>
              <a:gdLst>
                <a:gd name="T0" fmla="*/ 0 w 188"/>
                <a:gd name="T1" fmla="*/ 66 h 80"/>
                <a:gd name="T2" fmla="*/ 0 w 188"/>
                <a:gd name="T3" fmla="*/ 66 h 80"/>
                <a:gd name="T4" fmla="*/ 2 w 188"/>
                <a:gd name="T5" fmla="*/ 64 h 80"/>
                <a:gd name="T6" fmla="*/ 4 w 188"/>
                <a:gd name="T7" fmla="*/ 59 h 80"/>
                <a:gd name="T8" fmla="*/ 14 w 188"/>
                <a:gd name="T9" fmla="*/ 57 h 80"/>
                <a:gd name="T10" fmla="*/ 21 w 188"/>
                <a:gd name="T11" fmla="*/ 52 h 80"/>
                <a:gd name="T12" fmla="*/ 30 w 188"/>
                <a:gd name="T13" fmla="*/ 45 h 80"/>
                <a:gd name="T14" fmla="*/ 40 w 188"/>
                <a:gd name="T15" fmla="*/ 40 h 80"/>
                <a:gd name="T16" fmla="*/ 54 w 188"/>
                <a:gd name="T17" fmla="*/ 36 h 80"/>
                <a:gd name="T18" fmla="*/ 66 w 188"/>
                <a:gd name="T19" fmla="*/ 29 h 80"/>
                <a:gd name="T20" fmla="*/ 80 w 188"/>
                <a:gd name="T21" fmla="*/ 22 h 80"/>
                <a:gd name="T22" fmla="*/ 96 w 188"/>
                <a:gd name="T23" fmla="*/ 14 h 80"/>
                <a:gd name="T24" fmla="*/ 113 w 188"/>
                <a:gd name="T25" fmla="*/ 12 h 80"/>
                <a:gd name="T26" fmla="*/ 129 w 188"/>
                <a:gd name="T27" fmla="*/ 5 h 80"/>
                <a:gd name="T28" fmla="*/ 148 w 188"/>
                <a:gd name="T29" fmla="*/ 3 h 80"/>
                <a:gd name="T30" fmla="*/ 167 w 188"/>
                <a:gd name="T31" fmla="*/ 0 h 80"/>
                <a:gd name="T32" fmla="*/ 188 w 188"/>
                <a:gd name="T33" fmla="*/ 0 h 80"/>
                <a:gd name="T34" fmla="*/ 186 w 188"/>
                <a:gd name="T35" fmla="*/ 0 h 80"/>
                <a:gd name="T36" fmla="*/ 186 w 188"/>
                <a:gd name="T37" fmla="*/ 5 h 80"/>
                <a:gd name="T38" fmla="*/ 181 w 188"/>
                <a:gd name="T39" fmla="*/ 10 h 80"/>
                <a:gd name="T40" fmla="*/ 181 w 188"/>
                <a:gd name="T41" fmla="*/ 14 h 80"/>
                <a:gd name="T42" fmla="*/ 176 w 188"/>
                <a:gd name="T43" fmla="*/ 22 h 80"/>
                <a:gd name="T44" fmla="*/ 169 w 188"/>
                <a:gd name="T45" fmla="*/ 31 h 80"/>
                <a:gd name="T46" fmla="*/ 162 w 188"/>
                <a:gd name="T47" fmla="*/ 40 h 80"/>
                <a:gd name="T48" fmla="*/ 155 w 188"/>
                <a:gd name="T49" fmla="*/ 50 h 80"/>
                <a:gd name="T50" fmla="*/ 143 w 188"/>
                <a:gd name="T51" fmla="*/ 57 h 80"/>
                <a:gd name="T52" fmla="*/ 132 w 188"/>
                <a:gd name="T53" fmla="*/ 64 h 80"/>
                <a:gd name="T54" fmla="*/ 117 w 188"/>
                <a:gd name="T55" fmla="*/ 69 h 80"/>
                <a:gd name="T56" fmla="*/ 103 w 188"/>
                <a:gd name="T57" fmla="*/ 76 h 80"/>
                <a:gd name="T58" fmla="*/ 84 w 188"/>
                <a:gd name="T59" fmla="*/ 80 h 80"/>
                <a:gd name="T60" fmla="*/ 66 w 188"/>
                <a:gd name="T61" fmla="*/ 80 h 80"/>
                <a:gd name="T62" fmla="*/ 42 w 188"/>
                <a:gd name="T63" fmla="*/ 80 h 80"/>
                <a:gd name="T64" fmla="*/ 18 w 188"/>
                <a:gd name="T65" fmla="*/ 78 h 80"/>
                <a:gd name="T66" fmla="*/ 0 w 188"/>
                <a:gd name="T67" fmla="*/ 66 h 80"/>
                <a:gd name="T68" fmla="*/ 0 w 188"/>
                <a:gd name="T6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 h="80">
                  <a:moveTo>
                    <a:pt x="0" y="66"/>
                  </a:moveTo>
                  <a:lnTo>
                    <a:pt x="0" y="66"/>
                  </a:lnTo>
                  <a:lnTo>
                    <a:pt x="2" y="64"/>
                  </a:lnTo>
                  <a:lnTo>
                    <a:pt x="4" y="59"/>
                  </a:lnTo>
                  <a:lnTo>
                    <a:pt x="14" y="57"/>
                  </a:lnTo>
                  <a:lnTo>
                    <a:pt x="21" y="52"/>
                  </a:lnTo>
                  <a:lnTo>
                    <a:pt x="30" y="45"/>
                  </a:lnTo>
                  <a:lnTo>
                    <a:pt x="40" y="40"/>
                  </a:lnTo>
                  <a:lnTo>
                    <a:pt x="54" y="36"/>
                  </a:lnTo>
                  <a:lnTo>
                    <a:pt x="66" y="29"/>
                  </a:lnTo>
                  <a:lnTo>
                    <a:pt x="80" y="22"/>
                  </a:lnTo>
                  <a:lnTo>
                    <a:pt x="96" y="14"/>
                  </a:lnTo>
                  <a:lnTo>
                    <a:pt x="113" y="12"/>
                  </a:lnTo>
                  <a:lnTo>
                    <a:pt x="129" y="5"/>
                  </a:lnTo>
                  <a:lnTo>
                    <a:pt x="148" y="3"/>
                  </a:lnTo>
                  <a:lnTo>
                    <a:pt x="167" y="0"/>
                  </a:lnTo>
                  <a:lnTo>
                    <a:pt x="188" y="0"/>
                  </a:lnTo>
                  <a:lnTo>
                    <a:pt x="186" y="0"/>
                  </a:lnTo>
                  <a:lnTo>
                    <a:pt x="186" y="5"/>
                  </a:lnTo>
                  <a:lnTo>
                    <a:pt x="181" y="10"/>
                  </a:lnTo>
                  <a:lnTo>
                    <a:pt x="181" y="14"/>
                  </a:lnTo>
                  <a:lnTo>
                    <a:pt x="176" y="22"/>
                  </a:lnTo>
                  <a:lnTo>
                    <a:pt x="169" y="31"/>
                  </a:lnTo>
                  <a:lnTo>
                    <a:pt x="162" y="40"/>
                  </a:lnTo>
                  <a:lnTo>
                    <a:pt x="155" y="50"/>
                  </a:lnTo>
                  <a:lnTo>
                    <a:pt x="143" y="57"/>
                  </a:lnTo>
                  <a:lnTo>
                    <a:pt x="132" y="64"/>
                  </a:lnTo>
                  <a:lnTo>
                    <a:pt x="117" y="69"/>
                  </a:lnTo>
                  <a:lnTo>
                    <a:pt x="103" y="76"/>
                  </a:lnTo>
                  <a:lnTo>
                    <a:pt x="84" y="80"/>
                  </a:lnTo>
                  <a:lnTo>
                    <a:pt x="66" y="80"/>
                  </a:lnTo>
                  <a:lnTo>
                    <a:pt x="42" y="80"/>
                  </a:lnTo>
                  <a:lnTo>
                    <a:pt x="18" y="78"/>
                  </a:lnTo>
                  <a:lnTo>
                    <a:pt x="0" y="66"/>
                  </a:lnTo>
                  <a:lnTo>
                    <a:pt x="0" y="66"/>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32" name="Freeform 78"/>
            <p:cNvSpPr>
              <a:spLocks/>
            </p:cNvSpPr>
            <p:nvPr/>
          </p:nvSpPr>
          <p:spPr bwMode="auto">
            <a:xfrm>
              <a:off x="4919664" y="2016918"/>
              <a:ext cx="168275" cy="127000"/>
            </a:xfrm>
            <a:custGeom>
              <a:avLst/>
              <a:gdLst>
                <a:gd name="T0" fmla="*/ 0 w 106"/>
                <a:gd name="T1" fmla="*/ 2 h 80"/>
                <a:gd name="T2" fmla="*/ 0 w 106"/>
                <a:gd name="T3" fmla="*/ 0 h 80"/>
                <a:gd name="T4" fmla="*/ 5 w 106"/>
                <a:gd name="T5" fmla="*/ 0 h 80"/>
                <a:gd name="T6" fmla="*/ 8 w 106"/>
                <a:gd name="T7" fmla="*/ 0 h 80"/>
                <a:gd name="T8" fmla="*/ 15 w 106"/>
                <a:gd name="T9" fmla="*/ 0 h 80"/>
                <a:gd name="T10" fmla="*/ 19 w 106"/>
                <a:gd name="T11" fmla="*/ 0 h 80"/>
                <a:gd name="T12" fmla="*/ 26 w 106"/>
                <a:gd name="T13" fmla="*/ 0 h 80"/>
                <a:gd name="T14" fmla="*/ 36 w 106"/>
                <a:gd name="T15" fmla="*/ 0 h 80"/>
                <a:gd name="T16" fmla="*/ 45 w 106"/>
                <a:gd name="T17" fmla="*/ 0 h 80"/>
                <a:gd name="T18" fmla="*/ 52 w 106"/>
                <a:gd name="T19" fmla="*/ 0 h 80"/>
                <a:gd name="T20" fmla="*/ 62 w 106"/>
                <a:gd name="T21" fmla="*/ 0 h 80"/>
                <a:gd name="T22" fmla="*/ 71 w 106"/>
                <a:gd name="T23" fmla="*/ 0 h 80"/>
                <a:gd name="T24" fmla="*/ 81 w 106"/>
                <a:gd name="T25" fmla="*/ 0 h 80"/>
                <a:gd name="T26" fmla="*/ 88 w 106"/>
                <a:gd name="T27" fmla="*/ 0 h 80"/>
                <a:gd name="T28" fmla="*/ 95 w 106"/>
                <a:gd name="T29" fmla="*/ 2 h 80"/>
                <a:gd name="T30" fmla="*/ 102 w 106"/>
                <a:gd name="T31" fmla="*/ 4 h 80"/>
                <a:gd name="T32" fmla="*/ 106 w 106"/>
                <a:gd name="T33" fmla="*/ 7 h 80"/>
                <a:gd name="T34" fmla="*/ 104 w 106"/>
                <a:gd name="T35" fmla="*/ 9 h 80"/>
                <a:gd name="T36" fmla="*/ 102 w 106"/>
                <a:gd name="T37" fmla="*/ 18 h 80"/>
                <a:gd name="T38" fmla="*/ 97 w 106"/>
                <a:gd name="T39" fmla="*/ 23 h 80"/>
                <a:gd name="T40" fmla="*/ 95 w 106"/>
                <a:gd name="T41" fmla="*/ 30 h 80"/>
                <a:gd name="T42" fmla="*/ 90 w 106"/>
                <a:gd name="T43" fmla="*/ 37 h 80"/>
                <a:gd name="T44" fmla="*/ 88 w 106"/>
                <a:gd name="T45" fmla="*/ 44 h 80"/>
                <a:gd name="T46" fmla="*/ 81 w 106"/>
                <a:gd name="T47" fmla="*/ 51 h 80"/>
                <a:gd name="T48" fmla="*/ 76 w 106"/>
                <a:gd name="T49" fmla="*/ 58 h 80"/>
                <a:gd name="T50" fmla="*/ 71 w 106"/>
                <a:gd name="T51" fmla="*/ 63 h 80"/>
                <a:gd name="T52" fmla="*/ 66 w 106"/>
                <a:gd name="T53" fmla="*/ 70 h 80"/>
                <a:gd name="T54" fmla="*/ 55 w 106"/>
                <a:gd name="T55" fmla="*/ 77 h 80"/>
                <a:gd name="T56" fmla="*/ 45 w 106"/>
                <a:gd name="T57" fmla="*/ 80 h 80"/>
                <a:gd name="T58" fmla="*/ 22 w 106"/>
                <a:gd name="T59" fmla="*/ 42 h 80"/>
                <a:gd name="T60" fmla="*/ 0 w 106"/>
                <a:gd name="T61" fmla="*/ 2 h 80"/>
                <a:gd name="T62" fmla="*/ 0 w 106"/>
                <a:gd name="T6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80">
                  <a:moveTo>
                    <a:pt x="0" y="2"/>
                  </a:moveTo>
                  <a:lnTo>
                    <a:pt x="0" y="0"/>
                  </a:lnTo>
                  <a:lnTo>
                    <a:pt x="5" y="0"/>
                  </a:lnTo>
                  <a:lnTo>
                    <a:pt x="8" y="0"/>
                  </a:lnTo>
                  <a:lnTo>
                    <a:pt x="15" y="0"/>
                  </a:lnTo>
                  <a:lnTo>
                    <a:pt x="19" y="0"/>
                  </a:lnTo>
                  <a:lnTo>
                    <a:pt x="26" y="0"/>
                  </a:lnTo>
                  <a:lnTo>
                    <a:pt x="36" y="0"/>
                  </a:lnTo>
                  <a:lnTo>
                    <a:pt x="45" y="0"/>
                  </a:lnTo>
                  <a:lnTo>
                    <a:pt x="52" y="0"/>
                  </a:lnTo>
                  <a:lnTo>
                    <a:pt x="62" y="0"/>
                  </a:lnTo>
                  <a:lnTo>
                    <a:pt x="71" y="0"/>
                  </a:lnTo>
                  <a:lnTo>
                    <a:pt x="81" y="0"/>
                  </a:lnTo>
                  <a:lnTo>
                    <a:pt x="88" y="0"/>
                  </a:lnTo>
                  <a:lnTo>
                    <a:pt x="95" y="2"/>
                  </a:lnTo>
                  <a:lnTo>
                    <a:pt x="102" y="4"/>
                  </a:lnTo>
                  <a:lnTo>
                    <a:pt x="106" y="7"/>
                  </a:lnTo>
                  <a:lnTo>
                    <a:pt x="104" y="9"/>
                  </a:lnTo>
                  <a:lnTo>
                    <a:pt x="102" y="18"/>
                  </a:lnTo>
                  <a:lnTo>
                    <a:pt x="97" y="23"/>
                  </a:lnTo>
                  <a:lnTo>
                    <a:pt x="95" y="30"/>
                  </a:lnTo>
                  <a:lnTo>
                    <a:pt x="90" y="37"/>
                  </a:lnTo>
                  <a:lnTo>
                    <a:pt x="88" y="44"/>
                  </a:lnTo>
                  <a:lnTo>
                    <a:pt x="81" y="51"/>
                  </a:lnTo>
                  <a:lnTo>
                    <a:pt x="76" y="58"/>
                  </a:lnTo>
                  <a:lnTo>
                    <a:pt x="71" y="63"/>
                  </a:lnTo>
                  <a:lnTo>
                    <a:pt x="66" y="70"/>
                  </a:lnTo>
                  <a:lnTo>
                    <a:pt x="55" y="77"/>
                  </a:lnTo>
                  <a:lnTo>
                    <a:pt x="45" y="80"/>
                  </a:lnTo>
                  <a:lnTo>
                    <a:pt x="22" y="42"/>
                  </a:lnTo>
                  <a:lnTo>
                    <a:pt x="0" y="2"/>
                  </a:lnTo>
                  <a:lnTo>
                    <a:pt x="0" y="2"/>
                  </a:lnTo>
                  <a:close/>
                </a:path>
              </a:pathLst>
            </a:custGeom>
            <a:solidFill>
              <a:srgbClr val="FFE8E8"/>
            </a:solidFill>
            <a:ln>
              <a:noFill/>
            </a:ln>
            <a:extLst/>
          </p:spPr>
          <p:txBody>
            <a:bodyPr/>
            <a:lstStyle/>
            <a:p>
              <a:pPr fontAlgn="auto">
                <a:spcBef>
                  <a:spcPts val="0"/>
                </a:spcBef>
                <a:spcAft>
                  <a:spcPts val="0"/>
                </a:spcAft>
                <a:defRPr/>
              </a:pPr>
              <a:endParaRPr lang="en-US">
                <a:latin typeface="+mn-lt"/>
              </a:endParaRPr>
            </a:p>
          </p:txBody>
        </p:sp>
        <p:sp>
          <p:nvSpPr>
            <p:cNvPr id="33" name="Freeform 79"/>
            <p:cNvSpPr>
              <a:spLocks/>
            </p:cNvSpPr>
            <p:nvPr/>
          </p:nvSpPr>
          <p:spPr bwMode="auto">
            <a:xfrm>
              <a:off x="4943476" y="2053431"/>
              <a:ext cx="100013" cy="71438"/>
            </a:xfrm>
            <a:custGeom>
              <a:avLst/>
              <a:gdLst>
                <a:gd name="T0" fmla="*/ 0 w 63"/>
                <a:gd name="T1" fmla="*/ 0 h 45"/>
                <a:gd name="T2" fmla="*/ 63 w 63"/>
                <a:gd name="T3" fmla="*/ 0 h 45"/>
                <a:gd name="T4" fmla="*/ 61 w 63"/>
                <a:gd name="T5" fmla="*/ 3 h 45"/>
                <a:gd name="T6" fmla="*/ 58 w 63"/>
                <a:gd name="T7" fmla="*/ 7 h 45"/>
                <a:gd name="T8" fmla="*/ 51 w 63"/>
                <a:gd name="T9" fmla="*/ 14 h 45"/>
                <a:gd name="T10" fmla="*/ 47 w 63"/>
                <a:gd name="T11" fmla="*/ 21 h 45"/>
                <a:gd name="T12" fmla="*/ 40 w 63"/>
                <a:gd name="T13" fmla="*/ 28 h 45"/>
                <a:gd name="T14" fmla="*/ 33 w 63"/>
                <a:gd name="T15" fmla="*/ 38 h 45"/>
                <a:gd name="T16" fmla="*/ 26 w 63"/>
                <a:gd name="T17" fmla="*/ 43 h 45"/>
                <a:gd name="T18" fmla="*/ 18 w 63"/>
                <a:gd name="T19" fmla="*/ 45 h 45"/>
                <a:gd name="T20" fmla="*/ 0 w 63"/>
                <a:gd name="T21" fmla="*/ 0 h 45"/>
                <a:gd name="T22" fmla="*/ 0 w 63"/>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45">
                  <a:moveTo>
                    <a:pt x="0" y="0"/>
                  </a:moveTo>
                  <a:lnTo>
                    <a:pt x="63" y="0"/>
                  </a:lnTo>
                  <a:lnTo>
                    <a:pt x="61" y="3"/>
                  </a:lnTo>
                  <a:lnTo>
                    <a:pt x="58" y="7"/>
                  </a:lnTo>
                  <a:lnTo>
                    <a:pt x="51" y="14"/>
                  </a:lnTo>
                  <a:lnTo>
                    <a:pt x="47" y="21"/>
                  </a:lnTo>
                  <a:lnTo>
                    <a:pt x="40" y="28"/>
                  </a:lnTo>
                  <a:lnTo>
                    <a:pt x="33" y="38"/>
                  </a:lnTo>
                  <a:lnTo>
                    <a:pt x="26" y="43"/>
                  </a:lnTo>
                  <a:lnTo>
                    <a:pt x="18" y="45"/>
                  </a:lnTo>
                  <a:lnTo>
                    <a:pt x="0" y="0"/>
                  </a:lnTo>
                  <a:lnTo>
                    <a:pt x="0" y="0"/>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34" name="Freeform 80"/>
            <p:cNvSpPr>
              <a:spLocks/>
            </p:cNvSpPr>
            <p:nvPr/>
          </p:nvSpPr>
          <p:spPr bwMode="auto">
            <a:xfrm>
              <a:off x="5451476" y="1848643"/>
              <a:ext cx="74613" cy="69850"/>
            </a:xfrm>
            <a:custGeom>
              <a:avLst/>
              <a:gdLst>
                <a:gd name="T0" fmla="*/ 21 w 47"/>
                <a:gd name="T1" fmla="*/ 44 h 44"/>
                <a:gd name="T2" fmla="*/ 28 w 47"/>
                <a:gd name="T3" fmla="*/ 44 h 44"/>
                <a:gd name="T4" fmla="*/ 35 w 47"/>
                <a:gd name="T5" fmla="*/ 40 h 44"/>
                <a:gd name="T6" fmla="*/ 42 w 47"/>
                <a:gd name="T7" fmla="*/ 35 h 44"/>
                <a:gd name="T8" fmla="*/ 47 w 47"/>
                <a:gd name="T9" fmla="*/ 26 h 44"/>
                <a:gd name="T10" fmla="*/ 47 w 47"/>
                <a:gd name="T11" fmla="*/ 16 h 44"/>
                <a:gd name="T12" fmla="*/ 42 w 47"/>
                <a:gd name="T13" fmla="*/ 9 h 44"/>
                <a:gd name="T14" fmla="*/ 35 w 47"/>
                <a:gd name="T15" fmla="*/ 2 h 44"/>
                <a:gd name="T16" fmla="*/ 28 w 47"/>
                <a:gd name="T17" fmla="*/ 0 h 44"/>
                <a:gd name="T18" fmla="*/ 19 w 47"/>
                <a:gd name="T19" fmla="*/ 0 h 44"/>
                <a:gd name="T20" fmla="*/ 9 w 47"/>
                <a:gd name="T21" fmla="*/ 2 h 44"/>
                <a:gd name="T22" fmla="*/ 5 w 47"/>
                <a:gd name="T23" fmla="*/ 7 h 44"/>
                <a:gd name="T24" fmla="*/ 2 w 47"/>
                <a:gd name="T25" fmla="*/ 16 h 44"/>
                <a:gd name="T26" fmla="*/ 0 w 47"/>
                <a:gd name="T27" fmla="*/ 26 h 44"/>
                <a:gd name="T28" fmla="*/ 5 w 47"/>
                <a:gd name="T29" fmla="*/ 35 h 44"/>
                <a:gd name="T30" fmla="*/ 9 w 47"/>
                <a:gd name="T31" fmla="*/ 40 h 44"/>
                <a:gd name="T32" fmla="*/ 21 w 47"/>
                <a:gd name="T33" fmla="*/ 44 h 44"/>
                <a:gd name="T34" fmla="*/ 21 w 47"/>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44">
                  <a:moveTo>
                    <a:pt x="21" y="44"/>
                  </a:moveTo>
                  <a:lnTo>
                    <a:pt x="28" y="44"/>
                  </a:lnTo>
                  <a:lnTo>
                    <a:pt x="35" y="40"/>
                  </a:lnTo>
                  <a:lnTo>
                    <a:pt x="42" y="35"/>
                  </a:lnTo>
                  <a:lnTo>
                    <a:pt x="47" y="26"/>
                  </a:lnTo>
                  <a:lnTo>
                    <a:pt x="47" y="16"/>
                  </a:lnTo>
                  <a:lnTo>
                    <a:pt x="42" y="9"/>
                  </a:lnTo>
                  <a:lnTo>
                    <a:pt x="35" y="2"/>
                  </a:lnTo>
                  <a:lnTo>
                    <a:pt x="28" y="0"/>
                  </a:lnTo>
                  <a:lnTo>
                    <a:pt x="19" y="0"/>
                  </a:lnTo>
                  <a:lnTo>
                    <a:pt x="9" y="2"/>
                  </a:lnTo>
                  <a:lnTo>
                    <a:pt x="5" y="7"/>
                  </a:lnTo>
                  <a:lnTo>
                    <a:pt x="2" y="16"/>
                  </a:lnTo>
                  <a:lnTo>
                    <a:pt x="0" y="26"/>
                  </a:lnTo>
                  <a:lnTo>
                    <a:pt x="5" y="35"/>
                  </a:lnTo>
                  <a:lnTo>
                    <a:pt x="9" y="40"/>
                  </a:lnTo>
                  <a:lnTo>
                    <a:pt x="21" y="44"/>
                  </a:lnTo>
                  <a:lnTo>
                    <a:pt x="21" y="44"/>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35" name="Freeform 81"/>
            <p:cNvSpPr>
              <a:spLocks/>
            </p:cNvSpPr>
            <p:nvPr/>
          </p:nvSpPr>
          <p:spPr bwMode="auto">
            <a:xfrm>
              <a:off x="4946651" y="2061368"/>
              <a:ext cx="55563" cy="52388"/>
            </a:xfrm>
            <a:custGeom>
              <a:avLst/>
              <a:gdLst>
                <a:gd name="T0" fmla="*/ 16 w 35"/>
                <a:gd name="T1" fmla="*/ 33 h 33"/>
                <a:gd name="T2" fmla="*/ 21 w 35"/>
                <a:gd name="T3" fmla="*/ 33 h 33"/>
                <a:gd name="T4" fmla="*/ 28 w 35"/>
                <a:gd name="T5" fmla="*/ 30 h 33"/>
                <a:gd name="T6" fmla="*/ 31 w 35"/>
                <a:gd name="T7" fmla="*/ 26 h 33"/>
                <a:gd name="T8" fmla="*/ 35 w 35"/>
                <a:gd name="T9" fmla="*/ 21 h 33"/>
                <a:gd name="T10" fmla="*/ 33 w 35"/>
                <a:gd name="T11" fmla="*/ 14 h 33"/>
                <a:gd name="T12" fmla="*/ 31 w 35"/>
                <a:gd name="T13" fmla="*/ 7 h 33"/>
                <a:gd name="T14" fmla="*/ 26 w 35"/>
                <a:gd name="T15" fmla="*/ 2 h 33"/>
                <a:gd name="T16" fmla="*/ 21 w 35"/>
                <a:gd name="T17" fmla="*/ 0 h 33"/>
                <a:gd name="T18" fmla="*/ 14 w 35"/>
                <a:gd name="T19" fmla="*/ 0 h 33"/>
                <a:gd name="T20" fmla="*/ 7 w 35"/>
                <a:gd name="T21" fmla="*/ 2 h 33"/>
                <a:gd name="T22" fmla="*/ 2 w 35"/>
                <a:gd name="T23" fmla="*/ 7 h 33"/>
                <a:gd name="T24" fmla="*/ 0 w 35"/>
                <a:gd name="T25" fmla="*/ 14 h 33"/>
                <a:gd name="T26" fmla="*/ 0 w 35"/>
                <a:gd name="T27" fmla="*/ 19 h 33"/>
                <a:gd name="T28" fmla="*/ 5 w 35"/>
                <a:gd name="T29" fmla="*/ 26 h 33"/>
                <a:gd name="T30" fmla="*/ 7 w 35"/>
                <a:gd name="T31" fmla="*/ 30 h 33"/>
                <a:gd name="T32" fmla="*/ 16 w 35"/>
                <a:gd name="T33" fmla="*/ 33 h 33"/>
                <a:gd name="T34" fmla="*/ 16 w 35"/>
                <a:gd name="T3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3">
                  <a:moveTo>
                    <a:pt x="16" y="33"/>
                  </a:moveTo>
                  <a:lnTo>
                    <a:pt x="21" y="33"/>
                  </a:lnTo>
                  <a:lnTo>
                    <a:pt x="28" y="30"/>
                  </a:lnTo>
                  <a:lnTo>
                    <a:pt x="31" y="26"/>
                  </a:lnTo>
                  <a:lnTo>
                    <a:pt x="35" y="21"/>
                  </a:lnTo>
                  <a:lnTo>
                    <a:pt x="33" y="14"/>
                  </a:lnTo>
                  <a:lnTo>
                    <a:pt x="31" y="7"/>
                  </a:lnTo>
                  <a:lnTo>
                    <a:pt x="26" y="2"/>
                  </a:lnTo>
                  <a:lnTo>
                    <a:pt x="21" y="0"/>
                  </a:lnTo>
                  <a:lnTo>
                    <a:pt x="14" y="0"/>
                  </a:lnTo>
                  <a:lnTo>
                    <a:pt x="7" y="2"/>
                  </a:lnTo>
                  <a:lnTo>
                    <a:pt x="2" y="7"/>
                  </a:lnTo>
                  <a:lnTo>
                    <a:pt x="0" y="14"/>
                  </a:lnTo>
                  <a:lnTo>
                    <a:pt x="0" y="19"/>
                  </a:lnTo>
                  <a:lnTo>
                    <a:pt x="5" y="26"/>
                  </a:lnTo>
                  <a:lnTo>
                    <a:pt x="7" y="30"/>
                  </a:lnTo>
                  <a:lnTo>
                    <a:pt x="16" y="33"/>
                  </a:lnTo>
                  <a:lnTo>
                    <a:pt x="16" y="33"/>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36" name="Freeform 82"/>
            <p:cNvSpPr>
              <a:spLocks/>
            </p:cNvSpPr>
            <p:nvPr/>
          </p:nvSpPr>
          <p:spPr bwMode="auto">
            <a:xfrm>
              <a:off x="5335589" y="2345531"/>
              <a:ext cx="193675" cy="130175"/>
            </a:xfrm>
            <a:custGeom>
              <a:avLst/>
              <a:gdLst>
                <a:gd name="T0" fmla="*/ 5 w 122"/>
                <a:gd name="T1" fmla="*/ 75 h 82"/>
                <a:gd name="T2" fmla="*/ 2 w 122"/>
                <a:gd name="T3" fmla="*/ 70 h 82"/>
                <a:gd name="T4" fmla="*/ 0 w 122"/>
                <a:gd name="T5" fmla="*/ 61 h 82"/>
                <a:gd name="T6" fmla="*/ 0 w 122"/>
                <a:gd name="T7" fmla="*/ 54 h 82"/>
                <a:gd name="T8" fmla="*/ 5 w 122"/>
                <a:gd name="T9" fmla="*/ 49 h 82"/>
                <a:gd name="T10" fmla="*/ 7 w 122"/>
                <a:gd name="T11" fmla="*/ 45 h 82"/>
                <a:gd name="T12" fmla="*/ 12 w 122"/>
                <a:gd name="T13" fmla="*/ 42 h 82"/>
                <a:gd name="T14" fmla="*/ 16 w 122"/>
                <a:gd name="T15" fmla="*/ 40 h 82"/>
                <a:gd name="T16" fmla="*/ 23 w 122"/>
                <a:gd name="T17" fmla="*/ 40 h 82"/>
                <a:gd name="T18" fmla="*/ 31 w 122"/>
                <a:gd name="T19" fmla="*/ 40 h 82"/>
                <a:gd name="T20" fmla="*/ 35 w 122"/>
                <a:gd name="T21" fmla="*/ 38 h 82"/>
                <a:gd name="T22" fmla="*/ 42 w 122"/>
                <a:gd name="T23" fmla="*/ 38 h 82"/>
                <a:gd name="T24" fmla="*/ 49 w 122"/>
                <a:gd name="T25" fmla="*/ 35 h 82"/>
                <a:gd name="T26" fmla="*/ 59 w 122"/>
                <a:gd name="T27" fmla="*/ 33 h 82"/>
                <a:gd name="T28" fmla="*/ 68 w 122"/>
                <a:gd name="T29" fmla="*/ 28 h 82"/>
                <a:gd name="T30" fmla="*/ 75 w 122"/>
                <a:gd name="T31" fmla="*/ 23 h 82"/>
                <a:gd name="T32" fmla="*/ 82 w 122"/>
                <a:gd name="T33" fmla="*/ 19 h 82"/>
                <a:gd name="T34" fmla="*/ 85 w 122"/>
                <a:gd name="T35" fmla="*/ 14 h 82"/>
                <a:gd name="T36" fmla="*/ 87 w 122"/>
                <a:gd name="T37" fmla="*/ 9 h 82"/>
                <a:gd name="T38" fmla="*/ 89 w 122"/>
                <a:gd name="T39" fmla="*/ 2 h 82"/>
                <a:gd name="T40" fmla="*/ 94 w 122"/>
                <a:gd name="T41" fmla="*/ 0 h 82"/>
                <a:gd name="T42" fmla="*/ 99 w 122"/>
                <a:gd name="T43" fmla="*/ 0 h 82"/>
                <a:gd name="T44" fmla="*/ 106 w 122"/>
                <a:gd name="T45" fmla="*/ 0 h 82"/>
                <a:gd name="T46" fmla="*/ 111 w 122"/>
                <a:gd name="T47" fmla="*/ 5 h 82"/>
                <a:gd name="T48" fmla="*/ 118 w 122"/>
                <a:gd name="T49" fmla="*/ 12 h 82"/>
                <a:gd name="T50" fmla="*/ 120 w 122"/>
                <a:gd name="T51" fmla="*/ 19 h 82"/>
                <a:gd name="T52" fmla="*/ 122 w 122"/>
                <a:gd name="T53" fmla="*/ 28 h 82"/>
                <a:gd name="T54" fmla="*/ 120 w 122"/>
                <a:gd name="T55" fmla="*/ 38 h 82"/>
                <a:gd name="T56" fmla="*/ 118 w 122"/>
                <a:gd name="T57" fmla="*/ 47 h 82"/>
                <a:gd name="T58" fmla="*/ 111 w 122"/>
                <a:gd name="T59" fmla="*/ 56 h 82"/>
                <a:gd name="T60" fmla="*/ 104 w 122"/>
                <a:gd name="T61" fmla="*/ 63 h 82"/>
                <a:gd name="T62" fmla="*/ 96 w 122"/>
                <a:gd name="T63" fmla="*/ 70 h 82"/>
                <a:gd name="T64" fmla="*/ 87 w 122"/>
                <a:gd name="T65" fmla="*/ 78 h 82"/>
                <a:gd name="T66" fmla="*/ 78 w 122"/>
                <a:gd name="T67" fmla="*/ 80 h 82"/>
                <a:gd name="T68" fmla="*/ 71 w 122"/>
                <a:gd name="T69" fmla="*/ 82 h 82"/>
                <a:gd name="T70" fmla="*/ 59 w 122"/>
                <a:gd name="T71" fmla="*/ 82 h 82"/>
                <a:gd name="T72" fmla="*/ 47 w 122"/>
                <a:gd name="T73" fmla="*/ 82 h 82"/>
                <a:gd name="T74" fmla="*/ 38 w 122"/>
                <a:gd name="T75" fmla="*/ 80 h 82"/>
                <a:gd name="T76" fmla="*/ 28 w 122"/>
                <a:gd name="T77" fmla="*/ 80 h 82"/>
                <a:gd name="T78" fmla="*/ 16 w 122"/>
                <a:gd name="T79" fmla="*/ 78 h 82"/>
                <a:gd name="T80" fmla="*/ 9 w 122"/>
                <a:gd name="T81" fmla="*/ 78 h 82"/>
                <a:gd name="T82" fmla="*/ 5 w 122"/>
                <a:gd name="T83" fmla="*/ 75 h 82"/>
                <a:gd name="T84" fmla="*/ 5 w 122"/>
                <a:gd name="T85" fmla="*/ 75 h 82"/>
                <a:gd name="T86" fmla="*/ 5 w 122"/>
                <a:gd name="T87" fmla="*/ 7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 h="82">
                  <a:moveTo>
                    <a:pt x="5" y="75"/>
                  </a:moveTo>
                  <a:lnTo>
                    <a:pt x="2" y="70"/>
                  </a:lnTo>
                  <a:lnTo>
                    <a:pt x="0" y="61"/>
                  </a:lnTo>
                  <a:lnTo>
                    <a:pt x="0" y="54"/>
                  </a:lnTo>
                  <a:lnTo>
                    <a:pt x="5" y="49"/>
                  </a:lnTo>
                  <a:lnTo>
                    <a:pt x="7" y="45"/>
                  </a:lnTo>
                  <a:lnTo>
                    <a:pt x="12" y="42"/>
                  </a:lnTo>
                  <a:lnTo>
                    <a:pt x="16" y="40"/>
                  </a:lnTo>
                  <a:lnTo>
                    <a:pt x="23" y="40"/>
                  </a:lnTo>
                  <a:lnTo>
                    <a:pt x="31" y="40"/>
                  </a:lnTo>
                  <a:lnTo>
                    <a:pt x="35" y="38"/>
                  </a:lnTo>
                  <a:lnTo>
                    <a:pt x="42" y="38"/>
                  </a:lnTo>
                  <a:lnTo>
                    <a:pt x="49" y="35"/>
                  </a:lnTo>
                  <a:lnTo>
                    <a:pt x="59" y="33"/>
                  </a:lnTo>
                  <a:lnTo>
                    <a:pt x="68" y="28"/>
                  </a:lnTo>
                  <a:lnTo>
                    <a:pt x="75" y="23"/>
                  </a:lnTo>
                  <a:lnTo>
                    <a:pt x="82" y="19"/>
                  </a:lnTo>
                  <a:lnTo>
                    <a:pt x="85" y="14"/>
                  </a:lnTo>
                  <a:lnTo>
                    <a:pt x="87" y="9"/>
                  </a:lnTo>
                  <a:lnTo>
                    <a:pt x="89" y="2"/>
                  </a:lnTo>
                  <a:lnTo>
                    <a:pt x="94" y="0"/>
                  </a:lnTo>
                  <a:lnTo>
                    <a:pt x="99" y="0"/>
                  </a:lnTo>
                  <a:lnTo>
                    <a:pt x="106" y="0"/>
                  </a:lnTo>
                  <a:lnTo>
                    <a:pt x="111" y="5"/>
                  </a:lnTo>
                  <a:lnTo>
                    <a:pt x="118" y="12"/>
                  </a:lnTo>
                  <a:lnTo>
                    <a:pt x="120" y="19"/>
                  </a:lnTo>
                  <a:lnTo>
                    <a:pt x="122" y="28"/>
                  </a:lnTo>
                  <a:lnTo>
                    <a:pt x="120" y="38"/>
                  </a:lnTo>
                  <a:lnTo>
                    <a:pt x="118" y="47"/>
                  </a:lnTo>
                  <a:lnTo>
                    <a:pt x="111" y="56"/>
                  </a:lnTo>
                  <a:lnTo>
                    <a:pt x="104" y="63"/>
                  </a:lnTo>
                  <a:lnTo>
                    <a:pt x="96" y="70"/>
                  </a:lnTo>
                  <a:lnTo>
                    <a:pt x="87" y="78"/>
                  </a:lnTo>
                  <a:lnTo>
                    <a:pt x="78" y="80"/>
                  </a:lnTo>
                  <a:lnTo>
                    <a:pt x="71" y="82"/>
                  </a:lnTo>
                  <a:lnTo>
                    <a:pt x="59" y="82"/>
                  </a:lnTo>
                  <a:lnTo>
                    <a:pt x="47" y="82"/>
                  </a:lnTo>
                  <a:lnTo>
                    <a:pt x="38" y="80"/>
                  </a:lnTo>
                  <a:lnTo>
                    <a:pt x="28" y="80"/>
                  </a:lnTo>
                  <a:lnTo>
                    <a:pt x="16" y="78"/>
                  </a:lnTo>
                  <a:lnTo>
                    <a:pt x="9" y="78"/>
                  </a:lnTo>
                  <a:lnTo>
                    <a:pt x="5" y="75"/>
                  </a:lnTo>
                  <a:lnTo>
                    <a:pt x="5" y="75"/>
                  </a:lnTo>
                  <a:lnTo>
                    <a:pt x="5" y="75"/>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37" name="Freeform 83"/>
            <p:cNvSpPr>
              <a:spLocks/>
            </p:cNvSpPr>
            <p:nvPr/>
          </p:nvSpPr>
          <p:spPr bwMode="auto">
            <a:xfrm>
              <a:off x="5518151" y="1702593"/>
              <a:ext cx="34925" cy="71438"/>
            </a:xfrm>
            <a:custGeom>
              <a:avLst/>
              <a:gdLst>
                <a:gd name="T0" fmla="*/ 7 w 22"/>
                <a:gd name="T1" fmla="*/ 0 h 45"/>
                <a:gd name="T2" fmla="*/ 12 w 22"/>
                <a:gd name="T3" fmla="*/ 4 h 45"/>
                <a:gd name="T4" fmla="*/ 17 w 22"/>
                <a:gd name="T5" fmla="*/ 9 h 45"/>
                <a:gd name="T6" fmla="*/ 19 w 22"/>
                <a:gd name="T7" fmla="*/ 14 h 45"/>
                <a:gd name="T8" fmla="*/ 22 w 22"/>
                <a:gd name="T9" fmla="*/ 21 h 45"/>
                <a:gd name="T10" fmla="*/ 19 w 22"/>
                <a:gd name="T11" fmla="*/ 28 h 45"/>
                <a:gd name="T12" fmla="*/ 19 w 22"/>
                <a:gd name="T13" fmla="*/ 35 h 45"/>
                <a:gd name="T14" fmla="*/ 14 w 22"/>
                <a:gd name="T15" fmla="*/ 40 h 45"/>
                <a:gd name="T16" fmla="*/ 7 w 22"/>
                <a:gd name="T17" fmla="*/ 45 h 45"/>
                <a:gd name="T18" fmla="*/ 5 w 22"/>
                <a:gd name="T19" fmla="*/ 40 h 45"/>
                <a:gd name="T20" fmla="*/ 5 w 22"/>
                <a:gd name="T21" fmla="*/ 35 h 45"/>
                <a:gd name="T22" fmla="*/ 3 w 22"/>
                <a:gd name="T23" fmla="*/ 28 h 45"/>
                <a:gd name="T24" fmla="*/ 3 w 22"/>
                <a:gd name="T25" fmla="*/ 23 h 45"/>
                <a:gd name="T26" fmla="*/ 0 w 22"/>
                <a:gd name="T27" fmla="*/ 16 h 45"/>
                <a:gd name="T28" fmla="*/ 3 w 22"/>
                <a:gd name="T29" fmla="*/ 9 h 45"/>
                <a:gd name="T30" fmla="*/ 3 w 22"/>
                <a:gd name="T31" fmla="*/ 4 h 45"/>
                <a:gd name="T32" fmla="*/ 7 w 22"/>
                <a:gd name="T33" fmla="*/ 0 h 45"/>
                <a:gd name="T34" fmla="*/ 7 w 22"/>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45">
                  <a:moveTo>
                    <a:pt x="7" y="0"/>
                  </a:moveTo>
                  <a:lnTo>
                    <a:pt x="12" y="4"/>
                  </a:lnTo>
                  <a:lnTo>
                    <a:pt x="17" y="9"/>
                  </a:lnTo>
                  <a:lnTo>
                    <a:pt x="19" y="14"/>
                  </a:lnTo>
                  <a:lnTo>
                    <a:pt x="22" y="21"/>
                  </a:lnTo>
                  <a:lnTo>
                    <a:pt x="19" y="28"/>
                  </a:lnTo>
                  <a:lnTo>
                    <a:pt x="19" y="35"/>
                  </a:lnTo>
                  <a:lnTo>
                    <a:pt x="14" y="40"/>
                  </a:lnTo>
                  <a:lnTo>
                    <a:pt x="7" y="45"/>
                  </a:lnTo>
                  <a:lnTo>
                    <a:pt x="5" y="40"/>
                  </a:lnTo>
                  <a:lnTo>
                    <a:pt x="5" y="35"/>
                  </a:lnTo>
                  <a:lnTo>
                    <a:pt x="3" y="28"/>
                  </a:lnTo>
                  <a:lnTo>
                    <a:pt x="3" y="23"/>
                  </a:lnTo>
                  <a:lnTo>
                    <a:pt x="0" y="16"/>
                  </a:lnTo>
                  <a:lnTo>
                    <a:pt x="3" y="9"/>
                  </a:lnTo>
                  <a:lnTo>
                    <a:pt x="3" y="4"/>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38" name="Freeform 84"/>
            <p:cNvSpPr>
              <a:spLocks/>
            </p:cNvSpPr>
            <p:nvPr/>
          </p:nvSpPr>
          <p:spPr bwMode="auto">
            <a:xfrm>
              <a:off x="5622926" y="1702593"/>
              <a:ext cx="33338" cy="74613"/>
            </a:xfrm>
            <a:custGeom>
              <a:avLst/>
              <a:gdLst>
                <a:gd name="T0" fmla="*/ 12 w 21"/>
                <a:gd name="T1" fmla="*/ 0 h 47"/>
                <a:gd name="T2" fmla="*/ 17 w 21"/>
                <a:gd name="T3" fmla="*/ 2 h 47"/>
                <a:gd name="T4" fmla="*/ 19 w 21"/>
                <a:gd name="T5" fmla="*/ 9 h 47"/>
                <a:gd name="T6" fmla="*/ 19 w 21"/>
                <a:gd name="T7" fmla="*/ 14 h 47"/>
                <a:gd name="T8" fmla="*/ 21 w 21"/>
                <a:gd name="T9" fmla="*/ 23 h 47"/>
                <a:gd name="T10" fmla="*/ 19 w 21"/>
                <a:gd name="T11" fmla="*/ 30 h 47"/>
                <a:gd name="T12" fmla="*/ 17 w 21"/>
                <a:gd name="T13" fmla="*/ 37 h 47"/>
                <a:gd name="T14" fmla="*/ 17 w 21"/>
                <a:gd name="T15" fmla="*/ 42 h 47"/>
                <a:gd name="T16" fmla="*/ 14 w 21"/>
                <a:gd name="T17" fmla="*/ 47 h 47"/>
                <a:gd name="T18" fmla="*/ 7 w 21"/>
                <a:gd name="T19" fmla="*/ 42 h 47"/>
                <a:gd name="T20" fmla="*/ 3 w 21"/>
                <a:gd name="T21" fmla="*/ 37 h 47"/>
                <a:gd name="T22" fmla="*/ 0 w 21"/>
                <a:gd name="T23" fmla="*/ 30 h 47"/>
                <a:gd name="T24" fmla="*/ 3 w 21"/>
                <a:gd name="T25" fmla="*/ 23 h 47"/>
                <a:gd name="T26" fmla="*/ 3 w 21"/>
                <a:gd name="T27" fmla="*/ 16 h 47"/>
                <a:gd name="T28" fmla="*/ 5 w 21"/>
                <a:gd name="T29" fmla="*/ 9 h 47"/>
                <a:gd name="T30" fmla="*/ 7 w 21"/>
                <a:gd name="T31" fmla="*/ 2 h 47"/>
                <a:gd name="T32" fmla="*/ 12 w 21"/>
                <a:gd name="T33" fmla="*/ 0 h 47"/>
                <a:gd name="T34" fmla="*/ 12 w 21"/>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7">
                  <a:moveTo>
                    <a:pt x="12" y="0"/>
                  </a:moveTo>
                  <a:lnTo>
                    <a:pt x="17" y="2"/>
                  </a:lnTo>
                  <a:lnTo>
                    <a:pt x="19" y="9"/>
                  </a:lnTo>
                  <a:lnTo>
                    <a:pt x="19" y="14"/>
                  </a:lnTo>
                  <a:lnTo>
                    <a:pt x="21" y="23"/>
                  </a:lnTo>
                  <a:lnTo>
                    <a:pt x="19" y="30"/>
                  </a:lnTo>
                  <a:lnTo>
                    <a:pt x="17" y="37"/>
                  </a:lnTo>
                  <a:lnTo>
                    <a:pt x="17" y="42"/>
                  </a:lnTo>
                  <a:lnTo>
                    <a:pt x="14" y="47"/>
                  </a:lnTo>
                  <a:lnTo>
                    <a:pt x="7" y="42"/>
                  </a:lnTo>
                  <a:lnTo>
                    <a:pt x="3" y="37"/>
                  </a:lnTo>
                  <a:lnTo>
                    <a:pt x="0" y="30"/>
                  </a:lnTo>
                  <a:lnTo>
                    <a:pt x="3" y="23"/>
                  </a:lnTo>
                  <a:lnTo>
                    <a:pt x="3" y="16"/>
                  </a:lnTo>
                  <a:lnTo>
                    <a:pt x="5" y="9"/>
                  </a:lnTo>
                  <a:lnTo>
                    <a:pt x="7" y="2"/>
                  </a:lnTo>
                  <a:lnTo>
                    <a:pt x="12" y="0"/>
                  </a:lnTo>
                  <a:lnTo>
                    <a:pt x="12"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39" name="Freeform 85"/>
            <p:cNvSpPr>
              <a:spLocks/>
            </p:cNvSpPr>
            <p:nvPr/>
          </p:nvSpPr>
          <p:spPr bwMode="auto">
            <a:xfrm>
              <a:off x="5437189" y="1721643"/>
              <a:ext cx="36513" cy="80963"/>
            </a:xfrm>
            <a:custGeom>
              <a:avLst/>
              <a:gdLst>
                <a:gd name="T0" fmla="*/ 9 w 23"/>
                <a:gd name="T1" fmla="*/ 0 h 51"/>
                <a:gd name="T2" fmla="*/ 14 w 23"/>
                <a:gd name="T3" fmla="*/ 2 h 51"/>
                <a:gd name="T4" fmla="*/ 18 w 23"/>
                <a:gd name="T5" fmla="*/ 9 h 51"/>
                <a:gd name="T6" fmla="*/ 21 w 23"/>
                <a:gd name="T7" fmla="*/ 16 h 51"/>
                <a:gd name="T8" fmla="*/ 23 w 23"/>
                <a:gd name="T9" fmla="*/ 21 h 51"/>
                <a:gd name="T10" fmla="*/ 23 w 23"/>
                <a:gd name="T11" fmla="*/ 28 h 51"/>
                <a:gd name="T12" fmla="*/ 23 w 23"/>
                <a:gd name="T13" fmla="*/ 35 h 51"/>
                <a:gd name="T14" fmla="*/ 23 w 23"/>
                <a:gd name="T15" fmla="*/ 42 h 51"/>
                <a:gd name="T16" fmla="*/ 23 w 23"/>
                <a:gd name="T17" fmla="*/ 49 h 51"/>
                <a:gd name="T18" fmla="*/ 18 w 23"/>
                <a:gd name="T19" fmla="*/ 51 h 51"/>
                <a:gd name="T20" fmla="*/ 11 w 23"/>
                <a:gd name="T21" fmla="*/ 51 h 51"/>
                <a:gd name="T22" fmla="*/ 7 w 23"/>
                <a:gd name="T23" fmla="*/ 44 h 51"/>
                <a:gd name="T24" fmla="*/ 7 w 23"/>
                <a:gd name="T25" fmla="*/ 40 h 51"/>
                <a:gd name="T26" fmla="*/ 2 w 23"/>
                <a:gd name="T27" fmla="*/ 33 h 51"/>
                <a:gd name="T28" fmla="*/ 2 w 23"/>
                <a:gd name="T29" fmla="*/ 25 h 51"/>
                <a:gd name="T30" fmla="*/ 0 w 23"/>
                <a:gd name="T31" fmla="*/ 18 h 51"/>
                <a:gd name="T32" fmla="*/ 2 w 23"/>
                <a:gd name="T33" fmla="*/ 11 h 51"/>
                <a:gd name="T34" fmla="*/ 4 w 23"/>
                <a:gd name="T35" fmla="*/ 4 h 51"/>
                <a:gd name="T36" fmla="*/ 9 w 23"/>
                <a:gd name="T37" fmla="*/ 0 h 51"/>
                <a:gd name="T38" fmla="*/ 9 w 23"/>
                <a:gd name="T3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51">
                  <a:moveTo>
                    <a:pt x="9" y="0"/>
                  </a:moveTo>
                  <a:lnTo>
                    <a:pt x="14" y="2"/>
                  </a:lnTo>
                  <a:lnTo>
                    <a:pt x="18" y="9"/>
                  </a:lnTo>
                  <a:lnTo>
                    <a:pt x="21" y="16"/>
                  </a:lnTo>
                  <a:lnTo>
                    <a:pt x="23" y="21"/>
                  </a:lnTo>
                  <a:lnTo>
                    <a:pt x="23" y="28"/>
                  </a:lnTo>
                  <a:lnTo>
                    <a:pt x="23" y="35"/>
                  </a:lnTo>
                  <a:lnTo>
                    <a:pt x="23" y="42"/>
                  </a:lnTo>
                  <a:lnTo>
                    <a:pt x="23" y="49"/>
                  </a:lnTo>
                  <a:lnTo>
                    <a:pt x="18" y="51"/>
                  </a:lnTo>
                  <a:lnTo>
                    <a:pt x="11" y="51"/>
                  </a:lnTo>
                  <a:lnTo>
                    <a:pt x="7" y="44"/>
                  </a:lnTo>
                  <a:lnTo>
                    <a:pt x="7" y="40"/>
                  </a:lnTo>
                  <a:lnTo>
                    <a:pt x="2" y="33"/>
                  </a:lnTo>
                  <a:lnTo>
                    <a:pt x="2" y="25"/>
                  </a:lnTo>
                  <a:lnTo>
                    <a:pt x="0" y="18"/>
                  </a:lnTo>
                  <a:lnTo>
                    <a:pt x="2" y="11"/>
                  </a:lnTo>
                  <a:lnTo>
                    <a:pt x="4" y="4"/>
                  </a:lnTo>
                  <a:lnTo>
                    <a:pt x="9" y="0"/>
                  </a:lnTo>
                  <a:lnTo>
                    <a:pt x="9"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0" name="Freeform 86"/>
            <p:cNvSpPr>
              <a:spLocks/>
            </p:cNvSpPr>
            <p:nvPr/>
          </p:nvSpPr>
          <p:spPr bwMode="auto">
            <a:xfrm>
              <a:off x="5368926" y="1747043"/>
              <a:ext cx="44450" cy="77788"/>
            </a:xfrm>
            <a:custGeom>
              <a:avLst/>
              <a:gdLst>
                <a:gd name="T0" fmla="*/ 10 w 28"/>
                <a:gd name="T1" fmla="*/ 0 h 49"/>
                <a:gd name="T2" fmla="*/ 12 w 28"/>
                <a:gd name="T3" fmla="*/ 2 h 49"/>
                <a:gd name="T4" fmla="*/ 17 w 28"/>
                <a:gd name="T5" fmla="*/ 9 h 49"/>
                <a:gd name="T6" fmla="*/ 21 w 28"/>
                <a:gd name="T7" fmla="*/ 14 h 49"/>
                <a:gd name="T8" fmla="*/ 24 w 28"/>
                <a:gd name="T9" fmla="*/ 21 h 49"/>
                <a:gd name="T10" fmla="*/ 24 w 28"/>
                <a:gd name="T11" fmla="*/ 26 h 49"/>
                <a:gd name="T12" fmla="*/ 26 w 28"/>
                <a:gd name="T13" fmla="*/ 33 h 49"/>
                <a:gd name="T14" fmla="*/ 26 w 28"/>
                <a:gd name="T15" fmla="*/ 40 h 49"/>
                <a:gd name="T16" fmla="*/ 28 w 28"/>
                <a:gd name="T17" fmla="*/ 49 h 49"/>
                <a:gd name="T18" fmla="*/ 21 w 28"/>
                <a:gd name="T19" fmla="*/ 49 h 49"/>
                <a:gd name="T20" fmla="*/ 17 w 28"/>
                <a:gd name="T21" fmla="*/ 49 h 49"/>
                <a:gd name="T22" fmla="*/ 12 w 28"/>
                <a:gd name="T23" fmla="*/ 42 h 49"/>
                <a:gd name="T24" fmla="*/ 10 w 28"/>
                <a:gd name="T25" fmla="*/ 38 h 49"/>
                <a:gd name="T26" fmla="*/ 5 w 28"/>
                <a:gd name="T27" fmla="*/ 31 h 49"/>
                <a:gd name="T28" fmla="*/ 2 w 28"/>
                <a:gd name="T29" fmla="*/ 26 h 49"/>
                <a:gd name="T30" fmla="*/ 0 w 28"/>
                <a:gd name="T31" fmla="*/ 19 h 49"/>
                <a:gd name="T32" fmla="*/ 2 w 28"/>
                <a:gd name="T33" fmla="*/ 12 h 49"/>
                <a:gd name="T34" fmla="*/ 2 w 28"/>
                <a:gd name="T35" fmla="*/ 5 h 49"/>
                <a:gd name="T36" fmla="*/ 10 w 28"/>
                <a:gd name="T37" fmla="*/ 0 h 49"/>
                <a:gd name="T38" fmla="*/ 10 w 28"/>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9">
                  <a:moveTo>
                    <a:pt x="10" y="0"/>
                  </a:moveTo>
                  <a:lnTo>
                    <a:pt x="12" y="2"/>
                  </a:lnTo>
                  <a:lnTo>
                    <a:pt x="17" y="9"/>
                  </a:lnTo>
                  <a:lnTo>
                    <a:pt x="21" y="14"/>
                  </a:lnTo>
                  <a:lnTo>
                    <a:pt x="24" y="21"/>
                  </a:lnTo>
                  <a:lnTo>
                    <a:pt x="24" y="26"/>
                  </a:lnTo>
                  <a:lnTo>
                    <a:pt x="26" y="33"/>
                  </a:lnTo>
                  <a:lnTo>
                    <a:pt x="26" y="40"/>
                  </a:lnTo>
                  <a:lnTo>
                    <a:pt x="28" y="49"/>
                  </a:lnTo>
                  <a:lnTo>
                    <a:pt x="21" y="49"/>
                  </a:lnTo>
                  <a:lnTo>
                    <a:pt x="17" y="49"/>
                  </a:lnTo>
                  <a:lnTo>
                    <a:pt x="12" y="42"/>
                  </a:lnTo>
                  <a:lnTo>
                    <a:pt x="10" y="38"/>
                  </a:lnTo>
                  <a:lnTo>
                    <a:pt x="5" y="31"/>
                  </a:lnTo>
                  <a:lnTo>
                    <a:pt x="2" y="26"/>
                  </a:lnTo>
                  <a:lnTo>
                    <a:pt x="0" y="19"/>
                  </a:lnTo>
                  <a:lnTo>
                    <a:pt x="2" y="12"/>
                  </a:lnTo>
                  <a:lnTo>
                    <a:pt x="2" y="5"/>
                  </a:lnTo>
                  <a:lnTo>
                    <a:pt x="10" y="0"/>
                  </a:lnTo>
                  <a:lnTo>
                    <a:pt x="1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1" name="Freeform 87"/>
            <p:cNvSpPr>
              <a:spLocks/>
            </p:cNvSpPr>
            <p:nvPr/>
          </p:nvSpPr>
          <p:spPr bwMode="auto">
            <a:xfrm>
              <a:off x="5305426" y="1799431"/>
              <a:ext cx="38100" cy="71438"/>
            </a:xfrm>
            <a:custGeom>
              <a:avLst/>
              <a:gdLst>
                <a:gd name="T0" fmla="*/ 0 w 24"/>
                <a:gd name="T1" fmla="*/ 0 h 45"/>
                <a:gd name="T2" fmla="*/ 7 w 24"/>
                <a:gd name="T3" fmla="*/ 0 h 45"/>
                <a:gd name="T4" fmla="*/ 12 w 24"/>
                <a:gd name="T5" fmla="*/ 5 h 45"/>
                <a:gd name="T6" fmla="*/ 14 w 24"/>
                <a:gd name="T7" fmla="*/ 9 h 45"/>
                <a:gd name="T8" fmla="*/ 19 w 24"/>
                <a:gd name="T9" fmla="*/ 19 h 45"/>
                <a:gd name="T10" fmla="*/ 21 w 24"/>
                <a:gd name="T11" fmla="*/ 26 h 45"/>
                <a:gd name="T12" fmla="*/ 24 w 24"/>
                <a:gd name="T13" fmla="*/ 31 h 45"/>
                <a:gd name="T14" fmla="*/ 24 w 24"/>
                <a:gd name="T15" fmla="*/ 38 h 45"/>
                <a:gd name="T16" fmla="*/ 24 w 24"/>
                <a:gd name="T17" fmla="*/ 42 h 45"/>
                <a:gd name="T18" fmla="*/ 24 w 24"/>
                <a:gd name="T19" fmla="*/ 45 h 45"/>
                <a:gd name="T20" fmla="*/ 19 w 24"/>
                <a:gd name="T21" fmla="*/ 45 h 45"/>
                <a:gd name="T22" fmla="*/ 12 w 24"/>
                <a:gd name="T23" fmla="*/ 45 h 45"/>
                <a:gd name="T24" fmla="*/ 7 w 24"/>
                <a:gd name="T25" fmla="*/ 40 h 45"/>
                <a:gd name="T26" fmla="*/ 2 w 24"/>
                <a:gd name="T27" fmla="*/ 35 h 45"/>
                <a:gd name="T28" fmla="*/ 2 w 24"/>
                <a:gd name="T29" fmla="*/ 31 h 45"/>
                <a:gd name="T30" fmla="*/ 0 w 24"/>
                <a:gd name="T31" fmla="*/ 24 h 45"/>
                <a:gd name="T32" fmla="*/ 0 w 24"/>
                <a:gd name="T33" fmla="*/ 16 h 45"/>
                <a:gd name="T34" fmla="*/ 0 w 24"/>
                <a:gd name="T35" fmla="*/ 12 h 45"/>
                <a:gd name="T36" fmla="*/ 0 w 24"/>
                <a:gd name="T37" fmla="*/ 5 h 45"/>
                <a:gd name="T38" fmla="*/ 0 w 24"/>
                <a:gd name="T39" fmla="*/ 2 h 45"/>
                <a:gd name="T40" fmla="*/ 0 w 24"/>
                <a:gd name="T41" fmla="*/ 0 h 45"/>
                <a:gd name="T42" fmla="*/ 0 w 24"/>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5">
                  <a:moveTo>
                    <a:pt x="0" y="0"/>
                  </a:moveTo>
                  <a:lnTo>
                    <a:pt x="7" y="0"/>
                  </a:lnTo>
                  <a:lnTo>
                    <a:pt x="12" y="5"/>
                  </a:lnTo>
                  <a:lnTo>
                    <a:pt x="14" y="9"/>
                  </a:lnTo>
                  <a:lnTo>
                    <a:pt x="19" y="19"/>
                  </a:lnTo>
                  <a:lnTo>
                    <a:pt x="21" y="26"/>
                  </a:lnTo>
                  <a:lnTo>
                    <a:pt x="24" y="31"/>
                  </a:lnTo>
                  <a:lnTo>
                    <a:pt x="24" y="38"/>
                  </a:lnTo>
                  <a:lnTo>
                    <a:pt x="24" y="42"/>
                  </a:lnTo>
                  <a:lnTo>
                    <a:pt x="24" y="45"/>
                  </a:lnTo>
                  <a:lnTo>
                    <a:pt x="19" y="45"/>
                  </a:lnTo>
                  <a:lnTo>
                    <a:pt x="12" y="45"/>
                  </a:lnTo>
                  <a:lnTo>
                    <a:pt x="7" y="40"/>
                  </a:lnTo>
                  <a:lnTo>
                    <a:pt x="2" y="35"/>
                  </a:lnTo>
                  <a:lnTo>
                    <a:pt x="2" y="31"/>
                  </a:lnTo>
                  <a:lnTo>
                    <a:pt x="0" y="24"/>
                  </a:lnTo>
                  <a:lnTo>
                    <a:pt x="0" y="16"/>
                  </a:lnTo>
                  <a:lnTo>
                    <a:pt x="0" y="12"/>
                  </a:lnTo>
                  <a:lnTo>
                    <a:pt x="0" y="5"/>
                  </a:lnTo>
                  <a:lnTo>
                    <a:pt x="0" y="2"/>
                  </a:lnTo>
                  <a:lnTo>
                    <a:pt x="0" y="0"/>
                  </a:lnTo>
                  <a:lnTo>
                    <a:pt x="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2" name="Freeform 88"/>
            <p:cNvSpPr>
              <a:spLocks/>
            </p:cNvSpPr>
            <p:nvPr/>
          </p:nvSpPr>
          <p:spPr bwMode="auto">
            <a:xfrm>
              <a:off x="5238751" y="1843881"/>
              <a:ext cx="55563" cy="71438"/>
            </a:xfrm>
            <a:custGeom>
              <a:avLst/>
              <a:gdLst>
                <a:gd name="T0" fmla="*/ 7 w 35"/>
                <a:gd name="T1" fmla="*/ 0 h 45"/>
                <a:gd name="T2" fmla="*/ 14 w 35"/>
                <a:gd name="T3" fmla="*/ 5 h 45"/>
                <a:gd name="T4" fmla="*/ 23 w 35"/>
                <a:gd name="T5" fmla="*/ 12 h 45"/>
                <a:gd name="T6" fmla="*/ 30 w 35"/>
                <a:gd name="T7" fmla="*/ 19 h 45"/>
                <a:gd name="T8" fmla="*/ 35 w 35"/>
                <a:gd name="T9" fmla="*/ 29 h 45"/>
                <a:gd name="T10" fmla="*/ 33 w 35"/>
                <a:gd name="T11" fmla="*/ 38 h 45"/>
                <a:gd name="T12" fmla="*/ 28 w 35"/>
                <a:gd name="T13" fmla="*/ 45 h 45"/>
                <a:gd name="T14" fmla="*/ 19 w 35"/>
                <a:gd name="T15" fmla="*/ 40 h 45"/>
                <a:gd name="T16" fmla="*/ 14 w 35"/>
                <a:gd name="T17" fmla="*/ 38 h 45"/>
                <a:gd name="T18" fmla="*/ 7 w 35"/>
                <a:gd name="T19" fmla="*/ 31 h 45"/>
                <a:gd name="T20" fmla="*/ 4 w 35"/>
                <a:gd name="T21" fmla="*/ 26 h 45"/>
                <a:gd name="T22" fmla="*/ 0 w 35"/>
                <a:gd name="T23" fmla="*/ 19 h 45"/>
                <a:gd name="T24" fmla="*/ 0 w 35"/>
                <a:gd name="T25" fmla="*/ 14 h 45"/>
                <a:gd name="T26" fmla="*/ 2 w 35"/>
                <a:gd name="T27" fmla="*/ 7 h 45"/>
                <a:gd name="T28" fmla="*/ 7 w 35"/>
                <a:gd name="T29" fmla="*/ 0 h 45"/>
                <a:gd name="T30" fmla="*/ 7 w 35"/>
                <a:gd name="T3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5">
                  <a:moveTo>
                    <a:pt x="7" y="0"/>
                  </a:moveTo>
                  <a:lnTo>
                    <a:pt x="14" y="5"/>
                  </a:lnTo>
                  <a:lnTo>
                    <a:pt x="23" y="12"/>
                  </a:lnTo>
                  <a:lnTo>
                    <a:pt x="30" y="19"/>
                  </a:lnTo>
                  <a:lnTo>
                    <a:pt x="35" y="29"/>
                  </a:lnTo>
                  <a:lnTo>
                    <a:pt x="33" y="38"/>
                  </a:lnTo>
                  <a:lnTo>
                    <a:pt x="28" y="45"/>
                  </a:lnTo>
                  <a:lnTo>
                    <a:pt x="19" y="40"/>
                  </a:lnTo>
                  <a:lnTo>
                    <a:pt x="14" y="38"/>
                  </a:lnTo>
                  <a:lnTo>
                    <a:pt x="7" y="31"/>
                  </a:lnTo>
                  <a:lnTo>
                    <a:pt x="4" y="26"/>
                  </a:lnTo>
                  <a:lnTo>
                    <a:pt x="0" y="19"/>
                  </a:lnTo>
                  <a:lnTo>
                    <a:pt x="0" y="14"/>
                  </a:lnTo>
                  <a:lnTo>
                    <a:pt x="2" y="7"/>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3" name="Freeform 89"/>
            <p:cNvSpPr>
              <a:spLocks/>
            </p:cNvSpPr>
            <p:nvPr/>
          </p:nvSpPr>
          <p:spPr bwMode="auto">
            <a:xfrm>
              <a:off x="4919664" y="1956593"/>
              <a:ext cx="38100" cy="71438"/>
            </a:xfrm>
            <a:custGeom>
              <a:avLst/>
              <a:gdLst>
                <a:gd name="T0" fmla="*/ 10 w 24"/>
                <a:gd name="T1" fmla="*/ 0 h 45"/>
                <a:gd name="T2" fmla="*/ 12 w 24"/>
                <a:gd name="T3" fmla="*/ 2 h 45"/>
                <a:gd name="T4" fmla="*/ 17 w 24"/>
                <a:gd name="T5" fmla="*/ 9 h 45"/>
                <a:gd name="T6" fmla="*/ 22 w 24"/>
                <a:gd name="T7" fmla="*/ 14 h 45"/>
                <a:gd name="T8" fmla="*/ 24 w 24"/>
                <a:gd name="T9" fmla="*/ 21 h 45"/>
                <a:gd name="T10" fmla="*/ 24 w 24"/>
                <a:gd name="T11" fmla="*/ 26 h 45"/>
                <a:gd name="T12" fmla="*/ 24 w 24"/>
                <a:gd name="T13" fmla="*/ 33 h 45"/>
                <a:gd name="T14" fmla="*/ 22 w 24"/>
                <a:gd name="T15" fmla="*/ 38 h 45"/>
                <a:gd name="T16" fmla="*/ 19 w 24"/>
                <a:gd name="T17" fmla="*/ 45 h 45"/>
                <a:gd name="T18" fmla="*/ 12 w 24"/>
                <a:gd name="T19" fmla="*/ 40 h 45"/>
                <a:gd name="T20" fmla="*/ 10 w 24"/>
                <a:gd name="T21" fmla="*/ 35 h 45"/>
                <a:gd name="T22" fmla="*/ 5 w 24"/>
                <a:gd name="T23" fmla="*/ 31 h 45"/>
                <a:gd name="T24" fmla="*/ 3 w 24"/>
                <a:gd name="T25" fmla="*/ 23 h 45"/>
                <a:gd name="T26" fmla="*/ 0 w 24"/>
                <a:gd name="T27" fmla="*/ 19 h 45"/>
                <a:gd name="T28" fmla="*/ 3 w 24"/>
                <a:gd name="T29" fmla="*/ 12 h 45"/>
                <a:gd name="T30" fmla="*/ 5 w 24"/>
                <a:gd name="T31" fmla="*/ 5 h 45"/>
                <a:gd name="T32" fmla="*/ 10 w 24"/>
                <a:gd name="T33" fmla="*/ 0 h 45"/>
                <a:gd name="T34" fmla="*/ 10 w 24"/>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5">
                  <a:moveTo>
                    <a:pt x="10" y="0"/>
                  </a:moveTo>
                  <a:lnTo>
                    <a:pt x="12" y="2"/>
                  </a:lnTo>
                  <a:lnTo>
                    <a:pt x="17" y="9"/>
                  </a:lnTo>
                  <a:lnTo>
                    <a:pt x="22" y="14"/>
                  </a:lnTo>
                  <a:lnTo>
                    <a:pt x="24" y="21"/>
                  </a:lnTo>
                  <a:lnTo>
                    <a:pt x="24" y="26"/>
                  </a:lnTo>
                  <a:lnTo>
                    <a:pt x="24" y="33"/>
                  </a:lnTo>
                  <a:lnTo>
                    <a:pt x="22" y="38"/>
                  </a:lnTo>
                  <a:lnTo>
                    <a:pt x="19" y="45"/>
                  </a:lnTo>
                  <a:lnTo>
                    <a:pt x="12" y="40"/>
                  </a:lnTo>
                  <a:lnTo>
                    <a:pt x="10" y="35"/>
                  </a:lnTo>
                  <a:lnTo>
                    <a:pt x="5" y="31"/>
                  </a:lnTo>
                  <a:lnTo>
                    <a:pt x="3" y="23"/>
                  </a:lnTo>
                  <a:lnTo>
                    <a:pt x="0" y="19"/>
                  </a:lnTo>
                  <a:lnTo>
                    <a:pt x="3" y="12"/>
                  </a:lnTo>
                  <a:lnTo>
                    <a:pt x="5" y="5"/>
                  </a:lnTo>
                  <a:lnTo>
                    <a:pt x="10" y="0"/>
                  </a:lnTo>
                  <a:lnTo>
                    <a:pt x="1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4" name="Freeform 90"/>
            <p:cNvSpPr>
              <a:spLocks/>
            </p:cNvSpPr>
            <p:nvPr/>
          </p:nvSpPr>
          <p:spPr bwMode="auto">
            <a:xfrm>
              <a:off x="4976814" y="1948656"/>
              <a:ext cx="33338" cy="82550"/>
            </a:xfrm>
            <a:custGeom>
              <a:avLst/>
              <a:gdLst>
                <a:gd name="T0" fmla="*/ 9 w 21"/>
                <a:gd name="T1" fmla="*/ 0 h 52"/>
                <a:gd name="T2" fmla="*/ 14 w 21"/>
                <a:gd name="T3" fmla="*/ 5 h 52"/>
                <a:gd name="T4" fmla="*/ 19 w 21"/>
                <a:gd name="T5" fmla="*/ 12 h 52"/>
                <a:gd name="T6" fmla="*/ 21 w 21"/>
                <a:gd name="T7" fmla="*/ 17 h 52"/>
                <a:gd name="T8" fmla="*/ 21 w 21"/>
                <a:gd name="T9" fmla="*/ 26 h 52"/>
                <a:gd name="T10" fmla="*/ 21 w 21"/>
                <a:gd name="T11" fmla="*/ 33 h 52"/>
                <a:gd name="T12" fmla="*/ 21 w 21"/>
                <a:gd name="T13" fmla="*/ 40 h 52"/>
                <a:gd name="T14" fmla="*/ 21 w 21"/>
                <a:gd name="T15" fmla="*/ 45 h 52"/>
                <a:gd name="T16" fmla="*/ 21 w 21"/>
                <a:gd name="T17" fmla="*/ 52 h 52"/>
                <a:gd name="T18" fmla="*/ 12 w 21"/>
                <a:gd name="T19" fmla="*/ 47 h 52"/>
                <a:gd name="T20" fmla="*/ 7 w 21"/>
                <a:gd name="T21" fmla="*/ 43 h 52"/>
                <a:gd name="T22" fmla="*/ 2 w 21"/>
                <a:gd name="T23" fmla="*/ 36 h 52"/>
                <a:gd name="T24" fmla="*/ 0 w 21"/>
                <a:gd name="T25" fmla="*/ 28 h 52"/>
                <a:gd name="T26" fmla="*/ 0 w 21"/>
                <a:gd name="T27" fmla="*/ 21 h 52"/>
                <a:gd name="T28" fmla="*/ 2 w 21"/>
                <a:gd name="T29" fmla="*/ 14 h 52"/>
                <a:gd name="T30" fmla="*/ 5 w 21"/>
                <a:gd name="T31" fmla="*/ 7 h 52"/>
                <a:gd name="T32" fmla="*/ 9 w 21"/>
                <a:gd name="T33" fmla="*/ 0 h 52"/>
                <a:gd name="T34" fmla="*/ 9 w 21"/>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52">
                  <a:moveTo>
                    <a:pt x="9" y="0"/>
                  </a:moveTo>
                  <a:lnTo>
                    <a:pt x="14" y="5"/>
                  </a:lnTo>
                  <a:lnTo>
                    <a:pt x="19" y="12"/>
                  </a:lnTo>
                  <a:lnTo>
                    <a:pt x="21" y="17"/>
                  </a:lnTo>
                  <a:lnTo>
                    <a:pt x="21" y="26"/>
                  </a:lnTo>
                  <a:lnTo>
                    <a:pt x="21" y="33"/>
                  </a:lnTo>
                  <a:lnTo>
                    <a:pt x="21" y="40"/>
                  </a:lnTo>
                  <a:lnTo>
                    <a:pt x="21" y="45"/>
                  </a:lnTo>
                  <a:lnTo>
                    <a:pt x="21" y="52"/>
                  </a:lnTo>
                  <a:lnTo>
                    <a:pt x="12" y="47"/>
                  </a:lnTo>
                  <a:lnTo>
                    <a:pt x="7" y="43"/>
                  </a:lnTo>
                  <a:lnTo>
                    <a:pt x="2" y="36"/>
                  </a:lnTo>
                  <a:lnTo>
                    <a:pt x="0" y="28"/>
                  </a:lnTo>
                  <a:lnTo>
                    <a:pt x="0" y="21"/>
                  </a:lnTo>
                  <a:lnTo>
                    <a:pt x="2" y="14"/>
                  </a:lnTo>
                  <a:lnTo>
                    <a:pt x="5" y="7"/>
                  </a:lnTo>
                  <a:lnTo>
                    <a:pt x="9" y="0"/>
                  </a:lnTo>
                  <a:lnTo>
                    <a:pt x="9"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5" name="Freeform 91"/>
            <p:cNvSpPr>
              <a:spLocks/>
            </p:cNvSpPr>
            <p:nvPr/>
          </p:nvSpPr>
          <p:spPr bwMode="auto">
            <a:xfrm>
              <a:off x="5035551" y="1956593"/>
              <a:ext cx="30163" cy="66675"/>
            </a:xfrm>
            <a:custGeom>
              <a:avLst/>
              <a:gdLst>
                <a:gd name="T0" fmla="*/ 10 w 19"/>
                <a:gd name="T1" fmla="*/ 0 h 42"/>
                <a:gd name="T2" fmla="*/ 15 w 19"/>
                <a:gd name="T3" fmla="*/ 2 h 42"/>
                <a:gd name="T4" fmla="*/ 17 w 19"/>
                <a:gd name="T5" fmla="*/ 9 h 42"/>
                <a:gd name="T6" fmla="*/ 19 w 19"/>
                <a:gd name="T7" fmla="*/ 16 h 42"/>
                <a:gd name="T8" fmla="*/ 19 w 19"/>
                <a:gd name="T9" fmla="*/ 23 h 42"/>
                <a:gd name="T10" fmla="*/ 17 w 19"/>
                <a:gd name="T11" fmla="*/ 28 h 42"/>
                <a:gd name="T12" fmla="*/ 15 w 19"/>
                <a:gd name="T13" fmla="*/ 35 h 42"/>
                <a:gd name="T14" fmla="*/ 12 w 19"/>
                <a:gd name="T15" fmla="*/ 38 h 42"/>
                <a:gd name="T16" fmla="*/ 8 w 19"/>
                <a:gd name="T17" fmla="*/ 42 h 42"/>
                <a:gd name="T18" fmla="*/ 5 w 19"/>
                <a:gd name="T19" fmla="*/ 35 h 42"/>
                <a:gd name="T20" fmla="*/ 3 w 19"/>
                <a:gd name="T21" fmla="*/ 31 h 42"/>
                <a:gd name="T22" fmla="*/ 0 w 19"/>
                <a:gd name="T23" fmla="*/ 23 h 42"/>
                <a:gd name="T24" fmla="*/ 0 w 19"/>
                <a:gd name="T25" fmla="*/ 19 h 42"/>
                <a:gd name="T26" fmla="*/ 3 w 19"/>
                <a:gd name="T27" fmla="*/ 9 h 42"/>
                <a:gd name="T28" fmla="*/ 10 w 19"/>
                <a:gd name="T29" fmla="*/ 0 h 42"/>
                <a:gd name="T30" fmla="*/ 10 w 19"/>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2">
                  <a:moveTo>
                    <a:pt x="10" y="0"/>
                  </a:moveTo>
                  <a:lnTo>
                    <a:pt x="15" y="2"/>
                  </a:lnTo>
                  <a:lnTo>
                    <a:pt x="17" y="9"/>
                  </a:lnTo>
                  <a:lnTo>
                    <a:pt x="19" y="16"/>
                  </a:lnTo>
                  <a:lnTo>
                    <a:pt x="19" y="23"/>
                  </a:lnTo>
                  <a:lnTo>
                    <a:pt x="17" y="28"/>
                  </a:lnTo>
                  <a:lnTo>
                    <a:pt x="15" y="35"/>
                  </a:lnTo>
                  <a:lnTo>
                    <a:pt x="12" y="38"/>
                  </a:lnTo>
                  <a:lnTo>
                    <a:pt x="8" y="42"/>
                  </a:lnTo>
                  <a:lnTo>
                    <a:pt x="5" y="35"/>
                  </a:lnTo>
                  <a:lnTo>
                    <a:pt x="3" y="31"/>
                  </a:lnTo>
                  <a:lnTo>
                    <a:pt x="0" y="23"/>
                  </a:lnTo>
                  <a:lnTo>
                    <a:pt x="0" y="19"/>
                  </a:lnTo>
                  <a:lnTo>
                    <a:pt x="3" y="9"/>
                  </a:lnTo>
                  <a:lnTo>
                    <a:pt x="10" y="0"/>
                  </a:lnTo>
                  <a:lnTo>
                    <a:pt x="1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6" name="Freeform 92"/>
            <p:cNvSpPr>
              <a:spLocks/>
            </p:cNvSpPr>
            <p:nvPr/>
          </p:nvSpPr>
          <p:spPr bwMode="auto">
            <a:xfrm>
              <a:off x="5335589" y="2337593"/>
              <a:ext cx="171450" cy="127000"/>
            </a:xfrm>
            <a:custGeom>
              <a:avLst/>
              <a:gdLst>
                <a:gd name="T0" fmla="*/ 104 w 108"/>
                <a:gd name="T1" fmla="*/ 0 h 80"/>
                <a:gd name="T2" fmla="*/ 108 w 108"/>
                <a:gd name="T3" fmla="*/ 10 h 80"/>
                <a:gd name="T4" fmla="*/ 108 w 108"/>
                <a:gd name="T5" fmla="*/ 19 h 80"/>
                <a:gd name="T6" fmla="*/ 108 w 108"/>
                <a:gd name="T7" fmla="*/ 26 h 80"/>
                <a:gd name="T8" fmla="*/ 108 w 108"/>
                <a:gd name="T9" fmla="*/ 33 h 80"/>
                <a:gd name="T10" fmla="*/ 104 w 108"/>
                <a:gd name="T11" fmla="*/ 40 h 80"/>
                <a:gd name="T12" fmla="*/ 99 w 108"/>
                <a:gd name="T13" fmla="*/ 47 h 80"/>
                <a:gd name="T14" fmla="*/ 94 w 108"/>
                <a:gd name="T15" fmla="*/ 52 h 80"/>
                <a:gd name="T16" fmla="*/ 87 w 108"/>
                <a:gd name="T17" fmla="*/ 59 h 80"/>
                <a:gd name="T18" fmla="*/ 80 w 108"/>
                <a:gd name="T19" fmla="*/ 64 h 80"/>
                <a:gd name="T20" fmla="*/ 71 w 108"/>
                <a:gd name="T21" fmla="*/ 68 h 80"/>
                <a:gd name="T22" fmla="*/ 61 w 108"/>
                <a:gd name="T23" fmla="*/ 71 h 80"/>
                <a:gd name="T24" fmla="*/ 54 w 108"/>
                <a:gd name="T25" fmla="*/ 73 h 80"/>
                <a:gd name="T26" fmla="*/ 42 w 108"/>
                <a:gd name="T27" fmla="*/ 75 h 80"/>
                <a:gd name="T28" fmla="*/ 35 w 108"/>
                <a:gd name="T29" fmla="*/ 78 h 80"/>
                <a:gd name="T30" fmla="*/ 28 w 108"/>
                <a:gd name="T31" fmla="*/ 78 h 80"/>
                <a:gd name="T32" fmla="*/ 21 w 108"/>
                <a:gd name="T33" fmla="*/ 80 h 80"/>
                <a:gd name="T34" fmla="*/ 12 w 108"/>
                <a:gd name="T35" fmla="*/ 73 h 80"/>
                <a:gd name="T36" fmla="*/ 0 w 108"/>
                <a:gd name="T37" fmla="*/ 68 h 80"/>
                <a:gd name="T38" fmla="*/ 5 w 108"/>
                <a:gd name="T39" fmla="*/ 57 h 80"/>
                <a:gd name="T40" fmla="*/ 9 w 108"/>
                <a:gd name="T41" fmla="*/ 50 h 80"/>
                <a:gd name="T42" fmla="*/ 16 w 108"/>
                <a:gd name="T43" fmla="*/ 47 h 80"/>
                <a:gd name="T44" fmla="*/ 23 w 108"/>
                <a:gd name="T45" fmla="*/ 47 h 80"/>
                <a:gd name="T46" fmla="*/ 31 w 108"/>
                <a:gd name="T47" fmla="*/ 45 h 80"/>
                <a:gd name="T48" fmla="*/ 38 w 108"/>
                <a:gd name="T49" fmla="*/ 45 h 80"/>
                <a:gd name="T50" fmla="*/ 42 w 108"/>
                <a:gd name="T51" fmla="*/ 45 h 80"/>
                <a:gd name="T52" fmla="*/ 49 w 108"/>
                <a:gd name="T53" fmla="*/ 43 h 80"/>
                <a:gd name="T54" fmla="*/ 56 w 108"/>
                <a:gd name="T55" fmla="*/ 40 h 80"/>
                <a:gd name="T56" fmla="*/ 64 w 108"/>
                <a:gd name="T57" fmla="*/ 38 h 80"/>
                <a:gd name="T58" fmla="*/ 71 w 108"/>
                <a:gd name="T59" fmla="*/ 35 h 80"/>
                <a:gd name="T60" fmla="*/ 75 w 108"/>
                <a:gd name="T61" fmla="*/ 31 h 80"/>
                <a:gd name="T62" fmla="*/ 82 w 108"/>
                <a:gd name="T63" fmla="*/ 28 h 80"/>
                <a:gd name="T64" fmla="*/ 87 w 108"/>
                <a:gd name="T65" fmla="*/ 24 h 80"/>
                <a:gd name="T66" fmla="*/ 92 w 108"/>
                <a:gd name="T67" fmla="*/ 19 h 80"/>
                <a:gd name="T68" fmla="*/ 96 w 108"/>
                <a:gd name="T69" fmla="*/ 14 h 80"/>
                <a:gd name="T70" fmla="*/ 99 w 108"/>
                <a:gd name="T71" fmla="*/ 7 h 80"/>
                <a:gd name="T72" fmla="*/ 104 w 108"/>
                <a:gd name="T73" fmla="*/ 0 h 80"/>
                <a:gd name="T74" fmla="*/ 104 w 108"/>
                <a:gd name="T7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0">
                  <a:moveTo>
                    <a:pt x="104" y="0"/>
                  </a:moveTo>
                  <a:lnTo>
                    <a:pt x="108" y="10"/>
                  </a:lnTo>
                  <a:lnTo>
                    <a:pt x="108" y="19"/>
                  </a:lnTo>
                  <a:lnTo>
                    <a:pt x="108" y="26"/>
                  </a:lnTo>
                  <a:lnTo>
                    <a:pt x="108" y="33"/>
                  </a:lnTo>
                  <a:lnTo>
                    <a:pt x="104" y="40"/>
                  </a:lnTo>
                  <a:lnTo>
                    <a:pt x="99" y="47"/>
                  </a:lnTo>
                  <a:lnTo>
                    <a:pt x="94" y="52"/>
                  </a:lnTo>
                  <a:lnTo>
                    <a:pt x="87" y="59"/>
                  </a:lnTo>
                  <a:lnTo>
                    <a:pt x="80" y="64"/>
                  </a:lnTo>
                  <a:lnTo>
                    <a:pt x="71" y="68"/>
                  </a:lnTo>
                  <a:lnTo>
                    <a:pt x="61" y="71"/>
                  </a:lnTo>
                  <a:lnTo>
                    <a:pt x="54" y="73"/>
                  </a:lnTo>
                  <a:lnTo>
                    <a:pt x="42" y="75"/>
                  </a:lnTo>
                  <a:lnTo>
                    <a:pt x="35" y="78"/>
                  </a:lnTo>
                  <a:lnTo>
                    <a:pt x="28" y="78"/>
                  </a:lnTo>
                  <a:lnTo>
                    <a:pt x="21" y="80"/>
                  </a:lnTo>
                  <a:lnTo>
                    <a:pt x="12" y="73"/>
                  </a:lnTo>
                  <a:lnTo>
                    <a:pt x="0" y="68"/>
                  </a:lnTo>
                  <a:lnTo>
                    <a:pt x="5" y="57"/>
                  </a:lnTo>
                  <a:lnTo>
                    <a:pt x="9" y="50"/>
                  </a:lnTo>
                  <a:lnTo>
                    <a:pt x="16" y="47"/>
                  </a:lnTo>
                  <a:lnTo>
                    <a:pt x="23" y="47"/>
                  </a:lnTo>
                  <a:lnTo>
                    <a:pt x="31" y="45"/>
                  </a:lnTo>
                  <a:lnTo>
                    <a:pt x="38" y="45"/>
                  </a:lnTo>
                  <a:lnTo>
                    <a:pt x="42" y="45"/>
                  </a:lnTo>
                  <a:lnTo>
                    <a:pt x="49" y="43"/>
                  </a:lnTo>
                  <a:lnTo>
                    <a:pt x="56" y="40"/>
                  </a:lnTo>
                  <a:lnTo>
                    <a:pt x="64" y="38"/>
                  </a:lnTo>
                  <a:lnTo>
                    <a:pt x="71" y="35"/>
                  </a:lnTo>
                  <a:lnTo>
                    <a:pt x="75" y="31"/>
                  </a:lnTo>
                  <a:lnTo>
                    <a:pt x="82" y="28"/>
                  </a:lnTo>
                  <a:lnTo>
                    <a:pt x="87" y="24"/>
                  </a:lnTo>
                  <a:lnTo>
                    <a:pt x="92" y="19"/>
                  </a:lnTo>
                  <a:lnTo>
                    <a:pt x="96" y="14"/>
                  </a:lnTo>
                  <a:lnTo>
                    <a:pt x="99" y="7"/>
                  </a:lnTo>
                  <a:lnTo>
                    <a:pt x="104" y="0"/>
                  </a:lnTo>
                  <a:lnTo>
                    <a:pt x="104" y="0"/>
                  </a:lnTo>
                  <a:close/>
                </a:path>
              </a:pathLst>
            </a:custGeom>
            <a:solidFill>
              <a:srgbClr val="E36375"/>
            </a:solidFill>
            <a:ln>
              <a:noFill/>
            </a:ln>
            <a:extLst/>
          </p:spPr>
          <p:txBody>
            <a:bodyPr/>
            <a:lstStyle/>
            <a:p>
              <a:pPr fontAlgn="auto">
                <a:spcBef>
                  <a:spcPts val="0"/>
                </a:spcBef>
                <a:spcAft>
                  <a:spcPts val="0"/>
                </a:spcAft>
                <a:defRPr/>
              </a:pPr>
              <a:endParaRPr lang="en-US">
                <a:latin typeface="+mn-lt"/>
              </a:endParaRPr>
            </a:p>
          </p:txBody>
        </p:sp>
        <p:grpSp>
          <p:nvGrpSpPr>
            <p:cNvPr id="47" name="Group 149"/>
            <p:cNvGrpSpPr/>
            <p:nvPr/>
          </p:nvGrpSpPr>
          <p:grpSpPr>
            <a:xfrm flipH="1">
              <a:off x="4096308" y="2546349"/>
              <a:ext cx="1216821" cy="1309688"/>
              <a:chOff x="391496" y="3264732"/>
              <a:chExt cx="2002454" cy="2155282"/>
            </a:xfrm>
          </p:grpSpPr>
          <p:sp>
            <p:nvSpPr>
              <p:cNvPr id="49" name="Freeform 267"/>
              <p:cNvSpPr>
                <a:spLocks/>
              </p:cNvSpPr>
              <p:nvPr/>
            </p:nvSpPr>
            <p:spPr bwMode="auto">
              <a:xfrm>
                <a:off x="709097" y="3264732"/>
                <a:ext cx="1684853" cy="2155282"/>
              </a:xfrm>
              <a:custGeom>
                <a:avLst/>
                <a:gdLst>
                  <a:gd name="T0" fmla="*/ 251 w 573"/>
                  <a:gd name="T1" fmla="*/ 146 h 708"/>
                  <a:gd name="T2" fmla="*/ 253 w 573"/>
                  <a:gd name="T3" fmla="*/ 144 h 708"/>
                  <a:gd name="T4" fmla="*/ 263 w 573"/>
                  <a:gd name="T5" fmla="*/ 138 h 708"/>
                  <a:gd name="T6" fmla="*/ 276 w 573"/>
                  <a:gd name="T7" fmla="*/ 131 h 708"/>
                  <a:gd name="T8" fmla="*/ 297 w 573"/>
                  <a:gd name="T9" fmla="*/ 123 h 708"/>
                  <a:gd name="T10" fmla="*/ 318 w 573"/>
                  <a:gd name="T11" fmla="*/ 112 h 708"/>
                  <a:gd name="T12" fmla="*/ 345 w 573"/>
                  <a:gd name="T13" fmla="*/ 100 h 708"/>
                  <a:gd name="T14" fmla="*/ 373 w 573"/>
                  <a:gd name="T15" fmla="*/ 89 h 708"/>
                  <a:gd name="T16" fmla="*/ 402 w 573"/>
                  <a:gd name="T17" fmla="*/ 76 h 708"/>
                  <a:gd name="T18" fmla="*/ 430 w 573"/>
                  <a:gd name="T19" fmla="*/ 62 h 708"/>
                  <a:gd name="T20" fmla="*/ 459 w 573"/>
                  <a:gd name="T21" fmla="*/ 49 h 708"/>
                  <a:gd name="T22" fmla="*/ 485 w 573"/>
                  <a:gd name="T23" fmla="*/ 36 h 708"/>
                  <a:gd name="T24" fmla="*/ 510 w 573"/>
                  <a:gd name="T25" fmla="*/ 26 h 708"/>
                  <a:gd name="T26" fmla="*/ 531 w 573"/>
                  <a:gd name="T27" fmla="*/ 17 h 708"/>
                  <a:gd name="T28" fmla="*/ 550 w 573"/>
                  <a:gd name="T29" fmla="*/ 9 h 708"/>
                  <a:gd name="T30" fmla="*/ 563 w 573"/>
                  <a:gd name="T31" fmla="*/ 3 h 708"/>
                  <a:gd name="T32" fmla="*/ 573 w 573"/>
                  <a:gd name="T33" fmla="*/ 0 h 708"/>
                  <a:gd name="T34" fmla="*/ 571 w 573"/>
                  <a:gd name="T35" fmla="*/ 5 h 708"/>
                  <a:gd name="T36" fmla="*/ 561 w 573"/>
                  <a:gd name="T37" fmla="*/ 21 h 708"/>
                  <a:gd name="T38" fmla="*/ 546 w 573"/>
                  <a:gd name="T39" fmla="*/ 45 h 708"/>
                  <a:gd name="T40" fmla="*/ 527 w 573"/>
                  <a:gd name="T41" fmla="*/ 79 h 708"/>
                  <a:gd name="T42" fmla="*/ 500 w 573"/>
                  <a:gd name="T43" fmla="*/ 117 h 708"/>
                  <a:gd name="T44" fmla="*/ 468 w 573"/>
                  <a:gd name="T45" fmla="*/ 165 h 708"/>
                  <a:gd name="T46" fmla="*/ 434 w 573"/>
                  <a:gd name="T47" fmla="*/ 216 h 708"/>
                  <a:gd name="T48" fmla="*/ 394 w 573"/>
                  <a:gd name="T49" fmla="*/ 271 h 708"/>
                  <a:gd name="T50" fmla="*/ 352 w 573"/>
                  <a:gd name="T51" fmla="*/ 328 h 708"/>
                  <a:gd name="T52" fmla="*/ 305 w 573"/>
                  <a:gd name="T53" fmla="*/ 389 h 708"/>
                  <a:gd name="T54" fmla="*/ 257 w 573"/>
                  <a:gd name="T55" fmla="*/ 448 h 708"/>
                  <a:gd name="T56" fmla="*/ 210 w 573"/>
                  <a:gd name="T57" fmla="*/ 507 h 708"/>
                  <a:gd name="T58" fmla="*/ 158 w 573"/>
                  <a:gd name="T59" fmla="*/ 562 h 708"/>
                  <a:gd name="T60" fmla="*/ 107 w 573"/>
                  <a:gd name="T61" fmla="*/ 615 h 708"/>
                  <a:gd name="T62" fmla="*/ 56 w 573"/>
                  <a:gd name="T63" fmla="*/ 665 h 708"/>
                  <a:gd name="T64" fmla="*/ 4 w 573"/>
                  <a:gd name="T65" fmla="*/ 708 h 708"/>
                  <a:gd name="T66" fmla="*/ 0 w 573"/>
                  <a:gd name="T67" fmla="*/ 513 h 708"/>
                  <a:gd name="T68" fmla="*/ 251 w 573"/>
                  <a:gd name="T69" fmla="*/ 146 h 708"/>
                  <a:gd name="T70" fmla="*/ 251 w 573"/>
                  <a:gd name="T71" fmla="*/ 14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3" h="708">
                    <a:moveTo>
                      <a:pt x="251" y="146"/>
                    </a:moveTo>
                    <a:lnTo>
                      <a:pt x="253" y="144"/>
                    </a:lnTo>
                    <a:lnTo>
                      <a:pt x="263" y="138"/>
                    </a:lnTo>
                    <a:lnTo>
                      <a:pt x="276" y="131"/>
                    </a:lnTo>
                    <a:lnTo>
                      <a:pt x="297" y="123"/>
                    </a:lnTo>
                    <a:lnTo>
                      <a:pt x="318" y="112"/>
                    </a:lnTo>
                    <a:lnTo>
                      <a:pt x="345" y="100"/>
                    </a:lnTo>
                    <a:lnTo>
                      <a:pt x="373" y="89"/>
                    </a:lnTo>
                    <a:lnTo>
                      <a:pt x="402" y="76"/>
                    </a:lnTo>
                    <a:lnTo>
                      <a:pt x="430" y="62"/>
                    </a:lnTo>
                    <a:lnTo>
                      <a:pt x="459" y="49"/>
                    </a:lnTo>
                    <a:lnTo>
                      <a:pt x="485" y="36"/>
                    </a:lnTo>
                    <a:lnTo>
                      <a:pt x="510" y="26"/>
                    </a:lnTo>
                    <a:lnTo>
                      <a:pt x="531" y="17"/>
                    </a:lnTo>
                    <a:lnTo>
                      <a:pt x="550" y="9"/>
                    </a:lnTo>
                    <a:lnTo>
                      <a:pt x="563" y="3"/>
                    </a:lnTo>
                    <a:lnTo>
                      <a:pt x="573" y="0"/>
                    </a:lnTo>
                    <a:lnTo>
                      <a:pt x="571" y="5"/>
                    </a:lnTo>
                    <a:lnTo>
                      <a:pt x="561" y="21"/>
                    </a:lnTo>
                    <a:lnTo>
                      <a:pt x="546" y="45"/>
                    </a:lnTo>
                    <a:lnTo>
                      <a:pt x="527" y="79"/>
                    </a:lnTo>
                    <a:lnTo>
                      <a:pt x="500" y="117"/>
                    </a:lnTo>
                    <a:lnTo>
                      <a:pt x="468" y="165"/>
                    </a:lnTo>
                    <a:lnTo>
                      <a:pt x="434" y="216"/>
                    </a:lnTo>
                    <a:lnTo>
                      <a:pt x="394" y="271"/>
                    </a:lnTo>
                    <a:lnTo>
                      <a:pt x="352" y="328"/>
                    </a:lnTo>
                    <a:lnTo>
                      <a:pt x="305" y="389"/>
                    </a:lnTo>
                    <a:lnTo>
                      <a:pt x="257" y="448"/>
                    </a:lnTo>
                    <a:lnTo>
                      <a:pt x="210" y="507"/>
                    </a:lnTo>
                    <a:lnTo>
                      <a:pt x="158" y="562"/>
                    </a:lnTo>
                    <a:lnTo>
                      <a:pt x="107" y="615"/>
                    </a:lnTo>
                    <a:lnTo>
                      <a:pt x="56" y="665"/>
                    </a:lnTo>
                    <a:lnTo>
                      <a:pt x="4" y="708"/>
                    </a:lnTo>
                    <a:lnTo>
                      <a:pt x="0" y="513"/>
                    </a:lnTo>
                    <a:lnTo>
                      <a:pt x="251" y="146"/>
                    </a:lnTo>
                    <a:lnTo>
                      <a:pt x="251" y="146"/>
                    </a:lnTo>
                    <a:close/>
                  </a:path>
                </a:pathLst>
              </a:custGeom>
              <a:solidFill>
                <a:schemeClr val="accent4"/>
              </a:solidFill>
              <a:ln>
                <a:noFill/>
              </a:ln>
              <a:extLst/>
            </p:spPr>
            <p:txBody>
              <a:bodyPr/>
              <a:lstStyle/>
              <a:p>
                <a:pPr fontAlgn="auto">
                  <a:spcBef>
                    <a:spcPts val="0"/>
                  </a:spcBef>
                  <a:spcAft>
                    <a:spcPts val="0"/>
                  </a:spcAft>
                  <a:defRPr/>
                </a:pPr>
                <a:endParaRPr lang="en-US">
                  <a:latin typeface="+mn-lt"/>
                </a:endParaRPr>
              </a:p>
            </p:txBody>
          </p:sp>
          <p:sp>
            <p:nvSpPr>
              <p:cNvPr id="50" name="Freeform 271"/>
              <p:cNvSpPr>
                <a:spLocks/>
              </p:cNvSpPr>
              <p:nvPr/>
            </p:nvSpPr>
            <p:spPr bwMode="auto">
              <a:xfrm>
                <a:off x="563000" y="4035280"/>
                <a:ext cx="1105245" cy="158800"/>
              </a:xfrm>
              <a:custGeom>
                <a:avLst/>
                <a:gdLst>
                  <a:gd name="T0" fmla="*/ 7 w 348"/>
                  <a:gd name="T1" fmla="*/ 0 h 52"/>
                  <a:gd name="T2" fmla="*/ 348 w 348"/>
                  <a:gd name="T3" fmla="*/ 25 h 52"/>
                  <a:gd name="T4" fmla="*/ 348 w 348"/>
                  <a:gd name="T5" fmla="*/ 52 h 52"/>
                  <a:gd name="T6" fmla="*/ 0 w 348"/>
                  <a:gd name="T7" fmla="*/ 25 h 52"/>
                  <a:gd name="T8" fmla="*/ 7 w 348"/>
                  <a:gd name="T9" fmla="*/ 0 h 52"/>
                  <a:gd name="T10" fmla="*/ 7 w 348"/>
                  <a:gd name="T11" fmla="*/ 0 h 52"/>
                </a:gdLst>
                <a:ahLst/>
                <a:cxnLst>
                  <a:cxn ang="0">
                    <a:pos x="T0" y="T1"/>
                  </a:cxn>
                  <a:cxn ang="0">
                    <a:pos x="T2" y="T3"/>
                  </a:cxn>
                  <a:cxn ang="0">
                    <a:pos x="T4" y="T5"/>
                  </a:cxn>
                  <a:cxn ang="0">
                    <a:pos x="T6" y="T7"/>
                  </a:cxn>
                  <a:cxn ang="0">
                    <a:pos x="T8" y="T9"/>
                  </a:cxn>
                  <a:cxn ang="0">
                    <a:pos x="T10" y="T11"/>
                  </a:cxn>
                </a:cxnLst>
                <a:rect l="0" t="0" r="r" b="b"/>
                <a:pathLst>
                  <a:path w="348" h="52">
                    <a:moveTo>
                      <a:pt x="7" y="0"/>
                    </a:moveTo>
                    <a:lnTo>
                      <a:pt x="348" y="25"/>
                    </a:lnTo>
                    <a:lnTo>
                      <a:pt x="348" y="52"/>
                    </a:lnTo>
                    <a:lnTo>
                      <a:pt x="0" y="25"/>
                    </a:lnTo>
                    <a:lnTo>
                      <a:pt x="7" y="0"/>
                    </a:lnTo>
                    <a:lnTo>
                      <a:pt x="7" y="0"/>
                    </a:lnTo>
                    <a:close/>
                  </a:path>
                </a:pathLst>
              </a:custGeom>
              <a:solidFill>
                <a:srgbClr val="F580FF"/>
              </a:solidFill>
              <a:ln>
                <a:noFill/>
              </a:ln>
              <a:extLst/>
            </p:spPr>
            <p:txBody>
              <a:bodyPr/>
              <a:lstStyle/>
              <a:p>
                <a:pPr fontAlgn="auto">
                  <a:spcBef>
                    <a:spcPts val="0"/>
                  </a:spcBef>
                  <a:spcAft>
                    <a:spcPts val="0"/>
                  </a:spcAft>
                  <a:defRPr/>
                </a:pPr>
                <a:endParaRPr lang="en-US">
                  <a:latin typeface="+mn-lt"/>
                </a:endParaRPr>
              </a:p>
            </p:txBody>
          </p:sp>
          <p:sp>
            <p:nvSpPr>
              <p:cNvPr id="51" name="Freeform 288"/>
              <p:cNvSpPr>
                <a:spLocks/>
              </p:cNvSpPr>
              <p:nvPr/>
            </p:nvSpPr>
            <p:spPr bwMode="auto">
              <a:xfrm>
                <a:off x="391496" y="4035280"/>
                <a:ext cx="184208" cy="44464"/>
              </a:xfrm>
              <a:custGeom>
                <a:avLst/>
                <a:gdLst>
                  <a:gd name="T0" fmla="*/ 55 w 59"/>
                  <a:gd name="T1" fmla="*/ 6 h 16"/>
                  <a:gd name="T2" fmla="*/ 5 w 59"/>
                  <a:gd name="T3" fmla="*/ 0 h 16"/>
                  <a:gd name="T4" fmla="*/ 0 w 59"/>
                  <a:gd name="T5" fmla="*/ 16 h 16"/>
                  <a:gd name="T6" fmla="*/ 59 w 59"/>
                  <a:gd name="T7" fmla="*/ 16 h 16"/>
                  <a:gd name="T8" fmla="*/ 55 w 59"/>
                  <a:gd name="T9" fmla="*/ 6 h 16"/>
                  <a:gd name="T10" fmla="*/ 55 w 59"/>
                  <a:gd name="T11" fmla="*/ 6 h 16"/>
                </a:gdLst>
                <a:ahLst/>
                <a:cxnLst>
                  <a:cxn ang="0">
                    <a:pos x="T0" y="T1"/>
                  </a:cxn>
                  <a:cxn ang="0">
                    <a:pos x="T2" y="T3"/>
                  </a:cxn>
                  <a:cxn ang="0">
                    <a:pos x="T4" y="T5"/>
                  </a:cxn>
                  <a:cxn ang="0">
                    <a:pos x="T6" y="T7"/>
                  </a:cxn>
                  <a:cxn ang="0">
                    <a:pos x="T8" y="T9"/>
                  </a:cxn>
                  <a:cxn ang="0">
                    <a:pos x="T10" y="T11"/>
                  </a:cxn>
                </a:cxnLst>
                <a:rect l="0" t="0" r="r" b="b"/>
                <a:pathLst>
                  <a:path w="59" h="16">
                    <a:moveTo>
                      <a:pt x="55" y="6"/>
                    </a:moveTo>
                    <a:lnTo>
                      <a:pt x="5" y="0"/>
                    </a:lnTo>
                    <a:lnTo>
                      <a:pt x="0" y="16"/>
                    </a:lnTo>
                    <a:lnTo>
                      <a:pt x="59" y="16"/>
                    </a:lnTo>
                    <a:lnTo>
                      <a:pt x="55" y="6"/>
                    </a:lnTo>
                    <a:lnTo>
                      <a:pt x="55" y="6"/>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52" name="Freeform 289"/>
              <p:cNvSpPr>
                <a:spLocks/>
              </p:cNvSpPr>
              <p:nvPr/>
            </p:nvSpPr>
            <p:spPr bwMode="auto">
              <a:xfrm>
                <a:off x="1668245" y="4111504"/>
                <a:ext cx="127040" cy="82576"/>
              </a:xfrm>
              <a:custGeom>
                <a:avLst/>
                <a:gdLst>
                  <a:gd name="T0" fmla="*/ 0 w 40"/>
                  <a:gd name="T1" fmla="*/ 0 h 27"/>
                  <a:gd name="T2" fmla="*/ 40 w 40"/>
                  <a:gd name="T3" fmla="*/ 6 h 27"/>
                  <a:gd name="T4" fmla="*/ 0 w 40"/>
                  <a:gd name="T5" fmla="*/ 27 h 27"/>
                  <a:gd name="T6" fmla="*/ 0 w 40"/>
                  <a:gd name="T7" fmla="*/ 0 h 27"/>
                  <a:gd name="T8" fmla="*/ 0 w 40"/>
                  <a:gd name="T9" fmla="*/ 0 h 27"/>
                </a:gdLst>
                <a:ahLst/>
                <a:cxnLst>
                  <a:cxn ang="0">
                    <a:pos x="T0" y="T1"/>
                  </a:cxn>
                  <a:cxn ang="0">
                    <a:pos x="T2" y="T3"/>
                  </a:cxn>
                  <a:cxn ang="0">
                    <a:pos x="T4" y="T5"/>
                  </a:cxn>
                  <a:cxn ang="0">
                    <a:pos x="T6" y="T7"/>
                  </a:cxn>
                  <a:cxn ang="0">
                    <a:pos x="T8" y="T9"/>
                  </a:cxn>
                </a:cxnLst>
                <a:rect l="0" t="0" r="r" b="b"/>
                <a:pathLst>
                  <a:path w="40" h="27">
                    <a:moveTo>
                      <a:pt x="0" y="0"/>
                    </a:moveTo>
                    <a:lnTo>
                      <a:pt x="40" y="6"/>
                    </a:lnTo>
                    <a:lnTo>
                      <a:pt x="0" y="27"/>
                    </a:lnTo>
                    <a:lnTo>
                      <a:pt x="0" y="0"/>
                    </a:lnTo>
                    <a:lnTo>
                      <a:pt x="0" y="0"/>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53" name="Freeform 290"/>
              <p:cNvSpPr>
                <a:spLocks/>
              </p:cNvSpPr>
              <p:nvPr/>
            </p:nvSpPr>
            <p:spPr bwMode="auto">
              <a:xfrm>
                <a:off x="556648" y="4111504"/>
                <a:ext cx="254079" cy="120688"/>
              </a:xfrm>
              <a:custGeom>
                <a:avLst/>
                <a:gdLst>
                  <a:gd name="T0" fmla="*/ 2 w 80"/>
                  <a:gd name="T1" fmla="*/ 0 h 38"/>
                  <a:gd name="T2" fmla="*/ 0 w 80"/>
                  <a:gd name="T3" fmla="*/ 34 h 38"/>
                  <a:gd name="T4" fmla="*/ 80 w 80"/>
                  <a:gd name="T5" fmla="*/ 38 h 38"/>
                  <a:gd name="T6" fmla="*/ 80 w 80"/>
                  <a:gd name="T7" fmla="*/ 27 h 38"/>
                  <a:gd name="T8" fmla="*/ 9 w 80"/>
                  <a:gd name="T9" fmla="*/ 19 h 38"/>
                  <a:gd name="T10" fmla="*/ 13 w 80"/>
                  <a:gd name="T11" fmla="*/ 0 h 38"/>
                  <a:gd name="T12" fmla="*/ 2 w 80"/>
                  <a:gd name="T13" fmla="*/ 0 h 38"/>
                  <a:gd name="T14" fmla="*/ 2 w 80"/>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8">
                    <a:moveTo>
                      <a:pt x="2" y="0"/>
                    </a:moveTo>
                    <a:lnTo>
                      <a:pt x="0" y="34"/>
                    </a:lnTo>
                    <a:lnTo>
                      <a:pt x="80" y="38"/>
                    </a:lnTo>
                    <a:lnTo>
                      <a:pt x="80" y="27"/>
                    </a:lnTo>
                    <a:lnTo>
                      <a:pt x="9" y="19"/>
                    </a:lnTo>
                    <a:lnTo>
                      <a:pt x="13" y="0"/>
                    </a:lnTo>
                    <a:lnTo>
                      <a:pt x="2" y="0"/>
                    </a:lnTo>
                    <a:lnTo>
                      <a:pt x="2" y="0"/>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grpSp>
        <p:sp>
          <p:nvSpPr>
            <p:cNvPr id="48" name="Freeform 93"/>
            <p:cNvSpPr>
              <a:spLocks/>
            </p:cNvSpPr>
            <p:nvPr/>
          </p:nvSpPr>
          <p:spPr bwMode="auto">
            <a:xfrm>
              <a:off x="4670984" y="3011487"/>
              <a:ext cx="504825" cy="414338"/>
            </a:xfrm>
            <a:custGeom>
              <a:avLst/>
              <a:gdLst>
                <a:gd name="T0" fmla="*/ 306 w 318"/>
                <a:gd name="T1" fmla="*/ 134 h 261"/>
                <a:gd name="T2" fmla="*/ 282 w 318"/>
                <a:gd name="T3" fmla="*/ 117 h 261"/>
                <a:gd name="T4" fmla="*/ 252 w 318"/>
                <a:gd name="T5" fmla="*/ 96 h 261"/>
                <a:gd name="T6" fmla="*/ 219 w 318"/>
                <a:gd name="T7" fmla="*/ 73 h 261"/>
                <a:gd name="T8" fmla="*/ 191 w 318"/>
                <a:gd name="T9" fmla="*/ 47 h 261"/>
                <a:gd name="T10" fmla="*/ 176 w 318"/>
                <a:gd name="T11" fmla="*/ 28 h 261"/>
                <a:gd name="T12" fmla="*/ 158 w 318"/>
                <a:gd name="T13" fmla="*/ 16 h 261"/>
                <a:gd name="T14" fmla="*/ 132 w 318"/>
                <a:gd name="T15" fmla="*/ 7 h 261"/>
                <a:gd name="T16" fmla="*/ 103 w 318"/>
                <a:gd name="T17" fmla="*/ 2 h 261"/>
                <a:gd name="T18" fmla="*/ 80 w 318"/>
                <a:gd name="T19" fmla="*/ 0 h 261"/>
                <a:gd name="T20" fmla="*/ 92 w 318"/>
                <a:gd name="T21" fmla="*/ 54 h 261"/>
                <a:gd name="T22" fmla="*/ 70 w 318"/>
                <a:gd name="T23" fmla="*/ 47 h 261"/>
                <a:gd name="T24" fmla="*/ 49 w 318"/>
                <a:gd name="T25" fmla="*/ 44 h 261"/>
                <a:gd name="T26" fmla="*/ 23 w 318"/>
                <a:gd name="T27" fmla="*/ 44 h 261"/>
                <a:gd name="T28" fmla="*/ 4 w 318"/>
                <a:gd name="T29" fmla="*/ 47 h 261"/>
                <a:gd name="T30" fmla="*/ 0 w 318"/>
                <a:gd name="T31" fmla="*/ 56 h 261"/>
                <a:gd name="T32" fmla="*/ 19 w 318"/>
                <a:gd name="T33" fmla="*/ 70 h 261"/>
                <a:gd name="T34" fmla="*/ 54 w 318"/>
                <a:gd name="T35" fmla="*/ 82 h 261"/>
                <a:gd name="T36" fmla="*/ 92 w 318"/>
                <a:gd name="T37" fmla="*/ 94 h 261"/>
                <a:gd name="T38" fmla="*/ 122 w 318"/>
                <a:gd name="T39" fmla="*/ 103 h 261"/>
                <a:gd name="T40" fmla="*/ 139 w 318"/>
                <a:gd name="T41" fmla="*/ 108 h 261"/>
                <a:gd name="T42" fmla="*/ 141 w 318"/>
                <a:gd name="T43" fmla="*/ 120 h 261"/>
                <a:gd name="T44" fmla="*/ 146 w 318"/>
                <a:gd name="T45" fmla="*/ 138 h 261"/>
                <a:gd name="T46" fmla="*/ 146 w 318"/>
                <a:gd name="T47" fmla="*/ 157 h 261"/>
                <a:gd name="T48" fmla="*/ 143 w 318"/>
                <a:gd name="T49" fmla="*/ 174 h 261"/>
                <a:gd name="T50" fmla="*/ 129 w 318"/>
                <a:gd name="T51" fmla="*/ 188 h 261"/>
                <a:gd name="T52" fmla="*/ 94 w 318"/>
                <a:gd name="T53" fmla="*/ 202 h 261"/>
                <a:gd name="T54" fmla="*/ 68 w 318"/>
                <a:gd name="T55" fmla="*/ 214 h 261"/>
                <a:gd name="T56" fmla="*/ 80 w 318"/>
                <a:gd name="T57" fmla="*/ 240 h 261"/>
                <a:gd name="T58" fmla="*/ 99 w 318"/>
                <a:gd name="T59" fmla="*/ 242 h 261"/>
                <a:gd name="T60" fmla="*/ 118 w 318"/>
                <a:gd name="T61" fmla="*/ 237 h 261"/>
                <a:gd name="T62" fmla="*/ 136 w 318"/>
                <a:gd name="T63" fmla="*/ 228 h 261"/>
                <a:gd name="T64" fmla="*/ 160 w 318"/>
                <a:gd name="T65" fmla="*/ 223 h 261"/>
                <a:gd name="T66" fmla="*/ 176 w 318"/>
                <a:gd name="T67" fmla="*/ 216 h 261"/>
                <a:gd name="T68" fmla="*/ 195 w 318"/>
                <a:gd name="T69" fmla="*/ 214 h 261"/>
                <a:gd name="T70" fmla="*/ 209 w 318"/>
                <a:gd name="T71" fmla="*/ 228 h 261"/>
                <a:gd name="T72" fmla="*/ 233 w 318"/>
                <a:gd name="T73" fmla="*/ 247 h 261"/>
                <a:gd name="T74" fmla="*/ 249 w 318"/>
                <a:gd name="T75" fmla="*/ 256 h 261"/>
                <a:gd name="T76" fmla="*/ 268 w 318"/>
                <a:gd name="T77" fmla="*/ 261 h 261"/>
                <a:gd name="T78" fmla="*/ 273 w 318"/>
                <a:gd name="T79" fmla="*/ 249 h 261"/>
                <a:gd name="T80" fmla="*/ 289 w 318"/>
                <a:gd name="T81" fmla="*/ 226 h 261"/>
                <a:gd name="T82" fmla="*/ 306 w 318"/>
                <a:gd name="T83" fmla="*/ 195 h 261"/>
                <a:gd name="T84" fmla="*/ 315 w 318"/>
                <a:gd name="T85" fmla="*/ 162 h 261"/>
                <a:gd name="T86" fmla="*/ 313 w 318"/>
                <a:gd name="T87"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261">
                  <a:moveTo>
                    <a:pt x="311" y="136"/>
                  </a:moveTo>
                  <a:lnTo>
                    <a:pt x="308" y="136"/>
                  </a:lnTo>
                  <a:lnTo>
                    <a:pt x="306" y="134"/>
                  </a:lnTo>
                  <a:lnTo>
                    <a:pt x="299" y="129"/>
                  </a:lnTo>
                  <a:lnTo>
                    <a:pt x="292" y="124"/>
                  </a:lnTo>
                  <a:lnTo>
                    <a:pt x="282" y="117"/>
                  </a:lnTo>
                  <a:lnTo>
                    <a:pt x="273" y="113"/>
                  </a:lnTo>
                  <a:lnTo>
                    <a:pt x="264" y="105"/>
                  </a:lnTo>
                  <a:lnTo>
                    <a:pt x="252" y="96"/>
                  </a:lnTo>
                  <a:lnTo>
                    <a:pt x="240" y="89"/>
                  </a:lnTo>
                  <a:lnTo>
                    <a:pt x="228" y="80"/>
                  </a:lnTo>
                  <a:lnTo>
                    <a:pt x="219" y="73"/>
                  </a:lnTo>
                  <a:lnTo>
                    <a:pt x="209" y="63"/>
                  </a:lnTo>
                  <a:lnTo>
                    <a:pt x="198" y="56"/>
                  </a:lnTo>
                  <a:lnTo>
                    <a:pt x="191" y="47"/>
                  </a:lnTo>
                  <a:lnTo>
                    <a:pt x="183" y="40"/>
                  </a:lnTo>
                  <a:lnTo>
                    <a:pt x="181" y="35"/>
                  </a:lnTo>
                  <a:lnTo>
                    <a:pt x="176" y="28"/>
                  </a:lnTo>
                  <a:lnTo>
                    <a:pt x="172" y="23"/>
                  </a:lnTo>
                  <a:lnTo>
                    <a:pt x="162" y="18"/>
                  </a:lnTo>
                  <a:lnTo>
                    <a:pt x="158" y="16"/>
                  </a:lnTo>
                  <a:lnTo>
                    <a:pt x="148" y="11"/>
                  </a:lnTo>
                  <a:lnTo>
                    <a:pt x="139" y="7"/>
                  </a:lnTo>
                  <a:lnTo>
                    <a:pt x="132" y="7"/>
                  </a:lnTo>
                  <a:lnTo>
                    <a:pt x="122" y="4"/>
                  </a:lnTo>
                  <a:lnTo>
                    <a:pt x="113" y="2"/>
                  </a:lnTo>
                  <a:lnTo>
                    <a:pt x="103" y="2"/>
                  </a:lnTo>
                  <a:lnTo>
                    <a:pt x="96" y="0"/>
                  </a:lnTo>
                  <a:lnTo>
                    <a:pt x="89" y="0"/>
                  </a:lnTo>
                  <a:lnTo>
                    <a:pt x="80" y="0"/>
                  </a:lnTo>
                  <a:lnTo>
                    <a:pt x="77" y="0"/>
                  </a:lnTo>
                  <a:lnTo>
                    <a:pt x="87" y="28"/>
                  </a:lnTo>
                  <a:lnTo>
                    <a:pt x="92" y="54"/>
                  </a:lnTo>
                  <a:lnTo>
                    <a:pt x="87" y="51"/>
                  </a:lnTo>
                  <a:lnTo>
                    <a:pt x="77" y="49"/>
                  </a:lnTo>
                  <a:lnTo>
                    <a:pt x="70" y="47"/>
                  </a:lnTo>
                  <a:lnTo>
                    <a:pt x="63" y="47"/>
                  </a:lnTo>
                  <a:lnTo>
                    <a:pt x="56" y="44"/>
                  </a:lnTo>
                  <a:lnTo>
                    <a:pt x="49" y="44"/>
                  </a:lnTo>
                  <a:lnTo>
                    <a:pt x="40" y="44"/>
                  </a:lnTo>
                  <a:lnTo>
                    <a:pt x="30" y="44"/>
                  </a:lnTo>
                  <a:lnTo>
                    <a:pt x="23" y="44"/>
                  </a:lnTo>
                  <a:lnTo>
                    <a:pt x="19" y="44"/>
                  </a:lnTo>
                  <a:lnTo>
                    <a:pt x="12" y="44"/>
                  </a:lnTo>
                  <a:lnTo>
                    <a:pt x="4" y="47"/>
                  </a:lnTo>
                  <a:lnTo>
                    <a:pt x="2" y="49"/>
                  </a:lnTo>
                  <a:lnTo>
                    <a:pt x="0" y="54"/>
                  </a:lnTo>
                  <a:lnTo>
                    <a:pt x="0" y="56"/>
                  </a:lnTo>
                  <a:lnTo>
                    <a:pt x="2" y="58"/>
                  </a:lnTo>
                  <a:lnTo>
                    <a:pt x="9" y="63"/>
                  </a:lnTo>
                  <a:lnTo>
                    <a:pt x="19" y="70"/>
                  </a:lnTo>
                  <a:lnTo>
                    <a:pt x="28" y="73"/>
                  </a:lnTo>
                  <a:lnTo>
                    <a:pt x="40" y="77"/>
                  </a:lnTo>
                  <a:lnTo>
                    <a:pt x="54" y="82"/>
                  </a:lnTo>
                  <a:lnTo>
                    <a:pt x="66" y="87"/>
                  </a:lnTo>
                  <a:lnTo>
                    <a:pt x="80" y="89"/>
                  </a:lnTo>
                  <a:lnTo>
                    <a:pt x="92" y="94"/>
                  </a:lnTo>
                  <a:lnTo>
                    <a:pt x="103" y="96"/>
                  </a:lnTo>
                  <a:lnTo>
                    <a:pt x="115" y="101"/>
                  </a:lnTo>
                  <a:lnTo>
                    <a:pt x="122" y="103"/>
                  </a:lnTo>
                  <a:lnTo>
                    <a:pt x="132" y="105"/>
                  </a:lnTo>
                  <a:lnTo>
                    <a:pt x="136" y="105"/>
                  </a:lnTo>
                  <a:lnTo>
                    <a:pt x="139" y="108"/>
                  </a:lnTo>
                  <a:lnTo>
                    <a:pt x="139" y="110"/>
                  </a:lnTo>
                  <a:lnTo>
                    <a:pt x="141" y="117"/>
                  </a:lnTo>
                  <a:lnTo>
                    <a:pt x="141" y="120"/>
                  </a:lnTo>
                  <a:lnTo>
                    <a:pt x="143" y="127"/>
                  </a:lnTo>
                  <a:lnTo>
                    <a:pt x="143" y="134"/>
                  </a:lnTo>
                  <a:lnTo>
                    <a:pt x="146" y="138"/>
                  </a:lnTo>
                  <a:lnTo>
                    <a:pt x="146" y="146"/>
                  </a:lnTo>
                  <a:lnTo>
                    <a:pt x="146" y="150"/>
                  </a:lnTo>
                  <a:lnTo>
                    <a:pt x="146" y="157"/>
                  </a:lnTo>
                  <a:lnTo>
                    <a:pt x="146" y="164"/>
                  </a:lnTo>
                  <a:lnTo>
                    <a:pt x="143" y="169"/>
                  </a:lnTo>
                  <a:lnTo>
                    <a:pt x="143" y="174"/>
                  </a:lnTo>
                  <a:lnTo>
                    <a:pt x="141" y="178"/>
                  </a:lnTo>
                  <a:lnTo>
                    <a:pt x="139" y="183"/>
                  </a:lnTo>
                  <a:lnTo>
                    <a:pt x="129" y="188"/>
                  </a:lnTo>
                  <a:lnTo>
                    <a:pt x="118" y="193"/>
                  </a:lnTo>
                  <a:lnTo>
                    <a:pt x="106" y="197"/>
                  </a:lnTo>
                  <a:lnTo>
                    <a:pt x="94" y="202"/>
                  </a:lnTo>
                  <a:lnTo>
                    <a:pt x="82" y="204"/>
                  </a:lnTo>
                  <a:lnTo>
                    <a:pt x="75" y="209"/>
                  </a:lnTo>
                  <a:lnTo>
                    <a:pt x="68" y="214"/>
                  </a:lnTo>
                  <a:lnTo>
                    <a:pt x="68" y="221"/>
                  </a:lnTo>
                  <a:lnTo>
                    <a:pt x="70" y="233"/>
                  </a:lnTo>
                  <a:lnTo>
                    <a:pt x="80" y="240"/>
                  </a:lnTo>
                  <a:lnTo>
                    <a:pt x="85" y="242"/>
                  </a:lnTo>
                  <a:lnTo>
                    <a:pt x="92" y="244"/>
                  </a:lnTo>
                  <a:lnTo>
                    <a:pt x="99" y="242"/>
                  </a:lnTo>
                  <a:lnTo>
                    <a:pt x="108" y="240"/>
                  </a:lnTo>
                  <a:lnTo>
                    <a:pt x="113" y="240"/>
                  </a:lnTo>
                  <a:lnTo>
                    <a:pt x="118" y="237"/>
                  </a:lnTo>
                  <a:lnTo>
                    <a:pt x="125" y="235"/>
                  </a:lnTo>
                  <a:lnTo>
                    <a:pt x="132" y="233"/>
                  </a:lnTo>
                  <a:lnTo>
                    <a:pt x="136" y="228"/>
                  </a:lnTo>
                  <a:lnTo>
                    <a:pt x="146" y="228"/>
                  </a:lnTo>
                  <a:lnTo>
                    <a:pt x="150" y="226"/>
                  </a:lnTo>
                  <a:lnTo>
                    <a:pt x="160" y="223"/>
                  </a:lnTo>
                  <a:lnTo>
                    <a:pt x="165" y="221"/>
                  </a:lnTo>
                  <a:lnTo>
                    <a:pt x="172" y="219"/>
                  </a:lnTo>
                  <a:lnTo>
                    <a:pt x="176" y="216"/>
                  </a:lnTo>
                  <a:lnTo>
                    <a:pt x="183" y="214"/>
                  </a:lnTo>
                  <a:lnTo>
                    <a:pt x="191" y="214"/>
                  </a:lnTo>
                  <a:lnTo>
                    <a:pt x="195" y="214"/>
                  </a:lnTo>
                  <a:lnTo>
                    <a:pt x="195" y="214"/>
                  </a:lnTo>
                  <a:lnTo>
                    <a:pt x="202" y="221"/>
                  </a:lnTo>
                  <a:lnTo>
                    <a:pt x="209" y="228"/>
                  </a:lnTo>
                  <a:lnTo>
                    <a:pt x="221" y="237"/>
                  </a:lnTo>
                  <a:lnTo>
                    <a:pt x="226" y="242"/>
                  </a:lnTo>
                  <a:lnTo>
                    <a:pt x="233" y="247"/>
                  </a:lnTo>
                  <a:lnTo>
                    <a:pt x="238" y="249"/>
                  </a:lnTo>
                  <a:lnTo>
                    <a:pt x="245" y="254"/>
                  </a:lnTo>
                  <a:lnTo>
                    <a:pt x="249" y="256"/>
                  </a:lnTo>
                  <a:lnTo>
                    <a:pt x="256" y="259"/>
                  </a:lnTo>
                  <a:lnTo>
                    <a:pt x="261" y="261"/>
                  </a:lnTo>
                  <a:lnTo>
                    <a:pt x="268" y="261"/>
                  </a:lnTo>
                  <a:lnTo>
                    <a:pt x="268" y="259"/>
                  </a:lnTo>
                  <a:lnTo>
                    <a:pt x="271" y="256"/>
                  </a:lnTo>
                  <a:lnTo>
                    <a:pt x="273" y="249"/>
                  </a:lnTo>
                  <a:lnTo>
                    <a:pt x="278" y="244"/>
                  </a:lnTo>
                  <a:lnTo>
                    <a:pt x="282" y="235"/>
                  </a:lnTo>
                  <a:lnTo>
                    <a:pt x="289" y="226"/>
                  </a:lnTo>
                  <a:lnTo>
                    <a:pt x="294" y="216"/>
                  </a:lnTo>
                  <a:lnTo>
                    <a:pt x="301" y="207"/>
                  </a:lnTo>
                  <a:lnTo>
                    <a:pt x="306" y="195"/>
                  </a:lnTo>
                  <a:lnTo>
                    <a:pt x="311" y="183"/>
                  </a:lnTo>
                  <a:lnTo>
                    <a:pt x="313" y="174"/>
                  </a:lnTo>
                  <a:lnTo>
                    <a:pt x="315" y="162"/>
                  </a:lnTo>
                  <a:lnTo>
                    <a:pt x="318" y="153"/>
                  </a:lnTo>
                  <a:lnTo>
                    <a:pt x="318" y="146"/>
                  </a:lnTo>
                  <a:lnTo>
                    <a:pt x="313" y="138"/>
                  </a:lnTo>
                  <a:lnTo>
                    <a:pt x="311" y="136"/>
                  </a:lnTo>
                  <a:lnTo>
                    <a:pt x="311" y="136"/>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grpSp>
      <p:sp>
        <p:nvSpPr>
          <p:cNvPr id="142" name="Content Placeholder 2"/>
          <p:cNvSpPr>
            <a:spLocks noGrp="1"/>
          </p:cNvSpPr>
          <p:nvPr>
            <p:ph idx="1"/>
          </p:nvPr>
        </p:nvSpPr>
        <p:spPr>
          <a:xfrm>
            <a:off x="1810114" y="1295401"/>
            <a:ext cx="6611786" cy="4876799"/>
          </a:xfrm>
        </p:spPr>
        <p:txBody>
          <a:bodyPr/>
          <a:lstStyle>
            <a:lvl1pPr>
              <a:spcBef>
                <a:spcPts val="1200"/>
              </a:spcBef>
              <a:defRPr>
                <a:latin typeface="+mn-lt"/>
              </a:defRPr>
            </a:lvl1pPr>
            <a:lvl2pPr>
              <a:spcBef>
                <a:spcPts val="1200"/>
              </a:spcBef>
              <a:defRPr>
                <a:latin typeface="+mn-lt"/>
              </a:defRPr>
            </a:lvl2pPr>
            <a:lvl3pPr>
              <a:spcBef>
                <a:spcPts val="1200"/>
              </a:spcBef>
              <a:defRPr>
                <a:latin typeface="+mn-lt"/>
              </a:defRPr>
            </a:lvl3pPr>
            <a:lvl4pPr>
              <a:spcBef>
                <a:spcPts val="1200"/>
              </a:spcBef>
              <a:defRPr>
                <a:latin typeface="+mn-lt"/>
              </a:defRPr>
            </a:lvl4pPr>
            <a:lvl5pPr>
              <a:spcBef>
                <a:spcPts val="1200"/>
              </a:spcBef>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Date Placeholder 2"/>
          <p:cNvSpPr>
            <a:spLocks noGrp="1"/>
          </p:cNvSpPr>
          <p:nvPr>
            <p:ph type="dt" sz="half" idx="10"/>
          </p:nvPr>
        </p:nvSpPr>
        <p:spPr/>
        <p:txBody>
          <a:bodyPr/>
          <a:lstStyle>
            <a:lvl1pPr>
              <a:defRPr/>
            </a:lvl1pPr>
          </a:lstStyle>
          <a:p>
            <a:pPr>
              <a:defRPr/>
            </a:pPr>
            <a:fld id="{C4DCB17B-AA4C-4985-8B54-E762BF1B3B20}" type="datetimeFigureOut">
              <a:rPr lang="en-US"/>
              <a:pPr>
                <a:defRPr/>
              </a:pPr>
              <a:t>3/16/2015</a:t>
            </a:fld>
            <a:endParaRPr lang="en-US"/>
          </a:p>
        </p:txBody>
      </p:sp>
      <p:sp>
        <p:nvSpPr>
          <p:cNvPr id="55" name="Footer Placeholder 3"/>
          <p:cNvSpPr>
            <a:spLocks noGrp="1"/>
          </p:cNvSpPr>
          <p:nvPr>
            <p:ph type="ftr" sz="quarter" idx="11"/>
          </p:nvPr>
        </p:nvSpPr>
        <p:spPr/>
        <p:txBody>
          <a:bodyPr/>
          <a:lstStyle>
            <a:lvl1pPr>
              <a:defRPr/>
            </a:lvl1pPr>
          </a:lstStyle>
          <a:p>
            <a:pPr>
              <a:defRPr/>
            </a:pPr>
            <a:endParaRPr lang="en-US"/>
          </a:p>
        </p:txBody>
      </p:sp>
      <p:sp>
        <p:nvSpPr>
          <p:cNvPr id="56" name="Slide Number Placeholder 4"/>
          <p:cNvSpPr>
            <a:spLocks noGrp="1"/>
          </p:cNvSpPr>
          <p:nvPr>
            <p:ph type="sldNum" sz="quarter" idx="12"/>
          </p:nvPr>
        </p:nvSpPr>
        <p:spPr/>
        <p:txBody>
          <a:bodyPr/>
          <a:lstStyle>
            <a:lvl1pPr>
              <a:defRPr/>
            </a:lvl1pPr>
          </a:lstStyle>
          <a:p>
            <a:pPr>
              <a:defRPr/>
            </a:pPr>
            <a:fld id="{888272C2-ABC3-46CB-9200-5C758B836379}"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90"/>
          <p:cNvPicPr>
            <a:picLocks noChangeAspect="1"/>
          </p:cNvPicPr>
          <p:nvPr userDrawn="1">
            <p:custDataLst>
              <p:tags r:id="rId1"/>
            </p:custDataLst>
          </p:nvPr>
        </p:nvPicPr>
        <p:blipFill>
          <a:blip r:embed="rId4"/>
          <a:srcRect/>
          <a:stretch>
            <a:fillRect/>
          </a:stretch>
        </p:blipFill>
        <p:spPr bwMode="auto">
          <a:xfrm>
            <a:off x="76200" y="-1724025"/>
            <a:ext cx="10363200" cy="9059863"/>
          </a:xfrm>
          <a:prstGeom prst="rect">
            <a:avLst/>
          </a:prstGeom>
          <a:noFill/>
          <a:ln w="9525">
            <a:noFill/>
            <a:miter lim="800000"/>
            <a:headEnd/>
            <a:tailEnd/>
          </a:ln>
        </p:spPr>
      </p:pic>
      <p:grpSp>
        <p:nvGrpSpPr>
          <p:cNvPr id="5" name="Group 56"/>
          <p:cNvGrpSpPr/>
          <p:nvPr userDrawn="1">
            <p:custDataLst>
              <p:tags r:id="rId2"/>
            </p:custDataLst>
          </p:nvPr>
        </p:nvGrpSpPr>
        <p:grpSpPr>
          <a:xfrm flipH="1">
            <a:off x="-762000" y="2653096"/>
            <a:ext cx="3618501" cy="7573889"/>
            <a:chOff x="4096308" y="1178718"/>
            <a:chExt cx="2177493" cy="4557713"/>
          </a:xfrm>
          <a:effectLst>
            <a:outerShdw blurRad="50800" dist="38100" dir="2700000" algn="tl" rotWithShape="0">
              <a:prstClr val="black">
                <a:alpha val="40000"/>
              </a:prstClr>
            </a:outerShdw>
          </a:effectLst>
        </p:grpSpPr>
        <p:sp>
          <p:nvSpPr>
            <p:cNvPr id="6" name="Freeform 26"/>
            <p:cNvSpPr>
              <a:spLocks/>
            </p:cNvSpPr>
            <p:nvPr/>
          </p:nvSpPr>
          <p:spPr bwMode="auto">
            <a:xfrm>
              <a:off x="4595814" y="3508238"/>
              <a:ext cx="493713" cy="376238"/>
            </a:xfrm>
            <a:custGeom>
              <a:avLst/>
              <a:gdLst>
                <a:gd name="T0" fmla="*/ 0 w 311"/>
                <a:gd name="T1" fmla="*/ 108 h 237"/>
                <a:gd name="T2" fmla="*/ 4 w 311"/>
                <a:gd name="T3" fmla="*/ 113 h 237"/>
                <a:gd name="T4" fmla="*/ 9 w 311"/>
                <a:gd name="T5" fmla="*/ 120 h 237"/>
                <a:gd name="T6" fmla="*/ 19 w 311"/>
                <a:gd name="T7" fmla="*/ 127 h 237"/>
                <a:gd name="T8" fmla="*/ 26 w 311"/>
                <a:gd name="T9" fmla="*/ 136 h 237"/>
                <a:gd name="T10" fmla="*/ 35 w 311"/>
                <a:gd name="T11" fmla="*/ 148 h 237"/>
                <a:gd name="T12" fmla="*/ 47 w 311"/>
                <a:gd name="T13" fmla="*/ 157 h 237"/>
                <a:gd name="T14" fmla="*/ 59 w 311"/>
                <a:gd name="T15" fmla="*/ 172 h 237"/>
                <a:gd name="T16" fmla="*/ 70 w 311"/>
                <a:gd name="T17" fmla="*/ 183 h 237"/>
                <a:gd name="T18" fmla="*/ 82 w 311"/>
                <a:gd name="T19" fmla="*/ 195 h 237"/>
                <a:gd name="T20" fmla="*/ 94 w 311"/>
                <a:gd name="T21" fmla="*/ 205 h 237"/>
                <a:gd name="T22" fmla="*/ 106 w 311"/>
                <a:gd name="T23" fmla="*/ 216 h 237"/>
                <a:gd name="T24" fmla="*/ 115 w 311"/>
                <a:gd name="T25" fmla="*/ 223 h 237"/>
                <a:gd name="T26" fmla="*/ 127 w 311"/>
                <a:gd name="T27" fmla="*/ 230 h 237"/>
                <a:gd name="T28" fmla="*/ 136 w 311"/>
                <a:gd name="T29" fmla="*/ 233 h 237"/>
                <a:gd name="T30" fmla="*/ 146 w 311"/>
                <a:gd name="T31" fmla="*/ 237 h 237"/>
                <a:gd name="T32" fmla="*/ 150 w 311"/>
                <a:gd name="T33" fmla="*/ 235 h 237"/>
                <a:gd name="T34" fmla="*/ 160 w 311"/>
                <a:gd name="T35" fmla="*/ 235 h 237"/>
                <a:gd name="T36" fmla="*/ 169 w 311"/>
                <a:gd name="T37" fmla="*/ 233 h 237"/>
                <a:gd name="T38" fmla="*/ 181 w 311"/>
                <a:gd name="T39" fmla="*/ 230 h 237"/>
                <a:gd name="T40" fmla="*/ 193 w 311"/>
                <a:gd name="T41" fmla="*/ 228 h 237"/>
                <a:gd name="T42" fmla="*/ 205 w 311"/>
                <a:gd name="T43" fmla="*/ 226 h 237"/>
                <a:gd name="T44" fmla="*/ 219 w 311"/>
                <a:gd name="T45" fmla="*/ 221 h 237"/>
                <a:gd name="T46" fmla="*/ 233 w 311"/>
                <a:gd name="T47" fmla="*/ 216 h 237"/>
                <a:gd name="T48" fmla="*/ 245 w 311"/>
                <a:gd name="T49" fmla="*/ 212 h 237"/>
                <a:gd name="T50" fmla="*/ 256 w 311"/>
                <a:gd name="T51" fmla="*/ 207 h 237"/>
                <a:gd name="T52" fmla="*/ 266 w 311"/>
                <a:gd name="T53" fmla="*/ 202 h 237"/>
                <a:gd name="T54" fmla="*/ 280 w 311"/>
                <a:gd name="T55" fmla="*/ 195 h 237"/>
                <a:gd name="T56" fmla="*/ 287 w 311"/>
                <a:gd name="T57" fmla="*/ 190 h 237"/>
                <a:gd name="T58" fmla="*/ 297 w 311"/>
                <a:gd name="T59" fmla="*/ 183 h 237"/>
                <a:gd name="T60" fmla="*/ 301 w 311"/>
                <a:gd name="T61" fmla="*/ 179 h 237"/>
                <a:gd name="T62" fmla="*/ 308 w 311"/>
                <a:gd name="T63" fmla="*/ 174 h 237"/>
                <a:gd name="T64" fmla="*/ 311 w 311"/>
                <a:gd name="T65" fmla="*/ 164 h 237"/>
                <a:gd name="T66" fmla="*/ 311 w 311"/>
                <a:gd name="T67" fmla="*/ 157 h 237"/>
                <a:gd name="T68" fmla="*/ 311 w 311"/>
                <a:gd name="T69" fmla="*/ 146 h 237"/>
                <a:gd name="T70" fmla="*/ 308 w 311"/>
                <a:gd name="T71" fmla="*/ 136 h 237"/>
                <a:gd name="T72" fmla="*/ 306 w 311"/>
                <a:gd name="T73" fmla="*/ 124 h 237"/>
                <a:gd name="T74" fmla="*/ 304 w 311"/>
                <a:gd name="T75" fmla="*/ 113 h 237"/>
                <a:gd name="T76" fmla="*/ 299 w 311"/>
                <a:gd name="T77" fmla="*/ 99 h 237"/>
                <a:gd name="T78" fmla="*/ 297 w 311"/>
                <a:gd name="T79" fmla="*/ 87 h 237"/>
                <a:gd name="T80" fmla="*/ 292 w 311"/>
                <a:gd name="T81" fmla="*/ 75 h 237"/>
                <a:gd name="T82" fmla="*/ 287 w 311"/>
                <a:gd name="T83" fmla="*/ 63 h 237"/>
                <a:gd name="T84" fmla="*/ 282 w 311"/>
                <a:gd name="T85" fmla="*/ 51 h 237"/>
                <a:gd name="T86" fmla="*/ 280 w 311"/>
                <a:gd name="T87" fmla="*/ 44 h 237"/>
                <a:gd name="T88" fmla="*/ 278 w 311"/>
                <a:gd name="T89" fmla="*/ 35 h 237"/>
                <a:gd name="T90" fmla="*/ 275 w 311"/>
                <a:gd name="T91" fmla="*/ 30 h 237"/>
                <a:gd name="T92" fmla="*/ 273 w 311"/>
                <a:gd name="T93" fmla="*/ 26 h 237"/>
                <a:gd name="T94" fmla="*/ 139 w 311"/>
                <a:gd name="T95" fmla="*/ 0 h 237"/>
                <a:gd name="T96" fmla="*/ 0 w 311"/>
                <a:gd name="T97" fmla="*/ 108 h 237"/>
                <a:gd name="T98" fmla="*/ 0 w 311"/>
                <a:gd name="T99" fmla="*/ 10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1" h="237">
                  <a:moveTo>
                    <a:pt x="0" y="108"/>
                  </a:moveTo>
                  <a:lnTo>
                    <a:pt x="4" y="113"/>
                  </a:lnTo>
                  <a:lnTo>
                    <a:pt x="9" y="120"/>
                  </a:lnTo>
                  <a:lnTo>
                    <a:pt x="19" y="127"/>
                  </a:lnTo>
                  <a:lnTo>
                    <a:pt x="26" y="136"/>
                  </a:lnTo>
                  <a:lnTo>
                    <a:pt x="35" y="148"/>
                  </a:lnTo>
                  <a:lnTo>
                    <a:pt x="47" y="157"/>
                  </a:lnTo>
                  <a:lnTo>
                    <a:pt x="59" y="172"/>
                  </a:lnTo>
                  <a:lnTo>
                    <a:pt x="70" y="183"/>
                  </a:lnTo>
                  <a:lnTo>
                    <a:pt x="82" y="195"/>
                  </a:lnTo>
                  <a:lnTo>
                    <a:pt x="94" y="205"/>
                  </a:lnTo>
                  <a:lnTo>
                    <a:pt x="106" y="216"/>
                  </a:lnTo>
                  <a:lnTo>
                    <a:pt x="115" y="223"/>
                  </a:lnTo>
                  <a:lnTo>
                    <a:pt x="127" y="230"/>
                  </a:lnTo>
                  <a:lnTo>
                    <a:pt x="136" y="233"/>
                  </a:lnTo>
                  <a:lnTo>
                    <a:pt x="146" y="237"/>
                  </a:lnTo>
                  <a:lnTo>
                    <a:pt x="150" y="235"/>
                  </a:lnTo>
                  <a:lnTo>
                    <a:pt x="160" y="235"/>
                  </a:lnTo>
                  <a:lnTo>
                    <a:pt x="169" y="233"/>
                  </a:lnTo>
                  <a:lnTo>
                    <a:pt x="181" y="230"/>
                  </a:lnTo>
                  <a:lnTo>
                    <a:pt x="193" y="228"/>
                  </a:lnTo>
                  <a:lnTo>
                    <a:pt x="205" y="226"/>
                  </a:lnTo>
                  <a:lnTo>
                    <a:pt x="219" y="221"/>
                  </a:lnTo>
                  <a:lnTo>
                    <a:pt x="233" y="216"/>
                  </a:lnTo>
                  <a:lnTo>
                    <a:pt x="245" y="212"/>
                  </a:lnTo>
                  <a:lnTo>
                    <a:pt x="256" y="207"/>
                  </a:lnTo>
                  <a:lnTo>
                    <a:pt x="266" y="202"/>
                  </a:lnTo>
                  <a:lnTo>
                    <a:pt x="280" y="195"/>
                  </a:lnTo>
                  <a:lnTo>
                    <a:pt x="287" y="190"/>
                  </a:lnTo>
                  <a:lnTo>
                    <a:pt x="297" y="183"/>
                  </a:lnTo>
                  <a:lnTo>
                    <a:pt x="301" y="179"/>
                  </a:lnTo>
                  <a:lnTo>
                    <a:pt x="308" y="174"/>
                  </a:lnTo>
                  <a:lnTo>
                    <a:pt x="311" y="164"/>
                  </a:lnTo>
                  <a:lnTo>
                    <a:pt x="311" y="157"/>
                  </a:lnTo>
                  <a:lnTo>
                    <a:pt x="311" y="146"/>
                  </a:lnTo>
                  <a:lnTo>
                    <a:pt x="308" y="136"/>
                  </a:lnTo>
                  <a:lnTo>
                    <a:pt x="306" y="124"/>
                  </a:lnTo>
                  <a:lnTo>
                    <a:pt x="304" y="113"/>
                  </a:lnTo>
                  <a:lnTo>
                    <a:pt x="299" y="99"/>
                  </a:lnTo>
                  <a:lnTo>
                    <a:pt x="297" y="87"/>
                  </a:lnTo>
                  <a:lnTo>
                    <a:pt x="292" y="75"/>
                  </a:lnTo>
                  <a:lnTo>
                    <a:pt x="287" y="63"/>
                  </a:lnTo>
                  <a:lnTo>
                    <a:pt x="282" y="51"/>
                  </a:lnTo>
                  <a:lnTo>
                    <a:pt x="280" y="44"/>
                  </a:lnTo>
                  <a:lnTo>
                    <a:pt x="278" y="35"/>
                  </a:lnTo>
                  <a:lnTo>
                    <a:pt x="275" y="30"/>
                  </a:lnTo>
                  <a:lnTo>
                    <a:pt x="273" y="26"/>
                  </a:lnTo>
                  <a:lnTo>
                    <a:pt x="139" y="0"/>
                  </a:lnTo>
                  <a:lnTo>
                    <a:pt x="0" y="108"/>
                  </a:lnTo>
                  <a:lnTo>
                    <a:pt x="0" y="108"/>
                  </a:lnTo>
                  <a:close/>
                </a:path>
              </a:pathLst>
            </a:custGeom>
            <a:solidFill>
              <a:srgbClr val="F7F2D6"/>
            </a:solidFill>
            <a:ln>
              <a:noFill/>
            </a:ln>
            <a:extLst/>
          </p:spPr>
          <p:txBody>
            <a:bodyPr/>
            <a:lstStyle/>
            <a:p>
              <a:pPr fontAlgn="auto">
                <a:spcBef>
                  <a:spcPts val="0"/>
                </a:spcBef>
                <a:spcAft>
                  <a:spcPts val="0"/>
                </a:spcAft>
                <a:defRPr/>
              </a:pPr>
              <a:endParaRPr lang="en-US">
                <a:latin typeface="+mn-lt"/>
              </a:endParaRPr>
            </a:p>
          </p:txBody>
        </p:sp>
        <p:sp>
          <p:nvSpPr>
            <p:cNvPr id="7" name="Freeform 27"/>
            <p:cNvSpPr>
              <a:spLocks/>
            </p:cNvSpPr>
            <p:nvPr/>
          </p:nvSpPr>
          <p:spPr bwMode="auto">
            <a:xfrm>
              <a:off x="4587875" y="3549513"/>
              <a:ext cx="242888" cy="127000"/>
            </a:xfrm>
            <a:custGeom>
              <a:avLst/>
              <a:gdLst>
                <a:gd name="T0" fmla="*/ 24 w 153"/>
                <a:gd name="T1" fmla="*/ 16 h 80"/>
                <a:gd name="T2" fmla="*/ 19 w 153"/>
                <a:gd name="T3" fmla="*/ 18 h 80"/>
                <a:gd name="T4" fmla="*/ 14 w 153"/>
                <a:gd name="T5" fmla="*/ 28 h 80"/>
                <a:gd name="T6" fmla="*/ 9 w 153"/>
                <a:gd name="T7" fmla="*/ 37 h 80"/>
                <a:gd name="T8" fmla="*/ 5 w 153"/>
                <a:gd name="T9" fmla="*/ 49 h 80"/>
                <a:gd name="T10" fmla="*/ 0 w 153"/>
                <a:gd name="T11" fmla="*/ 58 h 80"/>
                <a:gd name="T12" fmla="*/ 0 w 153"/>
                <a:gd name="T13" fmla="*/ 70 h 80"/>
                <a:gd name="T14" fmla="*/ 2 w 153"/>
                <a:gd name="T15" fmla="*/ 75 h 80"/>
                <a:gd name="T16" fmla="*/ 12 w 153"/>
                <a:gd name="T17" fmla="*/ 80 h 80"/>
                <a:gd name="T18" fmla="*/ 17 w 153"/>
                <a:gd name="T19" fmla="*/ 80 h 80"/>
                <a:gd name="T20" fmla="*/ 24 w 153"/>
                <a:gd name="T21" fmla="*/ 80 h 80"/>
                <a:gd name="T22" fmla="*/ 33 w 153"/>
                <a:gd name="T23" fmla="*/ 80 h 80"/>
                <a:gd name="T24" fmla="*/ 42 w 153"/>
                <a:gd name="T25" fmla="*/ 80 h 80"/>
                <a:gd name="T26" fmla="*/ 52 w 153"/>
                <a:gd name="T27" fmla="*/ 77 h 80"/>
                <a:gd name="T28" fmla="*/ 64 w 153"/>
                <a:gd name="T29" fmla="*/ 75 h 80"/>
                <a:gd name="T30" fmla="*/ 75 w 153"/>
                <a:gd name="T31" fmla="*/ 73 h 80"/>
                <a:gd name="T32" fmla="*/ 87 w 153"/>
                <a:gd name="T33" fmla="*/ 68 h 80"/>
                <a:gd name="T34" fmla="*/ 97 w 153"/>
                <a:gd name="T35" fmla="*/ 63 h 80"/>
                <a:gd name="T36" fmla="*/ 106 w 153"/>
                <a:gd name="T37" fmla="*/ 58 h 80"/>
                <a:gd name="T38" fmla="*/ 118 w 153"/>
                <a:gd name="T39" fmla="*/ 49 h 80"/>
                <a:gd name="T40" fmla="*/ 127 w 153"/>
                <a:gd name="T41" fmla="*/ 44 h 80"/>
                <a:gd name="T42" fmla="*/ 134 w 153"/>
                <a:gd name="T43" fmla="*/ 33 h 80"/>
                <a:gd name="T44" fmla="*/ 141 w 153"/>
                <a:gd name="T45" fmla="*/ 23 h 80"/>
                <a:gd name="T46" fmla="*/ 146 w 153"/>
                <a:gd name="T47" fmla="*/ 11 h 80"/>
                <a:gd name="T48" fmla="*/ 153 w 153"/>
                <a:gd name="T49" fmla="*/ 0 h 80"/>
                <a:gd name="T50" fmla="*/ 24 w 153"/>
                <a:gd name="T51" fmla="*/ 16 h 80"/>
                <a:gd name="T52" fmla="*/ 24 w 153"/>
                <a:gd name="T53"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80">
                  <a:moveTo>
                    <a:pt x="24" y="16"/>
                  </a:moveTo>
                  <a:lnTo>
                    <a:pt x="19" y="18"/>
                  </a:lnTo>
                  <a:lnTo>
                    <a:pt x="14" y="28"/>
                  </a:lnTo>
                  <a:lnTo>
                    <a:pt x="9" y="37"/>
                  </a:lnTo>
                  <a:lnTo>
                    <a:pt x="5" y="49"/>
                  </a:lnTo>
                  <a:lnTo>
                    <a:pt x="0" y="58"/>
                  </a:lnTo>
                  <a:lnTo>
                    <a:pt x="0" y="70"/>
                  </a:lnTo>
                  <a:lnTo>
                    <a:pt x="2" y="75"/>
                  </a:lnTo>
                  <a:lnTo>
                    <a:pt x="12" y="80"/>
                  </a:lnTo>
                  <a:lnTo>
                    <a:pt x="17" y="80"/>
                  </a:lnTo>
                  <a:lnTo>
                    <a:pt x="24" y="80"/>
                  </a:lnTo>
                  <a:lnTo>
                    <a:pt x="33" y="80"/>
                  </a:lnTo>
                  <a:lnTo>
                    <a:pt x="42" y="80"/>
                  </a:lnTo>
                  <a:lnTo>
                    <a:pt x="52" y="77"/>
                  </a:lnTo>
                  <a:lnTo>
                    <a:pt x="64" y="75"/>
                  </a:lnTo>
                  <a:lnTo>
                    <a:pt x="75" y="73"/>
                  </a:lnTo>
                  <a:lnTo>
                    <a:pt x="87" y="68"/>
                  </a:lnTo>
                  <a:lnTo>
                    <a:pt x="97" y="63"/>
                  </a:lnTo>
                  <a:lnTo>
                    <a:pt x="106" y="58"/>
                  </a:lnTo>
                  <a:lnTo>
                    <a:pt x="118" y="49"/>
                  </a:lnTo>
                  <a:lnTo>
                    <a:pt x="127" y="44"/>
                  </a:lnTo>
                  <a:lnTo>
                    <a:pt x="134" y="33"/>
                  </a:lnTo>
                  <a:lnTo>
                    <a:pt x="141" y="23"/>
                  </a:lnTo>
                  <a:lnTo>
                    <a:pt x="146" y="11"/>
                  </a:lnTo>
                  <a:lnTo>
                    <a:pt x="153" y="0"/>
                  </a:lnTo>
                  <a:lnTo>
                    <a:pt x="24" y="16"/>
                  </a:lnTo>
                  <a:lnTo>
                    <a:pt x="24" y="16"/>
                  </a:lnTo>
                  <a:close/>
                </a:path>
              </a:pathLst>
            </a:custGeom>
            <a:solidFill>
              <a:srgbClr val="A8D1FF"/>
            </a:solidFill>
            <a:ln>
              <a:noFill/>
            </a:ln>
            <a:extLst/>
          </p:spPr>
          <p:txBody>
            <a:bodyPr/>
            <a:lstStyle/>
            <a:p>
              <a:pPr fontAlgn="auto">
                <a:spcBef>
                  <a:spcPts val="0"/>
                </a:spcBef>
                <a:spcAft>
                  <a:spcPts val="0"/>
                </a:spcAft>
                <a:defRPr/>
              </a:pPr>
              <a:endParaRPr lang="en-US">
                <a:latin typeface="+mn-lt"/>
              </a:endParaRPr>
            </a:p>
          </p:txBody>
        </p:sp>
        <p:sp>
          <p:nvSpPr>
            <p:cNvPr id="8" name="Freeform 28"/>
            <p:cNvSpPr>
              <a:spLocks/>
            </p:cNvSpPr>
            <p:nvPr/>
          </p:nvSpPr>
          <p:spPr bwMode="auto">
            <a:xfrm>
              <a:off x="4513264" y="3208202"/>
              <a:ext cx="325438" cy="427038"/>
            </a:xfrm>
            <a:custGeom>
              <a:avLst/>
              <a:gdLst>
                <a:gd name="T0" fmla="*/ 31 w 205"/>
                <a:gd name="T1" fmla="*/ 0 h 269"/>
                <a:gd name="T2" fmla="*/ 21 w 205"/>
                <a:gd name="T3" fmla="*/ 5 h 269"/>
                <a:gd name="T4" fmla="*/ 9 w 205"/>
                <a:gd name="T5" fmla="*/ 17 h 269"/>
                <a:gd name="T6" fmla="*/ 0 w 205"/>
                <a:gd name="T7" fmla="*/ 33 h 269"/>
                <a:gd name="T8" fmla="*/ 0 w 205"/>
                <a:gd name="T9" fmla="*/ 47 h 269"/>
                <a:gd name="T10" fmla="*/ 0 w 205"/>
                <a:gd name="T11" fmla="*/ 64 h 269"/>
                <a:gd name="T12" fmla="*/ 5 w 205"/>
                <a:gd name="T13" fmla="*/ 83 h 269"/>
                <a:gd name="T14" fmla="*/ 9 w 205"/>
                <a:gd name="T15" fmla="*/ 106 h 269"/>
                <a:gd name="T16" fmla="*/ 16 w 205"/>
                <a:gd name="T17" fmla="*/ 130 h 269"/>
                <a:gd name="T18" fmla="*/ 23 w 205"/>
                <a:gd name="T19" fmla="*/ 151 h 269"/>
                <a:gd name="T20" fmla="*/ 31 w 205"/>
                <a:gd name="T21" fmla="*/ 170 h 269"/>
                <a:gd name="T22" fmla="*/ 40 w 205"/>
                <a:gd name="T23" fmla="*/ 182 h 269"/>
                <a:gd name="T24" fmla="*/ 56 w 205"/>
                <a:gd name="T25" fmla="*/ 189 h 269"/>
                <a:gd name="T26" fmla="*/ 71 w 205"/>
                <a:gd name="T27" fmla="*/ 207 h 269"/>
                <a:gd name="T28" fmla="*/ 78 w 205"/>
                <a:gd name="T29" fmla="*/ 229 h 269"/>
                <a:gd name="T30" fmla="*/ 85 w 205"/>
                <a:gd name="T31" fmla="*/ 245 h 269"/>
                <a:gd name="T32" fmla="*/ 87 w 205"/>
                <a:gd name="T33" fmla="*/ 250 h 269"/>
                <a:gd name="T34" fmla="*/ 99 w 205"/>
                <a:gd name="T35" fmla="*/ 257 h 269"/>
                <a:gd name="T36" fmla="*/ 111 w 205"/>
                <a:gd name="T37" fmla="*/ 262 h 269"/>
                <a:gd name="T38" fmla="*/ 125 w 205"/>
                <a:gd name="T39" fmla="*/ 264 h 269"/>
                <a:gd name="T40" fmla="*/ 137 w 205"/>
                <a:gd name="T41" fmla="*/ 269 h 269"/>
                <a:gd name="T42" fmla="*/ 151 w 205"/>
                <a:gd name="T43" fmla="*/ 269 h 269"/>
                <a:gd name="T44" fmla="*/ 165 w 205"/>
                <a:gd name="T45" fmla="*/ 264 h 269"/>
                <a:gd name="T46" fmla="*/ 179 w 205"/>
                <a:gd name="T47" fmla="*/ 248 h 269"/>
                <a:gd name="T48" fmla="*/ 188 w 205"/>
                <a:gd name="T49" fmla="*/ 231 h 269"/>
                <a:gd name="T50" fmla="*/ 193 w 205"/>
                <a:gd name="T51" fmla="*/ 219 h 269"/>
                <a:gd name="T52" fmla="*/ 200 w 205"/>
                <a:gd name="T53" fmla="*/ 205 h 269"/>
                <a:gd name="T54" fmla="*/ 202 w 205"/>
                <a:gd name="T55" fmla="*/ 191 h 269"/>
                <a:gd name="T56" fmla="*/ 200 w 205"/>
                <a:gd name="T57" fmla="*/ 189 h 269"/>
                <a:gd name="T58" fmla="*/ 186 w 205"/>
                <a:gd name="T59" fmla="*/ 179 h 269"/>
                <a:gd name="T60" fmla="*/ 172 w 205"/>
                <a:gd name="T61" fmla="*/ 170 h 269"/>
                <a:gd name="T62" fmla="*/ 155 w 205"/>
                <a:gd name="T63" fmla="*/ 158 h 269"/>
                <a:gd name="T64" fmla="*/ 141 w 205"/>
                <a:gd name="T65" fmla="*/ 144 h 269"/>
                <a:gd name="T66" fmla="*/ 127 w 205"/>
                <a:gd name="T67" fmla="*/ 127 h 269"/>
                <a:gd name="T68" fmla="*/ 118 w 205"/>
                <a:gd name="T69" fmla="*/ 113 h 269"/>
                <a:gd name="T70" fmla="*/ 33 w 205"/>
                <a:gd name="T7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5" h="269">
                  <a:moveTo>
                    <a:pt x="33" y="0"/>
                  </a:moveTo>
                  <a:lnTo>
                    <a:pt x="31" y="0"/>
                  </a:lnTo>
                  <a:lnTo>
                    <a:pt x="26" y="3"/>
                  </a:lnTo>
                  <a:lnTo>
                    <a:pt x="21" y="5"/>
                  </a:lnTo>
                  <a:lnTo>
                    <a:pt x="14" y="12"/>
                  </a:lnTo>
                  <a:lnTo>
                    <a:pt x="9" y="17"/>
                  </a:lnTo>
                  <a:lnTo>
                    <a:pt x="2" y="26"/>
                  </a:lnTo>
                  <a:lnTo>
                    <a:pt x="0" y="33"/>
                  </a:lnTo>
                  <a:lnTo>
                    <a:pt x="0" y="43"/>
                  </a:lnTo>
                  <a:lnTo>
                    <a:pt x="0" y="47"/>
                  </a:lnTo>
                  <a:lnTo>
                    <a:pt x="0" y="54"/>
                  </a:lnTo>
                  <a:lnTo>
                    <a:pt x="0" y="64"/>
                  </a:lnTo>
                  <a:lnTo>
                    <a:pt x="2" y="73"/>
                  </a:lnTo>
                  <a:lnTo>
                    <a:pt x="5" y="83"/>
                  </a:lnTo>
                  <a:lnTo>
                    <a:pt x="7" y="92"/>
                  </a:lnTo>
                  <a:lnTo>
                    <a:pt x="9" y="106"/>
                  </a:lnTo>
                  <a:lnTo>
                    <a:pt x="14" y="118"/>
                  </a:lnTo>
                  <a:lnTo>
                    <a:pt x="16" y="130"/>
                  </a:lnTo>
                  <a:lnTo>
                    <a:pt x="19" y="139"/>
                  </a:lnTo>
                  <a:lnTo>
                    <a:pt x="23" y="151"/>
                  </a:lnTo>
                  <a:lnTo>
                    <a:pt x="28" y="160"/>
                  </a:lnTo>
                  <a:lnTo>
                    <a:pt x="31" y="170"/>
                  </a:lnTo>
                  <a:lnTo>
                    <a:pt x="38" y="177"/>
                  </a:lnTo>
                  <a:lnTo>
                    <a:pt x="40" y="182"/>
                  </a:lnTo>
                  <a:lnTo>
                    <a:pt x="47" y="186"/>
                  </a:lnTo>
                  <a:lnTo>
                    <a:pt x="56" y="189"/>
                  </a:lnTo>
                  <a:lnTo>
                    <a:pt x="64" y="198"/>
                  </a:lnTo>
                  <a:lnTo>
                    <a:pt x="71" y="207"/>
                  </a:lnTo>
                  <a:lnTo>
                    <a:pt x="75" y="219"/>
                  </a:lnTo>
                  <a:lnTo>
                    <a:pt x="78" y="229"/>
                  </a:lnTo>
                  <a:lnTo>
                    <a:pt x="82" y="238"/>
                  </a:lnTo>
                  <a:lnTo>
                    <a:pt x="85" y="245"/>
                  </a:lnTo>
                  <a:lnTo>
                    <a:pt x="85" y="248"/>
                  </a:lnTo>
                  <a:lnTo>
                    <a:pt x="87" y="250"/>
                  </a:lnTo>
                  <a:lnTo>
                    <a:pt x="94" y="255"/>
                  </a:lnTo>
                  <a:lnTo>
                    <a:pt x="99" y="257"/>
                  </a:lnTo>
                  <a:lnTo>
                    <a:pt x="104" y="259"/>
                  </a:lnTo>
                  <a:lnTo>
                    <a:pt x="111" y="262"/>
                  </a:lnTo>
                  <a:lnTo>
                    <a:pt x="118" y="264"/>
                  </a:lnTo>
                  <a:lnTo>
                    <a:pt x="125" y="264"/>
                  </a:lnTo>
                  <a:lnTo>
                    <a:pt x="129" y="266"/>
                  </a:lnTo>
                  <a:lnTo>
                    <a:pt x="137" y="269"/>
                  </a:lnTo>
                  <a:lnTo>
                    <a:pt x="144" y="269"/>
                  </a:lnTo>
                  <a:lnTo>
                    <a:pt x="151" y="269"/>
                  </a:lnTo>
                  <a:lnTo>
                    <a:pt x="158" y="266"/>
                  </a:lnTo>
                  <a:lnTo>
                    <a:pt x="165" y="264"/>
                  </a:lnTo>
                  <a:lnTo>
                    <a:pt x="169" y="262"/>
                  </a:lnTo>
                  <a:lnTo>
                    <a:pt x="179" y="248"/>
                  </a:lnTo>
                  <a:lnTo>
                    <a:pt x="186" y="238"/>
                  </a:lnTo>
                  <a:lnTo>
                    <a:pt x="188" y="231"/>
                  </a:lnTo>
                  <a:lnTo>
                    <a:pt x="191" y="224"/>
                  </a:lnTo>
                  <a:lnTo>
                    <a:pt x="193" y="219"/>
                  </a:lnTo>
                  <a:lnTo>
                    <a:pt x="198" y="215"/>
                  </a:lnTo>
                  <a:lnTo>
                    <a:pt x="200" y="205"/>
                  </a:lnTo>
                  <a:lnTo>
                    <a:pt x="202" y="198"/>
                  </a:lnTo>
                  <a:lnTo>
                    <a:pt x="202" y="191"/>
                  </a:lnTo>
                  <a:lnTo>
                    <a:pt x="205" y="191"/>
                  </a:lnTo>
                  <a:lnTo>
                    <a:pt x="200" y="189"/>
                  </a:lnTo>
                  <a:lnTo>
                    <a:pt x="191" y="184"/>
                  </a:lnTo>
                  <a:lnTo>
                    <a:pt x="186" y="179"/>
                  </a:lnTo>
                  <a:lnTo>
                    <a:pt x="179" y="174"/>
                  </a:lnTo>
                  <a:lnTo>
                    <a:pt x="172" y="170"/>
                  </a:lnTo>
                  <a:lnTo>
                    <a:pt x="165" y="165"/>
                  </a:lnTo>
                  <a:lnTo>
                    <a:pt x="155" y="158"/>
                  </a:lnTo>
                  <a:lnTo>
                    <a:pt x="148" y="151"/>
                  </a:lnTo>
                  <a:lnTo>
                    <a:pt x="141" y="144"/>
                  </a:lnTo>
                  <a:lnTo>
                    <a:pt x="134" y="137"/>
                  </a:lnTo>
                  <a:lnTo>
                    <a:pt x="127" y="127"/>
                  </a:lnTo>
                  <a:lnTo>
                    <a:pt x="122" y="120"/>
                  </a:lnTo>
                  <a:lnTo>
                    <a:pt x="118" y="113"/>
                  </a:lnTo>
                  <a:lnTo>
                    <a:pt x="115" y="106"/>
                  </a:lnTo>
                  <a:lnTo>
                    <a:pt x="33" y="0"/>
                  </a:lnTo>
                  <a:lnTo>
                    <a:pt x="33"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9" name="Freeform 29"/>
            <p:cNvSpPr>
              <a:spLocks/>
            </p:cNvSpPr>
            <p:nvPr/>
          </p:nvSpPr>
          <p:spPr bwMode="auto">
            <a:xfrm>
              <a:off x="4546601" y="2637631"/>
              <a:ext cx="1727200" cy="3098800"/>
            </a:xfrm>
            <a:custGeom>
              <a:avLst/>
              <a:gdLst>
                <a:gd name="T0" fmla="*/ 334 w 1088"/>
                <a:gd name="T1" fmla="*/ 73 h 1952"/>
                <a:gd name="T2" fmla="*/ 316 w 1088"/>
                <a:gd name="T3" fmla="*/ 174 h 1952"/>
                <a:gd name="T4" fmla="*/ 283 w 1088"/>
                <a:gd name="T5" fmla="*/ 350 h 1952"/>
                <a:gd name="T6" fmla="*/ 245 w 1088"/>
                <a:gd name="T7" fmla="*/ 548 h 1952"/>
                <a:gd name="T8" fmla="*/ 214 w 1088"/>
                <a:gd name="T9" fmla="*/ 715 h 1952"/>
                <a:gd name="T10" fmla="*/ 202 w 1088"/>
                <a:gd name="T11" fmla="*/ 803 h 1952"/>
                <a:gd name="T12" fmla="*/ 193 w 1088"/>
                <a:gd name="T13" fmla="*/ 854 h 1952"/>
                <a:gd name="T14" fmla="*/ 177 w 1088"/>
                <a:gd name="T15" fmla="*/ 951 h 1952"/>
                <a:gd name="T16" fmla="*/ 153 w 1088"/>
                <a:gd name="T17" fmla="*/ 1071 h 1952"/>
                <a:gd name="T18" fmla="*/ 134 w 1088"/>
                <a:gd name="T19" fmla="*/ 1201 h 1952"/>
                <a:gd name="T20" fmla="*/ 120 w 1088"/>
                <a:gd name="T21" fmla="*/ 1318 h 1952"/>
                <a:gd name="T22" fmla="*/ 113 w 1088"/>
                <a:gd name="T23" fmla="*/ 1424 h 1952"/>
                <a:gd name="T24" fmla="*/ 89 w 1088"/>
                <a:gd name="T25" fmla="*/ 1554 h 1952"/>
                <a:gd name="T26" fmla="*/ 59 w 1088"/>
                <a:gd name="T27" fmla="*/ 1693 h 1952"/>
                <a:gd name="T28" fmla="*/ 26 w 1088"/>
                <a:gd name="T29" fmla="*/ 1813 h 1952"/>
                <a:gd name="T30" fmla="*/ 2 w 1088"/>
                <a:gd name="T31" fmla="*/ 1891 h 1952"/>
                <a:gd name="T32" fmla="*/ 0 w 1088"/>
                <a:gd name="T33" fmla="*/ 1907 h 1952"/>
                <a:gd name="T34" fmla="*/ 21 w 1088"/>
                <a:gd name="T35" fmla="*/ 1907 h 1952"/>
                <a:gd name="T36" fmla="*/ 54 w 1088"/>
                <a:gd name="T37" fmla="*/ 1902 h 1952"/>
                <a:gd name="T38" fmla="*/ 106 w 1088"/>
                <a:gd name="T39" fmla="*/ 1893 h 1952"/>
                <a:gd name="T40" fmla="*/ 179 w 1088"/>
                <a:gd name="T41" fmla="*/ 1874 h 1952"/>
                <a:gd name="T42" fmla="*/ 271 w 1088"/>
                <a:gd name="T43" fmla="*/ 1848 h 1952"/>
                <a:gd name="T44" fmla="*/ 386 w 1088"/>
                <a:gd name="T45" fmla="*/ 1832 h 1952"/>
                <a:gd name="T46" fmla="*/ 506 w 1088"/>
                <a:gd name="T47" fmla="*/ 1832 h 1952"/>
                <a:gd name="T48" fmla="*/ 605 w 1088"/>
                <a:gd name="T49" fmla="*/ 1836 h 1952"/>
                <a:gd name="T50" fmla="*/ 664 w 1088"/>
                <a:gd name="T51" fmla="*/ 1858 h 1952"/>
                <a:gd name="T52" fmla="*/ 671 w 1088"/>
                <a:gd name="T53" fmla="*/ 1884 h 1952"/>
                <a:gd name="T54" fmla="*/ 718 w 1088"/>
                <a:gd name="T55" fmla="*/ 1910 h 1952"/>
                <a:gd name="T56" fmla="*/ 810 w 1088"/>
                <a:gd name="T57" fmla="*/ 1926 h 1952"/>
                <a:gd name="T58" fmla="*/ 919 w 1088"/>
                <a:gd name="T59" fmla="*/ 1940 h 1952"/>
                <a:gd name="T60" fmla="*/ 1006 w 1088"/>
                <a:gd name="T61" fmla="*/ 1947 h 1952"/>
                <a:gd name="T62" fmla="*/ 1043 w 1088"/>
                <a:gd name="T63" fmla="*/ 1952 h 1952"/>
                <a:gd name="T64" fmla="*/ 1034 w 1088"/>
                <a:gd name="T65" fmla="*/ 1900 h 1952"/>
                <a:gd name="T66" fmla="*/ 1015 w 1088"/>
                <a:gd name="T67" fmla="*/ 1773 h 1952"/>
                <a:gd name="T68" fmla="*/ 989 w 1088"/>
                <a:gd name="T69" fmla="*/ 1599 h 1952"/>
                <a:gd name="T70" fmla="*/ 966 w 1088"/>
                <a:gd name="T71" fmla="*/ 1413 h 1952"/>
                <a:gd name="T72" fmla="*/ 954 w 1088"/>
                <a:gd name="T73" fmla="*/ 1243 h 1952"/>
                <a:gd name="T74" fmla="*/ 959 w 1088"/>
                <a:gd name="T75" fmla="*/ 1116 h 1952"/>
                <a:gd name="T76" fmla="*/ 966 w 1088"/>
                <a:gd name="T77" fmla="*/ 1003 h 1952"/>
                <a:gd name="T78" fmla="*/ 977 w 1088"/>
                <a:gd name="T79" fmla="*/ 904 h 1952"/>
                <a:gd name="T80" fmla="*/ 989 w 1088"/>
                <a:gd name="T81" fmla="*/ 805 h 1952"/>
                <a:gd name="T82" fmla="*/ 1008 w 1088"/>
                <a:gd name="T83" fmla="*/ 706 h 1952"/>
                <a:gd name="T84" fmla="*/ 1029 w 1088"/>
                <a:gd name="T85" fmla="*/ 598 h 1952"/>
                <a:gd name="T86" fmla="*/ 1043 w 1088"/>
                <a:gd name="T87" fmla="*/ 499 h 1952"/>
                <a:gd name="T88" fmla="*/ 1053 w 1088"/>
                <a:gd name="T89" fmla="*/ 414 h 1952"/>
                <a:gd name="T90" fmla="*/ 1057 w 1088"/>
                <a:gd name="T91" fmla="*/ 350 h 1952"/>
                <a:gd name="T92" fmla="*/ 1060 w 1088"/>
                <a:gd name="T93" fmla="*/ 308 h 1952"/>
                <a:gd name="T94" fmla="*/ 1060 w 1088"/>
                <a:gd name="T95" fmla="*/ 294 h 1952"/>
                <a:gd name="T96" fmla="*/ 1079 w 1088"/>
                <a:gd name="T97" fmla="*/ 68 h 1952"/>
                <a:gd name="T98" fmla="*/ 1057 w 1088"/>
                <a:gd name="T99" fmla="*/ 51 h 1952"/>
                <a:gd name="T100" fmla="*/ 1032 w 1088"/>
                <a:gd name="T101" fmla="*/ 33 h 1952"/>
                <a:gd name="T102" fmla="*/ 1003 w 1088"/>
                <a:gd name="T103" fmla="*/ 14 h 1952"/>
                <a:gd name="T104" fmla="*/ 975 w 1088"/>
                <a:gd name="T105" fmla="*/ 4 h 1952"/>
                <a:gd name="T106" fmla="*/ 904 w 1088"/>
                <a:gd name="T107" fmla="*/ 0 h 1952"/>
                <a:gd name="T108" fmla="*/ 780 w 1088"/>
                <a:gd name="T109" fmla="*/ 7 h 1952"/>
                <a:gd name="T110" fmla="*/ 634 w 1088"/>
                <a:gd name="T111" fmla="*/ 18 h 1952"/>
                <a:gd name="T112" fmla="*/ 509 w 1088"/>
                <a:gd name="T113" fmla="*/ 30 h 1952"/>
                <a:gd name="T114" fmla="*/ 436 w 1088"/>
                <a:gd name="T115" fmla="*/ 37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8" h="1952">
                  <a:moveTo>
                    <a:pt x="431" y="37"/>
                  </a:moveTo>
                  <a:lnTo>
                    <a:pt x="337" y="65"/>
                  </a:lnTo>
                  <a:lnTo>
                    <a:pt x="334" y="73"/>
                  </a:lnTo>
                  <a:lnTo>
                    <a:pt x="330" y="96"/>
                  </a:lnTo>
                  <a:lnTo>
                    <a:pt x="323" y="129"/>
                  </a:lnTo>
                  <a:lnTo>
                    <a:pt x="316" y="174"/>
                  </a:lnTo>
                  <a:lnTo>
                    <a:pt x="304" y="226"/>
                  </a:lnTo>
                  <a:lnTo>
                    <a:pt x="294" y="287"/>
                  </a:lnTo>
                  <a:lnTo>
                    <a:pt x="283" y="350"/>
                  </a:lnTo>
                  <a:lnTo>
                    <a:pt x="271" y="416"/>
                  </a:lnTo>
                  <a:lnTo>
                    <a:pt x="257" y="482"/>
                  </a:lnTo>
                  <a:lnTo>
                    <a:pt x="245" y="548"/>
                  </a:lnTo>
                  <a:lnTo>
                    <a:pt x="233" y="610"/>
                  </a:lnTo>
                  <a:lnTo>
                    <a:pt x="224" y="666"/>
                  </a:lnTo>
                  <a:lnTo>
                    <a:pt x="214" y="715"/>
                  </a:lnTo>
                  <a:lnTo>
                    <a:pt x="207" y="756"/>
                  </a:lnTo>
                  <a:lnTo>
                    <a:pt x="202" y="786"/>
                  </a:lnTo>
                  <a:lnTo>
                    <a:pt x="202" y="803"/>
                  </a:lnTo>
                  <a:lnTo>
                    <a:pt x="200" y="814"/>
                  </a:lnTo>
                  <a:lnTo>
                    <a:pt x="195" y="831"/>
                  </a:lnTo>
                  <a:lnTo>
                    <a:pt x="193" y="854"/>
                  </a:lnTo>
                  <a:lnTo>
                    <a:pt x="188" y="883"/>
                  </a:lnTo>
                  <a:lnTo>
                    <a:pt x="181" y="916"/>
                  </a:lnTo>
                  <a:lnTo>
                    <a:pt x="177" y="951"/>
                  </a:lnTo>
                  <a:lnTo>
                    <a:pt x="167" y="989"/>
                  </a:lnTo>
                  <a:lnTo>
                    <a:pt x="162" y="1031"/>
                  </a:lnTo>
                  <a:lnTo>
                    <a:pt x="153" y="1071"/>
                  </a:lnTo>
                  <a:lnTo>
                    <a:pt x="146" y="1116"/>
                  </a:lnTo>
                  <a:lnTo>
                    <a:pt x="139" y="1158"/>
                  </a:lnTo>
                  <a:lnTo>
                    <a:pt x="134" y="1201"/>
                  </a:lnTo>
                  <a:lnTo>
                    <a:pt x="127" y="1241"/>
                  </a:lnTo>
                  <a:lnTo>
                    <a:pt x="125" y="1281"/>
                  </a:lnTo>
                  <a:lnTo>
                    <a:pt x="120" y="1318"/>
                  </a:lnTo>
                  <a:lnTo>
                    <a:pt x="120" y="1354"/>
                  </a:lnTo>
                  <a:lnTo>
                    <a:pt x="118" y="1387"/>
                  </a:lnTo>
                  <a:lnTo>
                    <a:pt x="113" y="1424"/>
                  </a:lnTo>
                  <a:lnTo>
                    <a:pt x="106" y="1464"/>
                  </a:lnTo>
                  <a:lnTo>
                    <a:pt x="99" y="1511"/>
                  </a:lnTo>
                  <a:lnTo>
                    <a:pt x="89" y="1554"/>
                  </a:lnTo>
                  <a:lnTo>
                    <a:pt x="80" y="1601"/>
                  </a:lnTo>
                  <a:lnTo>
                    <a:pt x="68" y="1648"/>
                  </a:lnTo>
                  <a:lnTo>
                    <a:pt x="59" y="1693"/>
                  </a:lnTo>
                  <a:lnTo>
                    <a:pt x="47" y="1735"/>
                  </a:lnTo>
                  <a:lnTo>
                    <a:pt x="35" y="1775"/>
                  </a:lnTo>
                  <a:lnTo>
                    <a:pt x="26" y="1813"/>
                  </a:lnTo>
                  <a:lnTo>
                    <a:pt x="16" y="1844"/>
                  </a:lnTo>
                  <a:lnTo>
                    <a:pt x="9" y="1869"/>
                  </a:lnTo>
                  <a:lnTo>
                    <a:pt x="2" y="1891"/>
                  </a:lnTo>
                  <a:lnTo>
                    <a:pt x="0" y="1902"/>
                  </a:lnTo>
                  <a:lnTo>
                    <a:pt x="0" y="1907"/>
                  </a:lnTo>
                  <a:lnTo>
                    <a:pt x="0" y="1907"/>
                  </a:lnTo>
                  <a:lnTo>
                    <a:pt x="9" y="1907"/>
                  </a:lnTo>
                  <a:lnTo>
                    <a:pt x="14" y="1907"/>
                  </a:lnTo>
                  <a:lnTo>
                    <a:pt x="21" y="1907"/>
                  </a:lnTo>
                  <a:lnTo>
                    <a:pt x="31" y="1905"/>
                  </a:lnTo>
                  <a:lnTo>
                    <a:pt x="42" y="1905"/>
                  </a:lnTo>
                  <a:lnTo>
                    <a:pt x="54" y="1902"/>
                  </a:lnTo>
                  <a:lnTo>
                    <a:pt x="71" y="1902"/>
                  </a:lnTo>
                  <a:lnTo>
                    <a:pt x="87" y="1898"/>
                  </a:lnTo>
                  <a:lnTo>
                    <a:pt x="106" y="1893"/>
                  </a:lnTo>
                  <a:lnTo>
                    <a:pt x="129" y="1888"/>
                  </a:lnTo>
                  <a:lnTo>
                    <a:pt x="153" y="1881"/>
                  </a:lnTo>
                  <a:lnTo>
                    <a:pt x="179" y="1874"/>
                  </a:lnTo>
                  <a:lnTo>
                    <a:pt x="207" y="1865"/>
                  </a:lnTo>
                  <a:lnTo>
                    <a:pt x="238" y="1855"/>
                  </a:lnTo>
                  <a:lnTo>
                    <a:pt x="271" y="1848"/>
                  </a:lnTo>
                  <a:lnTo>
                    <a:pt x="308" y="1841"/>
                  </a:lnTo>
                  <a:lnTo>
                    <a:pt x="349" y="1836"/>
                  </a:lnTo>
                  <a:lnTo>
                    <a:pt x="386" y="1832"/>
                  </a:lnTo>
                  <a:lnTo>
                    <a:pt x="429" y="1829"/>
                  </a:lnTo>
                  <a:lnTo>
                    <a:pt x="469" y="1829"/>
                  </a:lnTo>
                  <a:lnTo>
                    <a:pt x="506" y="1832"/>
                  </a:lnTo>
                  <a:lnTo>
                    <a:pt x="542" y="1832"/>
                  </a:lnTo>
                  <a:lnTo>
                    <a:pt x="577" y="1834"/>
                  </a:lnTo>
                  <a:lnTo>
                    <a:pt x="605" y="1836"/>
                  </a:lnTo>
                  <a:lnTo>
                    <a:pt x="631" y="1844"/>
                  </a:lnTo>
                  <a:lnTo>
                    <a:pt x="650" y="1851"/>
                  </a:lnTo>
                  <a:lnTo>
                    <a:pt x="664" y="1858"/>
                  </a:lnTo>
                  <a:lnTo>
                    <a:pt x="671" y="1865"/>
                  </a:lnTo>
                  <a:lnTo>
                    <a:pt x="671" y="1877"/>
                  </a:lnTo>
                  <a:lnTo>
                    <a:pt x="671" y="1884"/>
                  </a:lnTo>
                  <a:lnTo>
                    <a:pt x="678" y="1893"/>
                  </a:lnTo>
                  <a:lnTo>
                    <a:pt x="695" y="1900"/>
                  </a:lnTo>
                  <a:lnTo>
                    <a:pt x="718" y="1910"/>
                  </a:lnTo>
                  <a:lnTo>
                    <a:pt x="744" y="1914"/>
                  </a:lnTo>
                  <a:lnTo>
                    <a:pt x="775" y="1921"/>
                  </a:lnTo>
                  <a:lnTo>
                    <a:pt x="810" y="1926"/>
                  </a:lnTo>
                  <a:lnTo>
                    <a:pt x="848" y="1933"/>
                  </a:lnTo>
                  <a:lnTo>
                    <a:pt x="883" y="1935"/>
                  </a:lnTo>
                  <a:lnTo>
                    <a:pt x="919" y="1940"/>
                  </a:lnTo>
                  <a:lnTo>
                    <a:pt x="952" y="1942"/>
                  </a:lnTo>
                  <a:lnTo>
                    <a:pt x="982" y="1945"/>
                  </a:lnTo>
                  <a:lnTo>
                    <a:pt x="1006" y="1947"/>
                  </a:lnTo>
                  <a:lnTo>
                    <a:pt x="1027" y="1950"/>
                  </a:lnTo>
                  <a:lnTo>
                    <a:pt x="1039" y="1950"/>
                  </a:lnTo>
                  <a:lnTo>
                    <a:pt x="1043" y="1952"/>
                  </a:lnTo>
                  <a:lnTo>
                    <a:pt x="1043" y="1945"/>
                  </a:lnTo>
                  <a:lnTo>
                    <a:pt x="1041" y="1928"/>
                  </a:lnTo>
                  <a:lnTo>
                    <a:pt x="1034" y="1900"/>
                  </a:lnTo>
                  <a:lnTo>
                    <a:pt x="1029" y="1865"/>
                  </a:lnTo>
                  <a:lnTo>
                    <a:pt x="1022" y="1822"/>
                  </a:lnTo>
                  <a:lnTo>
                    <a:pt x="1015" y="1773"/>
                  </a:lnTo>
                  <a:lnTo>
                    <a:pt x="1006" y="1719"/>
                  </a:lnTo>
                  <a:lnTo>
                    <a:pt x="999" y="1660"/>
                  </a:lnTo>
                  <a:lnTo>
                    <a:pt x="989" y="1599"/>
                  </a:lnTo>
                  <a:lnTo>
                    <a:pt x="980" y="1537"/>
                  </a:lnTo>
                  <a:lnTo>
                    <a:pt x="973" y="1474"/>
                  </a:lnTo>
                  <a:lnTo>
                    <a:pt x="966" y="1413"/>
                  </a:lnTo>
                  <a:lnTo>
                    <a:pt x="961" y="1351"/>
                  </a:lnTo>
                  <a:lnTo>
                    <a:pt x="956" y="1295"/>
                  </a:lnTo>
                  <a:lnTo>
                    <a:pt x="954" y="1243"/>
                  </a:lnTo>
                  <a:lnTo>
                    <a:pt x="956" y="1198"/>
                  </a:lnTo>
                  <a:lnTo>
                    <a:pt x="956" y="1156"/>
                  </a:lnTo>
                  <a:lnTo>
                    <a:pt x="959" y="1116"/>
                  </a:lnTo>
                  <a:lnTo>
                    <a:pt x="961" y="1076"/>
                  </a:lnTo>
                  <a:lnTo>
                    <a:pt x="963" y="1040"/>
                  </a:lnTo>
                  <a:lnTo>
                    <a:pt x="966" y="1003"/>
                  </a:lnTo>
                  <a:lnTo>
                    <a:pt x="968" y="970"/>
                  </a:lnTo>
                  <a:lnTo>
                    <a:pt x="973" y="937"/>
                  </a:lnTo>
                  <a:lnTo>
                    <a:pt x="977" y="904"/>
                  </a:lnTo>
                  <a:lnTo>
                    <a:pt x="980" y="871"/>
                  </a:lnTo>
                  <a:lnTo>
                    <a:pt x="987" y="838"/>
                  </a:lnTo>
                  <a:lnTo>
                    <a:pt x="989" y="805"/>
                  </a:lnTo>
                  <a:lnTo>
                    <a:pt x="996" y="772"/>
                  </a:lnTo>
                  <a:lnTo>
                    <a:pt x="1003" y="739"/>
                  </a:lnTo>
                  <a:lnTo>
                    <a:pt x="1008" y="706"/>
                  </a:lnTo>
                  <a:lnTo>
                    <a:pt x="1015" y="671"/>
                  </a:lnTo>
                  <a:lnTo>
                    <a:pt x="1022" y="635"/>
                  </a:lnTo>
                  <a:lnTo>
                    <a:pt x="1029" y="598"/>
                  </a:lnTo>
                  <a:lnTo>
                    <a:pt x="1034" y="565"/>
                  </a:lnTo>
                  <a:lnTo>
                    <a:pt x="1039" y="532"/>
                  </a:lnTo>
                  <a:lnTo>
                    <a:pt x="1043" y="499"/>
                  </a:lnTo>
                  <a:lnTo>
                    <a:pt x="1046" y="468"/>
                  </a:lnTo>
                  <a:lnTo>
                    <a:pt x="1050" y="442"/>
                  </a:lnTo>
                  <a:lnTo>
                    <a:pt x="1053" y="414"/>
                  </a:lnTo>
                  <a:lnTo>
                    <a:pt x="1055" y="390"/>
                  </a:lnTo>
                  <a:lnTo>
                    <a:pt x="1055" y="369"/>
                  </a:lnTo>
                  <a:lnTo>
                    <a:pt x="1057" y="350"/>
                  </a:lnTo>
                  <a:lnTo>
                    <a:pt x="1057" y="332"/>
                  </a:lnTo>
                  <a:lnTo>
                    <a:pt x="1060" y="320"/>
                  </a:lnTo>
                  <a:lnTo>
                    <a:pt x="1060" y="308"/>
                  </a:lnTo>
                  <a:lnTo>
                    <a:pt x="1060" y="299"/>
                  </a:lnTo>
                  <a:lnTo>
                    <a:pt x="1060" y="294"/>
                  </a:lnTo>
                  <a:lnTo>
                    <a:pt x="1060" y="294"/>
                  </a:lnTo>
                  <a:lnTo>
                    <a:pt x="1088" y="77"/>
                  </a:lnTo>
                  <a:lnTo>
                    <a:pt x="1086" y="75"/>
                  </a:lnTo>
                  <a:lnTo>
                    <a:pt x="1079" y="68"/>
                  </a:lnTo>
                  <a:lnTo>
                    <a:pt x="1072" y="63"/>
                  </a:lnTo>
                  <a:lnTo>
                    <a:pt x="1065" y="58"/>
                  </a:lnTo>
                  <a:lnTo>
                    <a:pt x="1057" y="51"/>
                  </a:lnTo>
                  <a:lnTo>
                    <a:pt x="1050" y="47"/>
                  </a:lnTo>
                  <a:lnTo>
                    <a:pt x="1041" y="40"/>
                  </a:lnTo>
                  <a:lnTo>
                    <a:pt x="1032" y="33"/>
                  </a:lnTo>
                  <a:lnTo>
                    <a:pt x="1022" y="25"/>
                  </a:lnTo>
                  <a:lnTo>
                    <a:pt x="1015" y="21"/>
                  </a:lnTo>
                  <a:lnTo>
                    <a:pt x="1003" y="14"/>
                  </a:lnTo>
                  <a:lnTo>
                    <a:pt x="994" y="11"/>
                  </a:lnTo>
                  <a:lnTo>
                    <a:pt x="984" y="7"/>
                  </a:lnTo>
                  <a:lnTo>
                    <a:pt x="975" y="4"/>
                  </a:lnTo>
                  <a:lnTo>
                    <a:pt x="959" y="2"/>
                  </a:lnTo>
                  <a:lnTo>
                    <a:pt x="935" y="0"/>
                  </a:lnTo>
                  <a:lnTo>
                    <a:pt x="904" y="0"/>
                  </a:lnTo>
                  <a:lnTo>
                    <a:pt x="867" y="2"/>
                  </a:lnTo>
                  <a:lnTo>
                    <a:pt x="824" y="4"/>
                  </a:lnTo>
                  <a:lnTo>
                    <a:pt x="780" y="7"/>
                  </a:lnTo>
                  <a:lnTo>
                    <a:pt x="730" y="11"/>
                  </a:lnTo>
                  <a:lnTo>
                    <a:pt x="683" y="16"/>
                  </a:lnTo>
                  <a:lnTo>
                    <a:pt x="634" y="18"/>
                  </a:lnTo>
                  <a:lnTo>
                    <a:pt x="589" y="23"/>
                  </a:lnTo>
                  <a:lnTo>
                    <a:pt x="544" y="25"/>
                  </a:lnTo>
                  <a:lnTo>
                    <a:pt x="509" y="30"/>
                  </a:lnTo>
                  <a:lnTo>
                    <a:pt x="476" y="33"/>
                  </a:lnTo>
                  <a:lnTo>
                    <a:pt x="452" y="35"/>
                  </a:lnTo>
                  <a:lnTo>
                    <a:pt x="436" y="37"/>
                  </a:lnTo>
                  <a:lnTo>
                    <a:pt x="431" y="37"/>
                  </a:lnTo>
                  <a:lnTo>
                    <a:pt x="431" y="37"/>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0" name="Freeform 30"/>
            <p:cNvSpPr>
              <a:spLocks/>
            </p:cNvSpPr>
            <p:nvPr/>
          </p:nvSpPr>
          <p:spPr bwMode="auto">
            <a:xfrm>
              <a:off x="5395914" y="2756693"/>
              <a:ext cx="406400" cy="673100"/>
            </a:xfrm>
            <a:custGeom>
              <a:avLst/>
              <a:gdLst>
                <a:gd name="T0" fmla="*/ 0 w 256"/>
                <a:gd name="T1" fmla="*/ 47 h 424"/>
                <a:gd name="T2" fmla="*/ 256 w 256"/>
                <a:gd name="T3" fmla="*/ 0 h 424"/>
                <a:gd name="T4" fmla="*/ 28 w 256"/>
                <a:gd name="T5" fmla="*/ 424 h 424"/>
                <a:gd name="T6" fmla="*/ 0 w 256"/>
                <a:gd name="T7" fmla="*/ 47 h 424"/>
                <a:gd name="T8" fmla="*/ 0 w 256"/>
                <a:gd name="T9" fmla="*/ 47 h 424"/>
              </a:gdLst>
              <a:ahLst/>
              <a:cxnLst>
                <a:cxn ang="0">
                  <a:pos x="T0" y="T1"/>
                </a:cxn>
                <a:cxn ang="0">
                  <a:pos x="T2" y="T3"/>
                </a:cxn>
                <a:cxn ang="0">
                  <a:pos x="T4" y="T5"/>
                </a:cxn>
                <a:cxn ang="0">
                  <a:pos x="T6" y="T7"/>
                </a:cxn>
                <a:cxn ang="0">
                  <a:pos x="T8" y="T9"/>
                </a:cxn>
              </a:cxnLst>
              <a:rect l="0" t="0" r="r" b="b"/>
              <a:pathLst>
                <a:path w="256" h="424">
                  <a:moveTo>
                    <a:pt x="0" y="47"/>
                  </a:moveTo>
                  <a:lnTo>
                    <a:pt x="256" y="0"/>
                  </a:lnTo>
                  <a:lnTo>
                    <a:pt x="28" y="424"/>
                  </a:lnTo>
                  <a:lnTo>
                    <a:pt x="0" y="47"/>
                  </a:lnTo>
                  <a:lnTo>
                    <a:pt x="0" y="47"/>
                  </a:lnTo>
                  <a:close/>
                </a:path>
              </a:pathLst>
            </a:custGeom>
            <a:solidFill>
              <a:srgbClr val="9447FF"/>
            </a:solidFill>
            <a:ln>
              <a:noFill/>
            </a:ln>
            <a:extLst/>
          </p:spPr>
          <p:txBody>
            <a:bodyPr/>
            <a:lstStyle/>
            <a:p>
              <a:pPr fontAlgn="auto">
                <a:spcBef>
                  <a:spcPts val="0"/>
                </a:spcBef>
                <a:spcAft>
                  <a:spcPts val="0"/>
                </a:spcAft>
                <a:defRPr/>
              </a:pPr>
              <a:endParaRPr lang="en-US">
                <a:latin typeface="+mn-lt"/>
              </a:endParaRPr>
            </a:p>
          </p:txBody>
        </p:sp>
        <p:sp>
          <p:nvSpPr>
            <p:cNvPr id="11" name="Freeform 31"/>
            <p:cNvSpPr>
              <a:spLocks/>
            </p:cNvSpPr>
            <p:nvPr/>
          </p:nvSpPr>
          <p:spPr bwMode="auto">
            <a:xfrm>
              <a:off x="5360989" y="2285206"/>
              <a:ext cx="490538" cy="568325"/>
            </a:xfrm>
            <a:custGeom>
              <a:avLst/>
              <a:gdLst>
                <a:gd name="T0" fmla="*/ 290 w 309"/>
                <a:gd name="T1" fmla="*/ 10 h 358"/>
                <a:gd name="T2" fmla="*/ 290 w 309"/>
                <a:gd name="T3" fmla="*/ 12 h 358"/>
                <a:gd name="T4" fmla="*/ 290 w 309"/>
                <a:gd name="T5" fmla="*/ 17 h 358"/>
                <a:gd name="T6" fmla="*/ 292 w 309"/>
                <a:gd name="T7" fmla="*/ 28 h 358"/>
                <a:gd name="T8" fmla="*/ 295 w 309"/>
                <a:gd name="T9" fmla="*/ 43 h 358"/>
                <a:gd name="T10" fmla="*/ 297 w 309"/>
                <a:gd name="T11" fmla="*/ 59 h 358"/>
                <a:gd name="T12" fmla="*/ 300 w 309"/>
                <a:gd name="T13" fmla="*/ 78 h 358"/>
                <a:gd name="T14" fmla="*/ 300 w 309"/>
                <a:gd name="T15" fmla="*/ 101 h 358"/>
                <a:gd name="T16" fmla="*/ 304 w 309"/>
                <a:gd name="T17" fmla="*/ 123 h 358"/>
                <a:gd name="T18" fmla="*/ 304 w 309"/>
                <a:gd name="T19" fmla="*/ 146 h 358"/>
                <a:gd name="T20" fmla="*/ 307 w 309"/>
                <a:gd name="T21" fmla="*/ 167 h 358"/>
                <a:gd name="T22" fmla="*/ 307 w 309"/>
                <a:gd name="T23" fmla="*/ 191 h 358"/>
                <a:gd name="T24" fmla="*/ 309 w 309"/>
                <a:gd name="T25" fmla="*/ 212 h 358"/>
                <a:gd name="T26" fmla="*/ 307 w 309"/>
                <a:gd name="T27" fmla="*/ 231 h 358"/>
                <a:gd name="T28" fmla="*/ 307 w 309"/>
                <a:gd name="T29" fmla="*/ 247 h 358"/>
                <a:gd name="T30" fmla="*/ 307 w 309"/>
                <a:gd name="T31" fmla="*/ 259 h 358"/>
                <a:gd name="T32" fmla="*/ 304 w 309"/>
                <a:gd name="T33" fmla="*/ 273 h 358"/>
                <a:gd name="T34" fmla="*/ 297 w 309"/>
                <a:gd name="T35" fmla="*/ 280 h 358"/>
                <a:gd name="T36" fmla="*/ 288 w 309"/>
                <a:gd name="T37" fmla="*/ 287 h 358"/>
                <a:gd name="T38" fmla="*/ 274 w 309"/>
                <a:gd name="T39" fmla="*/ 297 h 358"/>
                <a:gd name="T40" fmla="*/ 259 w 309"/>
                <a:gd name="T41" fmla="*/ 306 h 358"/>
                <a:gd name="T42" fmla="*/ 241 w 309"/>
                <a:gd name="T43" fmla="*/ 313 h 358"/>
                <a:gd name="T44" fmla="*/ 222 w 309"/>
                <a:gd name="T45" fmla="*/ 323 h 358"/>
                <a:gd name="T46" fmla="*/ 203 w 309"/>
                <a:gd name="T47" fmla="*/ 330 h 358"/>
                <a:gd name="T48" fmla="*/ 182 w 309"/>
                <a:gd name="T49" fmla="*/ 337 h 358"/>
                <a:gd name="T50" fmla="*/ 158 w 309"/>
                <a:gd name="T51" fmla="*/ 344 h 358"/>
                <a:gd name="T52" fmla="*/ 139 w 309"/>
                <a:gd name="T53" fmla="*/ 349 h 358"/>
                <a:gd name="T54" fmla="*/ 118 w 309"/>
                <a:gd name="T55" fmla="*/ 351 h 358"/>
                <a:gd name="T56" fmla="*/ 99 w 309"/>
                <a:gd name="T57" fmla="*/ 356 h 358"/>
                <a:gd name="T58" fmla="*/ 80 w 309"/>
                <a:gd name="T59" fmla="*/ 358 h 358"/>
                <a:gd name="T60" fmla="*/ 66 w 309"/>
                <a:gd name="T61" fmla="*/ 358 h 358"/>
                <a:gd name="T62" fmla="*/ 52 w 309"/>
                <a:gd name="T63" fmla="*/ 358 h 358"/>
                <a:gd name="T64" fmla="*/ 43 w 309"/>
                <a:gd name="T65" fmla="*/ 356 h 358"/>
                <a:gd name="T66" fmla="*/ 36 w 309"/>
                <a:gd name="T67" fmla="*/ 349 h 358"/>
                <a:gd name="T68" fmla="*/ 29 w 309"/>
                <a:gd name="T69" fmla="*/ 339 h 358"/>
                <a:gd name="T70" fmla="*/ 24 w 309"/>
                <a:gd name="T71" fmla="*/ 330 h 358"/>
                <a:gd name="T72" fmla="*/ 19 w 309"/>
                <a:gd name="T73" fmla="*/ 318 h 358"/>
                <a:gd name="T74" fmla="*/ 15 w 309"/>
                <a:gd name="T75" fmla="*/ 304 h 358"/>
                <a:gd name="T76" fmla="*/ 10 w 309"/>
                <a:gd name="T77" fmla="*/ 290 h 358"/>
                <a:gd name="T78" fmla="*/ 7 w 309"/>
                <a:gd name="T79" fmla="*/ 273 h 358"/>
                <a:gd name="T80" fmla="*/ 5 w 309"/>
                <a:gd name="T81" fmla="*/ 259 h 358"/>
                <a:gd name="T82" fmla="*/ 3 w 309"/>
                <a:gd name="T83" fmla="*/ 245 h 358"/>
                <a:gd name="T84" fmla="*/ 3 w 309"/>
                <a:gd name="T85" fmla="*/ 231 h 358"/>
                <a:gd name="T86" fmla="*/ 0 w 309"/>
                <a:gd name="T87" fmla="*/ 219 h 358"/>
                <a:gd name="T88" fmla="*/ 0 w 309"/>
                <a:gd name="T89" fmla="*/ 207 h 358"/>
                <a:gd name="T90" fmla="*/ 0 w 309"/>
                <a:gd name="T91" fmla="*/ 196 h 358"/>
                <a:gd name="T92" fmla="*/ 0 w 309"/>
                <a:gd name="T93" fmla="*/ 191 h 358"/>
                <a:gd name="T94" fmla="*/ 0 w 309"/>
                <a:gd name="T95" fmla="*/ 186 h 358"/>
                <a:gd name="T96" fmla="*/ 0 w 309"/>
                <a:gd name="T97" fmla="*/ 184 h 358"/>
                <a:gd name="T98" fmla="*/ 269 w 309"/>
                <a:gd name="T99" fmla="*/ 0 h 358"/>
                <a:gd name="T100" fmla="*/ 290 w 309"/>
                <a:gd name="T101" fmla="*/ 10 h 358"/>
                <a:gd name="T102" fmla="*/ 290 w 309"/>
                <a:gd name="T103" fmla="*/ 1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9" h="358">
                  <a:moveTo>
                    <a:pt x="290" y="10"/>
                  </a:moveTo>
                  <a:lnTo>
                    <a:pt x="290" y="12"/>
                  </a:lnTo>
                  <a:lnTo>
                    <a:pt x="290" y="17"/>
                  </a:lnTo>
                  <a:lnTo>
                    <a:pt x="292" y="28"/>
                  </a:lnTo>
                  <a:lnTo>
                    <a:pt x="295" y="43"/>
                  </a:lnTo>
                  <a:lnTo>
                    <a:pt x="297" y="59"/>
                  </a:lnTo>
                  <a:lnTo>
                    <a:pt x="300" y="78"/>
                  </a:lnTo>
                  <a:lnTo>
                    <a:pt x="300" y="101"/>
                  </a:lnTo>
                  <a:lnTo>
                    <a:pt x="304" y="123"/>
                  </a:lnTo>
                  <a:lnTo>
                    <a:pt x="304" y="146"/>
                  </a:lnTo>
                  <a:lnTo>
                    <a:pt x="307" y="167"/>
                  </a:lnTo>
                  <a:lnTo>
                    <a:pt x="307" y="191"/>
                  </a:lnTo>
                  <a:lnTo>
                    <a:pt x="309" y="212"/>
                  </a:lnTo>
                  <a:lnTo>
                    <a:pt x="307" y="231"/>
                  </a:lnTo>
                  <a:lnTo>
                    <a:pt x="307" y="247"/>
                  </a:lnTo>
                  <a:lnTo>
                    <a:pt x="307" y="259"/>
                  </a:lnTo>
                  <a:lnTo>
                    <a:pt x="304" y="273"/>
                  </a:lnTo>
                  <a:lnTo>
                    <a:pt x="297" y="280"/>
                  </a:lnTo>
                  <a:lnTo>
                    <a:pt x="288" y="287"/>
                  </a:lnTo>
                  <a:lnTo>
                    <a:pt x="274" y="297"/>
                  </a:lnTo>
                  <a:lnTo>
                    <a:pt x="259" y="306"/>
                  </a:lnTo>
                  <a:lnTo>
                    <a:pt x="241" y="313"/>
                  </a:lnTo>
                  <a:lnTo>
                    <a:pt x="222" y="323"/>
                  </a:lnTo>
                  <a:lnTo>
                    <a:pt x="203" y="330"/>
                  </a:lnTo>
                  <a:lnTo>
                    <a:pt x="182" y="337"/>
                  </a:lnTo>
                  <a:lnTo>
                    <a:pt x="158" y="344"/>
                  </a:lnTo>
                  <a:lnTo>
                    <a:pt x="139" y="349"/>
                  </a:lnTo>
                  <a:lnTo>
                    <a:pt x="118" y="351"/>
                  </a:lnTo>
                  <a:lnTo>
                    <a:pt x="99" y="356"/>
                  </a:lnTo>
                  <a:lnTo>
                    <a:pt x="80" y="358"/>
                  </a:lnTo>
                  <a:lnTo>
                    <a:pt x="66" y="358"/>
                  </a:lnTo>
                  <a:lnTo>
                    <a:pt x="52" y="358"/>
                  </a:lnTo>
                  <a:lnTo>
                    <a:pt x="43" y="356"/>
                  </a:lnTo>
                  <a:lnTo>
                    <a:pt x="36" y="349"/>
                  </a:lnTo>
                  <a:lnTo>
                    <a:pt x="29" y="339"/>
                  </a:lnTo>
                  <a:lnTo>
                    <a:pt x="24" y="330"/>
                  </a:lnTo>
                  <a:lnTo>
                    <a:pt x="19" y="318"/>
                  </a:lnTo>
                  <a:lnTo>
                    <a:pt x="15" y="304"/>
                  </a:lnTo>
                  <a:lnTo>
                    <a:pt x="10" y="290"/>
                  </a:lnTo>
                  <a:lnTo>
                    <a:pt x="7" y="273"/>
                  </a:lnTo>
                  <a:lnTo>
                    <a:pt x="5" y="259"/>
                  </a:lnTo>
                  <a:lnTo>
                    <a:pt x="3" y="245"/>
                  </a:lnTo>
                  <a:lnTo>
                    <a:pt x="3" y="231"/>
                  </a:lnTo>
                  <a:lnTo>
                    <a:pt x="0" y="219"/>
                  </a:lnTo>
                  <a:lnTo>
                    <a:pt x="0" y="207"/>
                  </a:lnTo>
                  <a:lnTo>
                    <a:pt x="0" y="196"/>
                  </a:lnTo>
                  <a:lnTo>
                    <a:pt x="0" y="191"/>
                  </a:lnTo>
                  <a:lnTo>
                    <a:pt x="0" y="186"/>
                  </a:lnTo>
                  <a:lnTo>
                    <a:pt x="0" y="184"/>
                  </a:lnTo>
                  <a:lnTo>
                    <a:pt x="269" y="0"/>
                  </a:lnTo>
                  <a:lnTo>
                    <a:pt x="290" y="10"/>
                  </a:lnTo>
                  <a:lnTo>
                    <a:pt x="290" y="10"/>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12" name="Freeform 32"/>
            <p:cNvSpPr>
              <a:spLocks/>
            </p:cNvSpPr>
            <p:nvPr/>
          </p:nvSpPr>
          <p:spPr bwMode="auto">
            <a:xfrm>
              <a:off x="4786314" y="2740818"/>
              <a:ext cx="295275" cy="711200"/>
            </a:xfrm>
            <a:custGeom>
              <a:avLst/>
              <a:gdLst>
                <a:gd name="T0" fmla="*/ 181 w 186"/>
                <a:gd name="T1" fmla="*/ 0 h 448"/>
                <a:gd name="T2" fmla="*/ 172 w 186"/>
                <a:gd name="T3" fmla="*/ 3 h 448"/>
                <a:gd name="T4" fmla="*/ 157 w 186"/>
                <a:gd name="T5" fmla="*/ 8 h 448"/>
                <a:gd name="T6" fmla="*/ 141 w 186"/>
                <a:gd name="T7" fmla="*/ 15 h 448"/>
                <a:gd name="T8" fmla="*/ 122 w 186"/>
                <a:gd name="T9" fmla="*/ 24 h 448"/>
                <a:gd name="T10" fmla="*/ 106 w 186"/>
                <a:gd name="T11" fmla="*/ 31 h 448"/>
                <a:gd name="T12" fmla="*/ 92 w 186"/>
                <a:gd name="T13" fmla="*/ 41 h 448"/>
                <a:gd name="T14" fmla="*/ 80 w 186"/>
                <a:gd name="T15" fmla="*/ 50 h 448"/>
                <a:gd name="T16" fmla="*/ 75 w 186"/>
                <a:gd name="T17" fmla="*/ 59 h 448"/>
                <a:gd name="T18" fmla="*/ 66 w 186"/>
                <a:gd name="T19" fmla="*/ 88 h 448"/>
                <a:gd name="T20" fmla="*/ 56 w 186"/>
                <a:gd name="T21" fmla="*/ 128 h 448"/>
                <a:gd name="T22" fmla="*/ 44 w 186"/>
                <a:gd name="T23" fmla="*/ 182 h 448"/>
                <a:gd name="T24" fmla="*/ 33 w 186"/>
                <a:gd name="T25" fmla="*/ 236 h 448"/>
                <a:gd name="T26" fmla="*/ 21 w 186"/>
                <a:gd name="T27" fmla="*/ 288 h 448"/>
                <a:gd name="T28" fmla="*/ 11 w 186"/>
                <a:gd name="T29" fmla="*/ 330 h 448"/>
                <a:gd name="T30" fmla="*/ 2 w 186"/>
                <a:gd name="T31" fmla="*/ 358 h 448"/>
                <a:gd name="T32" fmla="*/ 2 w 186"/>
                <a:gd name="T33" fmla="*/ 366 h 448"/>
                <a:gd name="T34" fmla="*/ 16 w 186"/>
                <a:gd name="T35" fmla="*/ 382 h 448"/>
                <a:gd name="T36" fmla="*/ 30 w 186"/>
                <a:gd name="T37" fmla="*/ 396 h 448"/>
                <a:gd name="T38" fmla="*/ 44 w 186"/>
                <a:gd name="T39" fmla="*/ 410 h 448"/>
                <a:gd name="T40" fmla="*/ 59 w 186"/>
                <a:gd name="T41" fmla="*/ 424 h 448"/>
                <a:gd name="T42" fmla="*/ 75 w 186"/>
                <a:gd name="T43" fmla="*/ 436 h 448"/>
                <a:gd name="T44" fmla="*/ 84 w 186"/>
                <a:gd name="T45" fmla="*/ 443 h 448"/>
                <a:gd name="T46" fmla="*/ 94 w 186"/>
                <a:gd name="T47" fmla="*/ 446 h 448"/>
                <a:gd name="T48" fmla="*/ 106 w 186"/>
                <a:gd name="T49" fmla="*/ 439 h 448"/>
                <a:gd name="T50" fmla="*/ 120 w 186"/>
                <a:gd name="T51" fmla="*/ 424 h 448"/>
                <a:gd name="T52" fmla="*/ 134 w 186"/>
                <a:gd name="T53" fmla="*/ 408 h 448"/>
                <a:gd name="T54" fmla="*/ 148 w 186"/>
                <a:gd name="T55" fmla="*/ 387 h 448"/>
                <a:gd name="T56" fmla="*/ 162 w 186"/>
                <a:gd name="T57" fmla="*/ 366 h 448"/>
                <a:gd name="T58" fmla="*/ 174 w 186"/>
                <a:gd name="T59" fmla="*/ 344 h 448"/>
                <a:gd name="T60" fmla="*/ 183 w 186"/>
                <a:gd name="T61" fmla="*/ 325 h 448"/>
                <a:gd name="T62" fmla="*/ 186 w 186"/>
                <a:gd name="T63" fmla="*/ 309 h 448"/>
                <a:gd name="T64" fmla="*/ 186 w 186"/>
                <a:gd name="T65" fmla="*/ 274 h 448"/>
                <a:gd name="T66" fmla="*/ 186 w 186"/>
                <a:gd name="T67" fmla="*/ 227 h 448"/>
                <a:gd name="T68" fmla="*/ 186 w 186"/>
                <a:gd name="T69" fmla="*/ 172 h 448"/>
                <a:gd name="T70" fmla="*/ 186 w 186"/>
                <a:gd name="T71" fmla="*/ 116 h 448"/>
                <a:gd name="T72" fmla="*/ 186 w 186"/>
                <a:gd name="T73" fmla="*/ 64 h 448"/>
                <a:gd name="T74" fmla="*/ 186 w 186"/>
                <a:gd name="T75" fmla="*/ 26 h 448"/>
                <a:gd name="T76" fmla="*/ 186 w 186"/>
                <a:gd name="T77" fmla="*/ 3 h 448"/>
                <a:gd name="T78" fmla="*/ 186 w 186"/>
                <a:gd name="T79"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448">
                  <a:moveTo>
                    <a:pt x="186" y="0"/>
                  </a:moveTo>
                  <a:lnTo>
                    <a:pt x="181" y="0"/>
                  </a:lnTo>
                  <a:lnTo>
                    <a:pt x="176" y="0"/>
                  </a:lnTo>
                  <a:lnTo>
                    <a:pt x="172" y="3"/>
                  </a:lnTo>
                  <a:lnTo>
                    <a:pt x="165" y="5"/>
                  </a:lnTo>
                  <a:lnTo>
                    <a:pt x="157" y="8"/>
                  </a:lnTo>
                  <a:lnTo>
                    <a:pt x="150" y="10"/>
                  </a:lnTo>
                  <a:lnTo>
                    <a:pt x="141" y="15"/>
                  </a:lnTo>
                  <a:lnTo>
                    <a:pt x="132" y="19"/>
                  </a:lnTo>
                  <a:lnTo>
                    <a:pt x="122" y="24"/>
                  </a:lnTo>
                  <a:lnTo>
                    <a:pt x="113" y="26"/>
                  </a:lnTo>
                  <a:lnTo>
                    <a:pt x="106" y="31"/>
                  </a:lnTo>
                  <a:lnTo>
                    <a:pt x="99" y="36"/>
                  </a:lnTo>
                  <a:lnTo>
                    <a:pt x="92" y="41"/>
                  </a:lnTo>
                  <a:lnTo>
                    <a:pt x="84" y="45"/>
                  </a:lnTo>
                  <a:lnTo>
                    <a:pt x="80" y="50"/>
                  </a:lnTo>
                  <a:lnTo>
                    <a:pt x="77" y="52"/>
                  </a:lnTo>
                  <a:lnTo>
                    <a:pt x="75" y="59"/>
                  </a:lnTo>
                  <a:lnTo>
                    <a:pt x="70" y="71"/>
                  </a:lnTo>
                  <a:lnTo>
                    <a:pt x="66" y="88"/>
                  </a:lnTo>
                  <a:lnTo>
                    <a:pt x="61" y="106"/>
                  </a:lnTo>
                  <a:lnTo>
                    <a:pt x="56" y="128"/>
                  </a:lnTo>
                  <a:lnTo>
                    <a:pt x="51" y="154"/>
                  </a:lnTo>
                  <a:lnTo>
                    <a:pt x="44" y="182"/>
                  </a:lnTo>
                  <a:lnTo>
                    <a:pt x="40" y="210"/>
                  </a:lnTo>
                  <a:lnTo>
                    <a:pt x="33" y="236"/>
                  </a:lnTo>
                  <a:lnTo>
                    <a:pt x="28" y="264"/>
                  </a:lnTo>
                  <a:lnTo>
                    <a:pt x="21" y="288"/>
                  </a:lnTo>
                  <a:lnTo>
                    <a:pt x="16" y="311"/>
                  </a:lnTo>
                  <a:lnTo>
                    <a:pt x="11" y="330"/>
                  </a:lnTo>
                  <a:lnTo>
                    <a:pt x="7" y="347"/>
                  </a:lnTo>
                  <a:lnTo>
                    <a:pt x="2" y="358"/>
                  </a:lnTo>
                  <a:lnTo>
                    <a:pt x="0" y="366"/>
                  </a:lnTo>
                  <a:lnTo>
                    <a:pt x="2" y="366"/>
                  </a:lnTo>
                  <a:lnTo>
                    <a:pt x="11" y="377"/>
                  </a:lnTo>
                  <a:lnTo>
                    <a:pt x="16" y="382"/>
                  </a:lnTo>
                  <a:lnTo>
                    <a:pt x="23" y="389"/>
                  </a:lnTo>
                  <a:lnTo>
                    <a:pt x="30" y="396"/>
                  </a:lnTo>
                  <a:lnTo>
                    <a:pt x="37" y="403"/>
                  </a:lnTo>
                  <a:lnTo>
                    <a:pt x="44" y="410"/>
                  </a:lnTo>
                  <a:lnTo>
                    <a:pt x="54" y="417"/>
                  </a:lnTo>
                  <a:lnTo>
                    <a:pt x="59" y="424"/>
                  </a:lnTo>
                  <a:lnTo>
                    <a:pt x="68" y="431"/>
                  </a:lnTo>
                  <a:lnTo>
                    <a:pt x="75" y="436"/>
                  </a:lnTo>
                  <a:lnTo>
                    <a:pt x="82" y="441"/>
                  </a:lnTo>
                  <a:lnTo>
                    <a:pt x="84" y="443"/>
                  </a:lnTo>
                  <a:lnTo>
                    <a:pt x="92" y="448"/>
                  </a:lnTo>
                  <a:lnTo>
                    <a:pt x="94" y="446"/>
                  </a:lnTo>
                  <a:lnTo>
                    <a:pt x="101" y="443"/>
                  </a:lnTo>
                  <a:lnTo>
                    <a:pt x="106" y="439"/>
                  </a:lnTo>
                  <a:lnTo>
                    <a:pt x="113" y="434"/>
                  </a:lnTo>
                  <a:lnTo>
                    <a:pt x="120" y="424"/>
                  </a:lnTo>
                  <a:lnTo>
                    <a:pt x="127" y="417"/>
                  </a:lnTo>
                  <a:lnTo>
                    <a:pt x="134" y="408"/>
                  </a:lnTo>
                  <a:lnTo>
                    <a:pt x="143" y="398"/>
                  </a:lnTo>
                  <a:lnTo>
                    <a:pt x="148" y="387"/>
                  </a:lnTo>
                  <a:lnTo>
                    <a:pt x="157" y="377"/>
                  </a:lnTo>
                  <a:lnTo>
                    <a:pt x="162" y="366"/>
                  </a:lnTo>
                  <a:lnTo>
                    <a:pt x="169" y="354"/>
                  </a:lnTo>
                  <a:lnTo>
                    <a:pt x="174" y="344"/>
                  </a:lnTo>
                  <a:lnTo>
                    <a:pt x="179" y="335"/>
                  </a:lnTo>
                  <a:lnTo>
                    <a:pt x="183" y="325"/>
                  </a:lnTo>
                  <a:lnTo>
                    <a:pt x="186" y="318"/>
                  </a:lnTo>
                  <a:lnTo>
                    <a:pt x="186" y="309"/>
                  </a:lnTo>
                  <a:lnTo>
                    <a:pt x="186" y="293"/>
                  </a:lnTo>
                  <a:lnTo>
                    <a:pt x="186" y="274"/>
                  </a:lnTo>
                  <a:lnTo>
                    <a:pt x="186" y="252"/>
                  </a:lnTo>
                  <a:lnTo>
                    <a:pt x="186" y="227"/>
                  </a:lnTo>
                  <a:lnTo>
                    <a:pt x="186" y="201"/>
                  </a:lnTo>
                  <a:lnTo>
                    <a:pt x="186" y="172"/>
                  </a:lnTo>
                  <a:lnTo>
                    <a:pt x="186" y="144"/>
                  </a:lnTo>
                  <a:lnTo>
                    <a:pt x="186" y="116"/>
                  </a:lnTo>
                  <a:lnTo>
                    <a:pt x="186" y="90"/>
                  </a:lnTo>
                  <a:lnTo>
                    <a:pt x="186" y="64"/>
                  </a:lnTo>
                  <a:lnTo>
                    <a:pt x="186" y="45"/>
                  </a:lnTo>
                  <a:lnTo>
                    <a:pt x="186" y="26"/>
                  </a:lnTo>
                  <a:lnTo>
                    <a:pt x="186" y="12"/>
                  </a:lnTo>
                  <a:lnTo>
                    <a:pt x="186" y="3"/>
                  </a:lnTo>
                  <a:lnTo>
                    <a:pt x="186" y="0"/>
                  </a:lnTo>
                  <a:lnTo>
                    <a:pt x="186" y="0"/>
                  </a:lnTo>
                  <a:close/>
                </a:path>
              </a:pathLst>
            </a:custGeom>
            <a:solidFill>
              <a:srgbClr val="F7F2D6"/>
            </a:solidFill>
            <a:ln>
              <a:noFill/>
            </a:ln>
            <a:extLst/>
          </p:spPr>
          <p:txBody>
            <a:bodyPr/>
            <a:lstStyle/>
            <a:p>
              <a:pPr fontAlgn="auto">
                <a:spcBef>
                  <a:spcPts val="0"/>
                </a:spcBef>
                <a:spcAft>
                  <a:spcPts val="0"/>
                </a:spcAft>
                <a:defRPr/>
              </a:pPr>
              <a:endParaRPr lang="en-US">
                <a:latin typeface="+mn-lt"/>
              </a:endParaRPr>
            </a:p>
          </p:txBody>
        </p:sp>
        <p:sp>
          <p:nvSpPr>
            <p:cNvPr id="13" name="Freeform 33"/>
            <p:cNvSpPr>
              <a:spLocks/>
            </p:cNvSpPr>
            <p:nvPr/>
          </p:nvSpPr>
          <p:spPr bwMode="auto">
            <a:xfrm rot="744286">
              <a:off x="4731545" y="2579000"/>
              <a:ext cx="1514475" cy="1117600"/>
            </a:xfrm>
            <a:custGeom>
              <a:avLst/>
              <a:gdLst>
                <a:gd name="T0" fmla="*/ 951 w 954"/>
                <a:gd name="T1" fmla="*/ 38 h 704"/>
                <a:gd name="T2" fmla="*/ 942 w 954"/>
                <a:gd name="T3" fmla="*/ 26 h 704"/>
                <a:gd name="T4" fmla="*/ 928 w 954"/>
                <a:gd name="T5" fmla="*/ 14 h 704"/>
                <a:gd name="T6" fmla="*/ 916 w 954"/>
                <a:gd name="T7" fmla="*/ 5 h 704"/>
                <a:gd name="T8" fmla="*/ 899 w 954"/>
                <a:gd name="T9" fmla="*/ 0 h 704"/>
                <a:gd name="T10" fmla="*/ 885 w 954"/>
                <a:gd name="T11" fmla="*/ 3 h 704"/>
                <a:gd name="T12" fmla="*/ 864 w 954"/>
                <a:gd name="T13" fmla="*/ 7 h 704"/>
                <a:gd name="T14" fmla="*/ 838 w 954"/>
                <a:gd name="T15" fmla="*/ 21 h 704"/>
                <a:gd name="T16" fmla="*/ 810 w 954"/>
                <a:gd name="T17" fmla="*/ 40 h 704"/>
                <a:gd name="T18" fmla="*/ 777 w 954"/>
                <a:gd name="T19" fmla="*/ 69 h 704"/>
                <a:gd name="T20" fmla="*/ 744 w 954"/>
                <a:gd name="T21" fmla="*/ 104 h 704"/>
                <a:gd name="T22" fmla="*/ 706 w 954"/>
                <a:gd name="T23" fmla="*/ 142 h 704"/>
                <a:gd name="T24" fmla="*/ 671 w 954"/>
                <a:gd name="T25" fmla="*/ 189 h 704"/>
                <a:gd name="T26" fmla="*/ 638 w 954"/>
                <a:gd name="T27" fmla="*/ 238 h 704"/>
                <a:gd name="T28" fmla="*/ 605 w 954"/>
                <a:gd name="T29" fmla="*/ 292 h 704"/>
                <a:gd name="T30" fmla="*/ 577 w 954"/>
                <a:gd name="T31" fmla="*/ 335 h 704"/>
                <a:gd name="T32" fmla="*/ 556 w 954"/>
                <a:gd name="T33" fmla="*/ 365 h 704"/>
                <a:gd name="T34" fmla="*/ 537 w 954"/>
                <a:gd name="T35" fmla="*/ 391 h 704"/>
                <a:gd name="T36" fmla="*/ 525 w 954"/>
                <a:gd name="T37" fmla="*/ 410 h 704"/>
                <a:gd name="T38" fmla="*/ 513 w 954"/>
                <a:gd name="T39" fmla="*/ 424 h 704"/>
                <a:gd name="T40" fmla="*/ 506 w 954"/>
                <a:gd name="T41" fmla="*/ 436 h 704"/>
                <a:gd name="T42" fmla="*/ 501 w 954"/>
                <a:gd name="T43" fmla="*/ 448 h 704"/>
                <a:gd name="T44" fmla="*/ 497 w 954"/>
                <a:gd name="T45" fmla="*/ 457 h 704"/>
                <a:gd name="T46" fmla="*/ 459 w 954"/>
                <a:gd name="T47" fmla="*/ 457 h 704"/>
                <a:gd name="T48" fmla="*/ 398 w 954"/>
                <a:gd name="T49" fmla="*/ 452 h 704"/>
                <a:gd name="T50" fmla="*/ 322 w 954"/>
                <a:gd name="T51" fmla="*/ 441 h 704"/>
                <a:gd name="T52" fmla="*/ 242 w 954"/>
                <a:gd name="T53" fmla="*/ 429 h 704"/>
                <a:gd name="T54" fmla="*/ 167 w 954"/>
                <a:gd name="T55" fmla="*/ 415 h 704"/>
                <a:gd name="T56" fmla="*/ 108 w 954"/>
                <a:gd name="T57" fmla="*/ 403 h 704"/>
                <a:gd name="T58" fmla="*/ 75 w 954"/>
                <a:gd name="T59" fmla="*/ 396 h 704"/>
                <a:gd name="T60" fmla="*/ 70 w 954"/>
                <a:gd name="T61" fmla="*/ 396 h 704"/>
                <a:gd name="T62" fmla="*/ 68 w 954"/>
                <a:gd name="T63" fmla="*/ 410 h 704"/>
                <a:gd name="T64" fmla="*/ 66 w 954"/>
                <a:gd name="T65" fmla="*/ 434 h 704"/>
                <a:gd name="T66" fmla="*/ 61 w 954"/>
                <a:gd name="T67" fmla="*/ 462 h 704"/>
                <a:gd name="T68" fmla="*/ 51 w 954"/>
                <a:gd name="T69" fmla="*/ 495 h 704"/>
                <a:gd name="T70" fmla="*/ 42 w 954"/>
                <a:gd name="T71" fmla="*/ 521 h 704"/>
                <a:gd name="T72" fmla="*/ 28 w 954"/>
                <a:gd name="T73" fmla="*/ 547 h 704"/>
                <a:gd name="T74" fmla="*/ 9 w 954"/>
                <a:gd name="T75" fmla="*/ 558 h 704"/>
                <a:gd name="T76" fmla="*/ 4 w 954"/>
                <a:gd name="T77" fmla="*/ 561 h 704"/>
                <a:gd name="T78" fmla="*/ 40 w 954"/>
                <a:gd name="T79" fmla="*/ 575 h 704"/>
                <a:gd name="T80" fmla="*/ 106 w 954"/>
                <a:gd name="T81" fmla="*/ 598 h 704"/>
                <a:gd name="T82" fmla="*/ 193 w 954"/>
                <a:gd name="T83" fmla="*/ 627 h 704"/>
                <a:gd name="T84" fmla="*/ 287 w 954"/>
                <a:gd name="T85" fmla="*/ 655 h 704"/>
                <a:gd name="T86" fmla="*/ 381 w 954"/>
                <a:gd name="T87" fmla="*/ 681 h 704"/>
                <a:gd name="T88" fmla="*/ 464 w 954"/>
                <a:gd name="T89" fmla="*/ 700 h 704"/>
                <a:gd name="T90" fmla="*/ 527 w 954"/>
                <a:gd name="T91" fmla="*/ 704 h 704"/>
                <a:gd name="T92" fmla="*/ 570 w 954"/>
                <a:gd name="T93" fmla="*/ 693 h 704"/>
                <a:gd name="T94" fmla="*/ 619 w 954"/>
                <a:gd name="T95" fmla="*/ 650 h 704"/>
                <a:gd name="T96" fmla="*/ 678 w 954"/>
                <a:gd name="T97" fmla="*/ 587 h 704"/>
                <a:gd name="T98" fmla="*/ 744 w 954"/>
                <a:gd name="T99" fmla="*/ 502 h 704"/>
                <a:gd name="T100" fmla="*/ 808 w 954"/>
                <a:gd name="T101" fmla="*/ 408 h 704"/>
                <a:gd name="T102" fmla="*/ 866 w 954"/>
                <a:gd name="T103" fmla="*/ 309 h 704"/>
                <a:gd name="T104" fmla="*/ 911 w 954"/>
                <a:gd name="T105" fmla="*/ 212 h 704"/>
                <a:gd name="T106" fmla="*/ 942 w 954"/>
                <a:gd name="T107" fmla="*/ 127 h 704"/>
                <a:gd name="T108" fmla="*/ 954 w 954"/>
                <a:gd name="T109" fmla="*/ 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4" h="704">
                  <a:moveTo>
                    <a:pt x="954" y="40"/>
                  </a:moveTo>
                  <a:lnTo>
                    <a:pt x="951" y="38"/>
                  </a:lnTo>
                  <a:lnTo>
                    <a:pt x="949" y="33"/>
                  </a:lnTo>
                  <a:lnTo>
                    <a:pt x="942" y="26"/>
                  </a:lnTo>
                  <a:lnTo>
                    <a:pt x="935" y="17"/>
                  </a:lnTo>
                  <a:lnTo>
                    <a:pt x="928" y="14"/>
                  </a:lnTo>
                  <a:lnTo>
                    <a:pt x="923" y="10"/>
                  </a:lnTo>
                  <a:lnTo>
                    <a:pt x="916" y="5"/>
                  </a:lnTo>
                  <a:lnTo>
                    <a:pt x="909" y="5"/>
                  </a:lnTo>
                  <a:lnTo>
                    <a:pt x="899" y="0"/>
                  </a:lnTo>
                  <a:lnTo>
                    <a:pt x="892" y="0"/>
                  </a:lnTo>
                  <a:lnTo>
                    <a:pt x="885" y="3"/>
                  </a:lnTo>
                  <a:lnTo>
                    <a:pt x="876" y="5"/>
                  </a:lnTo>
                  <a:lnTo>
                    <a:pt x="864" y="7"/>
                  </a:lnTo>
                  <a:lnTo>
                    <a:pt x="852" y="14"/>
                  </a:lnTo>
                  <a:lnTo>
                    <a:pt x="838" y="21"/>
                  </a:lnTo>
                  <a:lnTo>
                    <a:pt x="826" y="31"/>
                  </a:lnTo>
                  <a:lnTo>
                    <a:pt x="810" y="40"/>
                  </a:lnTo>
                  <a:lnTo>
                    <a:pt x="793" y="54"/>
                  </a:lnTo>
                  <a:lnTo>
                    <a:pt x="777" y="69"/>
                  </a:lnTo>
                  <a:lnTo>
                    <a:pt x="760" y="87"/>
                  </a:lnTo>
                  <a:lnTo>
                    <a:pt x="744" y="104"/>
                  </a:lnTo>
                  <a:lnTo>
                    <a:pt x="725" y="123"/>
                  </a:lnTo>
                  <a:lnTo>
                    <a:pt x="706" y="142"/>
                  </a:lnTo>
                  <a:lnTo>
                    <a:pt x="690" y="165"/>
                  </a:lnTo>
                  <a:lnTo>
                    <a:pt x="671" y="189"/>
                  </a:lnTo>
                  <a:lnTo>
                    <a:pt x="654" y="212"/>
                  </a:lnTo>
                  <a:lnTo>
                    <a:pt x="638" y="238"/>
                  </a:lnTo>
                  <a:lnTo>
                    <a:pt x="621" y="266"/>
                  </a:lnTo>
                  <a:lnTo>
                    <a:pt x="605" y="292"/>
                  </a:lnTo>
                  <a:lnTo>
                    <a:pt x="591" y="313"/>
                  </a:lnTo>
                  <a:lnTo>
                    <a:pt x="577" y="335"/>
                  </a:lnTo>
                  <a:lnTo>
                    <a:pt x="567" y="354"/>
                  </a:lnTo>
                  <a:lnTo>
                    <a:pt x="556" y="365"/>
                  </a:lnTo>
                  <a:lnTo>
                    <a:pt x="548" y="379"/>
                  </a:lnTo>
                  <a:lnTo>
                    <a:pt x="537" y="391"/>
                  </a:lnTo>
                  <a:lnTo>
                    <a:pt x="532" y="403"/>
                  </a:lnTo>
                  <a:lnTo>
                    <a:pt x="525" y="410"/>
                  </a:lnTo>
                  <a:lnTo>
                    <a:pt x="518" y="417"/>
                  </a:lnTo>
                  <a:lnTo>
                    <a:pt x="513" y="424"/>
                  </a:lnTo>
                  <a:lnTo>
                    <a:pt x="511" y="431"/>
                  </a:lnTo>
                  <a:lnTo>
                    <a:pt x="506" y="436"/>
                  </a:lnTo>
                  <a:lnTo>
                    <a:pt x="504" y="443"/>
                  </a:lnTo>
                  <a:lnTo>
                    <a:pt x="501" y="448"/>
                  </a:lnTo>
                  <a:lnTo>
                    <a:pt x="501" y="455"/>
                  </a:lnTo>
                  <a:lnTo>
                    <a:pt x="497" y="457"/>
                  </a:lnTo>
                  <a:lnTo>
                    <a:pt x="480" y="457"/>
                  </a:lnTo>
                  <a:lnTo>
                    <a:pt x="459" y="457"/>
                  </a:lnTo>
                  <a:lnTo>
                    <a:pt x="431" y="455"/>
                  </a:lnTo>
                  <a:lnTo>
                    <a:pt x="398" y="452"/>
                  </a:lnTo>
                  <a:lnTo>
                    <a:pt x="360" y="448"/>
                  </a:lnTo>
                  <a:lnTo>
                    <a:pt x="322" y="441"/>
                  </a:lnTo>
                  <a:lnTo>
                    <a:pt x="282" y="436"/>
                  </a:lnTo>
                  <a:lnTo>
                    <a:pt x="242" y="429"/>
                  </a:lnTo>
                  <a:lnTo>
                    <a:pt x="205" y="419"/>
                  </a:lnTo>
                  <a:lnTo>
                    <a:pt x="167" y="415"/>
                  </a:lnTo>
                  <a:lnTo>
                    <a:pt x="136" y="408"/>
                  </a:lnTo>
                  <a:lnTo>
                    <a:pt x="108" y="403"/>
                  </a:lnTo>
                  <a:lnTo>
                    <a:pt x="87" y="398"/>
                  </a:lnTo>
                  <a:lnTo>
                    <a:pt x="75" y="396"/>
                  </a:lnTo>
                  <a:lnTo>
                    <a:pt x="70" y="396"/>
                  </a:lnTo>
                  <a:lnTo>
                    <a:pt x="70" y="396"/>
                  </a:lnTo>
                  <a:lnTo>
                    <a:pt x="70" y="403"/>
                  </a:lnTo>
                  <a:lnTo>
                    <a:pt x="68" y="410"/>
                  </a:lnTo>
                  <a:lnTo>
                    <a:pt x="68" y="422"/>
                  </a:lnTo>
                  <a:lnTo>
                    <a:pt x="66" y="434"/>
                  </a:lnTo>
                  <a:lnTo>
                    <a:pt x="63" y="448"/>
                  </a:lnTo>
                  <a:lnTo>
                    <a:pt x="61" y="462"/>
                  </a:lnTo>
                  <a:lnTo>
                    <a:pt x="59" y="478"/>
                  </a:lnTo>
                  <a:lnTo>
                    <a:pt x="51" y="495"/>
                  </a:lnTo>
                  <a:lnTo>
                    <a:pt x="49" y="509"/>
                  </a:lnTo>
                  <a:lnTo>
                    <a:pt x="42" y="521"/>
                  </a:lnTo>
                  <a:lnTo>
                    <a:pt x="35" y="535"/>
                  </a:lnTo>
                  <a:lnTo>
                    <a:pt x="28" y="547"/>
                  </a:lnTo>
                  <a:lnTo>
                    <a:pt x="18" y="554"/>
                  </a:lnTo>
                  <a:lnTo>
                    <a:pt x="9" y="558"/>
                  </a:lnTo>
                  <a:lnTo>
                    <a:pt x="0" y="561"/>
                  </a:lnTo>
                  <a:lnTo>
                    <a:pt x="4" y="561"/>
                  </a:lnTo>
                  <a:lnTo>
                    <a:pt x="18" y="568"/>
                  </a:lnTo>
                  <a:lnTo>
                    <a:pt x="40" y="575"/>
                  </a:lnTo>
                  <a:lnTo>
                    <a:pt x="73" y="587"/>
                  </a:lnTo>
                  <a:lnTo>
                    <a:pt x="106" y="598"/>
                  </a:lnTo>
                  <a:lnTo>
                    <a:pt x="148" y="613"/>
                  </a:lnTo>
                  <a:lnTo>
                    <a:pt x="193" y="627"/>
                  </a:lnTo>
                  <a:lnTo>
                    <a:pt x="240" y="643"/>
                  </a:lnTo>
                  <a:lnTo>
                    <a:pt x="287" y="655"/>
                  </a:lnTo>
                  <a:lnTo>
                    <a:pt x="334" y="669"/>
                  </a:lnTo>
                  <a:lnTo>
                    <a:pt x="381" y="681"/>
                  </a:lnTo>
                  <a:lnTo>
                    <a:pt x="424" y="693"/>
                  </a:lnTo>
                  <a:lnTo>
                    <a:pt x="464" y="700"/>
                  </a:lnTo>
                  <a:lnTo>
                    <a:pt x="499" y="704"/>
                  </a:lnTo>
                  <a:lnTo>
                    <a:pt x="527" y="704"/>
                  </a:lnTo>
                  <a:lnTo>
                    <a:pt x="551" y="704"/>
                  </a:lnTo>
                  <a:lnTo>
                    <a:pt x="570" y="693"/>
                  </a:lnTo>
                  <a:lnTo>
                    <a:pt x="593" y="676"/>
                  </a:lnTo>
                  <a:lnTo>
                    <a:pt x="619" y="650"/>
                  </a:lnTo>
                  <a:lnTo>
                    <a:pt x="650" y="622"/>
                  </a:lnTo>
                  <a:lnTo>
                    <a:pt x="678" y="587"/>
                  </a:lnTo>
                  <a:lnTo>
                    <a:pt x="711" y="547"/>
                  </a:lnTo>
                  <a:lnTo>
                    <a:pt x="744" y="502"/>
                  </a:lnTo>
                  <a:lnTo>
                    <a:pt x="777" y="457"/>
                  </a:lnTo>
                  <a:lnTo>
                    <a:pt x="808" y="408"/>
                  </a:lnTo>
                  <a:lnTo>
                    <a:pt x="838" y="358"/>
                  </a:lnTo>
                  <a:lnTo>
                    <a:pt x="866" y="309"/>
                  </a:lnTo>
                  <a:lnTo>
                    <a:pt x="890" y="262"/>
                  </a:lnTo>
                  <a:lnTo>
                    <a:pt x="911" y="212"/>
                  </a:lnTo>
                  <a:lnTo>
                    <a:pt x="930" y="170"/>
                  </a:lnTo>
                  <a:lnTo>
                    <a:pt x="942" y="127"/>
                  </a:lnTo>
                  <a:lnTo>
                    <a:pt x="949" y="90"/>
                  </a:lnTo>
                  <a:lnTo>
                    <a:pt x="954" y="40"/>
                  </a:lnTo>
                  <a:lnTo>
                    <a:pt x="954" y="40"/>
                  </a:lnTo>
                  <a:close/>
                </a:path>
              </a:pathLst>
            </a:custGeom>
            <a:solidFill>
              <a:srgbClr val="F7F2D6"/>
            </a:solidFill>
            <a:ln>
              <a:noFill/>
            </a:ln>
            <a:extLst/>
          </p:spPr>
          <p:txBody>
            <a:bodyPr/>
            <a:lstStyle/>
            <a:p>
              <a:pPr fontAlgn="auto">
                <a:spcBef>
                  <a:spcPts val="0"/>
                </a:spcBef>
                <a:spcAft>
                  <a:spcPts val="0"/>
                </a:spcAft>
                <a:defRPr/>
              </a:pPr>
              <a:endParaRPr lang="en-US">
                <a:latin typeface="+mn-lt"/>
              </a:endParaRPr>
            </a:p>
          </p:txBody>
        </p:sp>
        <p:sp>
          <p:nvSpPr>
            <p:cNvPr id="14" name="Freeform 34"/>
            <p:cNvSpPr>
              <a:spLocks/>
            </p:cNvSpPr>
            <p:nvPr/>
          </p:nvSpPr>
          <p:spPr bwMode="auto">
            <a:xfrm>
              <a:off x="4879976" y="1432718"/>
              <a:ext cx="996950" cy="1200150"/>
            </a:xfrm>
            <a:custGeom>
              <a:avLst/>
              <a:gdLst>
                <a:gd name="T0" fmla="*/ 0 w 628"/>
                <a:gd name="T1" fmla="*/ 271 h 756"/>
                <a:gd name="T2" fmla="*/ 0 w 628"/>
                <a:gd name="T3" fmla="*/ 273 h 756"/>
                <a:gd name="T4" fmla="*/ 0 w 628"/>
                <a:gd name="T5" fmla="*/ 283 h 756"/>
                <a:gd name="T6" fmla="*/ 4 w 628"/>
                <a:gd name="T7" fmla="*/ 295 h 756"/>
                <a:gd name="T8" fmla="*/ 9 w 628"/>
                <a:gd name="T9" fmla="*/ 313 h 756"/>
                <a:gd name="T10" fmla="*/ 16 w 628"/>
                <a:gd name="T11" fmla="*/ 337 h 756"/>
                <a:gd name="T12" fmla="*/ 25 w 628"/>
                <a:gd name="T13" fmla="*/ 363 h 756"/>
                <a:gd name="T14" fmla="*/ 40 w 628"/>
                <a:gd name="T15" fmla="*/ 394 h 756"/>
                <a:gd name="T16" fmla="*/ 56 w 628"/>
                <a:gd name="T17" fmla="*/ 429 h 756"/>
                <a:gd name="T18" fmla="*/ 73 w 628"/>
                <a:gd name="T19" fmla="*/ 462 h 756"/>
                <a:gd name="T20" fmla="*/ 98 w 628"/>
                <a:gd name="T21" fmla="*/ 502 h 756"/>
                <a:gd name="T22" fmla="*/ 124 w 628"/>
                <a:gd name="T23" fmla="*/ 542 h 756"/>
                <a:gd name="T24" fmla="*/ 157 w 628"/>
                <a:gd name="T25" fmla="*/ 584 h 756"/>
                <a:gd name="T26" fmla="*/ 193 w 628"/>
                <a:gd name="T27" fmla="*/ 627 h 756"/>
                <a:gd name="T28" fmla="*/ 235 w 628"/>
                <a:gd name="T29" fmla="*/ 669 h 756"/>
                <a:gd name="T30" fmla="*/ 282 w 628"/>
                <a:gd name="T31" fmla="*/ 714 h 756"/>
                <a:gd name="T32" fmla="*/ 339 w 628"/>
                <a:gd name="T33" fmla="*/ 756 h 756"/>
                <a:gd name="T34" fmla="*/ 341 w 628"/>
                <a:gd name="T35" fmla="*/ 756 h 756"/>
                <a:gd name="T36" fmla="*/ 346 w 628"/>
                <a:gd name="T37" fmla="*/ 756 h 756"/>
                <a:gd name="T38" fmla="*/ 358 w 628"/>
                <a:gd name="T39" fmla="*/ 756 h 756"/>
                <a:gd name="T40" fmla="*/ 372 w 628"/>
                <a:gd name="T41" fmla="*/ 756 h 756"/>
                <a:gd name="T42" fmla="*/ 386 w 628"/>
                <a:gd name="T43" fmla="*/ 754 h 756"/>
                <a:gd name="T44" fmla="*/ 407 w 628"/>
                <a:gd name="T45" fmla="*/ 751 h 756"/>
                <a:gd name="T46" fmla="*/ 426 w 628"/>
                <a:gd name="T47" fmla="*/ 744 h 756"/>
                <a:gd name="T48" fmla="*/ 447 w 628"/>
                <a:gd name="T49" fmla="*/ 740 h 756"/>
                <a:gd name="T50" fmla="*/ 468 w 628"/>
                <a:gd name="T51" fmla="*/ 728 h 756"/>
                <a:gd name="T52" fmla="*/ 487 w 628"/>
                <a:gd name="T53" fmla="*/ 714 h 756"/>
                <a:gd name="T54" fmla="*/ 506 w 628"/>
                <a:gd name="T55" fmla="*/ 695 h 756"/>
                <a:gd name="T56" fmla="*/ 525 w 628"/>
                <a:gd name="T57" fmla="*/ 676 h 756"/>
                <a:gd name="T58" fmla="*/ 541 w 628"/>
                <a:gd name="T59" fmla="*/ 648 h 756"/>
                <a:gd name="T60" fmla="*/ 555 w 628"/>
                <a:gd name="T61" fmla="*/ 617 h 756"/>
                <a:gd name="T62" fmla="*/ 565 w 628"/>
                <a:gd name="T63" fmla="*/ 582 h 756"/>
                <a:gd name="T64" fmla="*/ 574 w 628"/>
                <a:gd name="T65" fmla="*/ 540 h 756"/>
                <a:gd name="T66" fmla="*/ 574 w 628"/>
                <a:gd name="T67" fmla="*/ 540 h 756"/>
                <a:gd name="T68" fmla="*/ 579 w 628"/>
                <a:gd name="T69" fmla="*/ 540 h 756"/>
                <a:gd name="T70" fmla="*/ 581 w 628"/>
                <a:gd name="T71" fmla="*/ 537 h 756"/>
                <a:gd name="T72" fmla="*/ 588 w 628"/>
                <a:gd name="T73" fmla="*/ 535 h 756"/>
                <a:gd name="T74" fmla="*/ 595 w 628"/>
                <a:gd name="T75" fmla="*/ 532 h 756"/>
                <a:gd name="T76" fmla="*/ 607 w 628"/>
                <a:gd name="T77" fmla="*/ 528 h 756"/>
                <a:gd name="T78" fmla="*/ 610 w 628"/>
                <a:gd name="T79" fmla="*/ 523 h 756"/>
                <a:gd name="T80" fmla="*/ 614 w 628"/>
                <a:gd name="T81" fmla="*/ 518 h 756"/>
                <a:gd name="T82" fmla="*/ 614 w 628"/>
                <a:gd name="T83" fmla="*/ 511 h 756"/>
                <a:gd name="T84" fmla="*/ 619 w 628"/>
                <a:gd name="T85" fmla="*/ 504 h 756"/>
                <a:gd name="T86" fmla="*/ 619 w 628"/>
                <a:gd name="T87" fmla="*/ 497 h 756"/>
                <a:gd name="T88" fmla="*/ 619 w 628"/>
                <a:gd name="T89" fmla="*/ 488 h 756"/>
                <a:gd name="T90" fmla="*/ 619 w 628"/>
                <a:gd name="T91" fmla="*/ 481 h 756"/>
                <a:gd name="T92" fmla="*/ 621 w 628"/>
                <a:gd name="T93" fmla="*/ 471 h 756"/>
                <a:gd name="T94" fmla="*/ 619 w 628"/>
                <a:gd name="T95" fmla="*/ 462 h 756"/>
                <a:gd name="T96" fmla="*/ 619 w 628"/>
                <a:gd name="T97" fmla="*/ 452 h 756"/>
                <a:gd name="T98" fmla="*/ 619 w 628"/>
                <a:gd name="T99" fmla="*/ 445 h 756"/>
                <a:gd name="T100" fmla="*/ 619 w 628"/>
                <a:gd name="T101" fmla="*/ 438 h 756"/>
                <a:gd name="T102" fmla="*/ 617 w 628"/>
                <a:gd name="T103" fmla="*/ 429 h 756"/>
                <a:gd name="T104" fmla="*/ 617 w 628"/>
                <a:gd name="T105" fmla="*/ 426 h 756"/>
                <a:gd name="T106" fmla="*/ 628 w 628"/>
                <a:gd name="T107" fmla="*/ 217 h 756"/>
                <a:gd name="T108" fmla="*/ 482 w 628"/>
                <a:gd name="T109" fmla="*/ 38 h 756"/>
                <a:gd name="T110" fmla="*/ 200 w 628"/>
                <a:gd name="T111" fmla="*/ 0 h 756"/>
                <a:gd name="T112" fmla="*/ 37 w 628"/>
                <a:gd name="T113" fmla="*/ 130 h 756"/>
                <a:gd name="T114" fmla="*/ 0 w 628"/>
                <a:gd name="T115" fmla="*/ 271 h 756"/>
                <a:gd name="T116" fmla="*/ 0 w 628"/>
                <a:gd name="T117" fmla="*/ 27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8" h="756">
                  <a:moveTo>
                    <a:pt x="0" y="271"/>
                  </a:moveTo>
                  <a:lnTo>
                    <a:pt x="0" y="273"/>
                  </a:lnTo>
                  <a:lnTo>
                    <a:pt x="0" y="283"/>
                  </a:lnTo>
                  <a:lnTo>
                    <a:pt x="4" y="295"/>
                  </a:lnTo>
                  <a:lnTo>
                    <a:pt x="9" y="313"/>
                  </a:lnTo>
                  <a:lnTo>
                    <a:pt x="16" y="337"/>
                  </a:lnTo>
                  <a:lnTo>
                    <a:pt x="25" y="363"/>
                  </a:lnTo>
                  <a:lnTo>
                    <a:pt x="40" y="394"/>
                  </a:lnTo>
                  <a:lnTo>
                    <a:pt x="56" y="429"/>
                  </a:lnTo>
                  <a:lnTo>
                    <a:pt x="73" y="462"/>
                  </a:lnTo>
                  <a:lnTo>
                    <a:pt x="98" y="502"/>
                  </a:lnTo>
                  <a:lnTo>
                    <a:pt x="124" y="542"/>
                  </a:lnTo>
                  <a:lnTo>
                    <a:pt x="157" y="584"/>
                  </a:lnTo>
                  <a:lnTo>
                    <a:pt x="193" y="627"/>
                  </a:lnTo>
                  <a:lnTo>
                    <a:pt x="235" y="669"/>
                  </a:lnTo>
                  <a:lnTo>
                    <a:pt x="282" y="714"/>
                  </a:lnTo>
                  <a:lnTo>
                    <a:pt x="339" y="756"/>
                  </a:lnTo>
                  <a:lnTo>
                    <a:pt x="341" y="756"/>
                  </a:lnTo>
                  <a:lnTo>
                    <a:pt x="346" y="756"/>
                  </a:lnTo>
                  <a:lnTo>
                    <a:pt x="358" y="756"/>
                  </a:lnTo>
                  <a:lnTo>
                    <a:pt x="372" y="756"/>
                  </a:lnTo>
                  <a:lnTo>
                    <a:pt x="386" y="754"/>
                  </a:lnTo>
                  <a:lnTo>
                    <a:pt x="407" y="751"/>
                  </a:lnTo>
                  <a:lnTo>
                    <a:pt x="426" y="744"/>
                  </a:lnTo>
                  <a:lnTo>
                    <a:pt x="447" y="740"/>
                  </a:lnTo>
                  <a:lnTo>
                    <a:pt x="468" y="728"/>
                  </a:lnTo>
                  <a:lnTo>
                    <a:pt x="487" y="714"/>
                  </a:lnTo>
                  <a:lnTo>
                    <a:pt x="506" y="695"/>
                  </a:lnTo>
                  <a:lnTo>
                    <a:pt x="525" y="676"/>
                  </a:lnTo>
                  <a:lnTo>
                    <a:pt x="541" y="648"/>
                  </a:lnTo>
                  <a:lnTo>
                    <a:pt x="555" y="617"/>
                  </a:lnTo>
                  <a:lnTo>
                    <a:pt x="565" y="582"/>
                  </a:lnTo>
                  <a:lnTo>
                    <a:pt x="574" y="540"/>
                  </a:lnTo>
                  <a:lnTo>
                    <a:pt x="574" y="540"/>
                  </a:lnTo>
                  <a:lnTo>
                    <a:pt x="579" y="540"/>
                  </a:lnTo>
                  <a:lnTo>
                    <a:pt x="581" y="537"/>
                  </a:lnTo>
                  <a:lnTo>
                    <a:pt x="588" y="535"/>
                  </a:lnTo>
                  <a:lnTo>
                    <a:pt x="595" y="532"/>
                  </a:lnTo>
                  <a:lnTo>
                    <a:pt x="607" y="528"/>
                  </a:lnTo>
                  <a:lnTo>
                    <a:pt x="610" y="523"/>
                  </a:lnTo>
                  <a:lnTo>
                    <a:pt x="614" y="518"/>
                  </a:lnTo>
                  <a:lnTo>
                    <a:pt x="614" y="511"/>
                  </a:lnTo>
                  <a:lnTo>
                    <a:pt x="619" y="504"/>
                  </a:lnTo>
                  <a:lnTo>
                    <a:pt x="619" y="497"/>
                  </a:lnTo>
                  <a:lnTo>
                    <a:pt x="619" y="488"/>
                  </a:lnTo>
                  <a:lnTo>
                    <a:pt x="619" y="481"/>
                  </a:lnTo>
                  <a:lnTo>
                    <a:pt x="621" y="471"/>
                  </a:lnTo>
                  <a:lnTo>
                    <a:pt x="619" y="462"/>
                  </a:lnTo>
                  <a:lnTo>
                    <a:pt x="619" y="452"/>
                  </a:lnTo>
                  <a:lnTo>
                    <a:pt x="619" y="445"/>
                  </a:lnTo>
                  <a:lnTo>
                    <a:pt x="619" y="438"/>
                  </a:lnTo>
                  <a:lnTo>
                    <a:pt x="617" y="429"/>
                  </a:lnTo>
                  <a:lnTo>
                    <a:pt x="617" y="426"/>
                  </a:lnTo>
                  <a:lnTo>
                    <a:pt x="628" y="217"/>
                  </a:lnTo>
                  <a:lnTo>
                    <a:pt x="482" y="38"/>
                  </a:lnTo>
                  <a:lnTo>
                    <a:pt x="200" y="0"/>
                  </a:lnTo>
                  <a:lnTo>
                    <a:pt x="37" y="130"/>
                  </a:lnTo>
                  <a:lnTo>
                    <a:pt x="0" y="271"/>
                  </a:lnTo>
                  <a:lnTo>
                    <a:pt x="0" y="271"/>
                  </a:lnTo>
                  <a:close/>
                </a:path>
              </a:pathLst>
            </a:custGeom>
            <a:solidFill>
              <a:srgbClr val="D99966"/>
            </a:solidFill>
            <a:ln>
              <a:noFill/>
            </a:ln>
            <a:extLst/>
          </p:spPr>
          <p:txBody>
            <a:bodyPr/>
            <a:lstStyle/>
            <a:p>
              <a:pPr fontAlgn="auto">
                <a:spcBef>
                  <a:spcPts val="0"/>
                </a:spcBef>
                <a:spcAft>
                  <a:spcPts val="0"/>
                </a:spcAft>
                <a:defRPr/>
              </a:pPr>
              <a:endParaRPr lang="en-US">
                <a:latin typeface="+mn-lt"/>
              </a:endParaRPr>
            </a:p>
          </p:txBody>
        </p:sp>
        <p:sp>
          <p:nvSpPr>
            <p:cNvPr id="15" name="Freeform 35"/>
            <p:cNvSpPr>
              <a:spLocks/>
            </p:cNvSpPr>
            <p:nvPr/>
          </p:nvSpPr>
          <p:spPr bwMode="auto">
            <a:xfrm>
              <a:off x="5440364" y="2386806"/>
              <a:ext cx="739775" cy="1042988"/>
            </a:xfrm>
            <a:custGeom>
              <a:avLst/>
              <a:gdLst>
                <a:gd name="T0" fmla="*/ 245 w 466"/>
                <a:gd name="T1" fmla="*/ 0 h 657"/>
                <a:gd name="T2" fmla="*/ 257 w 466"/>
                <a:gd name="T3" fmla="*/ 2 h 657"/>
                <a:gd name="T4" fmla="*/ 280 w 466"/>
                <a:gd name="T5" fmla="*/ 9 h 657"/>
                <a:gd name="T6" fmla="*/ 311 w 466"/>
                <a:gd name="T7" fmla="*/ 23 h 657"/>
                <a:gd name="T8" fmla="*/ 348 w 466"/>
                <a:gd name="T9" fmla="*/ 40 h 657"/>
                <a:gd name="T10" fmla="*/ 386 w 466"/>
                <a:gd name="T11" fmla="*/ 66 h 657"/>
                <a:gd name="T12" fmla="*/ 419 w 466"/>
                <a:gd name="T13" fmla="*/ 92 h 657"/>
                <a:gd name="T14" fmla="*/ 452 w 466"/>
                <a:gd name="T15" fmla="*/ 127 h 657"/>
                <a:gd name="T16" fmla="*/ 327 w 466"/>
                <a:gd name="T17" fmla="*/ 221 h 657"/>
                <a:gd name="T18" fmla="*/ 337 w 466"/>
                <a:gd name="T19" fmla="*/ 221 h 657"/>
                <a:gd name="T20" fmla="*/ 348 w 466"/>
                <a:gd name="T21" fmla="*/ 226 h 657"/>
                <a:gd name="T22" fmla="*/ 365 w 466"/>
                <a:gd name="T23" fmla="*/ 231 h 657"/>
                <a:gd name="T24" fmla="*/ 379 w 466"/>
                <a:gd name="T25" fmla="*/ 235 h 657"/>
                <a:gd name="T26" fmla="*/ 396 w 466"/>
                <a:gd name="T27" fmla="*/ 245 h 657"/>
                <a:gd name="T28" fmla="*/ 410 w 466"/>
                <a:gd name="T29" fmla="*/ 254 h 657"/>
                <a:gd name="T30" fmla="*/ 419 w 466"/>
                <a:gd name="T31" fmla="*/ 264 h 657"/>
                <a:gd name="T32" fmla="*/ 405 w 466"/>
                <a:gd name="T33" fmla="*/ 287 h 657"/>
                <a:gd name="T34" fmla="*/ 360 w 466"/>
                <a:gd name="T35" fmla="*/ 337 h 657"/>
                <a:gd name="T36" fmla="*/ 292 w 466"/>
                <a:gd name="T37" fmla="*/ 400 h 657"/>
                <a:gd name="T38" fmla="*/ 217 w 466"/>
                <a:gd name="T39" fmla="*/ 471 h 657"/>
                <a:gd name="T40" fmla="*/ 136 w 466"/>
                <a:gd name="T41" fmla="*/ 539 h 657"/>
                <a:gd name="T42" fmla="*/ 68 w 466"/>
                <a:gd name="T43" fmla="*/ 600 h 657"/>
                <a:gd name="T44" fmla="*/ 19 w 466"/>
                <a:gd name="T45" fmla="*/ 640 h 657"/>
                <a:gd name="T46" fmla="*/ 0 w 466"/>
                <a:gd name="T47" fmla="*/ 657 h 657"/>
                <a:gd name="T48" fmla="*/ 2 w 466"/>
                <a:gd name="T49" fmla="*/ 645 h 657"/>
                <a:gd name="T50" fmla="*/ 12 w 466"/>
                <a:gd name="T51" fmla="*/ 612 h 657"/>
                <a:gd name="T52" fmla="*/ 30 w 466"/>
                <a:gd name="T53" fmla="*/ 563 h 657"/>
                <a:gd name="T54" fmla="*/ 54 w 466"/>
                <a:gd name="T55" fmla="*/ 501 h 657"/>
                <a:gd name="T56" fmla="*/ 85 w 466"/>
                <a:gd name="T57" fmla="*/ 433 h 657"/>
                <a:gd name="T58" fmla="*/ 125 w 466"/>
                <a:gd name="T59" fmla="*/ 362 h 657"/>
                <a:gd name="T60" fmla="*/ 172 w 466"/>
                <a:gd name="T61" fmla="*/ 294 h 657"/>
                <a:gd name="T62" fmla="*/ 228 w 466"/>
                <a:gd name="T63" fmla="*/ 233 h 657"/>
                <a:gd name="T64" fmla="*/ 242 w 466"/>
                <a:gd name="T6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6" h="657">
                  <a:moveTo>
                    <a:pt x="242" y="0"/>
                  </a:moveTo>
                  <a:lnTo>
                    <a:pt x="245" y="0"/>
                  </a:lnTo>
                  <a:lnTo>
                    <a:pt x="250" y="0"/>
                  </a:lnTo>
                  <a:lnTo>
                    <a:pt x="257" y="2"/>
                  </a:lnTo>
                  <a:lnTo>
                    <a:pt x="268" y="7"/>
                  </a:lnTo>
                  <a:lnTo>
                    <a:pt x="280" y="9"/>
                  </a:lnTo>
                  <a:lnTo>
                    <a:pt x="297" y="16"/>
                  </a:lnTo>
                  <a:lnTo>
                    <a:pt x="311" y="23"/>
                  </a:lnTo>
                  <a:lnTo>
                    <a:pt x="330" y="33"/>
                  </a:lnTo>
                  <a:lnTo>
                    <a:pt x="348" y="40"/>
                  </a:lnTo>
                  <a:lnTo>
                    <a:pt x="367" y="52"/>
                  </a:lnTo>
                  <a:lnTo>
                    <a:pt x="386" y="66"/>
                  </a:lnTo>
                  <a:lnTo>
                    <a:pt x="403" y="77"/>
                  </a:lnTo>
                  <a:lnTo>
                    <a:pt x="419" y="92"/>
                  </a:lnTo>
                  <a:lnTo>
                    <a:pt x="438" y="110"/>
                  </a:lnTo>
                  <a:lnTo>
                    <a:pt x="452" y="127"/>
                  </a:lnTo>
                  <a:lnTo>
                    <a:pt x="466" y="148"/>
                  </a:lnTo>
                  <a:lnTo>
                    <a:pt x="327" y="221"/>
                  </a:lnTo>
                  <a:lnTo>
                    <a:pt x="327" y="221"/>
                  </a:lnTo>
                  <a:lnTo>
                    <a:pt x="337" y="221"/>
                  </a:lnTo>
                  <a:lnTo>
                    <a:pt x="341" y="223"/>
                  </a:lnTo>
                  <a:lnTo>
                    <a:pt x="348" y="226"/>
                  </a:lnTo>
                  <a:lnTo>
                    <a:pt x="356" y="228"/>
                  </a:lnTo>
                  <a:lnTo>
                    <a:pt x="365" y="231"/>
                  </a:lnTo>
                  <a:lnTo>
                    <a:pt x="372" y="233"/>
                  </a:lnTo>
                  <a:lnTo>
                    <a:pt x="379" y="235"/>
                  </a:lnTo>
                  <a:lnTo>
                    <a:pt x="389" y="240"/>
                  </a:lnTo>
                  <a:lnTo>
                    <a:pt x="396" y="245"/>
                  </a:lnTo>
                  <a:lnTo>
                    <a:pt x="403" y="249"/>
                  </a:lnTo>
                  <a:lnTo>
                    <a:pt x="410" y="254"/>
                  </a:lnTo>
                  <a:lnTo>
                    <a:pt x="414" y="259"/>
                  </a:lnTo>
                  <a:lnTo>
                    <a:pt x="419" y="264"/>
                  </a:lnTo>
                  <a:lnTo>
                    <a:pt x="417" y="273"/>
                  </a:lnTo>
                  <a:lnTo>
                    <a:pt x="405" y="287"/>
                  </a:lnTo>
                  <a:lnTo>
                    <a:pt x="386" y="311"/>
                  </a:lnTo>
                  <a:lnTo>
                    <a:pt x="360" y="337"/>
                  </a:lnTo>
                  <a:lnTo>
                    <a:pt x="327" y="367"/>
                  </a:lnTo>
                  <a:lnTo>
                    <a:pt x="292" y="400"/>
                  </a:lnTo>
                  <a:lnTo>
                    <a:pt x="254" y="435"/>
                  </a:lnTo>
                  <a:lnTo>
                    <a:pt x="217" y="471"/>
                  </a:lnTo>
                  <a:lnTo>
                    <a:pt x="174" y="506"/>
                  </a:lnTo>
                  <a:lnTo>
                    <a:pt x="136" y="539"/>
                  </a:lnTo>
                  <a:lnTo>
                    <a:pt x="99" y="572"/>
                  </a:lnTo>
                  <a:lnTo>
                    <a:pt x="68" y="600"/>
                  </a:lnTo>
                  <a:lnTo>
                    <a:pt x="40" y="621"/>
                  </a:lnTo>
                  <a:lnTo>
                    <a:pt x="19" y="640"/>
                  </a:lnTo>
                  <a:lnTo>
                    <a:pt x="5" y="652"/>
                  </a:lnTo>
                  <a:lnTo>
                    <a:pt x="0" y="657"/>
                  </a:lnTo>
                  <a:lnTo>
                    <a:pt x="0" y="654"/>
                  </a:lnTo>
                  <a:lnTo>
                    <a:pt x="2" y="645"/>
                  </a:lnTo>
                  <a:lnTo>
                    <a:pt x="5" y="631"/>
                  </a:lnTo>
                  <a:lnTo>
                    <a:pt x="12" y="612"/>
                  </a:lnTo>
                  <a:lnTo>
                    <a:pt x="19" y="589"/>
                  </a:lnTo>
                  <a:lnTo>
                    <a:pt x="30" y="563"/>
                  </a:lnTo>
                  <a:lnTo>
                    <a:pt x="40" y="534"/>
                  </a:lnTo>
                  <a:lnTo>
                    <a:pt x="54" y="501"/>
                  </a:lnTo>
                  <a:lnTo>
                    <a:pt x="68" y="468"/>
                  </a:lnTo>
                  <a:lnTo>
                    <a:pt x="85" y="433"/>
                  </a:lnTo>
                  <a:lnTo>
                    <a:pt x="103" y="398"/>
                  </a:lnTo>
                  <a:lnTo>
                    <a:pt x="125" y="362"/>
                  </a:lnTo>
                  <a:lnTo>
                    <a:pt x="146" y="327"/>
                  </a:lnTo>
                  <a:lnTo>
                    <a:pt x="172" y="294"/>
                  </a:lnTo>
                  <a:lnTo>
                    <a:pt x="198" y="261"/>
                  </a:lnTo>
                  <a:lnTo>
                    <a:pt x="228" y="233"/>
                  </a:lnTo>
                  <a:lnTo>
                    <a:pt x="242" y="0"/>
                  </a:lnTo>
                  <a:lnTo>
                    <a:pt x="242" y="0"/>
                  </a:lnTo>
                  <a:close/>
                </a:path>
              </a:pathLst>
            </a:custGeom>
            <a:solidFill>
              <a:srgbClr val="82FAE0"/>
            </a:solidFill>
            <a:ln>
              <a:noFill/>
            </a:ln>
            <a:extLst/>
          </p:spPr>
          <p:txBody>
            <a:bodyPr/>
            <a:lstStyle/>
            <a:p>
              <a:pPr fontAlgn="auto">
                <a:spcBef>
                  <a:spcPts val="0"/>
                </a:spcBef>
                <a:spcAft>
                  <a:spcPts val="0"/>
                </a:spcAft>
                <a:defRPr/>
              </a:pPr>
              <a:endParaRPr lang="en-US">
                <a:latin typeface="+mn-lt"/>
              </a:endParaRPr>
            </a:p>
          </p:txBody>
        </p:sp>
        <p:sp>
          <p:nvSpPr>
            <p:cNvPr id="16" name="Freeform 36"/>
            <p:cNvSpPr>
              <a:spLocks/>
            </p:cNvSpPr>
            <p:nvPr/>
          </p:nvSpPr>
          <p:spPr bwMode="auto">
            <a:xfrm>
              <a:off x="5048251" y="2528093"/>
              <a:ext cx="411163" cy="882650"/>
            </a:xfrm>
            <a:custGeom>
              <a:avLst/>
              <a:gdLst>
                <a:gd name="T0" fmla="*/ 164 w 259"/>
                <a:gd name="T1" fmla="*/ 0 h 556"/>
                <a:gd name="T2" fmla="*/ 148 w 259"/>
                <a:gd name="T3" fmla="*/ 7 h 556"/>
                <a:gd name="T4" fmla="*/ 129 w 259"/>
                <a:gd name="T5" fmla="*/ 17 h 556"/>
                <a:gd name="T6" fmla="*/ 108 w 259"/>
                <a:gd name="T7" fmla="*/ 31 h 556"/>
                <a:gd name="T8" fmla="*/ 82 w 259"/>
                <a:gd name="T9" fmla="*/ 45 h 556"/>
                <a:gd name="T10" fmla="*/ 58 w 259"/>
                <a:gd name="T11" fmla="*/ 57 h 556"/>
                <a:gd name="T12" fmla="*/ 42 w 259"/>
                <a:gd name="T13" fmla="*/ 69 h 556"/>
                <a:gd name="T14" fmla="*/ 33 w 259"/>
                <a:gd name="T15" fmla="*/ 76 h 556"/>
                <a:gd name="T16" fmla="*/ 124 w 259"/>
                <a:gd name="T17" fmla="*/ 137 h 556"/>
                <a:gd name="T18" fmla="*/ 120 w 259"/>
                <a:gd name="T19" fmla="*/ 139 h 556"/>
                <a:gd name="T20" fmla="*/ 108 w 259"/>
                <a:gd name="T21" fmla="*/ 149 h 556"/>
                <a:gd name="T22" fmla="*/ 87 w 259"/>
                <a:gd name="T23" fmla="*/ 163 h 556"/>
                <a:gd name="T24" fmla="*/ 65 w 259"/>
                <a:gd name="T25" fmla="*/ 182 h 556"/>
                <a:gd name="T26" fmla="*/ 42 w 259"/>
                <a:gd name="T27" fmla="*/ 200 h 556"/>
                <a:gd name="T28" fmla="*/ 23 w 259"/>
                <a:gd name="T29" fmla="*/ 219 h 556"/>
                <a:gd name="T30" fmla="*/ 7 w 259"/>
                <a:gd name="T31" fmla="*/ 236 h 556"/>
                <a:gd name="T32" fmla="*/ 0 w 259"/>
                <a:gd name="T33" fmla="*/ 250 h 556"/>
                <a:gd name="T34" fmla="*/ 9 w 259"/>
                <a:gd name="T35" fmla="*/ 257 h 556"/>
                <a:gd name="T36" fmla="*/ 33 w 259"/>
                <a:gd name="T37" fmla="*/ 278 h 556"/>
                <a:gd name="T38" fmla="*/ 70 w 259"/>
                <a:gd name="T39" fmla="*/ 311 h 556"/>
                <a:gd name="T40" fmla="*/ 113 w 259"/>
                <a:gd name="T41" fmla="*/ 356 h 556"/>
                <a:gd name="T42" fmla="*/ 155 w 259"/>
                <a:gd name="T43" fmla="*/ 403 h 556"/>
                <a:gd name="T44" fmla="*/ 195 w 259"/>
                <a:gd name="T45" fmla="*/ 457 h 556"/>
                <a:gd name="T46" fmla="*/ 228 w 259"/>
                <a:gd name="T47" fmla="*/ 511 h 556"/>
                <a:gd name="T48" fmla="*/ 245 w 259"/>
                <a:gd name="T49" fmla="*/ 556 h 556"/>
                <a:gd name="T50" fmla="*/ 247 w 259"/>
                <a:gd name="T51" fmla="*/ 528 h 556"/>
                <a:gd name="T52" fmla="*/ 252 w 259"/>
                <a:gd name="T53" fmla="*/ 492 h 556"/>
                <a:gd name="T54" fmla="*/ 256 w 259"/>
                <a:gd name="T55" fmla="*/ 441 h 556"/>
                <a:gd name="T56" fmla="*/ 259 w 259"/>
                <a:gd name="T57" fmla="*/ 379 h 556"/>
                <a:gd name="T58" fmla="*/ 256 w 259"/>
                <a:gd name="T59" fmla="*/ 321 h 556"/>
                <a:gd name="T60" fmla="*/ 252 w 259"/>
                <a:gd name="T61" fmla="*/ 262 h 556"/>
                <a:gd name="T62" fmla="*/ 240 w 259"/>
                <a:gd name="T63" fmla="*/ 215 h 556"/>
                <a:gd name="T64" fmla="*/ 186 w 259"/>
                <a:gd name="T65" fmla="*/ 12 h 556"/>
                <a:gd name="T66" fmla="*/ 174 w 259"/>
                <a:gd name="T6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556">
                  <a:moveTo>
                    <a:pt x="174" y="0"/>
                  </a:moveTo>
                  <a:lnTo>
                    <a:pt x="164" y="0"/>
                  </a:lnTo>
                  <a:lnTo>
                    <a:pt x="157" y="3"/>
                  </a:lnTo>
                  <a:lnTo>
                    <a:pt x="148" y="7"/>
                  </a:lnTo>
                  <a:lnTo>
                    <a:pt x="141" y="12"/>
                  </a:lnTo>
                  <a:lnTo>
                    <a:pt x="129" y="17"/>
                  </a:lnTo>
                  <a:lnTo>
                    <a:pt x="120" y="24"/>
                  </a:lnTo>
                  <a:lnTo>
                    <a:pt x="108" y="31"/>
                  </a:lnTo>
                  <a:lnTo>
                    <a:pt x="96" y="40"/>
                  </a:lnTo>
                  <a:lnTo>
                    <a:pt x="82" y="45"/>
                  </a:lnTo>
                  <a:lnTo>
                    <a:pt x="70" y="52"/>
                  </a:lnTo>
                  <a:lnTo>
                    <a:pt x="58" y="57"/>
                  </a:lnTo>
                  <a:lnTo>
                    <a:pt x="51" y="64"/>
                  </a:lnTo>
                  <a:lnTo>
                    <a:pt x="42" y="69"/>
                  </a:lnTo>
                  <a:lnTo>
                    <a:pt x="37" y="71"/>
                  </a:lnTo>
                  <a:lnTo>
                    <a:pt x="33" y="76"/>
                  </a:lnTo>
                  <a:lnTo>
                    <a:pt x="33" y="78"/>
                  </a:lnTo>
                  <a:lnTo>
                    <a:pt x="124" y="137"/>
                  </a:lnTo>
                  <a:lnTo>
                    <a:pt x="122" y="137"/>
                  </a:lnTo>
                  <a:lnTo>
                    <a:pt x="120" y="139"/>
                  </a:lnTo>
                  <a:lnTo>
                    <a:pt x="113" y="144"/>
                  </a:lnTo>
                  <a:lnTo>
                    <a:pt x="108" y="149"/>
                  </a:lnTo>
                  <a:lnTo>
                    <a:pt x="96" y="156"/>
                  </a:lnTo>
                  <a:lnTo>
                    <a:pt x="87" y="163"/>
                  </a:lnTo>
                  <a:lnTo>
                    <a:pt x="77" y="172"/>
                  </a:lnTo>
                  <a:lnTo>
                    <a:pt x="65" y="182"/>
                  </a:lnTo>
                  <a:lnTo>
                    <a:pt x="54" y="191"/>
                  </a:lnTo>
                  <a:lnTo>
                    <a:pt x="42" y="200"/>
                  </a:lnTo>
                  <a:lnTo>
                    <a:pt x="33" y="210"/>
                  </a:lnTo>
                  <a:lnTo>
                    <a:pt x="23" y="219"/>
                  </a:lnTo>
                  <a:lnTo>
                    <a:pt x="14" y="226"/>
                  </a:lnTo>
                  <a:lnTo>
                    <a:pt x="7" y="236"/>
                  </a:lnTo>
                  <a:lnTo>
                    <a:pt x="2" y="240"/>
                  </a:lnTo>
                  <a:lnTo>
                    <a:pt x="0" y="250"/>
                  </a:lnTo>
                  <a:lnTo>
                    <a:pt x="2" y="250"/>
                  </a:lnTo>
                  <a:lnTo>
                    <a:pt x="9" y="257"/>
                  </a:lnTo>
                  <a:lnTo>
                    <a:pt x="18" y="264"/>
                  </a:lnTo>
                  <a:lnTo>
                    <a:pt x="33" y="278"/>
                  </a:lnTo>
                  <a:lnTo>
                    <a:pt x="49" y="292"/>
                  </a:lnTo>
                  <a:lnTo>
                    <a:pt x="70" y="311"/>
                  </a:lnTo>
                  <a:lnTo>
                    <a:pt x="89" y="330"/>
                  </a:lnTo>
                  <a:lnTo>
                    <a:pt x="113" y="356"/>
                  </a:lnTo>
                  <a:lnTo>
                    <a:pt x="134" y="377"/>
                  </a:lnTo>
                  <a:lnTo>
                    <a:pt x="155" y="403"/>
                  </a:lnTo>
                  <a:lnTo>
                    <a:pt x="174" y="429"/>
                  </a:lnTo>
                  <a:lnTo>
                    <a:pt x="195" y="457"/>
                  </a:lnTo>
                  <a:lnTo>
                    <a:pt x="212" y="483"/>
                  </a:lnTo>
                  <a:lnTo>
                    <a:pt x="228" y="511"/>
                  </a:lnTo>
                  <a:lnTo>
                    <a:pt x="240" y="540"/>
                  </a:lnTo>
                  <a:lnTo>
                    <a:pt x="245" y="556"/>
                  </a:lnTo>
                  <a:lnTo>
                    <a:pt x="245" y="544"/>
                  </a:lnTo>
                  <a:lnTo>
                    <a:pt x="247" y="528"/>
                  </a:lnTo>
                  <a:lnTo>
                    <a:pt x="249" y="516"/>
                  </a:lnTo>
                  <a:lnTo>
                    <a:pt x="252" y="492"/>
                  </a:lnTo>
                  <a:lnTo>
                    <a:pt x="254" y="469"/>
                  </a:lnTo>
                  <a:lnTo>
                    <a:pt x="256" y="441"/>
                  </a:lnTo>
                  <a:lnTo>
                    <a:pt x="259" y="412"/>
                  </a:lnTo>
                  <a:lnTo>
                    <a:pt x="259" y="379"/>
                  </a:lnTo>
                  <a:lnTo>
                    <a:pt x="259" y="351"/>
                  </a:lnTo>
                  <a:lnTo>
                    <a:pt x="256" y="321"/>
                  </a:lnTo>
                  <a:lnTo>
                    <a:pt x="254" y="290"/>
                  </a:lnTo>
                  <a:lnTo>
                    <a:pt x="252" y="262"/>
                  </a:lnTo>
                  <a:lnTo>
                    <a:pt x="247" y="238"/>
                  </a:lnTo>
                  <a:lnTo>
                    <a:pt x="240" y="215"/>
                  </a:lnTo>
                  <a:lnTo>
                    <a:pt x="230" y="198"/>
                  </a:lnTo>
                  <a:lnTo>
                    <a:pt x="186" y="12"/>
                  </a:lnTo>
                  <a:lnTo>
                    <a:pt x="174" y="0"/>
                  </a:lnTo>
                  <a:lnTo>
                    <a:pt x="174" y="0"/>
                  </a:lnTo>
                  <a:close/>
                </a:path>
              </a:pathLst>
            </a:custGeom>
            <a:solidFill>
              <a:srgbClr val="82FAE0"/>
            </a:solidFill>
            <a:ln>
              <a:noFill/>
            </a:ln>
            <a:extLst/>
          </p:spPr>
          <p:txBody>
            <a:bodyPr/>
            <a:lstStyle/>
            <a:p>
              <a:pPr fontAlgn="auto">
                <a:spcBef>
                  <a:spcPts val="0"/>
                </a:spcBef>
                <a:spcAft>
                  <a:spcPts val="0"/>
                </a:spcAft>
                <a:defRPr/>
              </a:pPr>
              <a:endParaRPr lang="en-US">
                <a:latin typeface="+mn-lt"/>
              </a:endParaRPr>
            </a:p>
          </p:txBody>
        </p:sp>
        <p:sp>
          <p:nvSpPr>
            <p:cNvPr id="17" name="Freeform 37"/>
            <p:cNvSpPr>
              <a:spLocks/>
            </p:cNvSpPr>
            <p:nvPr/>
          </p:nvSpPr>
          <p:spPr bwMode="auto">
            <a:xfrm>
              <a:off x="5616576" y="4161631"/>
              <a:ext cx="474663" cy="755650"/>
            </a:xfrm>
            <a:custGeom>
              <a:avLst/>
              <a:gdLst>
                <a:gd name="T0" fmla="*/ 247 w 299"/>
                <a:gd name="T1" fmla="*/ 3 h 476"/>
                <a:gd name="T2" fmla="*/ 230 w 299"/>
                <a:gd name="T3" fmla="*/ 3 h 476"/>
                <a:gd name="T4" fmla="*/ 200 w 299"/>
                <a:gd name="T5" fmla="*/ 3 h 476"/>
                <a:gd name="T6" fmla="*/ 162 w 299"/>
                <a:gd name="T7" fmla="*/ 3 h 476"/>
                <a:gd name="T8" fmla="*/ 122 w 299"/>
                <a:gd name="T9" fmla="*/ 3 h 476"/>
                <a:gd name="T10" fmla="*/ 82 w 299"/>
                <a:gd name="T11" fmla="*/ 7 h 476"/>
                <a:gd name="T12" fmla="*/ 49 w 299"/>
                <a:gd name="T13" fmla="*/ 15 h 476"/>
                <a:gd name="T14" fmla="*/ 28 w 299"/>
                <a:gd name="T15" fmla="*/ 26 h 476"/>
                <a:gd name="T16" fmla="*/ 21 w 299"/>
                <a:gd name="T17" fmla="*/ 40 h 476"/>
                <a:gd name="T18" fmla="*/ 14 w 299"/>
                <a:gd name="T19" fmla="*/ 73 h 476"/>
                <a:gd name="T20" fmla="*/ 9 w 299"/>
                <a:gd name="T21" fmla="*/ 130 h 476"/>
                <a:gd name="T22" fmla="*/ 2 w 299"/>
                <a:gd name="T23" fmla="*/ 198 h 476"/>
                <a:gd name="T24" fmla="*/ 0 w 299"/>
                <a:gd name="T25" fmla="*/ 274 h 476"/>
                <a:gd name="T26" fmla="*/ 0 w 299"/>
                <a:gd name="T27" fmla="*/ 347 h 476"/>
                <a:gd name="T28" fmla="*/ 4 w 299"/>
                <a:gd name="T29" fmla="*/ 410 h 476"/>
                <a:gd name="T30" fmla="*/ 14 w 299"/>
                <a:gd name="T31" fmla="*/ 460 h 476"/>
                <a:gd name="T32" fmla="*/ 23 w 299"/>
                <a:gd name="T33" fmla="*/ 476 h 476"/>
                <a:gd name="T34" fmla="*/ 40 w 299"/>
                <a:gd name="T35" fmla="*/ 476 h 476"/>
                <a:gd name="T36" fmla="*/ 70 w 299"/>
                <a:gd name="T37" fmla="*/ 474 h 476"/>
                <a:gd name="T38" fmla="*/ 108 w 299"/>
                <a:gd name="T39" fmla="*/ 474 h 476"/>
                <a:gd name="T40" fmla="*/ 150 w 299"/>
                <a:gd name="T41" fmla="*/ 471 h 476"/>
                <a:gd name="T42" fmla="*/ 190 w 299"/>
                <a:gd name="T43" fmla="*/ 467 h 476"/>
                <a:gd name="T44" fmla="*/ 228 w 299"/>
                <a:gd name="T45" fmla="*/ 460 h 476"/>
                <a:gd name="T46" fmla="*/ 254 w 299"/>
                <a:gd name="T47" fmla="*/ 453 h 476"/>
                <a:gd name="T48" fmla="*/ 275 w 299"/>
                <a:gd name="T49" fmla="*/ 438 h 476"/>
                <a:gd name="T50" fmla="*/ 292 w 299"/>
                <a:gd name="T51" fmla="*/ 405 h 476"/>
                <a:gd name="T52" fmla="*/ 296 w 299"/>
                <a:gd name="T53" fmla="*/ 356 h 476"/>
                <a:gd name="T54" fmla="*/ 299 w 299"/>
                <a:gd name="T55" fmla="*/ 297 h 476"/>
                <a:gd name="T56" fmla="*/ 296 w 299"/>
                <a:gd name="T57" fmla="*/ 236 h 476"/>
                <a:gd name="T58" fmla="*/ 292 w 299"/>
                <a:gd name="T59" fmla="*/ 175 h 476"/>
                <a:gd name="T60" fmla="*/ 289 w 299"/>
                <a:gd name="T61" fmla="*/ 118 h 476"/>
                <a:gd name="T62" fmla="*/ 289 w 299"/>
                <a:gd name="T63" fmla="*/ 73 h 476"/>
                <a:gd name="T64" fmla="*/ 294 w 299"/>
                <a:gd name="T65" fmla="*/ 43 h 476"/>
                <a:gd name="T66" fmla="*/ 292 w 299"/>
                <a:gd name="T67" fmla="*/ 22 h 476"/>
                <a:gd name="T68" fmla="*/ 289 w 299"/>
                <a:gd name="T69" fmla="*/ 10 h 476"/>
                <a:gd name="T70" fmla="*/ 280 w 299"/>
                <a:gd name="T71" fmla="*/ 3 h 476"/>
                <a:gd name="T72" fmla="*/ 266 w 299"/>
                <a:gd name="T73" fmla="*/ 0 h 476"/>
                <a:gd name="T74" fmla="*/ 254 w 299"/>
                <a:gd name="T75" fmla="*/ 3 h 476"/>
                <a:gd name="T76" fmla="*/ 252 w 299"/>
                <a:gd name="T77" fmla="*/ 3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9" h="476">
                  <a:moveTo>
                    <a:pt x="252" y="3"/>
                  </a:moveTo>
                  <a:lnTo>
                    <a:pt x="247" y="3"/>
                  </a:lnTo>
                  <a:lnTo>
                    <a:pt x="240" y="3"/>
                  </a:lnTo>
                  <a:lnTo>
                    <a:pt x="230" y="3"/>
                  </a:lnTo>
                  <a:lnTo>
                    <a:pt x="216" y="3"/>
                  </a:lnTo>
                  <a:lnTo>
                    <a:pt x="200" y="3"/>
                  </a:lnTo>
                  <a:lnTo>
                    <a:pt x="183" y="3"/>
                  </a:lnTo>
                  <a:lnTo>
                    <a:pt x="162" y="3"/>
                  </a:lnTo>
                  <a:lnTo>
                    <a:pt x="143" y="3"/>
                  </a:lnTo>
                  <a:lnTo>
                    <a:pt x="122" y="3"/>
                  </a:lnTo>
                  <a:lnTo>
                    <a:pt x="101" y="5"/>
                  </a:lnTo>
                  <a:lnTo>
                    <a:pt x="82" y="7"/>
                  </a:lnTo>
                  <a:lnTo>
                    <a:pt x="66" y="12"/>
                  </a:lnTo>
                  <a:lnTo>
                    <a:pt x="49" y="15"/>
                  </a:lnTo>
                  <a:lnTo>
                    <a:pt x="37" y="19"/>
                  </a:lnTo>
                  <a:lnTo>
                    <a:pt x="28" y="26"/>
                  </a:lnTo>
                  <a:lnTo>
                    <a:pt x="23" y="33"/>
                  </a:lnTo>
                  <a:lnTo>
                    <a:pt x="21" y="40"/>
                  </a:lnTo>
                  <a:lnTo>
                    <a:pt x="18" y="55"/>
                  </a:lnTo>
                  <a:lnTo>
                    <a:pt x="14" y="73"/>
                  </a:lnTo>
                  <a:lnTo>
                    <a:pt x="11" y="102"/>
                  </a:lnTo>
                  <a:lnTo>
                    <a:pt x="9" y="130"/>
                  </a:lnTo>
                  <a:lnTo>
                    <a:pt x="7" y="163"/>
                  </a:lnTo>
                  <a:lnTo>
                    <a:pt x="2" y="198"/>
                  </a:lnTo>
                  <a:lnTo>
                    <a:pt x="2" y="238"/>
                  </a:lnTo>
                  <a:lnTo>
                    <a:pt x="0" y="274"/>
                  </a:lnTo>
                  <a:lnTo>
                    <a:pt x="0" y="311"/>
                  </a:lnTo>
                  <a:lnTo>
                    <a:pt x="0" y="347"/>
                  </a:lnTo>
                  <a:lnTo>
                    <a:pt x="2" y="382"/>
                  </a:lnTo>
                  <a:lnTo>
                    <a:pt x="4" y="410"/>
                  </a:lnTo>
                  <a:lnTo>
                    <a:pt x="9" y="438"/>
                  </a:lnTo>
                  <a:lnTo>
                    <a:pt x="14" y="460"/>
                  </a:lnTo>
                  <a:lnTo>
                    <a:pt x="23" y="476"/>
                  </a:lnTo>
                  <a:lnTo>
                    <a:pt x="23" y="476"/>
                  </a:lnTo>
                  <a:lnTo>
                    <a:pt x="30" y="476"/>
                  </a:lnTo>
                  <a:lnTo>
                    <a:pt x="40" y="476"/>
                  </a:lnTo>
                  <a:lnTo>
                    <a:pt x="54" y="476"/>
                  </a:lnTo>
                  <a:lnTo>
                    <a:pt x="70" y="474"/>
                  </a:lnTo>
                  <a:lnTo>
                    <a:pt x="87" y="474"/>
                  </a:lnTo>
                  <a:lnTo>
                    <a:pt x="108" y="474"/>
                  </a:lnTo>
                  <a:lnTo>
                    <a:pt x="129" y="474"/>
                  </a:lnTo>
                  <a:lnTo>
                    <a:pt x="150" y="471"/>
                  </a:lnTo>
                  <a:lnTo>
                    <a:pt x="172" y="469"/>
                  </a:lnTo>
                  <a:lnTo>
                    <a:pt x="190" y="467"/>
                  </a:lnTo>
                  <a:lnTo>
                    <a:pt x="209" y="464"/>
                  </a:lnTo>
                  <a:lnTo>
                    <a:pt x="228" y="460"/>
                  </a:lnTo>
                  <a:lnTo>
                    <a:pt x="242" y="457"/>
                  </a:lnTo>
                  <a:lnTo>
                    <a:pt x="254" y="453"/>
                  </a:lnTo>
                  <a:lnTo>
                    <a:pt x="266" y="450"/>
                  </a:lnTo>
                  <a:lnTo>
                    <a:pt x="275" y="438"/>
                  </a:lnTo>
                  <a:lnTo>
                    <a:pt x="285" y="424"/>
                  </a:lnTo>
                  <a:lnTo>
                    <a:pt x="292" y="405"/>
                  </a:lnTo>
                  <a:lnTo>
                    <a:pt x="294" y="382"/>
                  </a:lnTo>
                  <a:lnTo>
                    <a:pt x="296" y="356"/>
                  </a:lnTo>
                  <a:lnTo>
                    <a:pt x="299" y="328"/>
                  </a:lnTo>
                  <a:lnTo>
                    <a:pt x="299" y="297"/>
                  </a:lnTo>
                  <a:lnTo>
                    <a:pt x="299" y="269"/>
                  </a:lnTo>
                  <a:lnTo>
                    <a:pt x="296" y="236"/>
                  </a:lnTo>
                  <a:lnTo>
                    <a:pt x="294" y="205"/>
                  </a:lnTo>
                  <a:lnTo>
                    <a:pt x="292" y="175"/>
                  </a:lnTo>
                  <a:lnTo>
                    <a:pt x="292" y="146"/>
                  </a:lnTo>
                  <a:lnTo>
                    <a:pt x="289" y="118"/>
                  </a:lnTo>
                  <a:lnTo>
                    <a:pt x="289" y="95"/>
                  </a:lnTo>
                  <a:lnTo>
                    <a:pt x="289" y="73"/>
                  </a:lnTo>
                  <a:lnTo>
                    <a:pt x="292" y="57"/>
                  </a:lnTo>
                  <a:lnTo>
                    <a:pt x="294" y="43"/>
                  </a:lnTo>
                  <a:lnTo>
                    <a:pt x="294" y="31"/>
                  </a:lnTo>
                  <a:lnTo>
                    <a:pt x="292" y="22"/>
                  </a:lnTo>
                  <a:lnTo>
                    <a:pt x="292" y="17"/>
                  </a:lnTo>
                  <a:lnTo>
                    <a:pt x="289" y="10"/>
                  </a:lnTo>
                  <a:lnTo>
                    <a:pt x="285" y="5"/>
                  </a:lnTo>
                  <a:lnTo>
                    <a:pt x="280" y="3"/>
                  </a:lnTo>
                  <a:lnTo>
                    <a:pt x="278" y="3"/>
                  </a:lnTo>
                  <a:lnTo>
                    <a:pt x="266" y="0"/>
                  </a:lnTo>
                  <a:lnTo>
                    <a:pt x="259" y="0"/>
                  </a:lnTo>
                  <a:lnTo>
                    <a:pt x="254" y="3"/>
                  </a:lnTo>
                  <a:lnTo>
                    <a:pt x="252" y="3"/>
                  </a:lnTo>
                  <a:lnTo>
                    <a:pt x="252" y="3"/>
                  </a:lnTo>
                  <a:close/>
                </a:path>
              </a:pathLst>
            </a:custGeom>
            <a:solidFill>
              <a:srgbClr val="B5FCED"/>
            </a:solidFill>
            <a:ln>
              <a:noFill/>
            </a:ln>
            <a:extLst/>
          </p:spPr>
          <p:txBody>
            <a:bodyPr/>
            <a:lstStyle/>
            <a:p>
              <a:pPr fontAlgn="auto">
                <a:spcBef>
                  <a:spcPts val="0"/>
                </a:spcBef>
                <a:spcAft>
                  <a:spcPts val="0"/>
                </a:spcAft>
                <a:defRPr/>
              </a:pPr>
              <a:endParaRPr lang="en-US">
                <a:latin typeface="+mn-lt"/>
              </a:endParaRPr>
            </a:p>
          </p:txBody>
        </p:sp>
        <p:sp>
          <p:nvSpPr>
            <p:cNvPr id="18" name="Freeform 38"/>
            <p:cNvSpPr>
              <a:spLocks/>
            </p:cNvSpPr>
            <p:nvPr/>
          </p:nvSpPr>
          <p:spPr bwMode="auto">
            <a:xfrm>
              <a:off x="4725989" y="4106068"/>
              <a:ext cx="309563" cy="774700"/>
            </a:xfrm>
            <a:custGeom>
              <a:avLst/>
              <a:gdLst>
                <a:gd name="T0" fmla="*/ 66 w 195"/>
                <a:gd name="T1" fmla="*/ 0 h 488"/>
                <a:gd name="T2" fmla="*/ 64 w 195"/>
                <a:gd name="T3" fmla="*/ 0 h 488"/>
                <a:gd name="T4" fmla="*/ 68 w 195"/>
                <a:gd name="T5" fmla="*/ 0 h 488"/>
                <a:gd name="T6" fmla="*/ 73 w 195"/>
                <a:gd name="T7" fmla="*/ 2 h 488"/>
                <a:gd name="T8" fmla="*/ 82 w 195"/>
                <a:gd name="T9" fmla="*/ 5 h 488"/>
                <a:gd name="T10" fmla="*/ 89 w 195"/>
                <a:gd name="T11" fmla="*/ 7 h 488"/>
                <a:gd name="T12" fmla="*/ 101 w 195"/>
                <a:gd name="T13" fmla="*/ 12 h 488"/>
                <a:gd name="T14" fmla="*/ 113 w 195"/>
                <a:gd name="T15" fmla="*/ 14 h 488"/>
                <a:gd name="T16" fmla="*/ 127 w 195"/>
                <a:gd name="T17" fmla="*/ 17 h 488"/>
                <a:gd name="T18" fmla="*/ 139 w 195"/>
                <a:gd name="T19" fmla="*/ 19 h 488"/>
                <a:gd name="T20" fmla="*/ 151 w 195"/>
                <a:gd name="T21" fmla="*/ 24 h 488"/>
                <a:gd name="T22" fmla="*/ 163 w 195"/>
                <a:gd name="T23" fmla="*/ 26 h 488"/>
                <a:gd name="T24" fmla="*/ 172 w 195"/>
                <a:gd name="T25" fmla="*/ 28 h 488"/>
                <a:gd name="T26" fmla="*/ 181 w 195"/>
                <a:gd name="T27" fmla="*/ 28 h 488"/>
                <a:gd name="T28" fmla="*/ 188 w 195"/>
                <a:gd name="T29" fmla="*/ 31 h 488"/>
                <a:gd name="T30" fmla="*/ 193 w 195"/>
                <a:gd name="T31" fmla="*/ 33 h 488"/>
                <a:gd name="T32" fmla="*/ 195 w 195"/>
                <a:gd name="T33" fmla="*/ 33 h 488"/>
                <a:gd name="T34" fmla="*/ 193 w 195"/>
                <a:gd name="T35" fmla="*/ 38 h 488"/>
                <a:gd name="T36" fmla="*/ 191 w 195"/>
                <a:gd name="T37" fmla="*/ 50 h 488"/>
                <a:gd name="T38" fmla="*/ 186 w 195"/>
                <a:gd name="T39" fmla="*/ 68 h 488"/>
                <a:gd name="T40" fmla="*/ 184 w 195"/>
                <a:gd name="T41" fmla="*/ 97 h 488"/>
                <a:gd name="T42" fmla="*/ 179 w 195"/>
                <a:gd name="T43" fmla="*/ 127 h 488"/>
                <a:gd name="T44" fmla="*/ 174 w 195"/>
                <a:gd name="T45" fmla="*/ 163 h 488"/>
                <a:gd name="T46" fmla="*/ 170 w 195"/>
                <a:gd name="T47" fmla="*/ 200 h 488"/>
                <a:gd name="T48" fmla="*/ 163 w 195"/>
                <a:gd name="T49" fmla="*/ 240 h 488"/>
                <a:gd name="T50" fmla="*/ 158 w 195"/>
                <a:gd name="T51" fmla="*/ 280 h 488"/>
                <a:gd name="T52" fmla="*/ 151 w 195"/>
                <a:gd name="T53" fmla="*/ 320 h 488"/>
                <a:gd name="T54" fmla="*/ 146 w 195"/>
                <a:gd name="T55" fmla="*/ 358 h 488"/>
                <a:gd name="T56" fmla="*/ 144 w 195"/>
                <a:gd name="T57" fmla="*/ 393 h 488"/>
                <a:gd name="T58" fmla="*/ 141 w 195"/>
                <a:gd name="T59" fmla="*/ 424 h 488"/>
                <a:gd name="T60" fmla="*/ 139 w 195"/>
                <a:gd name="T61" fmla="*/ 450 h 488"/>
                <a:gd name="T62" fmla="*/ 139 w 195"/>
                <a:gd name="T63" fmla="*/ 471 h 488"/>
                <a:gd name="T64" fmla="*/ 139 w 195"/>
                <a:gd name="T65" fmla="*/ 483 h 488"/>
                <a:gd name="T66" fmla="*/ 137 w 195"/>
                <a:gd name="T67" fmla="*/ 483 h 488"/>
                <a:gd name="T68" fmla="*/ 134 w 195"/>
                <a:gd name="T69" fmla="*/ 483 h 488"/>
                <a:gd name="T70" fmla="*/ 127 w 195"/>
                <a:gd name="T71" fmla="*/ 485 h 488"/>
                <a:gd name="T72" fmla="*/ 120 w 195"/>
                <a:gd name="T73" fmla="*/ 485 h 488"/>
                <a:gd name="T74" fmla="*/ 111 w 195"/>
                <a:gd name="T75" fmla="*/ 485 h 488"/>
                <a:gd name="T76" fmla="*/ 101 w 195"/>
                <a:gd name="T77" fmla="*/ 488 h 488"/>
                <a:gd name="T78" fmla="*/ 89 w 195"/>
                <a:gd name="T79" fmla="*/ 488 h 488"/>
                <a:gd name="T80" fmla="*/ 78 w 195"/>
                <a:gd name="T81" fmla="*/ 488 h 488"/>
                <a:gd name="T82" fmla="*/ 66 w 195"/>
                <a:gd name="T83" fmla="*/ 488 h 488"/>
                <a:gd name="T84" fmla="*/ 54 w 195"/>
                <a:gd name="T85" fmla="*/ 485 h 488"/>
                <a:gd name="T86" fmla="*/ 42 w 195"/>
                <a:gd name="T87" fmla="*/ 483 h 488"/>
                <a:gd name="T88" fmla="*/ 31 w 195"/>
                <a:gd name="T89" fmla="*/ 483 h 488"/>
                <a:gd name="T90" fmla="*/ 21 w 195"/>
                <a:gd name="T91" fmla="*/ 478 h 488"/>
                <a:gd name="T92" fmla="*/ 12 w 195"/>
                <a:gd name="T93" fmla="*/ 473 h 488"/>
                <a:gd name="T94" fmla="*/ 5 w 195"/>
                <a:gd name="T95" fmla="*/ 466 h 488"/>
                <a:gd name="T96" fmla="*/ 0 w 195"/>
                <a:gd name="T97" fmla="*/ 462 h 488"/>
                <a:gd name="T98" fmla="*/ 24 w 195"/>
                <a:gd name="T99" fmla="*/ 245 h 488"/>
                <a:gd name="T100" fmla="*/ 59 w 195"/>
                <a:gd name="T101" fmla="*/ 38 h 488"/>
                <a:gd name="T102" fmla="*/ 66 w 195"/>
                <a:gd name="T103" fmla="*/ 0 h 488"/>
                <a:gd name="T104" fmla="*/ 66 w 195"/>
                <a:gd name="T105"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 h="488">
                  <a:moveTo>
                    <a:pt x="66" y="0"/>
                  </a:moveTo>
                  <a:lnTo>
                    <a:pt x="64" y="0"/>
                  </a:lnTo>
                  <a:lnTo>
                    <a:pt x="68" y="0"/>
                  </a:lnTo>
                  <a:lnTo>
                    <a:pt x="73" y="2"/>
                  </a:lnTo>
                  <a:lnTo>
                    <a:pt x="82" y="5"/>
                  </a:lnTo>
                  <a:lnTo>
                    <a:pt x="89" y="7"/>
                  </a:lnTo>
                  <a:lnTo>
                    <a:pt x="101" y="12"/>
                  </a:lnTo>
                  <a:lnTo>
                    <a:pt x="113" y="14"/>
                  </a:lnTo>
                  <a:lnTo>
                    <a:pt x="127" y="17"/>
                  </a:lnTo>
                  <a:lnTo>
                    <a:pt x="139" y="19"/>
                  </a:lnTo>
                  <a:lnTo>
                    <a:pt x="151" y="24"/>
                  </a:lnTo>
                  <a:lnTo>
                    <a:pt x="163" y="26"/>
                  </a:lnTo>
                  <a:lnTo>
                    <a:pt x="172" y="28"/>
                  </a:lnTo>
                  <a:lnTo>
                    <a:pt x="181" y="28"/>
                  </a:lnTo>
                  <a:lnTo>
                    <a:pt x="188" y="31"/>
                  </a:lnTo>
                  <a:lnTo>
                    <a:pt x="193" y="33"/>
                  </a:lnTo>
                  <a:lnTo>
                    <a:pt x="195" y="33"/>
                  </a:lnTo>
                  <a:lnTo>
                    <a:pt x="193" y="38"/>
                  </a:lnTo>
                  <a:lnTo>
                    <a:pt x="191" y="50"/>
                  </a:lnTo>
                  <a:lnTo>
                    <a:pt x="186" y="68"/>
                  </a:lnTo>
                  <a:lnTo>
                    <a:pt x="184" y="97"/>
                  </a:lnTo>
                  <a:lnTo>
                    <a:pt x="179" y="127"/>
                  </a:lnTo>
                  <a:lnTo>
                    <a:pt x="174" y="163"/>
                  </a:lnTo>
                  <a:lnTo>
                    <a:pt x="170" y="200"/>
                  </a:lnTo>
                  <a:lnTo>
                    <a:pt x="163" y="240"/>
                  </a:lnTo>
                  <a:lnTo>
                    <a:pt x="158" y="280"/>
                  </a:lnTo>
                  <a:lnTo>
                    <a:pt x="151" y="320"/>
                  </a:lnTo>
                  <a:lnTo>
                    <a:pt x="146" y="358"/>
                  </a:lnTo>
                  <a:lnTo>
                    <a:pt x="144" y="393"/>
                  </a:lnTo>
                  <a:lnTo>
                    <a:pt x="141" y="424"/>
                  </a:lnTo>
                  <a:lnTo>
                    <a:pt x="139" y="450"/>
                  </a:lnTo>
                  <a:lnTo>
                    <a:pt x="139" y="471"/>
                  </a:lnTo>
                  <a:lnTo>
                    <a:pt x="139" y="483"/>
                  </a:lnTo>
                  <a:lnTo>
                    <a:pt x="137" y="483"/>
                  </a:lnTo>
                  <a:lnTo>
                    <a:pt x="134" y="483"/>
                  </a:lnTo>
                  <a:lnTo>
                    <a:pt x="127" y="485"/>
                  </a:lnTo>
                  <a:lnTo>
                    <a:pt x="120" y="485"/>
                  </a:lnTo>
                  <a:lnTo>
                    <a:pt x="111" y="485"/>
                  </a:lnTo>
                  <a:lnTo>
                    <a:pt x="101" y="488"/>
                  </a:lnTo>
                  <a:lnTo>
                    <a:pt x="89" y="488"/>
                  </a:lnTo>
                  <a:lnTo>
                    <a:pt x="78" y="488"/>
                  </a:lnTo>
                  <a:lnTo>
                    <a:pt x="66" y="488"/>
                  </a:lnTo>
                  <a:lnTo>
                    <a:pt x="54" y="485"/>
                  </a:lnTo>
                  <a:lnTo>
                    <a:pt x="42" y="483"/>
                  </a:lnTo>
                  <a:lnTo>
                    <a:pt x="31" y="483"/>
                  </a:lnTo>
                  <a:lnTo>
                    <a:pt x="21" y="478"/>
                  </a:lnTo>
                  <a:lnTo>
                    <a:pt x="12" y="473"/>
                  </a:lnTo>
                  <a:lnTo>
                    <a:pt x="5" y="466"/>
                  </a:lnTo>
                  <a:lnTo>
                    <a:pt x="0" y="462"/>
                  </a:lnTo>
                  <a:lnTo>
                    <a:pt x="24" y="245"/>
                  </a:lnTo>
                  <a:lnTo>
                    <a:pt x="59" y="38"/>
                  </a:lnTo>
                  <a:lnTo>
                    <a:pt x="66" y="0"/>
                  </a:lnTo>
                  <a:lnTo>
                    <a:pt x="66" y="0"/>
                  </a:lnTo>
                  <a:close/>
                </a:path>
              </a:pathLst>
            </a:custGeom>
            <a:solidFill>
              <a:srgbClr val="B5FCED"/>
            </a:solidFill>
            <a:ln>
              <a:noFill/>
            </a:ln>
            <a:extLst/>
          </p:spPr>
          <p:txBody>
            <a:bodyPr/>
            <a:lstStyle/>
            <a:p>
              <a:pPr fontAlgn="auto">
                <a:spcBef>
                  <a:spcPts val="0"/>
                </a:spcBef>
                <a:spcAft>
                  <a:spcPts val="0"/>
                </a:spcAft>
                <a:defRPr/>
              </a:pPr>
              <a:endParaRPr lang="en-US">
                <a:latin typeface="+mn-lt"/>
              </a:endParaRPr>
            </a:p>
          </p:txBody>
        </p:sp>
        <p:sp>
          <p:nvSpPr>
            <p:cNvPr id="19" name="Freeform 39"/>
            <p:cNvSpPr>
              <a:spLocks/>
            </p:cNvSpPr>
            <p:nvPr/>
          </p:nvSpPr>
          <p:spPr bwMode="auto">
            <a:xfrm>
              <a:off x="5622926" y="4144168"/>
              <a:ext cx="463550" cy="223838"/>
            </a:xfrm>
            <a:custGeom>
              <a:avLst/>
              <a:gdLst>
                <a:gd name="T0" fmla="*/ 12 w 292"/>
                <a:gd name="T1" fmla="*/ 134 h 141"/>
                <a:gd name="T2" fmla="*/ 14 w 292"/>
                <a:gd name="T3" fmla="*/ 134 h 141"/>
                <a:gd name="T4" fmla="*/ 19 w 292"/>
                <a:gd name="T5" fmla="*/ 134 h 141"/>
                <a:gd name="T6" fmla="*/ 31 w 292"/>
                <a:gd name="T7" fmla="*/ 136 h 141"/>
                <a:gd name="T8" fmla="*/ 45 w 292"/>
                <a:gd name="T9" fmla="*/ 136 h 141"/>
                <a:gd name="T10" fmla="*/ 62 w 292"/>
                <a:gd name="T11" fmla="*/ 139 h 141"/>
                <a:gd name="T12" fmla="*/ 80 w 292"/>
                <a:gd name="T13" fmla="*/ 139 h 141"/>
                <a:gd name="T14" fmla="*/ 102 w 292"/>
                <a:gd name="T15" fmla="*/ 141 h 141"/>
                <a:gd name="T16" fmla="*/ 123 w 292"/>
                <a:gd name="T17" fmla="*/ 141 h 141"/>
                <a:gd name="T18" fmla="*/ 146 w 292"/>
                <a:gd name="T19" fmla="*/ 141 h 141"/>
                <a:gd name="T20" fmla="*/ 168 w 292"/>
                <a:gd name="T21" fmla="*/ 141 h 141"/>
                <a:gd name="T22" fmla="*/ 189 w 292"/>
                <a:gd name="T23" fmla="*/ 141 h 141"/>
                <a:gd name="T24" fmla="*/ 212 w 292"/>
                <a:gd name="T25" fmla="*/ 141 h 141"/>
                <a:gd name="T26" fmla="*/ 231 w 292"/>
                <a:gd name="T27" fmla="*/ 136 h 141"/>
                <a:gd name="T28" fmla="*/ 250 w 292"/>
                <a:gd name="T29" fmla="*/ 134 h 141"/>
                <a:gd name="T30" fmla="*/ 264 w 292"/>
                <a:gd name="T31" fmla="*/ 132 h 141"/>
                <a:gd name="T32" fmla="*/ 276 w 292"/>
                <a:gd name="T33" fmla="*/ 127 h 141"/>
                <a:gd name="T34" fmla="*/ 278 w 292"/>
                <a:gd name="T35" fmla="*/ 122 h 141"/>
                <a:gd name="T36" fmla="*/ 281 w 292"/>
                <a:gd name="T37" fmla="*/ 117 h 141"/>
                <a:gd name="T38" fmla="*/ 283 w 292"/>
                <a:gd name="T39" fmla="*/ 110 h 141"/>
                <a:gd name="T40" fmla="*/ 285 w 292"/>
                <a:gd name="T41" fmla="*/ 101 h 141"/>
                <a:gd name="T42" fmla="*/ 285 w 292"/>
                <a:gd name="T43" fmla="*/ 91 h 141"/>
                <a:gd name="T44" fmla="*/ 288 w 292"/>
                <a:gd name="T45" fmla="*/ 80 h 141"/>
                <a:gd name="T46" fmla="*/ 288 w 292"/>
                <a:gd name="T47" fmla="*/ 68 h 141"/>
                <a:gd name="T48" fmla="*/ 290 w 292"/>
                <a:gd name="T49" fmla="*/ 59 h 141"/>
                <a:gd name="T50" fmla="*/ 290 w 292"/>
                <a:gd name="T51" fmla="*/ 47 h 141"/>
                <a:gd name="T52" fmla="*/ 290 w 292"/>
                <a:gd name="T53" fmla="*/ 35 h 141"/>
                <a:gd name="T54" fmla="*/ 290 w 292"/>
                <a:gd name="T55" fmla="*/ 26 h 141"/>
                <a:gd name="T56" fmla="*/ 290 w 292"/>
                <a:gd name="T57" fmla="*/ 16 h 141"/>
                <a:gd name="T58" fmla="*/ 290 w 292"/>
                <a:gd name="T59" fmla="*/ 9 h 141"/>
                <a:gd name="T60" fmla="*/ 290 w 292"/>
                <a:gd name="T61" fmla="*/ 2 h 141"/>
                <a:gd name="T62" fmla="*/ 290 w 292"/>
                <a:gd name="T63" fmla="*/ 0 h 141"/>
                <a:gd name="T64" fmla="*/ 292 w 292"/>
                <a:gd name="T65" fmla="*/ 0 h 141"/>
                <a:gd name="T66" fmla="*/ 288 w 292"/>
                <a:gd name="T67" fmla="*/ 0 h 141"/>
                <a:gd name="T68" fmla="*/ 281 w 292"/>
                <a:gd name="T69" fmla="*/ 0 h 141"/>
                <a:gd name="T70" fmla="*/ 269 w 292"/>
                <a:gd name="T71" fmla="*/ 2 h 141"/>
                <a:gd name="T72" fmla="*/ 255 w 292"/>
                <a:gd name="T73" fmla="*/ 2 h 141"/>
                <a:gd name="T74" fmla="*/ 236 w 292"/>
                <a:gd name="T75" fmla="*/ 4 h 141"/>
                <a:gd name="T76" fmla="*/ 215 w 292"/>
                <a:gd name="T77" fmla="*/ 9 h 141"/>
                <a:gd name="T78" fmla="*/ 193 w 292"/>
                <a:gd name="T79" fmla="*/ 11 h 141"/>
                <a:gd name="T80" fmla="*/ 170 w 292"/>
                <a:gd name="T81" fmla="*/ 14 h 141"/>
                <a:gd name="T82" fmla="*/ 146 w 292"/>
                <a:gd name="T83" fmla="*/ 16 h 141"/>
                <a:gd name="T84" fmla="*/ 120 w 292"/>
                <a:gd name="T85" fmla="*/ 18 h 141"/>
                <a:gd name="T86" fmla="*/ 97 w 292"/>
                <a:gd name="T87" fmla="*/ 18 h 141"/>
                <a:gd name="T88" fmla="*/ 76 w 292"/>
                <a:gd name="T89" fmla="*/ 21 h 141"/>
                <a:gd name="T90" fmla="*/ 54 w 292"/>
                <a:gd name="T91" fmla="*/ 21 h 141"/>
                <a:gd name="T92" fmla="*/ 38 w 292"/>
                <a:gd name="T93" fmla="*/ 18 h 141"/>
                <a:gd name="T94" fmla="*/ 24 w 292"/>
                <a:gd name="T95" fmla="*/ 16 h 141"/>
                <a:gd name="T96" fmla="*/ 14 w 292"/>
                <a:gd name="T97" fmla="*/ 14 h 141"/>
                <a:gd name="T98" fmla="*/ 0 w 292"/>
                <a:gd name="T99" fmla="*/ 136 h 141"/>
                <a:gd name="T100" fmla="*/ 12 w 292"/>
                <a:gd name="T101" fmla="*/ 134 h 141"/>
                <a:gd name="T102" fmla="*/ 12 w 292"/>
                <a:gd name="T103" fmla="*/ 13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41">
                  <a:moveTo>
                    <a:pt x="12" y="134"/>
                  </a:moveTo>
                  <a:lnTo>
                    <a:pt x="14" y="134"/>
                  </a:lnTo>
                  <a:lnTo>
                    <a:pt x="19" y="134"/>
                  </a:lnTo>
                  <a:lnTo>
                    <a:pt x="31" y="136"/>
                  </a:lnTo>
                  <a:lnTo>
                    <a:pt x="45" y="136"/>
                  </a:lnTo>
                  <a:lnTo>
                    <a:pt x="62" y="139"/>
                  </a:lnTo>
                  <a:lnTo>
                    <a:pt x="80" y="139"/>
                  </a:lnTo>
                  <a:lnTo>
                    <a:pt x="102" y="141"/>
                  </a:lnTo>
                  <a:lnTo>
                    <a:pt x="123" y="141"/>
                  </a:lnTo>
                  <a:lnTo>
                    <a:pt x="146" y="141"/>
                  </a:lnTo>
                  <a:lnTo>
                    <a:pt x="168" y="141"/>
                  </a:lnTo>
                  <a:lnTo>
                    <a:pt x="189" y="141"/>
                  </a:lnTo>
                  <a:lnTo>
                    <a:pt x="212" y="141"/>
                  </a:lnTo>
                  <a:lnTo>
                    <a:pt x="231" y="136"/>
                  </a:lnTo>
                  <a:lnTo>
                    <a:pt x="250" y="134"/>
                  </a:lnTo>
                  <a:lnTo>
                    <a:pt x="264" y="132"/>
                  </a:lnTo>
                  <a:lnTo>
                    <a:pt x="276" y="127"/>
                  </a:lnTo>
                  <a:lnTo>
                    <a:pt x="278" y="122"/>
                  </a:lnTo>
                  <a:lnTo>
                    <a:pt x="281" y="117"/>
                  </a:lnTo>
                  <a:lnTo>
                    <a:pt x="283" y="110"/>
                  </a:lnTo>
                  <a:lnTo>
                    <a:pt x="285" y="101"/>
                  </a:lnTo>
                  <a:lnTo>
                    <a:pt x="285" y="91"/>
                  </a:lnTo>
                  <a:lnTo>
                    <a:pt x="288" y="80"/>
                  </a:lnTo>
                  <a:lnTo>
                    <a:pt x="288" y="68"/>
                  </a:lnTo>
                  <a:lnTo>
                    <a:pt x="290" y="59"/>
                  </a:lnTo>
                  <a:lnTo>
                    <a:pt x="290" y="47"/>
                  </a:lnTo>
                  <a:lnTo>
                    <a:pt x="290" y="35"/>
                  </a:lnTo>
                  <a:lnTo>
                    <a:pt x="290" y="26"/>
                  </a:lnTo>
                  <a:lnTo>
                    <a:pt x="290" y="16"/>
                  </a:lnTo>
                  <a:lnTo>
                    <a:pt x="290" y="9"/>
                  </a:lnTo>
                  <a:lnTo>
                    <a:pt x="290" y="2"/>
                  </a:lnTo>
                  <a:lnTo>
                    <a:pt x="290" y="0"/>
                  </a:lnTo>
                  <a:lnTo>
                    <a:pt x="292" y="0"/>
                  </a:lnTo>
                  <a:lnTo>
                    <a:pt x="288" y="0"/>
                  </a:lnTo>
                  <a:lnTo>
                    <a:pt x="281" y="0"/>
                  </a:lnTo>
                  <a:lnTo>
                    <a:pt x="269" y="2"/>
                  </a:lnTo>
                  <a:lnTo>
                    <a:pt x="255" y="2"/>
                  </a:lnTo>
                  <a:lnTo>
                    <a:pt x="236" y="4"/>
                  </a:lnTo>
                  <a:lnTo>
                    <a:pt x="215" y="9"/>
                  </a:lnTo>
                  <a:lnTo>
                    <a:pt x="193" y="11"/>
                  </a:lnTo>
                  <a:lnTo>
                    <a:pt x="170" y="14"/>
                  </a:lnTo>
                  <a:lnTo>
                    <a:pt x="146" y="16"/>
                  </a:lnTo>
                  <a:lnTo>
                    <a:pt x="120" y="18"/>
                  </a:lnTo>
                  <a:lnTo>
                    <a:pt x="97" y="18"/>
                  </a:lnTo>
                  <a:lnTo>
                    <a:pt x="76" y="21"/>
                  </a:lnTo>
                  <a:lnTo>
                    <a:pt x="54" y="21"/>
                  </a:lnTo>
                  <a:lnTo>
                    <a:pt x="38" y="18"/>
                  </a:lnTo>
                  <a:lnTo>
                    <a:pt x="24" y="16"/>
                  </a:lnTo>
                  <a:lnTo>
                    <a:pt x="14" y="14"/>
                  </a:lnTo>
                  <a:lnTo>
                    <a:pt x="0" y="136"/>
                  </a:lnTo>
                  <a:lnTo>
                    <a:pt x="12" y="134"/>
                  </a:lnTo>
                  <a:lnTo>
                    <a:pt x="12" y="134"/>
                  </a:lnTo>
                  <a:close/>
                </a:path>
              </a:pathLst>
            </a:custGeom>
            <a:solidFill>
              <a:srgbClr val="82FAE0"/>
            </a:solidFill>
            <a:ln>
              <a:noFill/>
            </a:ln>
            <a:extLst/>
          </p:spPr>
          <p:txBody>
            <a:bodyPr/>
            <a:lstStyle/>
            <a:p>
              <a:pPr fontAlgn="auto">
                <a:spcBef>
                  <a:spcPts val="0"/>
                </a:spcBef>
                <a:spcAft>
                  <a:spcPts val="0"/>
                </a:spcAft>
                <a:defRPr/>
              </a:pPr>
              <a:endParaRPr lang="en-US">
                <a:latin typeface="+mn-lt"/>
              </a:endParaRPr>
            </a:p>
          </p:txBody>
        </p:sp>
        <p:sp>
          <p:nvSpPr>
            <p:cNvPr id="20" name="Freeform 40"/>
            <p:cNvSpPr>
              <a:spLocks/>
            </p:cNvSpPr>
            <p:nvPr/>
          </p:nvSpPr>
          <p:spPr bwMode="auto">
            <a:xfrm>
              <a:off x="4792664" y="4109243"/>
              <a:ext cx="255588" cy="244475"/>
            </a:xfrm>
            <a:custGeom>
              <a:avLst/>
              <a:gdLst>
                <a:gd name="T0" fmla="*/ 0 w 161"/>
                <a:gd name="T1" fmla="*/ 121 h 154"/>
                <a:gd name="T2" fmla="*/ 146 w 161"/>
                <a:gd name="T3" fmla="*/ 154 h 154"/>
                <a:gd name="T4" fmla="*/ 161 w 161"/>
                <a:gd name="T5" fmla="*/ 36 h 154"/>
                <a:gd name="T6" fmla="*/ 17 w 161"/>
                <a:gd name="T7" fmla="*/ 0 h 154"/>
                <a:gd name="T8" fmla="*/ 0 w 161"/>
                <a:gd name="T9" fmla="*/ 121 h 154"/>
                <a:gd name="T10" fmla="*/ 0 w 161"/>
                <a:gd name="T11" fmla="*/ 121 h 154"/>
              </a:gdLst>
              <a:ahLst/>
              <a:cxnLst>
                <a:cxn ang="0">
                  <a:pos x="T0" y="T1"/>
                </a:cxn>
                <a:cxn ang="0">
                  <a:pos x="T2" y="T3"/>
                </a:cxn>
                <a:cxn ang="0">
                  <a:pos x="T4" y="T5"/>
                </a:cxn>
                <a:cxn ang="0">
                  <a:pos x="T6" y="T7"/>
                </a:cxn>
                <a:cxn ang="0">
                  <a:pos x="T8" y="T9"/>
                </a:cxn>
                <a:cxn ang="0">
                  <a:pos x="T10" y="T11"/>
                </a:cxn>
              </a:cxnLst>
              <a:rect l="0" t="0" r="r" b="b"/>
              <a:pathLst>
                <a:path w="161" h="154">
                  <a:moveTo>
                    <a:pt x="0" y="121"/>
                  </a:moveTo>
                  <a:lnTo>
                    <a:pt x="146" y="154"/>
                  </a:lnTo>
                  <a:lnTo>
                    <a:pt x="161" y="36"/>
                  </a:lnTo>
                  <a:lnTo>
                    <a:pt x="17" y="0"/>
                  </a:lnTo>
                  <a:lnTo>
                    <a:pt x="0" y="121"/>
                  </a:lnTo>
                  <a:lnTo>
                    <a:pt x="0" y="121"/>
                  </a:lnTo>
                  <a:close/>
                </a:path>
              </a:pathLst>
            </a:custGeom>
            <a:solidFill>
              <a:srgbClr val="82FAE0"/>
            </a:solidFill>
            <a:ln>
              <a:noFill/>
            </a:ln>
            <a:extLst/>
          </p:spPr>
          <p:txBody>
            <a:bodyPr/>
            <a:lstStyle/>
            <a:p>
              <a:pPr fontAlgn="auto">
                <a:spcBef>
                  <a:spcPts val="0"/>
                </a:spcBef>
                <a:spcAft>
                  <a:spcPts val="0"/>
                </a:spcAft>
                <a:defRPr/>
              </a:pPr>
              <a:endParaRPr lang="en-US">
                <a:latin typeface="+mn-lt"/>
              </a:endParaRPr>
            </a:p>
          </p:txBody>
        </p:sp>
        <p:sp>
          <p:nvSpPr>
            <p:cNvPr id="21" name="Freeform 57"/>
            <p:cNvSpPr>
              <a:spLocks/>
            </p:cNvSpPr>
            <p:nvPr/>
          </p:nvSpPr>
          <p:spPr bwMode="auto">
            <a:xfrm>
              <a:off x="5429251" y="3967956"/>
              <a:ext cx="77788" cy="82550"/>
            </a:xfrm>
            <a:custGeom>
              <a:avLst/>
              <a:gdLst>
                <a:gd name="T0" fmla="*/ 23 w 49"/>
                <a:gd name="T1" fmla="*/ 52 h 52"/>
                <a:gd name="T2" fmla="*/ 35 w 49"/>
                <a:gd name="T3" fmla="*/ 49 h 52"/>
                <a:gd name="T4" fmla="*/ 42 w 49"/>
                <a:gd name="T5" fmla="*/ 45 h 52"/>
                <a:gd name="T6" fmla="*/ 49 w 49"/>
                <a:gd name="T7" fmla="*/ 35 h 52"/>
                <a:gd name="T8" fmla="*/ 49 w 49"/>
                <a:gd name="T9" fmla="*/ 26 h 52"/>
                <a:gd name="T10" fmla="*/ 49 w 49"/>
                <a:gd name="T11" fmla="*/ 16 h 52"/>
                <a:gd name="T12" fmla="*/ 42 w 49"/>
                <a:gd name="T13" fmla="*/ 7 h 52"/>
                <a:gd name="T14" fmla="*/ 35 w 49"/>
                <a:gd name="T15" fmla="*/ 2 h 52"/>
                <a:gd name="T16" fmla="*/ 23 w 49"/>
                <a:gd name="T17" fmla="*/ 0 h 52"/>
                <a:gd name="T18" fmla="*/ 14 w 49"/>
                <a:gd name="T19" fmla="*/ 2 h 52"/>
                <a:gd name="T20" fmla="*/ 7 w 49"/>
                <a:gd name="T21" fmla="*/ 7 h 52"/>
                <a:gd name="T22" fmla="*/ 0 w 49"/>
                <a:gd name="T23" fmla="*/ 16 h 52"/>
                <a:gd name="T24" fmla="*/ 0 w 49"/>
                <a:gd name="T25" fmla="*/ 26 h 52"/>
                <a:gd name="T26" fmla="*/ 0 w 49"/>
                <a:gd name="T27" fmla="*/ 35 h 52"/>
                <a:gd name="T28" fmla="*/ 7 w 49"/>
                <a:gd name="T29" fmla="*/ 45 h 52"/>
                <a:gd name="T30" fmla="*/ 14 w 49"/>
                <a:gd name="T31" fmla="*/ 49 h 52"/>
                <a:gd name="T32" fmla="*/ 23 w 49"/>
                <a:gd name="T33" fmla="*/ 52 h 52"/>
                <a:gd name="T34" fmla="*/ 23 w 49"/>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2">
                  <a:moveTo>
                    <a:pt x="23" y="52"/>
                  </a:moveTo>
                  <a:lnTo>
                    <a:pt x="35" y="49"/>
                  </a:lnTo>
                  <a:lnTo>
                    <a:pt x="42" y="45"/>
                  </a:lnTo>
                  <a:lnTo>
                    <a:pt x="49" y="35"/>
                  </a:lnTo>
                  <a:lnTo>
                    <a:pt x="49" y="26"/>
                  </a:lnTo>
                  <a:lnTo>
                    <a:pt x="49" y="16"/>
                  </a:lnTo>
                  <a:lnTo>
                    <a:pt x="42" y="7"/>
                  </a:lnTo>
                  <a:lnTo>
                    <a:pt x="35" y="2"/>
                  </a:lnTo>
                  <a:lnTo>
                    <a:pt x="23" y="0"/>
                  </a:lnTo>
                  <a:lnTo>
                    <a:pt x="14" y="2"/>
                  </a:lnTo>
                  <a:lnTo>
                    <a:pt x="7" y="7"/>
                  </a:lnTo>
                  <a:lnTo>
                    <a:pt x="0" y="16"/>
                  </a:lnTo>
                  <a:lnTo>
                    <a:pt x="0" y="26"/>
                  </a:lnTo>
                  <a:lnTo>
                    <a:pt x="0" y="35"/>
                  </a:lnTo>
                  <a:lnTo>
                    <a:pt x="7" y="45"/>
                  </a:lnTo>
                  <a:lnTo>
                    <a:pt x="14" y="49"/>
                  </a:lnTo>
                  <a:lnTo>
                    <a:pt x="23" y="52"/>
                  </a:lnTo>
                  <a:lnTo>
                    <a:pt x="23" y="52"/>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2" name="Freeform 58"/>
            <p:cNvSpPr>
              <a:spLocks/>
            </p:cNvSpPr>
            <p:nvPr/>
          </p:nvSpPr>
          <p:spPr bwMode="auto">
            <a:xfrm>
              <a:off x="5399089" y="4185443"/>
              <a:ext cx="71438" cy="69850"/>
            </a:xfrm>
            <a:custGeom>
              <a:avLst/>
              <a:gdLst>
                <a:gd name="T0" fmla="*/ 21 w 45"/>
                <a:gd name="T1" fmla="*/ 44 h 44"/>
                <a:gd name="T2" fmla="*/ 31 w 45"/>
                <a:gd name="T3" fmla="*/ 42 h 44"/>
                <a:gd name="T4" fmla="*/ 40 w 45"/>
                <a:gd name="T5" fmla="*/ 40 h 44"/>
                <a:gd name="T6" fmla="*/ 42 w 45"/>
                <a:gd name="T7" fmla="*/ 33 h 44"/>
                <a:gd name="T8" fmla="*/ 45 w 45"/>
                <a:gd name="T9" fmla="*/ 23 h 44"/>
                <a:gd name="T10" fmla="*/ 42 w 45"/>
                <a:gd name="T11" fmla="*/ 14 h 44"/>
                <a:gd name="T12" fmla="*/ 40 w 45"/>
                <a:gd name="T13" fmla="*/ 7 h 44"/>
                <a:gd name="T14" fmla="*/ 31 w 45"/>
                <a:gd name="T15" fmla="*/ 2 h 44"/>
                <a:gd name="T16" fmla="*/ 21 w 45"/>
                <a:gd name="T17" fmla="*/ 0 h 44"/>
                <a:gd name="T18" fmla="*/ 12 w 45"/>
                <a:gd name="T19" fmla="*/ 2 h 44"/>
                <a:gd name="T20" fmla="*/ 5 w 45"/>
                <a:gd name="T21" fmla="*/ 7 h 44"/>
                <a:gd name="T22" fmla="*/ 2 w 45"/>
                <a:gd name="T23" fmla="*/ 14 h 44"/>
                <a:gd name="T24" fmla="*/ 0 w 45"/>
                <a:gd name="T25" fmla="*/ 23 h 44"/>
                <a:gd name="T26" fmla="*/ 2 w 45"/>
                <a:gd name="T27" fmla="*/ 33 h 44"/>
                <a:gd name="T28" fmla="*/ 5 w 45"/>
                <a:gd name="T29" fmla="*/ 40 h 44"/>
                <a:gd name="T30" fmla="*/ 12 w 45"/>
                <a:gd name="T31" fmla="*/ 42 h 44"/>
                <a:gd name="T32" fmla="*/ 21 w 45"/>
                <a:gd name="T33" fmla="*/ 44 h 44"/>
                <a:gd name="T34" fmla="*/ 21 w 45"/>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44">
                  <a:moveTo>
                    <a:pt x="21" y="44"/>
                  </a:moveTo>
                  <a:lnTo>
                    <a:pt x="31" y="42"/>
                  </a:lnTo>
                  <a:lnTo>
                    <a:pt x="40" y="40"/>
                  </a:lnTo>
                  <a:lnTo>
                    <a:pt x="42" y="33"/>
                  </a:lnTo>
                  <a:lnTo>
                    <a:pt x="45" y="23"/>
                  </a:lnTo>
                  <a:lnTo>
                    <a:pt x="42" y="14"/>
                  </a:lnTo>
                  <a:lnTo>
                    <a:pt x="40" y="7"/>
                  </a:lnTo>
                  <a:lnTo>
                    <a:pt x="31" y="2"/>
                  </a:lnTo>
                  <a:lnTo>
                    <a:pt x="21" y="0"/>
                  </a:lnTo>
                  <a:lnTo>
                    <a:pt x="12" y="2"/>
                  </a:lnTo>
                  <a:lnTo>
                    <a:pt x="5" y="7"/>
                  </a:lnTo>
                  <a:lnTo>
                    <a:pt x="2" y="14"/>
                  </a:lnTo>
                  <a:lnTo>
                    <a:pt x="0" y="23"/>
                  </a:lnTo>
                  <a:lnTo>
                    <a:pt x="2" y="33"/>
                  </a:lnTo>
                  <a:lnTo>
                    <a:pt x="5" y="40"/>
                  </a:lnTo>
                  <a:lnTo>
                    <a:pt x="12" y="42"/>
                  </a:lnTo>
                  <a:lnTo>
                    <a:pt x="21" y="44"/>
                  </a:lnTo>
                  <a:lnTo>
                    <a:pt x="21" y="44"/>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3" name="Freeform 59"/>
            <p:cNvSpPr>
              <a:spLocks/>
            </p:cNvSpPr>
            <p:nvPr/>
          </p:nvSpPr>
          <p:spPr bwMode="auto">
            <a:xfrm>
              <a:off x="5360989" y="4445793"/>
              <a:ext cx="87313" cy="87313"/>
            </a:xfrm>
            <a:custGeom>
              <a:avLst/>
              <a:gdLst>
                <a:gd name="T0" fmla="*/ 26 w 55"/>
                <a:gd name="T1" fmla="*/ 55 h 55"/>
                <a:gd name="T2" fmla="*/ 36 w 55"/>
                <a:gd name="T3" fmla="*/ 52 h 55"/>
                <a:gd name="T4" fmla="*/ 45 w 55"/>
                <a:gd name="T5" fmla="*/ 45 h 55"/>
                <a:gd name="T6" fmla="*/ 50 w 55"/>
                <a:gd name="T7" fmla="*/ 38 h 55"/>
                <a:gd name="T8" fmla="*/ 55 w 55"/>
                <a:gd name="T9" fmla="*/ 29 h 55"/>
                <a:gd name="T10" fmla="*/ 52 w 55"/>
                <a:gd name="T11" fmla="*/ 22 h 55"/>
                <a:gd name="T12" fmla="*/ 50 w 55"/>
                <a:gd name="T13" fmla="*/ 17 h 55"/>
                <a:gd name="T14" fmla="*/ 48 w 55"/>
                <a:gd name="T15" fmla="*/ 10 h 55"/>
                <a:gd name="T16" fmla="*/ 45 w 55"/>
                <a:gd name="T17" fmla="*/ 7 h 55"/>
                <a:gd name="T18" fmla="*/ 36 w 55"/>
                <a:gd name="T19" fmla="*/ 3 h 55"/>
                <a:gd name="T20" fmla="*/ 26 w 55"/>
                <a:gd name="T21" fmla="*/ 0 h 55"/>
                <a:gd name="T22" fmla="*/ 15 w 55"/>
                <a:gd name="T23" fmla="*/ 3 h 55"/>
                <a:gd name="T24" fmla="*/ 7 w 55"/>
                <a:gd name="T25" fmla="*/ 7 h 55"/>
                <a:gd name="T26" fmla="*/ 3 w 55"/>
                <a:gd name="T27" fmla="*/ 10 h 55"/>
                <a:gd name="T28" fmla="*/ 0 w 55"/>
                <a:gd name="T29" fmla="*/ 17 h 55"/>
                <a:gd name="T30" fmla="*/ 0 w 55"/>
                <a:gd name="T31" fmla="*/ 22 h 55"/>
                <a:gd name="T32" fmla="*/ 0 w 55"/>
                <a:gd name="T33" fmla="*/ 29 h 55"/>
                <a:gd name="T34" fmla="*/ 0 w 55"/>
                <a:gd name="T35" fmla="*/ 38 h 55"/>
                <a:gd name="T36" fmla="*/ 7 w 55"/>
                <a:gd name="T37" fmla="*/ 45 h 55"/>
                <a:gd name="T38" fmla="*/ 15 w 55"/>
                <a:gd name="T39" fmla="*/ 52 h 55"/>
                <a:gd name="T40" fmla="*/ 26 w 55"/>
                <a:gd name="T41" fmla="*/ 55 h 55"/>
                <a:gd name="T42" fmla="*/ 26 w 55"/>
                <a:gd name="T4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5">
                  <a:moveTo>
                    <a:pt x="26" y="55"/>
                  </a:moveTo>
                  <a:lnTo>
                    <a:pt x="36" y="52"/>
                  </a:lnTo>
                  <a:lnTo>
                    <a:pt x="45" y="45"/>
                  </a:lnTo>
                  <a:lnTo>
                    <a:pt x="50" y="38"/>
                  </a:lnTo>
                  <a:lnTo>
                    <a:pt x="55" y="29"/>
                  </a:lnTo>
                  <a:lnTo>
                    <a:pt x="52" y="22"/>
                  </a:lnTo>
                  <a:lnTo>
                    <a:pt x="50" y="17"/>
                  </a:lnTo>
                  <a:lnTo>
                    <a:pt x="48" y="10"/>
                  </a:lnTo>
                  <a:lnTo>
                    <a:pt x="45" y="7"/>
                  </a:lnTo>
                  <a:lnTo>
                    <a:pt x="36" y="3"/>
                  </a:lnTo>
                  <a:lnTo>
                    <a:pt x="26" y="0"/>
                  </a:lnTo>
                  <a:lnTo>
                    <a:pt x="15" y="3"/>
                  </a:lnTo>
                  <a:lnTo>
                    <a:pt x="7" y="7"/>
                  </a:lnTo>
                  <a:lnTo>
                    <a:pt x="3" y="10"/>
                  </a:lnTo>
                  <a:lnTo>
                    <a:pt x="0" y="17"/>
                  </a:lnTo>
                  <a:lnTo>
                    <a:pt x="0" y="22"/>
                  </a:lnTo>
                  <a:lnTo>
                    <a:pt x="0" y="29"/>
                  </a:lnTo>
                  <a:lnTo>
                    <a:pt x="0" y="38"/>
                  </a:lnTo>
                  <a:lnTo>
                    <a:pt x="7" y="45"/>
                  </a:lnTo>
                  <a:lnTo>
                    <a:pt x="15" y="52"/>
                  </a:lnTo>
                  <a:lnTo>
                    <a:pt x="26" y="55"/>
                  </a:lnTo>
                  <a:lnTo>
                    <a:pt x="26" y="55"/>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4" name="Freeform 60"/>
            <p:cNvSpPr>
              <a:spLocks/>
            </p:cNvSpPr>
            <p:nvPr/>
          </p:nvSpPr>
          <p:spPr bwMode="auto">
            <a:xfrm>
              <a:off x="5357814" y="4707731"/>
              <a:ext cx="74613" cy="79375"/>
            </a:xfrm>
            <a:custGeom>
              <a:avLst/>
              <a:gdLst>
                <a:gd name="T0" fmla="*/ 24 w 47"/>
                <a:gd name="T1" fmla="*/ 50 h 50"/>
                <a:gd name="T2" fmla="*/ 33 w 47"/>
                <a:gd name="T3" fmla="*/ 47 h 50"/>
                <a:gd name="T4" fmla="*/ 40 w 47"/>
                <a:gd name="T5" fmla="*/ 43 h 50"/>
                <a:gd name="T6" fmla="*/ 45 w 47"/>
                <a:gd name="T7" fmla="*/ 33 h 50"/>
                <a:gd name="T8" fmla="*/ 47 w 47"/>
                <a:gd name="T9" fmla="*/ 26 h 50"/>
                <a:gd name="T10" fmla="*/ 45 w 47"/>
                <a:gd name="T11" fmla="*/ 14 h 50"/>
                <a:gd name="T12" fmla="*/ 40 w 47"/>
                <a:gd name="T13" fmla="*/ 7 h 50"/>
                <a:gd name="T14" fmla="*/ 33 w 47"/>
                <a:gd name="T15" fmla="*/ 3 h 50"/>
                <a:gd name="T16" fmla="*/ 24 w 47"/>
                <a:gd name="T17" fmla="*/ 0 h 50"/>
                <a:gd name="T18" fmla="*/ 14 w 47"/>
                <a:gd name="T19" fmla="*/ 3 h 50"/>
                <a:gd name="T20" fmla="*/ 5 w 47"/>
                <a:gd name="T21" fmla="*/ 7 h 50"/>
                <a:gd name="T22" fmla="*/ 0 w 47"/>
                <a:gd name="T23" fmla="*/ 14 h 50"/>
                <a:gd name="T24" fmla="*/ 0 w 47"/>
                <a:gd name="T25" fmla="*/ 26 h 50"/>
                <a:gd name="T26" fmla="*/ 0 w 47"/>
                <a:gd name="T27" fmla="*/ 33 h 50"/>
                <a:gd name="T28" fmla="*/ 5 w 47"/>
                <a:gd name="T29" fmla="*/ 43 h 50"/>
                <a:gd name="T30" fmla="*/ 14 w 47"/>
                <a:gd name="T31" fmla="*/ 47 h 50"/>
                <a:gd name="T32" fmla="*/ 24 w 47"/>
                <a:gd name="T33" fmla="*/ 50 h 50"/>
                <a:gd name="T34" fmla="*/ 24 w 47"/>
                <a:gd name="T3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50">
                  <a:moveTo>
                    <a:pt x="24" y="50"/>
                  </a:moveTo>
                  <a:lnTo>
                    <a:pt x="33" y="47"/>
                  </a:lnTo>
                  <a:lnTo>
                    <a:pt x="40" y="43"/>
                  </a:lnTo>
                  <a:lnTo>
                    <a:pt x="45" y="33"/>
                  </a:lnTo>
                  <a:lnTo>
                    <a:pt x="47" y="26"/>
                  </a:lnTo>
                  <a:lnTo>
                    <a:pt x="45" y="14"/>
                  </a:lnTo>
                  <a:lnTo>
                    <a:pt x="40" y="7"/>
                  </a:lnTo>
                  <a:lnTo>
                    <a:pt x="33" y="3"/>
                  </a:lnTo>
                  <a:lnTo>
                    <a:pt x="24" y="0"/>
                  </a:lnTo>
                  <a:lnTo>
                    <a:pt x="14" y="3"/>
                  </a:lnTo>
                  <a:lnTo>
                    <a:pt x="5" y="7"/>
                  </a:lnTo>
                  <a:lnTo>
                    <a:pt x="0" y="14"/>
                  </a:lnTo>
                  <a:lnTo>
                    <a:pt x="0" y="26"/>
                  </a:lnTo>
                  <a:lnTo>
                    <a:pt x="0" y="33"/>
                  </a:lnTo>
                  <a:lnTo>
                    <a:pt x="5" y="43"/>
                  </a:lnTo>
                  <a:lnTo>
                    <a:pt x="14" y="47"/>
                  </a:lnTo>
                  <a:lnTo>
                    <a:pt x="24" y="50"/>
                  </a:lnTo>
                  <a:lnTo>
                    <a:pt x="24" y="50"/>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5" name="Freeform 61"/>
            <p:cNvSpPr>
              <a:spLocks/>
            </p:cNvSpPr>
            <p:nvPr/>
          </p:nvSpPr>
          <p:spPr bwMode="auto">
            <a:xfrm>
              <a:off x="5349876" y="5049043"/>
              <a:ext cx="79375" cy="77788"/>
            </a:xfrm>
            <a:custGeom>
              <a:avLst/>
              <a:gdLst>
                <a:gd name="T0" fmla="*/ 24 w 50"/>
                <a:gd name="T1" fmla="*/ 49 h 49"/>
                <a:gd name="T2" fmla="*/ 33 w 50"/>
                <a:gd name="T3" fmla="*/ 47 h 49"/>
                <a:gd name="T4" fmla="*/ 43 w 50"/>
                <a:gd name="T5" fmla="*/ 42 h 49"/>
                <a:gd name="T6" fmla="*/ 47 w 50"/>
                <a:gd name="T7" fmla="*/ 33 h 49"/>
                <a:gd name="T8" fmla="*/ 50 w 50"/>
                <a:gd name="T9" fmla="*/ 25 h 49"/>
                <a:gd name="T10" fmla="*/ 47 w 50"/>
                <a:gd name="T11" fmla="*/ 16 h 49"/>
                <a:gd name="T12" fmla="*/ 43 w 50"/>
                <a:gd name="T13" fmla="*/ 7 h 49"/>
                <a:gd name="T14" fmla="*/ 33 w 50"/>
                <a:gd name="T15" fmla="*/ 2 h 49"/>
                <a:gd name="T16" fmla="*/ 24 w 50"/>
                <a:gd name="T17" fmla="*/ 0 h 49"/>
                <a:gd name="T18" fmla="*/ 14 w 50"/>
                <a:gd name="T19" fmla="*/ 2 h 49"/>
                <a:gd name="T20" fmla="*/ 7 w 50"/>
                <a:gd name="T21" fmla="*/ 7 h 49"/>
                <a:gd name="T22" fmla="*/ 0 w 50"/>
                <a:gd name="T23" fmla="*/ 16 h 49"/>
                <a:gd name="T24" fmla="*/ 0 w 50"/>
                <a:gd name="T25" fmla="*/ 25 h 49"/>
                <a:gd name="T26" fmla="*/ 0 w 50"/>
                <a:gd name="T27" fmla="*/ 33 h 49"/>
                <a:gd name="T28" fmla="*/ 7 w 50"/>
                <a:gd name="T29" fmla="*/ 42 h 49"/>
                <a:gd name="T30" fmla="*/ 14 w 50"/>
                <a:gd name="T31" fmla="*/ 47 h 49"/>
                <a:gd name="T32" fmla="*/ 24 w 50"/>
                <a:gd name="T33" fmla="*/ 49 h 49"/>
                <a:gd name="T34" fmla="*/ 24 w 50"/>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4" y="49"/>
                  </a:moveTo>
                  <a:lnTo>
                    <a:pt x="33" y="47"/>
                  </a:lnTo>
                  <a:lnTo>
                    <a:pt x="43" y="42"/>
                  </a:lnTo>
                  <a:lnTo>
                    <a:pt x="47" y="33"/>
                  </a:lnTo>
                  <a:lnTo>
                    <a:pt x="50" y="25"/>
                  </a:lnTo>
                  <a:lnTo>
                    <a:pt x="47" y="16"/>
                  </a:lnTo>
                  <a:lnTo>
                    <a:pt x="43" y="7"/>
                  </a:lnTo>
                  <a:lnTo>
                    <a:pt x="33" y="2"/>
                  </a:lnTo>
                  <a:lnTo>
                    <a:pt x="24" y="0"/>
                  </a:lnTo>
                  <a:lnTo>
                    <a:pt x="14" y="2"/>
                  </a:lnTo>
                  <a:lnTo>
                    <a:pt x="7" y="7"/>
                  </a:lnTo>
                  <a:lnTo>
                    <a:pt x="0" y="16"/>
                  </a:lnTo>
                  <a:lnTo>
                    <a:pt x="0" y="25"/>
                  </a:lnTo>
                  <a:lnTo>
                    <a:pt x="0" y="33"/>
                  </a:lnTo>
                  <a:lnTo>
                    <a:pt x="7" y="42"/>
                  </a:lnTo>
                  <a:lnTo>
                    <a:pt x="14" y="47"/>
                  </a:lnTo>
                  <a:lnTo>
                    <a:pt x="24" y="49"/>
                  </a:lnTo>
                  <a:lnTo>
                    <a:pt x="24" y="49"/>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6" name="Freeform 62"/>
            <p:cNvSpPr>
              <a:spLocks/>
            </p:cNvSpPr>
            <p:nvPr/>
          </p:nvSpPr>
          <p:spPr bwMode="auto">
            <a:xfrm>
              <a:off x="5035551" y="3582193"/>
              <a:ext cx="79375" cy="79375"/>
            </a:xfrm>
            <a:custGeom>
              <a:avLst/>
              <a:gdLst>
                <a:gd name="T0" fmla="*/ 24 w 50"/>
                <a:gd name="T1" fmla="*/ 50 h 50"/>
                <a:gd name="T2" fmla="*/ 33 w 50"/>
                <a:gd name="T3" fmla="*/ 47 h 50"/>
                <a:gd name="T4" fmla="*/ 43 w 50"/>
                <a:gd name="T5" fmla="*/ 43 h 50"/>
                <a:gd name="T6" fmla="*/ 48 w 50"/>
                <a:gd name="T7" fmla="*/ 33 h 50"/>
                <a:gd name="T8" fmla="*/ 50 w 50"/>
                <a:gd name="T9" fmla="*/ 24 h 50"/>
                <a:gd name="T10" fmla="*/ 48 w 50"/>
                <a:gd name="T11" fmla="*/ 15 h 50"/>
                <a:gd name="T12" fmla="*/ 43 w 50"/>
                <a:gd name="T13" fmla="*/ 7 h 50"/>
                <a:gd name="T14" fmla="*/ 33 w 50"/>
                <a:gd name="T15" fmla="*/ 3 h 50"/>
                <a:gd name="T16" fmla="*/ 24 w 50"/>
                <a:gd name="T17" fmla="*/ 0 h 50"/>
                <a:gd name="T18" fmla="*/ 15 w 50"/>
                <a:gd name="T19" fmla="*/ 3 h 50"/>
                <a:gd name="T20" fmla="*/ 8 w 50"/>
                <a:gd name="T21" fmla="*/ 7 h 50"/>
                <a:gd name="T22" fmla="*/ 3 w 50"/>
                <a:gd name="T23" fmla="*/ 15 h 50"/>
                <a:gd name="T24" fmla="*/ 0 w 50"/>
                <a:gd name="T25" fmla="*/ 24 h 50"/>
                <a:gd name="T26" fmla="*/ 3 w 50"/>
                <a:gd name="T27" fmla="*/ 33 h 50"/>
                <a:gd name="T28" fmla="*/ 8 w 50"/>
                <a:gd name="T29" fmla="*/ 43 h 50"/>
                <a:gd name="T30" fmla="*/ 15 w 50"/>
                <a:gd name="T31" fmla="*/ 47 h 50"/>
                <a:gd name="T32" fmla="*/ 24 w 50"/>
                <a:gd name="T33" fmla="*/ 50 h 50"/>
                <a:gd name="T34" fmla="*/ 24 w 50"/>
                <a:gd name="T3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0">
                  <a:moveTo>
                    <a:pt x="24" y="50"/>
                  </a:moveTo>
                  <a:lnTo>
                    <a:pt x="33" y="47"/>
                  </a:lnTo>
                  <a:lnTo>
                    <a:pt x="43" y="43"/>
                  </a:lnTo>
                  <a:lnTo>
                    <a:pt x="48" y="33"/>
                  </a:lnTo>
                  <a:lnTo>
                    <a:pt x="50" y="24"/>
                  </a:lnTo>
                  <a:lnTo>
                    <a:pt x="48" y="15"/>
                  </a:lnTo>
                  <a:lnTo>
                    <a:pt x="43" y="7"/>
                  </a:lnTo>
                  <a:lnTo>
                    <a:pt x="33" y="3"/>
                  </a:lnTo>
                  <a:lnTo>
                    <a:pt x="24" y="0"/>
                  </a:lnTo>
                  <a:lnTo>
                    <a:pt x="15" y="3"/>
                  </a:lnTo>
                  <a:lnTo>
                    <a:pt x="8" y="7"/>
                  </a:lnTo>
                  <a:lnTo>
                    <a:pt x="3" y="15"/>
                  </a:lnTo>
                  <a:lnTo>
                    <a:pt x="0" y="24"/>
                  </a:lnTo>
                  <a:lnTo>
                    <a:pt x="3" y="33"/>
                  </a:lnTo>
                  <a:lnTo>
                    <a:pt x="8" y="43"/>
                  </a:lnTo>
                  <a:lnTo>
                    <a:pt x="15" y="47"/>
                  </a:lnTo>
                  <a:lnTo>
                    <a:pt x="24" y="50"/>
                  </a:lnTo>
                  <a:lnTo>
                    <a:pt x="24" y="50"/>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27" name="Freeform 65"/>
            <p:cNvSpPr>
              <a:spLocks/>
            </p:cNvSpPr>
            <p:nvPr/>
          </p:nvSpPr>
          <p:spPr bwMode="auto">
            <a:xfrm>
              <a:off x="5272089" y="3833018"/>
              <a:ext cx="123825" cy="1679575"/>
            </a:xfrm>
            <a:custGeom>
              <a:avLst/>
              <a:gdLst>
                <a:gd name="T0" fmla="*/ 71 w 78"/>
                <a:gd name="T1" fmla="*/ 12 h 1058"/>
                <a:gd name="T2" fmla="*/ 78 w 78"/>
                <a:gd name="T3" fmla="*/ 40 h 1058"/>
                <a:gd name="T4" fmla="*/ 78 w 78"/>
                <a:gd name="T5" fmla="*/ 71 h 1058"/>
                <a:gd name="T6" fmla="*/ 73 w 78"/>
                <a:gd name="T7" fmla="*/ 101 h 1058"/>
                <a:gd name="T8" fmla="*/ 68 w 78"/>
                <a:gd name="T9" fmla="*/ 132 h 1058"/>
                <a:gd name="T10" fmla="*/ 61 w 78"/>
                <a:gd name="T11" fmla="*/ 160 h 1058"/>
                <a:gd name="T12" fmla="*/ 56 w 78"/>
                <a:gd name="T13" fmla="*/ 193 h 1058"/>
                <a:gd name="T14" fmla="*/ 54 w 78"/>
                <a:gd name="T15" fmla="*/ 224 h 1058"/>
                <a:gd name="T16" fmla="*/ 49 w 78"/>
                <a:gd name="T17" fmla="*/ 287 h 1058"/>
                <a:gd name="T18" fmla="*/ 40 w 78"/>
                <a:gd name="T19" fmla="*/ 384 h 1058"/>
                <a:gd name="T20" fmla="*/ 33 w 78"/>
                <a:gd name="T21" fmla="*/ 485 h 1058"/>
                <a:gd name="T22" fmla="*/ 33 w 78"/>
                <a:gd name="T23" fmla="*/ 587 h 1058"/>
                <a:gd name="T24" fmla="*/ 33 w 78"/>
                <a:gd name="T25" fmla="*/ 685 h 1058"/>
                <a:gd name="T26" fmla="*/ 35 w 78"/>
                <a:gd name="T27" fmla="*/ 784 h 1058"/>
                <a:gd name="T28" fmla="*/ 40 w 78"/>
                <a:gd name="T29" fmla="*/ 886 h 1058"/>
                <a:gd name="T30" fmla="*/ 45 w 78"/>
                <a:gd name="T31" fmla="*/ 985 h 1058"/>
                <a:gd name="T32" fmla="*/ 45 w 78"/>
                <a:gd name="T33" fmla="*/ 1039 h 1058"/>
                <a:gd name="T34" fmla="*/ 40 w 78"/>
                <a:gd name="T35" fmla="*/ 1051 h 1058"/>
                <a:gd name="T36" fmla="*/ 28 w 78"/>
                <a:gd name="T37" fmla="*/ 1046 h 1058"/>
                <a:gd name="T38" fmla="*/ 16 w 78"/>
                <a:gd name="T39" fmla="*/ 1022 h 1058"/>
                <a:gd name="T40" fmla="*/ 9 w 78"/>
                <a:gd name="T41" fmla="*/ 996 h 1058"/>
                <a:gd name="T42" fmla="*/ 7 w 78"/>
                <a:gd name="T43" fmla="*/ 970 h 1058"/>
                <a:gd name="T44" fmla="*/ 9 w 78"/>
                <a:gd name="T45" fmla="*/ 942 h 1058"/>
                <a:gd name="T46" fmla="*/ 9 w 78"/>
                <a:gd name="T47" fmla="*/ 914 h 1058"/>
                <a:gd name="T48" fmla="*/ 9 w 78"/>
                <a:gd name="T49" fmla="*/ 888 h 1058"/>
                <a:gd name="T50" fmla="*/ 7 w 78"/>
                <a:gd name="T51" fmla="*/ 862 h 1058"/>
                <a:gd name="T52" fmla="*/ 2 w 78"/>
                <a:gd name="T53" fmla="*/ 794 h 1058"/>
                <a:gd name="T54" fmla="*/ 0 w 78"/>
                <a:gd name="T55" fmla="*/ 688 h 1058"/>
                <a:gd name="T56" fmla="*/ 0 w 78"/>
                <a:gd name="T57" fmla="*/ 582 h 1058"/>
                <a:gd name="T58" fmla="*/ 0 w 78"/>
                <a:gd name="T59" fmla="*/ 474 h 1058"/>
                <a:gd name="T60" fmla="*/ 7 w 78"/>
                <a:gd name="T61" fmla="*/ 370 h 1058"/>
                <a:gd name="T62" fmla="*/ 14 w 78"/>
                <a:gd name="T63" fmla="*/ 264 h 1058"/>
                <a:gd name="T64" fmla="*/ 28 w 78"/>
                <a:gd name="T65" fmla="*/ 160 h 1058"/>
                <a:gd name="T66" fmla="*/ 45 w 78"/>
                <a:gd name="T67" fmla="*/ 59 h 1058"/>
                <a:gd name="T68" fmla="*/ 61 w 78"/>
                <a:gd name="T69" fmla="*/ 3 h 1058"/>
                <a:gd name="T70" fmla="*/ 68 w 78"/>
                <a:gd name="T71"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1058">
                  <a:moveTo>
                    <a:pt x="68" y="0"/>
                  </a:moveTo>
                  <a:lnTo>
                    <a:pt x="71" y="12"/>
                  </a:lnTo>
                  <a:lnTo>
                    <a:pt x="75" y="26"/>
                  </a:lnTo>
                  <a:lnTo>
                    <a:pt x="78" y="40"/>
                  </a:lnTo>
                  <a:lnTo>
                    <a:pt x="78" y="57"/>
                  </a:lnTo>
                  <a:lnTo>
                    <a:pt x="78" y="71"/>
                  </a:lnTo>
                  <a:lnTo>
                    <a:pt x="75" y="85"/>
                  </a:lnTo>
                  <a:lnTo>
                    <a:pt x="73" y="101"/>
                  </a:lnTo>
                  <a:lnTo>
                    <a:pt x="71" y="118"/>
                  </a:lnTo>
                  <a:lnTo>
                    <a:pt x="68" y="132"/>
                  </a:lnTo>
                  <a:lnTo>
                    <a:pt x="66" y="146"/>
                  </a:lnTo>
                  <a:lnTo>
                    <a:pt x="61" y="160"/>
                  </a:lnTo>
                  <a:lnTo>
                    <a:pt x="59" y="177"/>
                  </a:lnTo>
                  <a:lnTo>
                    <a:pt x="56" y="193"/>
                  </a:lnTo>
                  <a:lnTo>
                    <a:pt x="56" y="207"/>
                  </a:lnTo>
                  <a:lnTo>
                    <a:pt x="54" y="224"/>
                  </a:lnTo>
                  <a:lnTo>
                    <a:pt x="56" y="238"/>
                  </a:lnTo>
                  <a:lnTo>
                    <a:pt x="49" y="287"/>
                  </a:lnTo>
                  <a:lnTo>
                    <a:pt x="45" y="335"/>
                  </a:lnTo>
                  <a:lnTo>
                    <a:pt x="40" y="384"/>
                  </a:lnTo>
                  <a:lnTo>
                    <a:pt x="38" y="436"/>
                  </a:lnTo>
                  <a:lnTo>
                    <a:pt x="33" y="485"/>
                  </a:lnTo>
                  <a:lnTo>
                    <a:pt x="33" y="537"/>
                  </a:lnTo>
                  <a:lnTo>
                    <a:pt x="33" y="587"/>
                  </a:lnTo>
                  <a:lnTo>
                    <a:pt x="33" y="636"/>
                  </a:lnTo>
                  <a:lnTo>
                    <a:pt x="33" y="685"/>
                  </a:lnTo>
                  <a:lnTo>
                    <a:pt x="35" y="735"/>
                  </a:lnTo>
                  <a:lnTo>
                    <a:pt x="35" y="784"/>
                  </a:lnTo>
                  <a:lnTo>
                    <a:pt x="38" y="836"/>
                  </a:lnTo>
                  <a:lnTo>
                    <a:pt x="40" y="886"/>
                  </a:lnTo>
                  <a:lnTo>
                    <a:pt x="42" y="935"/>
                  </a:lnTo>
                  <a:lnTo>
                    <a:pt x="45" y="985"/>
                  </a:lnTo>
                  <a:lnTo>
                    <a:pt x="47" y="1034"/>
                  </a:lnTo>
                  <a:lnTo>
                    <a:pt x="45" y="1039"/>
                  </a:lnTo>
                  <a:lnTo>
                    <a:pt x="42" y="1046"/>
                  </a:lnTo>
                  <a:lnTo>
                    <a:pt x="40" y="1051"/>
                  </a:lnTo>
                  <a:lnTo>
                    <a:pt x="38" y="1058"/>
                  </a:lnTo>
                  <a:lnTo>
                    <a:pt x="28" y="1046"/>
                  </a:lnTo>
                  <a:lnTo>
                    <a:pt x="21" y="1034"/>
                  </a:lnTo>
                  <a:lnTo>
                    <a:pt x="16" y="1022"/>
                  </a:lnTo>
                  <a:lnTo>
                    <a:pt x="12" y="1010"/>
                  </a:lnTo>
                  <a:lnTo>
                    <a:pt x="9" y="996"/>
                  </a:lnTo>
                  <a:lnTo>
                    <a:pt x="9" y="982"/>
                  </a:lnTo>
                  <a:lnTo>
                    <a:pt x="7" y="970"/>
                  </a:lnTo>
                  <a:lnTo>
                    <a:pt x="9" y="956"/>
                  </a:lnTo>
                  <a:lnTo>
                    <a:pt x="9" y="942"/>
                  </a:lnTo>
                  <a:lnTo>
                    <a:pt x="9" y="928"/>
                  </a:lnTo>
                  <a:lnTo>
                    <a:pt x="9" y="914"/>
                  </a:lnTo>
                  <a:lnTo>
                    <a:pt x="12" y="902"/>
                  </a:lnTo>
                  <a:lnTo>
                    <a:pt x="9" y="888"/>
                  </a:lnTo>
                  <a:lnTo>
                    <a:pt x="9" y="874"/>
                  </a:lnTo>
                  <a:lnTo>
                    <a:pt x="7" y="862"/>
                  </a:lnTo>
                  <a:lnTo>
                    <a:pt x="7" y="848"/>
                  </a:lnTo>
                  <a:lnTo>
                    <a:pt x="2" y="794"/>
                  </a:lnTo>
                  <a:lnTo>
                    <a:pt x="2" y="742"/>
                  </a:lnTo>
                  <a:lnTo>
                    <a:pt x="0" y="688"/>
                  </a:lnTo>
                  <a:lnTo>
                    <a:pt x="0" y="636"/>
                  </a:lnTo>
                  <a:lnTo>
                    <a:pt x="0" y="582"/>
                  </a:lnTo>
                  <a:lnTo>
                    <a:pt x="0" y="528"/>
                  </a:lnTo>
                  <a:lnTo>
                    <a:pt x="0" y="474"/>
                  </a:lnTo>
                  <a:lnTo>
                    <a:pt x="5" y="422"/>
                  </a:lnTo>
                  <a:lnTo>
                    <a:pt x="7" y="370"/>
                  </a:lnTo>
                  <a:lnTo>
                    <a:pt x="9" y="316"/>
                  </a:lnTo>
                  <a:lnTo>
                    <a:pt x="14" y="264"/>
                  </a:lnTo>
                  <a:lnTo>
                    <a:pt x="21" y="212"/>
                  </a:lnTo>
                  <a:lnTo>
                    <a:pt x="28" y="160"/>
                  </a:lnTo>
                  <a:lnTo>
                    <a:pt x="35" y="111"/>
                  </a:lnTo>
                  <a:lnTo>
                    <a:pt x="45" y="59"/>
                  </a:lnTo>
                  <a:lnTo>
                    <a:pt x="56" y="12"/>
                  </a:lnTo>
                  <a:lnTo>
                    <a:pt x="61" y="3"/>
                  </a:lnTo>
                  <a:lnTo>
                    <a:pt x="68" y="0"/>
                  </a:lnTo>
                  <a:lnTo>
                    <a:pt x="68" y="0"/>
                  </a:lnTo>
                  <a:close/>
                </a:path>
              </a:pathLst>
            </a:custGeom>
            <a:solidFill>
              <a:srgbClr val="6ECF91"/>
            </a:solidFill>
            <a:ln>
              <a:noFill/>
            </a:ln>
            <a:extLst/>
          </p:spPr>
          <p:txBody>
            <a:bodyPr/>
            <a:lstStyle/>
            <a:p>
              <a:pPr fontAlgn="auto">
                <a:spcBef>
                  <a:spcPts val="0"/>
                </a:spcBef>
                <a:spcAft>
                  <a:spcPts val="0"/>
                </a:spcAft>
                <a:defRPr/>
              </a:pPr>
              <a:endParaRPr lang="en-US">
                <a:latin typeface="+mn-lt"/>
              </a:endParaRPr>
            </a:p>
          </p:txBody>
        </p:sp>
        <p:sp>
          <p:nvSpPr>
            <p:cNvPr id="28" name="Freeform 66"/>
            <p:cNvSpPr>
              <a:spLocks/>
            </p:cNvSpPr>
            <p:nvPr/>
          </p:nvSpPr>
          <p:spPr bwMode="auto">
            <a:xfrm>
              <a:off x="5616576" y="3429793"/>
              <a:ext cx="182563" cy="134938"/>
            </a:xfrm>
            <a:custGeom>
              <a:avLst/>
              <a:gdLst>
                <a:gd name="T0" fmla="*/ 77 w 115"/>
                <a:gd name="T1" fmla="*/ 5 h 85"/>
                <a:gd name="T2" fmla="*/ 87 w 115"/>
                <a:gd name="T3" fmla="*/ 0 h 85"/>
                <a:gd name="T4" fmla="*/ 96 w 115"/>
                <a:gd name="T5" fmla="*/ 5 h 85"/>
                <a:gd name="T6" fmla="*/ 106 w 115"/>
                <a:gd name="T7" fmla="*/ 9 h 85"/>
                <a:gd name="T8" fmla="*/ 113 w 115"/>
                <a:gd name="T9" fmla="*/ 19 h 85"/>
                <a:gd name="T10" fmla="*/ 115 w 115"/>
                <a:gd name="T11" fmla="*/ 26 h 85"/>
                <a:gd name="T12" fmla="*/ 115 w 115"/>
                <a:gd name="T13" fmla="*/ 33 h 85"/>
                <a:gd name="T14" fmla="*/ 110 w 115"/>
                <a:gd name="T15" fmla="*/ 35 h 85"/>
                <a:gd name="T16" fmla="*/ 108 w 115"/>
                <a:gd name="T17" fmla="*/ 37 h 85"/>
                <a:gd name="T18" fmla="*/ 98 w 115"/>
                <a:gd name="T19" fmla="*/ 37 h 85"/>
                <a:gd name="T20" fmla="*/ 94 w 115"/>
                <a:gd name="T21" fmla="*/ 37 h 85"/>
                <a:gd name="T22" fmla="*/ 84 w 115"/>
                <a:gd name="T23" fmla="*/ 37 h 85"/>
                <a:gd name="T24" fmla="*/ 75 w 115"/>
                <a:gd name="T25" fmla="*/ 37 h 85"/>
                <a:gd name="T26" fmla="*/ 66 w 115"/>
                <a:gd name="T27" fmla="*/ 37 h 85"/>
                <a:gd name="T28" fmla="*/ 58 w 115"/>
                <a:gd name="T29" fmla="*/ 37 h 85"/>
                <a:gd name="T30" fmla="*/ 61 w 115"/>
                <a:gd name="T31" fmla="*/ 42 h 85"/>
                <a:gd name="T32" fmla="*/ 66 w 115"/>
                <a:gd name="T33" fmla="*/ 49 h 85"/>
                <a:gd name="T34" fmla="*/ 70 w 115"/>
                <a:gd name="T35" fmla="*/ 54 h 85"/>
                <a:gd name="T36" fmla="*/ 75 w 115"/>
                <a:gd name="T37" fmla="*/ 61 h 85"/>
                <a:gd name="T38" fmla="*/ 75 w 115"/>
                <a:gd name="T39" fmla="*/ 66 h 85"/>
                <a:gd name="T40" fmla="*/ 75 w 115"/>
                <a:gd name="T41" fmla="*/ 73 h 85"/>
                <a:gd name="T42" fmla="*/ 70 w 115"/>
                <a:gd name="T43" fmla="*/ 78 h 85"/>
                <a:gd name="T44" fmla="*/ 63 w 115"/>
                <a:gd name="T45" fmla="*/ 85 h 85"/>
                <a:gd name="T46" fmla="*/ 58 w 115"/>
                <a:gd name="T47" fmla="*/ 80 h 85"/>
                <a:gd name="T48" fmla="*/ 51 w 115"/>
                <a:gd name="T49" fmla="*/ 78 h 85"/>
                <a:gd name="T50" fmla="*/ 47 w 115"/>
                <a:gd name="T51" fmla="*/ 75 h 85"/>
                <a:gd name="T52" fmla="*/ 42 w 115"/>
                <a:gd name="T53" fmla="*/ 73 h 85"/>
                <a:gd name="T54" fmla="*/ 35 w 115"/>
                <a:gd name="T55" fmla="*/ 70 h 85"/>
                <a:gd name="T56" fmla="*/ 28 w 115"/>
                <a:gd name="T57" fmla="*/ 68 h 85"/>
                <a:gd name="T58" fmla="*/ 21 w 115"/>
                <a:gd name="T59" fmla="*/ 66 h 85"/>
                <a:gd name="T60" fmla="*/ 16 w 115"/>
                <a:gd name="T61" fmla="*/ 63 h 85"/>
                <a:gd name="T62" fmla="*/ 7 w 115"/>
                <a:gd name="T63" fmla="*/ 56 h 85"/>
                <a:gd name="T64" fmla="*/ 2 w 115"/>
                <a:gd name="T65" fmla="*/ 49 h 85"/>
                <a:gd name="T66" fmla="*/ 0 w 115"/>
                <a:gd name="T67" fmla="*/ 42 h 85"/>
                <a:gd name="T68" fmla="*/ 0 w 115"/>
                <a:gd name="T69" fmla="*/ 37 h 85"/>
                <a:gd name="T70" fmla="*/ 2 w 115"/>
                <a:gd name="T71" fmla="*/ 33 h 85"/>
                <a:gd name="T72" fmla="*/ 9 w 115"/>
                <a:gd name="T73" fmla="*/ 26 h 85"/>
                <a:gd name="T74" fmla="*/ 11 w 115"/>
                <a:gd name="T75" fmla="*/ 28 h 85"/>
                <a:gd name="T76" fmla="*/ 18 w 115"/>
                <a:gd name="T77" fmla="*/ 33 h 85"/>
                <a:gd name="T78" fmla="*/ 23 w 115"/>
                <a:gd name="T79" fmla="*/ 35 h 85"/>
                <a:gd name="T80" fmla="*/ 28 w 115"/>
                <a:gd name="T81" fmla="*/ 37 h 85"/>
                <a:gd name="T82" fmla="*/ 28 w 115"/>
                <a:gd name="T83" fmla="*/ 28 h 85"/>
                <a:gd name="T84" fmla="*/ 30 w 115"/>
                <a:gd name="T85" fmla="*/ 21 h 85"/>
                <a:gd name="T86" fmla="*/ 35 w 115"/>
                <a:gd name="T87" fmla="*/ 16 h 85"/>
                <a:gd name="T88" fmla="*/ 44 w 115"/>
                <a:gd name="T89" fmla="*/ 12 h 85"/>
                <a:gd name="T90" fmla="*/ 51 w 115"/>
                <a:gd name="T91" fmla="*/ 9 h 85"/>
                <a:gd name="T92" fmla="*/ 58 w 115"/>
                <a:gd name="T93" fmla="*/ 7 h 85"/>
                <a:gd name="T94" fmla="*/ 68 w 115"/>
                <a:gd name="T95" fmla="*/ 5 h 85"/>
                <a:gd name="T96" fmla="*/ 77 w 115"/>
                <a:gd name="T97" fmla="*/ 5 h 85"/>
                <a:gd name="T98" fmla="*/ 77 w 115"/>
                <a:gd name="T9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85">
                  <a:moveTo>
                    <a:pt x="77" y="5"/>
                  </a:moveTo>
                  <a:lnTo>
                    <a:pt x="87" y="0"/>
                  </a:lnTo>
                  <a:lnTo>
                    <a:pt x="96" y="5"/>
                  </a:lnTo>
                  <a:lnTo>
                    <a:pt x="106" y="9"/>
                  </a:lnTo>
                  <a:lnTo>
                    <a:pt x="113" y="19"/>
                  </a:lnTo>
                  <a:lnTo>
                    <a:pt x="115" y="26"/>
                  </a:lnTo>
                  <a:lnTo>
                    <a:pt x="115" y="33"/>
                  </a:lnTo>
                  <a:lnTo>
                    <a:pt x="110" y="35"/>
                  </a:lnTo>
                  <a:lnTo>
                    <a:pt x="108" y="37"/>
                  </a:lnTo>
                  <a:lnTo>
                    <a:pt x="98" y="37"/>
                  </a:lnTo>
                  <a:lnTo>
                    <a:pt x="94" y="37"/>
                  </a:lnTo>
                  <a:lnTo>
                    <a:pt x="84" y="37"/>
                  </a:lnTo>
                  <a:lnTo>
                    <a:pt x="75" y="37"/>
                  </a:lnTo>
                  <a:lnTo>
                    <a:pt x="66" y="37"/>
                  </a:lnTo>
                  <a:lnTo>
                    <a:pt x="58" y="37"/>
                  </a:lnTo>
                  <a:lnTo>
                    <a:pt x="61" y="42"/>
                  </a:lnTo>
                  <a:lnTo>
                    <a:pt x="66" y="49"/>
                  </a:lnTo>
                  <a:lnTo>
                    <a:pt x="70" y="54"/>
                  </a:lnTo>
                  <a:lnTo>
                    <a:pt x="75" y="61"/>
                  </a:lnTo>
                  <a:lnTo>
                    <a:pt x="75" y="66"/>
                  </a:lnTo>
                  <a:lnTo>
                    <a:pt x="75" y="73"/>
                  </a:lnTo>
                  <a:lnTo>
                    <a:pt x="70" y="78"/>
                  </a:lnTo>
                  <a:lnTo>
                    <a:pt x="63" y="85"/>
                  </a:lnTo>
                  <a:lnTo>
                    <a:pt x="58" y="80"/>
                  </a:lnTo>
                  <a:lnTo>
                    <a:pt x="51" y="78"/>
                  </a:lnTo>
                  <a:lnTo>
                    <a:pt x="47" y="75"/>
                  </a:lnTo>
                  <a:lnTo>
                    <a:pt x="42" y="73"/>
                  </a:lnTo>
                  <a:lnTo>
                    <a:pt x="35" y="70"/>
                  </a:lnTo>
                  <a:lnTo>
                    <a:pt x="28" y="68"/>
                  </a:lnTo>
                  <a:lnTo>
                    <a:pt x="21" y="66"/>
                  </a:lnTo>
                  <a:lnTo>
                    <a:pt x="16" y="63"/>
                  </a:lnTo>
                  <a:lnTo>
                    <a:pt x="7" y="56"/>
                  </a:lnTo>
                  <a:lnTo>
                    <a:pt x="2" y="49"/>
                  </a:lnTo>
                  <a:lnTo>
                    <a:pt x="0" y="42"/>
                  </a:lnTo>
                  <a:lnTo>
                    <a:pt x="0" y="37"/>
                  </a:lnTo>
                  <a:lnTo>
                    <a:pt x="2" y="33"/>
                  </a:lnTo>
                  <a:lnTo>
                    <a:pt x="9" y="26"/>
                  </a:lnTo>
                  <a:lnTo>
                    <a:pt x="11" y="28"/>
                  </a:lnTo>
                  <a:lnTo>
                    <a:pt x="18" y="33"/>
                  </a:lnTo>
                  <a:lnTo>
                    <a:pt x="23" y="35"/>
                  </a:lnTo>
                  <a:lnTo>
                    <a:pt x="28" y="37"/>
                  </a:lnTo>
                  <a:lnTo>
                    <a:pt x="28" y="28"/>
                  </a:lnTo>
                  <a:lnTo>
                    <a:pt x="30" y="21"/>
                  </a:lnTo>
                  <a:lnTo>
                    <a:pt x="35" y="16"/>
                  </a:lnTo>
                  <a:lnTo>
                    <a:pt x="44" y="12"/>
                  </a:lnTo>
                  <a:lnTo>
                    <a:pt x="51" y="9"/>
                  </a:lnTo>
                  <a:lnTo>
                    <a:pt x="58" y="7"/>
                  </a:lnTo>
                  <a:lnTo>
                    <a:pt x="68" y="5"/>
                  </a:lnTo>
                  <a:lnTo>
                    <a:pt x="77" y="5"/>
                  </a:lnTo>
                  <a:lnTo>
                    <a:pt x="77" y="5"/>
                  </a:lnTo>
                  <a:close/>
                </a:path>
              </a:pathLst>
            </a:custGeom>
            <a:solidFill>
              <a:srgbClr val="CCA6FF"/>
            </a:solidFill>
            <a:ln>
              <a:noFill/>
            </a:ln>
            <a:extLst/>
          </p:spPr>
          <p:txBody>
            <a:bodyPr/>
            <a:lstStyle/>
            <a:p>
              <a:pPr fontAlgn="auto">
                <a:spcBef>
                  <a:spcPts val="0"/>
                </a:spcBef>
                <a:spcAft>
                  <a:spcPts val="0"/>
                </a:spcAft>
                <a:defRPr/>
              </a:pPr>
              <a:endParaRPr lang="en-US">
                <a:latin typeface="+mn-lt"/>
              </a:endParaRPr>
            </a:p>
          </p:txBody>
        </p:sp>
        <p:sp>
          <p:nvSpPr>
            <p:cNvPr id="29" name="Freeform 74"/>
            <p:cNvSpPr>
              <a:spLocks/>
            </p:cNvSpPr>
            <p:nvPr/>
          </p:nvSpPr>
          <p:spPr bwMode="auto">
            <a:xfrm>
              <a:off x="4740276" y="1178718"/>
              <a:ext cx="1312863" cy="1023938"/>
            </a:xfrm>
            <a:custGeom>
              <a:avLst/>
              <a:gdLst>
                <a:gd name="T0" fmla="*/ 90 w 827"/>
                <a:gd name="T1" fmla="*/ 448 h 645"/>
                <a:gd name="T2" fmla="*/ 116 w 827"/>
                <a:gd name="T3" fmla="*/ 400 h 645"/>
                <a:gd name="T4" fmla="*/ 149 w 827"/>
                <a:gd name="T5" fmla="*/ 375 h 645"/>
                <a:gd name="T6" fmla="*/ 168 w 827"/>
                <a:gd name="T7" fmla="*/ 325 h 645"/>
                <a:gd name="T8" fmla="*/ 189 w 827"/>
                <a:gd name="T9" fmla="*/ 280 h 645"/>
                <a:gd name="T10" fmla="*/ 238 w 827"/>
                <a:gd name="T11" fmla="*/ 250 h 645"/>
                <a:gd name="T12" fmla="*/ 276 w 827"/>
                <a:gd name="T13" fmla="*/ 212 h 645"/>
                <a:gd name="T14" fmla="*/ 328 w 827"/>
                <a:gd name="T15" fmla="*/ 226 h 645"/>
                <a:gd name="T16" fmla="*/ 382 w 827"/>
                <a:gd name="T17" fmla="*/ 196 h 645"/>
                <a:gd name="T18" fmla="*/ 422 w 827"/>
                <a:gd name="T19" fmla="*/ 224 h 645"/>
                <a:gd name="T20" fmla="*/ 474 w 827"/>
                <a:gd name="T21" fmla="*/ 214 h 645"/>
                <a:gd name="T22" fmla="*/ 500 w 827"/>
                <a:gd name="T23" fmla="*/ 238 h 645"/>
                <a:gd name="T24" fmla="*/ 549 w 827"/>
                <a:gd name="T25" fmla="*/ 245 h 645"/>
                <a:gd name="T26" fmla="*/ 582 w 827"/>
                <a:gd name="T27" fmla="*/ 276 h 645"/>
                <a:gd name="T28" fmla="*/ 625 w 827"/>
                <a:gd name="T29" fmla="*/ 290 h 645"/>
                <a:gd name="T30" fmla="*/ 629 w 827"/>
                <a:gd name="T31" fmla="*/ 330 h 645"/>
                <a:gd name="T32" fmla="*/ 665 w 827"/>
                <a:gd name="T33" fmla="*/ 358 h 645"/>
                <a:gd name="T34" fmla="*/ 674 w 827"/>
                <a:gd name="T35" fmla="*/ 407 h 645"/>
                <a:gd name="T36" fmla="*/ 683 w 827"/>
                <a:gd name="T37" fmla="*/ 459 h 645"/>
                <a:gd name="T38" fmla="*/ 693 w 827"/>
                <a:gd name="T39" fmla="*/ 506 h 645"/>
                <a:gd name="T40" fmla="*/ 709 w 827"/>
                <a:gd name="T41" fmla="*/ 546 h 645"/>
                <a:gd name="T42" fmla="*/ 693 w 827"/>
                <a:gd name="T43" fmla="*/ 601 h 645"/>
                <a:gd name="T44" fmla="*/ 714 w 827"/>
                <a:gd name="T45" fmla="*/ 634 h 645"/>
                <a:gd name="T46" fmla="*/ 759 w 827"/>
                <a:gd name="T47" fmla="*/ 645 h 645"/>
                <a:gd name="T48" fmla="*/ 775 w 827"/>
                <a:gd name="T49" fmla="*/ 608 h 645"/>
                <a:gd name="T50" fmla="*/ 780 w 827"/>
                <a:gd name="T51" fmla="*/ 558 h 645"/>
                <a:gd name="T52" fmla="*/ 822 w 827"/>
                <a:gd name="T53" fmla="*/ 513 h 645"/>
                <a:gd name="T54" fmla="*/ 792 w 827"/>
                <a:gd name="T55" fmla="*/ 450 h 645"/>
                <a:gd name="T56" fmla="*/ 818 w 827"/>
                <a:gd name="T57" fmla="*/ 405 h 645"/>
                <a:gd name="T58" fmla="*/ 804 w 827"/>
                <a:gd name="T59" fmla="*/ 346 h 645"/>
                <a:gd name="T60" fmla="*/ 785 w 827"/>
                <a:gd name="T61" fmla="*/ 306 h 645"/>
                <a:gd name="T62" fmla="*/ 789 w 827"/>
                <a:gd name="T63" fmla="*/ 247 h 645"/>
                <a:gd name="T64" fmla="*/ 756 w 827"/>
                <a:gd name="T65" fmla="*/ 191 h 645"/>
                <a:gd name="T66" fmla="*/ 738 w 827"/>
                <a:gd name="T67" fmla="*/ 146 h 645"/>
                <a:gd name="T68" fmla="*/ 702 w 827"/>
                <a:gd name="T69" fmla="*/ 118 h 645"/>
                <a:gd name="T70" fmla="*/ 688 w 827"/>
                <a:gd name="T71" fmla="*/ 82 h 645"/>
                <a:gd name="T72" fmla="*/ 625 w 827"/>
                <a:gd name="T73" fmla="*/ 64 h 645"/>
                <a:gd name="T74" fmla="*/ 563 w 827"/>
                <a:gd name="T75" fmla="*/ 17 h 645"/>
                <a:gd name="T76" fmla="*/ 509 w 827"/>
                <a:gd name="T77" fmla="*/ 38 h 645"/>
                <a:gd name="T78" fmla="*/ 460 w 827"/>
                <a:gd name="T79" fmla="*/ 7 h 645"/>
                <a:gd name="T80" fmla="*/ 410 w 827"/>
                <a:gd name="T81" fmla="*/ 17 h 645"/>
                <a:gd name="T82" fmla="*/ 351 w 827"/>
                <a:gd name="T83" fmla="*/ 12 h 645"/>
                <a:gd name="T84" fmla="*/ 292 w 827"/>
                <a:gd name="T85" fmla="*/ 21 h 645"/>
                <a:gd name="T86" fmla="*/ 248 w 827"/>
                <a:gd name="T87" fmla="*/ 57 h 645"/>
                <a:gd name="T88" fmla="*/ 189 w 827"/>
                <a:gd name="T89" fmla="*/ 57 h 645"/>
                <a:gd name="T90" fmla="*/ 175 w 827"/>
                <a:gd name="T91" fmla="*/ 106 h 645"/>
                <a:gd name="T92" fmla="*/ 121 w 827"/>
                <a:gd name="T93" fmla="*/ 120 h 645"/>
                <a:gd name="T94" fmla="*/ 109 w 827"/>
                <a:gd name="T95" fmla="*/ 163 h 645"/>
                <a:gd name="T96" fmla="*/ 76 w 827"/>
                <a:gd name="T97" fmla="*/ 186 h 645"/>
                <a:gd name="T98" fmla="*/ 26 w 827"/>
                <a:gd name="T99" fmla="*/ 212 h 645"/>
                <a:gd name="T100" fmla="*/ 40 w 827"/>
                <a:gd name="T101" fmla="*/ 261 h 645"/>
                <a:gd name="T102" fmla="*/ 5 w 827"/>
                <a:gd name="T103" fmla="*/ 316 h 645"/>
                <a:gd name="T104" fmla="*/ 19 w 827"/>
                <a:gd name="T105" fmla="*/ 358 h 645"/>
                <a:gd name="T106" fmla="*/ 29 w 827"/>
                <a:gd name="T107" fmla="*/ 407 h 645"/>
                <a:gd name="T108" fmla="*/ 55 w 827"/>
                <a:gd name="T109" fmla="*/ 45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7" h="645">
                  <a:moveTo>
                    <a:pt x="55" y="459"/>
                  </a:moveTo>
                  <a:lnTo>
                    <a:pt x="57" y="459"/>
                  </a:lnTo>
                  <a:lnTo>
                    <a:pt x="66" y="457"/>
                  </a:lnTo>
                  <a:lnTo>
                    <a:pt x="71" y="455"/>
                  </a:lnTo>
                  <a:lnTo>
                    <a:pt x="76" y="452"/>
                  </a:lnTo>
                  <a:lnTo>
                    <a:pt x="83" y="450"/>
                  </a:lnTo>
                  <a:lnTo>
                    <a:pt x="90" y="448"/>
                  </a:lnTo>
                  <a:lnTo>
                    <a:pt x="97" y="443"/>
                  </a:lnTo>
                  <a:lnTo>
                    <a:pt x="102" y="440"/>
                  </a:lnTo>
                  <a:lnTo>
                    <a:pt x="106" y="436"/>
                  </a:lnTo>
                  <a:lnTo>
                    <a:pt x="111" y="431"/>
                  </a:lnTo>
                  <a:lnTo>
                    <a:pt x="118" y="422"/>
                  </a:lnTo>
                  <a:lnTo>
                    <a:pt x="118" y="412"/>
                  </a:lnTo>
                  <a:lnTo>
                    <a:pt x="116" y="400"/>
                  </a:lnTo>
                  <a:lnTo>
                    <a:pt x="116" y="393"/>
                  </a:lnTo>
                  <a:lnTo>
                    <a:pt x="118" y="386"/>
                  </a:lnTo>
                  <a:lnTo>
                    <a:pt x="123" y="384"/>
                  </a:lnTo>
                  <a:lnTo>
                    <a:pt x="130" y="382"/>
                  </a:lnTo>
                  <a:lnTo>
                    <a:pt x="137" y="379"/>
                  </a:lnTo>
                  <a:lnTo>
                    <a:pt x="142" y="375"/>
                  </a:lnTo>
                  <a:lnTo>
                    <a:pt x="149" y="375"/>
                  </a:lnTo>
                  <a:lnTo>
                    <a:pt x="154" y="370"/>
                  </a:lnTo>
                  <a:lnTo>
                    <a:pt x="158" y="365"/>
                  </a:lnTo>
                  <a:lnTo>
                    <a:pt x="161" y="358"/>
                  </a:lnTo>
                  <a:lnTo>
                    <a:pt x="165" y="351"/>
                  </a:lnTo>
                  <a:lnTo>
                    <a:pt x="168" y="342"/>
                  </a:lnTo>
                  <a:lnTo>
                    <a:pt x="168" y="334"/>
                  </a:lnTo>
                  <a:lnTo>
                    <a:pt x="168" y="325"/>
                  </a:lnTo>
                  <a:lnTo>
                    <a:pt x="168" y="318"/>
                  </a:lnTo>
                  <a:lnTo>
                    <a:pt x="165" y="309"/>
                  </a:lnTo>
                  <a:lnTo>
                    <a:pt x="168" y="302"/>
                  </a:lnTo>
                  <a:lnTo>
                    <a:pt x="170" y="294"/>
                  </a:lnTo>
                  <a:lnTo>
                    <a:pt x="177" y="290"/>
                  </a:lnTo>
                  <a:lnTo>
                    <a:pt x="182" y="283"/>
                  </a:lnTo>
                  <a:lnTo>
                    <a:pt x="189" y="280"/>
                  </a:lnTo>
                  <a:lnTo>
                    <a:pt x="196" y="278"/>
                  </a:lnTo>
                  <a:lnTo>
                    <a:pt x="203" y="278"/>
                  </a:lnTo>
                  <a:lnTo>
                    <a:pt x="210" y="276"/>
                  </a:lnTo>
                  <a:lnTo>
                    <a:pt x="217" y="271"/>
                  </a:lnTo>
                  <a:lnTo>
                    <a:pt x="224" y="264"/>
                  </a:lnTo>
                  <a:lnTo>
                    <a:pt x="231" y="259"/>
                  </a:lnTo>
                  <a:lnTo>
                    <a:pt x="238" y="250"/>
                  </a:lnTo>
                  <a:lnTo>
                    <a:pt x="243" y="240"/>
                  </a:lnTo>
                  <a:lnTo>
                    <a:pt x="248" y="231"/>
                  </a:lnTo>
                  <a:lnTo>
                    <a:pt x="250" y="224"/>
                  </a:lnTo>
                  <a:lnTo>
                    <a:pt x="252" y="217"/>
                  </a:lnTo>
                  <a:lnTo>
                    <a:pt x="257" y="212"/>
                  </a:lnTo>
                  <a:lnTo>
                    <a:pt x="267" y="212"/>
                  </a:lnTo>
                  <a:lnTo>
                    <a:pt x="276" y="212"/>
                  </a:lnTo>
                  <a:lnTo>
                    <a:pt x="285" y="212"/>
                  </a:lnTo>
                  <a:lnTo>
                    <a:pt x="295" y="214"/>
                  </a:lnTo>
                  <a:lnTo>
                    <a:pt x="304" y="219"/>
                  </a:lnTo>
                  <a:lnTo>
                    <a:pt x="311" y="224"/>
                  </a:lnTo>
                  <a:lnTo>
                    <a:pt x="316" y="224"/>
                  </a:lnTo>
                  <a:lnTo>
                    <a:pt x="321" y="226"/>
                  </a:lnTo>
                  <a:lnTo>
                    <a:pt x="328" y="226"/>
                  </a:lnTo>
                  <a:lnTo>
                    <a:pt x="335" y="224"/>
                  </a:lnTo>
                  <a:lnTo>
                    <a:pt x="342" y="221"/>
                  </a:lnTo>
                  <a:lnTo>
                    <a:pt x="351" y="217"/>
                  </a:lnTo>
                  <a:lnTo>
                    <a:pt x="358" y="210"/>
                  </a:lnTo>
                  <a:lnTo>
                    <a:pt x="368" y="205"/>
                  </a:lnTo>
                  <a:lnTo>
                    <a:pt x="373" y="198"/>
                  </a:lnTo>
                  <a:lnTo>
                    <a:pt x="382" y="196"/>
                  </a:lnTo>
                  <a:lnTo>
                    <a:pt x="389" y="196"/>
                  </a:lnTo>
                  <a:lnTo>
                    <a:pt x="396" y="198"/>
                  </a:lnTo>
                  <a:lnTo>
                    <a:pt x="403" y="200"/>
                  </a:lnTo>
                  <a:lnTo>
                    <a:pt x="410" y="205"/>
                  </a:lnTo>
                  <a:lnTo>
                    <a:pt x="415" y="212"/>
                  </a:lnTo>
                  <a:lnTo>
                    <a:pt x="417" y="219"/>
                  </a:lnTo>
                  <a:lnTo>
                    <a:pt x="422" y="224"/>
                  </a:lnTo>
                  <a:lnTo>
                    <a:pt x="431" y="224"/>
                  </a:lnTo>
                  <a:lnTo>
                    <a:pt x="434" y="224"/>
                  </a:lnTo>
                  <a:lnTo>
                    <a:pt x="441" y="224"/>
                  </a:lnTo>
                  <a:lnTo>
                    <a:pt x="446" y="224"/>
                  </a:lnTo>
                  <a:lnTo>
                    <a:pt x="453" y="221"/>
                  </a:lnTo>
                  <a:lnTo>
                    <a:pt x="464" y="217"/>
                  </a:lnTo>
                  <a:lnTo>
                    <a:pt x="474" y="214"/>
                  </a:lnTo>
                  <a:lnTo>
                    <a:pt x="483" y="212"/>
                  </a:lnTo>
                  <a:lnTo>
                    <a:pt x="490" y="210"/>
                  </a:lnTo>
                  <a:lnTo>
                    <a:pt x="493" y="212"/>
                  </a:lnTo>
                  <a:lnTo>
                    <a:pt x="493" y="219"/>
                  </a:lnTo>
                  <a:lnTo>
                    <a:pt x="493" y="224"/>
                  </a:lnTo>
                  <a:lnTo>
                    <a:pt x="495" y="231"/>
                  </a:lnTo>
                  <a:lnTo>
                    <a:pt x="500" y="238"/>
                  </a:lnTo>
                  <a:lnTo>
                    <a:pt x="507" y="247"/>
                  </a:lnTo>
                  <a:lnTo>
                    <a:pt x="512" y="252"/>
                  </a:lnTo>
                  <a:lnTo>
                    <a:pt x="519" y="254"/>
                  </a:lnTo>
                  <a:lnTo>
                    <a:pt x="526" y="252"/>
                  </a:lnTo>
                  <a:lnTo>
                    <a:pt x="535" y="252"/>
                  </a:lnTo>
                  <a:lnTo>
                    <a:pt x="542" y="247"/>
                  </a:lnTo>
                  <a:lnTo>
                    <a:pt x="549" y="245"/>
                  </a:lnTo>
                  <a:lnTo>
                    <a:pt x="556" y="245"/>
                  </a:lnTo>
                  <a:lnTo>
                    <a:pt x="563" y="247"/>
                  </a:lnTo>
                  <a:lnTo>
                    <a:pt x="568" y="250"/>
                  </a:lnTo>
                  <a:lnTo>
                    <a:pt x="573" y="254"/>
                  </a:lnTo>
                  <a:lnTo>
                    <a:pt x="575" y="261"/>
                  </a:lnTo>
                  <a:lnTo>
                    <a:pt x="580" y="269"/>
                  </a:lnTo>
                  <a:lnTo>
                    <a:pt x="582" y="276"/>
                  </a:lnTo>
                  <a:lnTo>
                    <a:pt x="587" y="280"/>
                  </a:lnTo>
                  <a:lnTo>
                    <a:pt x="592" y="285"/>
                  </a:lnTo>
                  <a:lnTo>
                    <a:pt x="599" y="287"/>
                  </a:lnTo>
                  <a:lnTo>
                    <a:pt x="606" y="285"/>
                  </a:lnTo>
                  <a:lnTo>
                    <a:pt x="613" y="285"/>
                  </a:lnTo>
                  <a:lnTo>
                    <a:pt x="618" y="285"/>
                  </a:lnTo>
                  <a:lnTo>
                    <a:pt x="625" y="290"/>
                  </a:lnTo>
                  <a:lnTo>
                    <a:pt x="625" y="292"/>
                  </a:lnTo>
                  <a:lnTo>
                    <a:pt x="629" y="297"/>
                  </a:lnTo>
                  <a:lnTo>
                    <a:pt x="629" y="304"/>
                  </a:lnTo>
                  <a:lnTo>
                    <a:pt x="632" y="311"/>
                  </a:lnTo>
                  <a:lnTo>
                    <a:pt x="629" y="318"/>
                  </a:lnTo>
                  <a:lnTo>
                    <a:pt x="629" y="325"/>
                  </a:lnTo>
                  <a:lnTo>
                    <a:pt x="629" y="330"/>
                  </a:lnTo>
                  <a:lnTo>
                    <a:pt x="632" y="337"/>
                  </a:lnTo>
                  <a:lnTo>
                    <a:pt x="634" y="342"/>
                  </a:lnTo>
                  <a:lnTo>
                    <a:pt x="639" y="344"/>
                  </a:lnTo>
                  <a:lnTo>
                    <a:pt x="643" y="349"/>
                  </a:lnTo>
                  <a:lnTo>
                    <a:pt x="650" y="351"/>
                  </a:lnTo>
                  <a:lnTo>
                    <a:pt x="658" y="353"/>
                  </a:lnTo>
                  <a:lnTo>
                    <a:pt x="665" y="358"/>
                  </a:lnTo>
                  <a:lnTo>
                    <a:pt x="672" y="363"/>
                  </a:lnTo>
                  <a:lnTo>
                    <a:pt x="679" y="370"/>
                  </a:lnTo>
                  <a:lnTo>
                    <a:pt x="683" y="375"/>
                  </a:lnTo>
                  <a:lnTo>
                    <a:pt x="686" y="382"/>
                  </a:lnTo>
                  <a:lnTo>
                    <a:pt x="683" y="391"/>
                  </a:lnTo>
                  <a:lnTo>
                    <a:pt x="679" y="398"/>
                  </a:lnTo>
                  <a:lnTo>
                    <a:pt x="674" y="407"/>
                  </a:lnTo>
                  <a:lnTo>
                    <a:pt x="669" y="415"/>
                  </a:lnTo>
                  <a:lnTo>
                    <a:pt x="667" y="422"/>
                  </a:lnTo>
                  <a:lnTo>
                    <a:pt x="669" y="431"/>
                  </a:lnTo>
                  <a:lnTo>
                    <a:pt x="672" y="438"/>
                  </a:lnTo>
                  <a:lnTo>
                    <a:pt x="674" y="448"/>
                  </a:lnTo>
                  <a:lnTo>
                    <a:pt x="679" y="452"/>
                  </a:lnTo>
                  <a:lnTo>
                    <a:pt x="683" y="459"/>
                  </a:lnTo>
                  <a:lnTo>
                    <a:pt x="688" y="464"/>
                  </a:lnTo>
                  <a:lnTo>
                    <a:pt x="691" y="471"/>
                  </a:lnTo>
                  <a:lnTo>
                    <a:pt x="693" y="476"/>
                  </a:lnTo>
                  <a:lnTo>
                    <a:pt x="695" y="483"/>
                  </a:lnTo>
                  <a:lnTo>
                    <a:pt x="695" y="490"/>
                  </a:lnTo>
                  <a:lnTo>
                    <a:pt x="695" y="497"/>
                  </a:lnTo>
                  <a:lnTo>
                    <a:pt x="693" y="506"/>
                  </a:lnTo>
                  <a:lnTo>
                    <a:pt x="693" y="516"/>
                  </a:lnTo>
                  <a:lnTo>
                    <a:pt x="691" y="523"/>
                  </a:lnTo>
                  <a:lnTo>
                    <a:pt x="693" y="530"/>
                  </a:lnTo>
                  <a:lnTo>
                    <a:pt x="695" y="535"/>
                  </a:lnTo>
                  <a:lnTo>
                    <a:pt x="700" y="539"/>
                  </a:lnTo>
                  <a:lnTo>
                    <a:pt x="705" y="542"/>
                  </a:lnTo>
                  <a:lnTo>
                    <a:pt x="709" y="546"/>
                  </a:lnTo>
                  <a:lnTo>
                    <a:pt x="712" y="554"/>
                  </a:lnTo>
                  <a:lnTo>
                    <a:pt x="712" y="563"/>
                  </a:lnTo>
                  <a:lnTo>
                    <a:pt x="707" y="570"/>
                  </a:lnTo>
                  <a:lnTo>
                    <a:pt x="702" y="579"/>
                  </a:lnTo>
                  <a:lnTo>
                    <a:pt x="700" y="586"/>
                  </a:lnTo>
                  <a:lnTo>
                    <a:pt x="698" y="594"/>
                  </a:lnTo>
                  <a:lnTo>
                    <a:pt x="693" y="601"/>
                  </a:lnTo>
                  <a:lnTo>
                    <a:pt x="691" y="608"/>
                  </a:lnTo>
                  <a:lnTo>
                    <a:pt x="691" y="615"/>
                  </a:lnTo>
                  <a:lnTo>
                    <a:pt x="695" y="619"/>
                  </a:lnTo>
                  <a:lnTo>
                    <a:pt x="698" y="622"/>
                  </a:lnTo>
                  <a:lnTo>
                    <a:pt x="702" y="627"/>
                  </a:lnTo>
                  <a:lnTo>
                    <a:pt x="707" y="629"/>
                  </a:lnTo>
                  <a:lnTo>
                    <a:pt x="714" y="634"/>
                  </a:lnTo>
                  <a:lnTo>
                    <a:pt x="719" y="636"/>
                  </a:lnTo>
                  <a:lnTo>
                    <a:pt x="726" y="641"/>
                  </a:lnTo>
                  <a:lnTo>
                    <a:pt x="733" y="643"/>
                  </a:lnTo>
                  <a:lnTo>
                    <a:pt x="740" y="645"/>
                  </a:lnTo>
                  <a:lnTo>
                    <a:pt x="747" y="645"/>
                  </a:lnTo>
                  <a:lnTo>
                    <a:pt x="752" y="645"/>
                  </a:lnTo>
                  <a:lnTo>
                    <a:pt x="759" y="645"/>
                  </a:lnTo>
                  <a:lnTo>
                    <a:pt x="766" y="645"/>
                  </a:lnTo>
                  <a:lnTo>
                    <a:pt x="768" y="643"/>
                  </a:lnTo>
                  <a:lnTo>
                    <a:pt x="773" y="638"/>
                  </a:lnTo>
                  <a:lnTo>
                    <a:pt x="775" y="631"/>
                  </a:lnTo>
                  <a:lnTo>
                    <a:pt x="775" y="627"/>
                  </a:lnTo>
                  <a:lnTo>
                    <a:pt x="775" y="617"/>
                  </a:lnTo>
                  <a:lnTo>
                    <a:pt x="775" y="608"/>
                  </a:lnTo>
                  <a:lnTo>
                    <a:pt x="775" y="601"/>
                  </a:lnTo>
                  <a:lnTo>
                    <a:pt x="775" y="594"/>
                  </a:lnTo>
                  <a:lnTo>
                    <a:pt x="775" y="586"/>
                  </a:lnTo>
                  <a:lnTo>
                    <a:pt x="775" y="579"/>
                  </a:lnTo>
                  <a:lnTo>
                    <a:pt x="778" y="575"/>
                  </a:lnTo>
                  <a:lnTo>
                    <a:pt x="778" y="570"/>
                  </a:lnTo>
                  <a:lnTo>
                    <a:pt x="780" y="558"/>
                  </a:lnTo>
                  <a:lnTo>
                    <a:pt x="782" y="551"/>
                  </a:lnTo>
                  <a:lnTo>
                    <a:pt x="789" y="544"/>
                  </a:lnTo>
                  <a:lnTo>
                    <a:pt x="797" y="539"/>
                  </a:lnTo>
                  <a:lnTo>
                    <a:pt x="804" y="535"/>
                  </a:lnTo>
                  <a:lnTo>
                    <a:pt x="811" y="528"/>
                  </a:lnTo>
                  <a:lnTo>
                    <a:pt x="818" y="521"/>
                  </a:lnTo>
                  <a:lnTo>
                    <a:pt x="822" y="513"/>
                  </a:lnTo>
                  <a:lnTo>
                    <a:pt x="825" y="504"/>
                  </a:lnTo>
                  <a:lnTo>
                    <a:pt x="825" y="497"/>
                  </a:lnTo>
                  <a:lnTo>
                    <a:pt x="820" y="485"/>
                  </a:lnTo>
                  <a:lnTo>
                    <a:pt x="815" y="476"/>
                  </a:lnTo>
                  <a:lnTo>
                    <a:pt x="806" y="464"/>
                  </a:lnTo>
                  <a:lnTo>
                    <a:pt x="799" y="457"/>
                  </a:lnTo>
                  <a:lnTo>
                    <a:pt x="792" y="450"/>
                  </a:lnTo>
                  <a:lnTo>
                    <a:pt x="792" y="445"/>
                  </a:lnTo>
                  <a:lnTo>
                    <a:pt x="789" y="438"/>
                  </a:lnTo>
                  <a:lnTo>
                    <a:pt x="789" y="433"/>
                  </a:lnTo>
                  <a:lnTo>
                    <a:pt x="792" y="429"/>
                  </a:lnTo>
                  <a:lnTo>
                    <a:pt x="801" y="422"/>
                  </a:lnTo>
                  <a:lnTo>
                    <a:pt x="808" y="415"/>
                  </a:lnTo>
                  <a:lnTo>
                    <a:pt x="818" y="405"/>
                  </a:lnTo>
                  <a:lnTo>
                    <a:pt x="822" y="396"/>
                  </a:lnTo>
                  <a:lnTo>
                    <a:pt x="827" y="389"/>
                  </a:lnTo>
                  <a:lnTo>
                    <a:pt x="827" y="379"/>
                  </a:lnTo>
                  <a:lnTo>
                    <a:pt x="827" y="370"/>
                  </a:lnTo>
                  <a:lnTo>
                    <a:pt x="822" y="360"/>
                  </a:lnTo>
                  <a:lnTo>
                    <a:pt x="815" y="353"/>
                  </a:lnTo>
                  <a:lnTo>
                    <a:pt x="804" y="346"/>
                  </a:lnTo>
                  <a:lnTo>
                    <a:pt x="792" y="342"/>
                  </a:lnTo>
                  <a:lnTo>
                    <a:pt x="785" y="334"/>
                  </a:lnTo>
                  <a:lnTo>
                    <a:pt x="780" y="330"/>
                  </a:lnTo>
                  <a:lnTo>
                    <a:pt x="775" y="325"/>
                  </a:lnTo>
                  <a:lnTo>
                    <a:pt x="775" y="320"/>
                  </a:lnTo>
                  <a:lnTo>
                    <a:pt x="778" y="313"/>
                  </a:lnTo>
                  <a:lnTo>
                    <a:pt x="785" y="306"/>
                  </a:lnTo>
                  <a:lnTo>
                    <a:pt x="792" y="297"/>
                  </a:lnTo>
                  <a:lnTo>
                    <a:pt x="799" y="290"/>
                  </a:lnTo>
                  <a:lnTo>
                    <a:pt x="801" y="278"/>
                  </a:lnTo>
                  <a:lnTo>
                    <a:pt x="801" y="271"/>
                  </a:lnTo>
                  <a:lnTo>
                    <a:pt x="799" y="264"/>
                  </a:lnTo>
                  <a:lnTo>
                    <a:pt x="794" y="254"/>
                  </a:lnTo>
                  <a:lnTo>
                    <a:pt x="789" y="247"/>
                  </a:lnTo>
                  <a:lnTo>
                    <a:pt x="782" y="240"/>
                  </a:lnTo>
                  <a:lnTo>
                    <a:pt x="775" y="233"/>
                  </a:lnTo>
                  <a:lnTo>
                    <a:pt x="771" y="226"/>
                  </a:lnTo>
                  <a:lnTo>
                    <a:pt x="768" y="217"/>
                  </a:lnTo>
                  <a:lnTo>
                    <a:pt x="764" y="210"/>
                  </a:lnTo>
                  <a:lnTo>
                    <a:pt x="759" y="200"/>
                  </a:lnTo>
                  <a:lnTo>
                    <a:pt x="756" y="191"/>
                  </a:lnTo>
                  <a:lnTo>
                    <a:pt x="754" y="184"/>
                  </a:lnTo>
                  <a:lnTo>
                    <a:pt x="752" y="179"/>
                  </a:lnTo>
                  <a:lnTo>
                    <a:pt x="749" y="172"/>
                  </a:lnTo>
                  <a:lnTo>
                    <a:pt x="747" y="167"/>
                  </a:lnTo>
                  <a:lnTo>
                    <a:pt x="742" y="160"/>
                  </a:lnTo>
                  <a:lnTo>
                    <a:pt x="740" y="153"/>
                  </a:lnTo>
                  <a:lnTo>
                    <a:pt x="738" y="146"/>
                  </a:lnTo>
                  <a:lnTo>
                    <a:pt x="735" y="144"/>
                  </a:lnTo>
                  <a:lnTo>
                    <a:pt x="731" y="134"/>
                  </a:lnTo>
                  <a:lnTo>
                    <a:pt x="728" y="130"/>
                  </a:lnTo>
                  <a:lnTo>
                    <a:pt x="721" y="125"/>
                  </a:lnTo>
                  <a:lnTo>
                    <a:pt x="714" y="123"/>
                  </a:lnTo>
                  <a:lnTo>
                    <a:pt x="707" y="120"/>
                  </a:lnTo>
                  <a:lnTo>
                    <a:pt x="702" y="118"/>
                  </a:lnTo>
                  <a:lnTo>
                    <a:pt x="693" y="115"/>
                  </a:lnTo>
                  <a:lnTo>
                    <a:pt x="691" y="111"/>
                  </a:lnTo>
                  <a:lnTo>
                    <a:pt x="691" y="106"/>
                  </a:lnTo>
                  <a:lnTo>
                    <a:pt x="691" y="101"/>
                  </a:lnTo>
                  <a:lnTo>
                    <a:pt x="691" y="94"/>
                  </a:lnTo>
                  <a:lnTo>
                    <a:pt x="691" y="90"/>
                  </a:lnTo>
                  <a:lnTo>
                    <a:pt x="688" y="82"/>
                  </a:lnTo>
                  <a:lnTo>
                    <a:pt x="683" y="73"/>
                  </a:lnTo>
                  <a:lnTo>
                    <a:pt x="676" y="66"/>
                  </a:lnTo>
                  <a:lnTo>
                    <a:pt x="667" y="64"/>
                  </a:lnTo>
                  <a:lnTo>
                    <a:pt x="655" y="61"/>
                  </a:lnTo>
                  <a:lnTo>
                    <a:pt x="646" y="64"/>
                  </a:lnTo>
                  <a:lnTo>
                    <a:pt x="634" y="64"/>
                  </a:lnTo>
                  <a:lnTo>
                    <a:pt x="625" y="64"/>
                  </a:lnTo>
                  <a:lnTo>
                    <a:pt x="613" y="61"/>
                  </a:lnTo>
                  <a:lnTo>
                    <a:pt x="603" y="57"/>
                  </a:lnTo>
                  <a:lnTo>
                    <a:pt x="594" y="50"/>
                  </a:lnTo>
                  <a:lnTo>
                    <a:pt x="587" y="40"/>
                  </a:lnTo>
                  <a:lnTo>
                    <a:pt x="577" y="31"/>
                  </a:lnTo>
                  <a:lnTo>
                    <a:pt x="570" y="24"/>
                  </a:lnTo>
                  <a:lnTo>
                    <a:pt x="563" y="17"/>
                  </a:lnTo>
                  <a:lnTo>
                    <a:pt x="556" y="12"/>
                  </a:lnTo>
                  <a:lnTo>
                    <a:pt x="549" y="12"/>
                  </a:lnTo>
                  <a:lnTo>
                    <a:pt x="544" y="17"/>
                  </a:lnTo>
                  <a:lnTo>
                    <a:pt x="535" y="21"/>
                  </a:lnTo>
                  <a:lnTo>
                    <a:pt x="526" y="28"/>
                  </a:lnTo>
                  <a:lnTo>
                    <a:pt x="519" y="33"/>
                  </a:lnTo>
                  <a:lnTo>
                    <a:pt x="509" y="38"/>
                  </a:lnTo>
                  <a:lnTo>
                    <a:pt x="500" y="40"/>
                  </a:lnTo>
                  <a:lnTo>
                    <a:pt x="493" y="40"/>
                  </a:lnTo>
                  <a:lnTo>
                    <a:pt x="486" y="38"/>
                  </a:lnTo>
                  <a:lnTo>
                    <a:pt x="481" y="31"/>
                  </a:lnTo>
                  <a:lnTo>
                    <a:pt x="474" y="21"/>
                  </a:lnTo>
                  <a:lnTo>
                    <a:pt x="469" y="14"/>
                  </a:lnTo>
                  <a:lnTo>
                    <a:pt x="460" y="7"/>
                  </a:lnTo>
                  <a:lnTo>
                    <a:pt x="453" y="5"/>
                  </a:lnTo>
                  <a:lnTo>
                    <a:pt x="446" y="2"/>
                  </a:lnTo>
                  <a:lnTo>
                    <a:pt x="436" y="2"/>
                  </a:lnTo>
                  <a:lnTo>
                    <a:pt x="429" y="2"/>
                  </a:lnTo>
                  <a:lnTo>
                    <a:pt x="424" y="7"/>
                  </a:lnTo>
                  <a:lnTo>
                    <a:pt x="417" y="12"/>
                  </a:lnTo>
                  <a:lnTo>
                    <a:pt x="410" y="17"/>
                  </a:lnTo>
                  <a:lnTo>
                    <a:pt x="406" y="24"/>
                  </a:lnTo>
                  <a:lnTo>
                    <a:pt x="398" y="28"/>
                  </a:lnTo>
                  <a:lnTo>
                    <a:pt x="391" y="33"/>
                  </a:lnTo>
                  <a:lnTo>
                    <a:pt x="382" y="33"/>
                  </a:lnTo>
                  <a:lnTo>
                    <a:pt x="373" y="28"/>
                  </a:lnTo>
                  <a:lnTo>
                    <a:pt x="363" y="21"/>
                  </a:lnTo>
                  <a:lnTo>
                    <a:pt x="351" y="12"/>
                  </a:lnTo>
                  <a:lnTo>
                    <a:pt x="340" y="5"/>
                  </a:lnTo>
                  <a:lnTo>
                    <a:pt x="330" y="0"/>
                  </a:lnTo>
                  <a:lnTo>
                    <a:pt x="318" y="0"/>
                  </a:lnTo>
                  <a:lnTo>
                    <a:pt x="309" y="2"/>
                  </a:lnTo>
                  <a:lnTo>
                    <a:pt x="302" y="5"/>
                  </a:lnTo>
                  <a:lnTo>
                    <a:pt x="295" y="12"/>
                  </a:lnTo>
                  <a:lnTo>
                    <a:pt x="292" y="21"/>
                  </a:lnTo>
                  <a:lnTo>
                    <a:pt x="290" y="28"/>
                  </a:lnTo>
                  <a:lnTo>
                    <a:pt x="283" y="38"/>
                  </a:lnTo>
                  <a:lnTo>
                    <a:pt x="276" y="45"/>
                  </a:lnTo>
                  <a:lnTo>
                    <a:pt x="269" y="52"/>
                  </a:lnTo>
                  <a:lnTo>
                    <a:pt x="262" y="54"/>
                  </a:lnTo>
                  <a:lnTo>
                    <a:pt x="252" y="57"/>
                  </a:lnTo>
                  <a:lnTo>
                    <a:pt x="248" y="57"/>
                  </a:lnTo>
                  <a:lnTo>
                    <a:pt x="241" y="52"/>
                  </a:lnTo>
                  <a:lnTo>
                    <a:pt x="236" y="47"/>
                  </a:lnTo>
                  <a:lnTo>
                    <a:pt x="227" y="47"/>
                  </a:lnTo>
                  <a:lnTo>
                    <a:pt x="217" y="47"/>
                  </a:lnTo>
                  <a:lnTo>
                    <a:pt x="208" y="50"/>
                  </a:lnTo>
                  <a:lnTo>
                    <a:pt x="198" y="52"/>
                  </a:lnTo>
                  <a:lnTo>
                    <a:pt x="189" y="57"/>
                  </a:lnTo>
                  <a:lnTo>
                    <a:pt x="186" y="61"/>
                  </a:lnTo>
                  <a:lnTo>
                    <a:pt x="186" y="71"/>
                  </a:lnTo>
                  <a:lnTo>
                    <a:pt x="186" y="78"/>
                  </a:lnTo>
                  <a:lnTo>
                    <a:pt x="186" y="85"/>
                  </a:lnTo>
                  <a:lnTo>
                    <a:pt x="184" y="94"/>
                  </a:lnTo>
                  <a:lnTo>
                    <a:pt x="179" y="101"/>
                  </a:lnTo>
                  <a:lnTo>
                    <a:pt x="175" y="106"/>
                  </a:lnTo>
                  <a:lnTo>
                    <a:pt x="168" y="111"/>
                  </a:lnTo>
                  <a:lnTo>
                    <a:pt x="161" y="113"/>
                  </a:lnTo>
                  <a:lnTo>
                    <a:pt x="151" y="113"/>
                  </a:lnTo>
                  <a:lnTo>
                    <a:pt x="144" y="113"/>
                  </a:lnTo>
                  <a:lnTo>
                    <a:pt x="137" y="113"/>
                  </a:lnTo>
                  <a:lnTo>
                    <a:pt x="128" y="115"/>
                  </a:lnTo>
                  <a:lnTo>
                    <a:pt x="121" y="120"/>
                  </a:lnTo>
                  <a:lnTo>
                    <a:pt x="113" y="123"/>
                  </a:lnTo>
                  <a:lnTo>
                    <a:pt x="111" y="130"/>
                  </a:lnTo>
                  <a:lnTo>
                    <a:pt x="109" y="134"/>
                  </a:lnTo>
                  <a:lnTo>
                    <a:pt x="109" y="144"/>
                  </a:lnTo>
                  <a:lnTo>
                    <a:pt x="109" y="148"/>
                  </a:lnTo>
                  <a:lnTo>
                    <a:pt x="111" y="155"/>
                  </a:lnTo>
                  <a:lnTo>
                    <a:pt x="109" y="163"/>
                  </a:lnTo>
                  <a:lnTo>
                    <a:pt x="106" y="167"/>
                  </a:lnTo>
                  <a:lnTo>
                    <a:pt x="102" y="172"/>
                  </a:lnTo>
                  <a:lnTo>
                    <a:pt x="97" y="177"/>
                  </a:lnTo>
                  <a:lnTo>
                    <a:pt x="92" y="179"/>
                  </a:lnTo>
                  <a:lnTo>
                    <a:pt x="88" y="181"/>
                  </a:lnTo>
                  <a:lnTo>
                    <a:pt x="83" y="184"/>
                  </a:lnTo>
                  <a:lnTo>
                    <a:pt x="76" y="186"/>
                  </a:lnTo>
                  <a:lnTo>
                    <a:pt x="71" y="186"/>
                  </a:lnTo>
                  <a:lnTo>
                    <a:pt x="64" y="188"/>
                  </a:lnTo>
                  <a:lnTo>
                    <a:pt x="59" y="191"/>
                  </a:lnTo>
                  <a:lnTo>
                    <a:pt x="52" y="193"/>
                  </a:lnTo>
                  <a:lnTo>
                    <a:pt x="43" y="200"/>
                  </a:lnTo>
                  <a:lnTo>
                    <a:pt x="33" y="205"/>
                  </a:lnTo>
                  <a:lnTo>
                    <a:pt x="26" y="212"/>
                  </a:lnTo>
                  <a:lnTo>
                    <a:pt x="22" y="219"/>
                  </a:lnTo>
                  <a:lnTo>
                    <a:pt x="22" y="226"/>
                  </a:lnTo>
                  <a:lnTo>
                    <a:pt x="26" y="233"/>
                  </a:lnTo>
                  <a:lnTo>
                    <a:pt x="29" y="240"/>
                  </a:lnTo>
                  <a:lnTo>
                    <a:pt x="33" y="245"/>
                  </a:lnTo>
                  <a:lnTo>
                    <a:pt x="36" y="252"/>
                  </a:lnTo>
                  <a:lnTo>
                    <a:pt x="40" y="261"/>
                  </a:lnTo>
                  <a:lnTo>
                    <a:pt x="40" y="269"/>
                  </a:lnTo>
                  <a:lnTo>
                    <a:pt x="38" y="276"/>
                  </a:lnTo>
                  <a:lnTo>
                    <a:pt x="33" y="283"/>
                  </a:lnTo>
                  <a:lnTo>
                    <a:pt x="29" y="290"/>
                  </a:lnTo>
                  <a:lnTo>
                    <a:pt x="17" y="294"/>
                  </a:lnTo>
                  <a:lnTo>
                    <a:pt x="10" y="304"/>
                  </a:lnTo>
                  <a:lnTo>
                    <a:pt x="5" y="316"/>
                  </a:lnTo>
                  <a:lnTo>
                    <a:pt x="3" y="327"/>
                  </a:lnTo>
                  <a:lnTo>
                    <a:pt x="0" y="334"/>
                  </a:lnTo>
                  <a:lnTo>
                    <a:pt x="3" y="344"/>
                  </a:lnTo>
                  <a:lnTo>
                    <a:pt x="5" y="351"/>
                  </a:lnTo>
                  <a:lnTo>
                    <a:pt x="10" y="353"/>
                  </a:lnTo>
                  <a:lnTo>
                    <a:pt x="15" y="353"/>
                  </a:lnTo>
                  <a:lnTo>
                    <a:pt x="19" y="358"/>
                  </a:lnTo>
                  <a:lnTo>
                    <a:pt x="24" y="363"/>
                  </a:lnTo>
                  <a:lnTo>
                    <a:pt x="31" y="370"/>
                  </a:lnTo>
                  <a:lnTo>
                    <a:pt x="33" y="377"/>
                  </a:lnTo>
                  <a:lnTo>
                    <a:pt x="33" y="386"/>
                  </a:lnTo>
                  <a:lnTo>
                    <a:pt x="33" y="393"/>
                  </a:lnTo>
                  <a:lnTo>
                    <a:pt x="31" y="400"/>
                  </a:lnTo>
                  <a:lnTo>
                    <a:pt x="29" y="407"/>
                  </a:lnTo>
                  <a:lnTo>
                    <a:pt x="29" y="417"/>
                  </a:lnTo>
                  <a:lnTo>
                    <a:pt x="31" y="426"/>
                  </a:lnTo>
                  <a:lnTo>
                    <a:pt x="38" y="436"/>
                  </a:lnTo>
                  <a:lnTo>
                    <a:pt x="43" y="445"/>
                  </a:lnTo>
                  <a:lnTo>
                    <a:pt x="48" y="452"/>
                  </a:lnTo>
                  <a:lnTo>
                    <a:pt x="52" y="459"/>
                  </a:lnTo>
                  <a:lnTo>
                    <a:pt x="55" y="459"/>
                  </a:lnTo>
                  <a:lnTo>
                    <a:pt x="55" y="459"/>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30" name="Freeform 75"/>
            <p:cNvSpPr>
              <a:spLocks/>
            </p:cNvSpPr>
            <p:nvPr/>
          </p:nvSpPr>
          <p:spPr bwMode="auto">
            <a:xfrm>
              <a:off x="5129214" y="1650206"/>
              <a:ext cx="355600" cy="661988"/>
            </a:xfrm>
            <a:custGeom>
              <a:avLst/>
              <a:gdLst>
                <a:gd name="T0" fmla="*/ 222 w 224"/>
                <a:gd name="T1" fmla="*/ 12 h 417"/>
                <a:gd name="T2" fmla="*/ 208 w 224"/>
                <a:gd name="T3" fmla="*/ 14 h 417"/>
                <a:gd name="T4" fmla="*/ 182 w 224"/>
                <a:gd name="T5" fmla="*/ 21 h 417"/>
                <a:gd name="T6" fmla="*/ 151 w 224"/>
                <a:gd name="T7" fmla="*/ 30 h 417"/>
                <a:gd name="T8" fmla="*/ 116 w 224"/>
                <a:gd name="T9" fmla="*/ 42 h 417"/>
                <a:gd name="T10" fmla="*/ 83 w 224"/>
                <a:gd name="T11" fmla="*/ 61 h 417"/>
                <a:gd name="T12" fmla="*/ 50 w 224"/>
                <a:gd name="T13" fmla="*/ 82 h 417"/>
                <a:gd name="T14" fmla="*/ 29 w 224"/>
                <a:gd name="T15" fmla="*/ 108 h 417"/>
                <a:gd name="T16" fmla="*/ 22 w 224"/>
                <a:gd name="T17" fmla="*/ 125 h 417"/>
                <a:gd name="T18" fmla="*/ 24 w 224"/>
                <a:gd name="T19" fmla="*/ 139 h 417"/>
                <a:gd name="T20" fmla="*/ 31 w 224"/>
                <a:gd name="T21" fmla="*/ 167 h 417"/>
                <a:gd name="T22" fmla="*/ 40 w 224"/>
                <a:gd name="T23" fmla="*/ 202 h 417"/>
                <a:gd name="T24" fmla="*/ 55 w 224"/>
                <a:gd name="T25" fmla="*/ 247 h 417"/>
                <a:gd name="T26" fmla="*/ 73 w 224"/>
                <a:gd name="T27" fmla="*/ 294 h 417"/>
                <a:gd name="T28" fmla="*/ 99 w 224"/>
                <a:gd name="T29" fmla="*/ 339 h 417"/>
                <a:gd name="T30" fmla="*/ 132 w 224"/>
                <a:gd name="T31" fmla="*/ 384 h 417"/>
                <a:gd name="T32" fmla="*/ 151 w 224"/>
                <a:gd name="T33" fmla="*/ 405 h 417"/>
                <a:gd name="T34" fmla="*/ 149 w 224"/>
                <a:gd name="T35" fmla="*/ 412 h 417"/>
                <a:gd name="T36" fmla="*/ 139 w 224"/>
                <a:gd name="T37" fmla="*/ 414 h 417"/>
                <a:gd name="T38" fmla="*/ 128 w 224"/>
                <a:gd name="T39" fmla="*/ 412 h 417"/>
                <a:gd name="T40" fmla="*/ 113 w 224"/>
                <a:gd name="T41" fmla="*/ 398 h 417"/>
                <a:gd name="T42" fmla="*/ 95 w 224"/>
                <a:gd name="T43" fmla="*/ 370 h 417"/>
                <a:gd name="T44" fmla="*/ 71 w 224"/>
                <a:gd name="T45" fmla="*/ 334 h 417"/>
                <a:gd name="T46" fmla="*/ 50 w 224"/>
                <a:gd name="T47" fmla="*/ 289 h 417"/>
                <a:gd name="T48" fmla="*/ 29 w 224"/>
                <a:gd name="T49" fmla="*/ 242 h 417"/>
                <a:gd name="T50" fmla="*/ 12 w 224"/>
                <a:gd name="T51" fmla="*/ 193 h 417"/>
                <a:gd name="T52" fmla="*/ 0 w 224"/>
                <a:gd name="T53" fmla="*/ 143 h 417"/>
                <a:gd name="T54" fmla="*/ 0 w 224"/>
                <a:gd name="T55" fmla="*/ 118 h 417"/>
                <a:gd name="T56" fmla="*/ 5 w 224"/>
                <a:gd name="T57" fmla="*/ 110 h 417"/>
                <a:gd name="T58" fmla="*/ 14 w 224"/>
                <a:gd name="T59" fmla="*/ 96 h 417"/>
                <a:gd name="T60" fmla="*/ 31 w 224"/>
                <a:gd name="T61" fmla="*/ 78 h 417"/>
                <a:gd name="T62" fmla="*/ 57 w 224"/>
                <a:gd name="T63" fmla="*/ 56 h 417"/>
                <a:gd name="T64" fmla="*/ 88 w 224"/>
                <a:gd name="T65" fmla="*/ 35 h 417"/>
                <a:gd name="T66" fmla="*/ 130 w 224"/>
                <a:gd name="T67" fmla="*/ 19 h 417"/>
                <a:gd name="T68" fmla="*/ 179 w 224"/>
                <a:gd name="T69" fmla="*/ 5 h 417"/>
                <a:gd name="T70" fmla="*/ 224 w 224"/>
                <a:gd name="T71" fmla="*/ 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4" h="417">
                  <a:moveTo>
                    <a:pt x="224" y="12"/>
                  </a:moveTo>
                  <a:lnTo>
                    <a:pt x="222" y="12"/>
                  </a:lnTo>
                  <a:lnTo>
                    <a:pt x="217" y="12"/>
                  </a:lnTo>
                  <a:lnTo>
                    <a:pt x="208" y="14"/>
                  </a:lnTo>
                  <a:lnTo>
                    <a:pt x="196" y="16"/>
                  </a:lnTo>
                  <a:lnTo>
                    <a:pt x="182" y="21"/>
                  </a:lnTo>
                  <a:lnTo>
                    <a:pt x="168" y="23"/>
                  </a:lnTo>
                  <a:lnTo>
                    <a:pt x="151" y="30"/>
                  </a:lnTo>
                  <a:lnTo>
                    <a:pt x="135" y="35"/>
                  </a:lnTo>
                  <a:lnTo>
                    <a:pt x="116" y="42"/>
                  </a:lnTo>
                  <a:lnTo>
                    <a:pt x="99" y="52"/>
                  </a:lnTo>
                  <a:lnTo>
                    <a:pt x="83" y="61"/>
                  </a:lnTo>
                  <a:lnTo>
                    <a:pt x="66" y="70"/>
                  </a:lnTo>
                  <a:lnTo>
                    <a:pt x="50" y="82"/>
                  </a:lnTo>
                  <a:lnTo>
                    <a:pt x="38" y="94"/>
                  </a:lnTo>
                  <a:lnTo>
                    <a:pt x="29" y="108"/>
                  </a:lnTo>
                  <a:lnTo>
                    <a:pt x="22" y="125"/>
                  </a:lnTo>
                  <a:lnTo>
                    <a:pt x="22" y="125"/>
                  </a:lnTo>
                  <a:lnTo>
                    <a:pt x="22" y="132"/>
                  </a:lnTo>
                  <a:lnTo>
                    <a:pt x="24" y="139"/>
                  </a:lnTo>
                  <a:lnTo>
                    <a:pt x="26" y="153"/>
                  </a:lnTo>
                  <a:lnTo>
                    <a:pt x="31" y="167"/>
                  </a:lnTo>
                  <a:lnTo>
                    <a:pt x="33" y="186"/>
                  </a:lnTo>
                  <a:lnTo>
                    <a:pt x="40" y="202"/>
                  </a:lnTo>
                  <a:lnTo>
                    <a:pt x="47" y="226"/>
                  </a:lnTo>
                  <a:lnTo>
                    <a:pt x="55" y="247"/>
                  </a:lnTo>
                  <a:lnTo>
                    <a:pt x="64" y="271"/>
                  </a:lnTo>
                  <a:lnTo>
                    <a:pt x="73" y="294"/>
                  </a:lnTo>
                  <a:lnTo>
                    <a:pt x="85" y="318"/>
                  </a:lnTo>
                  <a:lnTo>
                    <a:pt x="99" y="339"/>
                  </a:lnTo>
                  <a:lnTo>
                    <a:pt x="116" y="362"/>
                  </a:lnTo>
                  <a:lnTo>
                    <a:pt x="132" y="384"/>
                  </a:lnTo>
                  <a:lnTo>
                    <a:pt x="151" y="403"/>
                  </a:lnTo>
                  <a:lnTo>
                    <a:pt x="151" y="405"/>
                  </a:lnTo>
                  <a:lnTo>
                    <a:pt x="149" y="412"/>
                  </a:lnTo>
                  <a:lnTo>
                    <a:pt x="149" y="412"/>
                  </a:lnTo>
                  <a:lnTo>
                    <a:pt x="144" y="414"/>
                  </a:lnTo>
                  <a:lnTo>
                    <a:pt x="139" y="414"/>
                  </a:lnTo>
                  <a:lnTo>
                    <a:pt x="135" y="417"/>
                  </a:lnTo>
                  <a:lnTo>
                    <a:pt x="128" y="412"/>
                  </a:lnTo>
                  <a:lnTo>
                    <a:pt x="123" y="407"/>
                  </a:lnTo>
                  <a:lnTo>
                    <a:pt x="113" y="398"/>
                  </a:lnTo>
                  <a:lnTo>
                    <a:pt x="104" y="384"/>
                  </a:lnTo>
                  <a:lnTo>
                    <a:pt x="95" y="370"/>
                  </a:lnTo>
                  <a:lnTo>
                    <a:pt x="83" y="353"/>
                  </a:lnTo>
                  <a:lnTo>
                    <a:pt x="71" y="334"/>
                  </a:lnTo>
                  <a:lnTo>
                    <a:pt x="62" y="313"/>
                  </a:lnTo>
                  <a:lnTo>
                    <a:pt x="50" y="289"/>
                  </a:lnTo>
                  <a:lnTo>
                    <a:pt x="38" y="268"/>
                  </a:lnTo>
                  <a:lnTo>
                    <a:pt x="29" y="242"/>
                  </a:lnTo>
                  <a:lnTo>
                    <a:pt x="19" y="219"/>
                  </a:lnTo>
                  <a:lnTo>
                    <a:pt x="12" y="193"/>
                  </a:lnTo>
                  <a:lnTo>
                    <a:pt x="7" y="167"/>
                  </a:lnTo>
                  <a:lnTo>
                    <a:pt x="0" y="143"/>
                  </a:lnTo>
                  <a:lnTo>
                    <a:pt x="0" y="120"/>
                  </a:lnTo>
                  <a:lnTo>
                    <a:pt x="0" y="118"/>
                  </a:lnTo>
                  <a:lnTo>
                    <a:pt x="0" y="115"/>
                  </a:lnTo>
                  <a:lnTo>
                    <a:pt x="5" y="110"/>
                  </a:lnTo>
                  <a:lnTo>
                    <a:pt x="10" y="103"/>
                  </a:lnTo>
                  <a:lnTo>
                    <a:pt x="14" y="96"/>
                  </a:lnTo>
                  <a:lnTo>
                    <a:pt x="22" y="87"/>
                  </a:lnTo>
                  <a:lnTo>
                    <a:pt x="31" y="78"/>
                  </a:lnTo>
                  <a:lnTo>
                    <a:pt x="45" y="68"/>
                  </a:lnTo>
                  <a:lnTo>
                    <a:pt x="57" y="56"/>
                  </a:lnTo>
                  <a:lnTo>
                    <a:pt x="71" y="47"/>
                  </a:lnTo>
                  <a:lnTo>
                    <a:pt x="88" y="35"/>
                  </a:lnTo>
                  <a:lnTo>
                    <a:pt x="109" y="28"/>
                  </a:lnTo>
                  <a:lnTo>
                    <a:pt x="130" y="19"/>
                  </a:lnTo>
                  <a:lnTo>
                    <a:pt x="153" y="12"/>
                  </a:lnTo>
                  <a:lnTo>
                    <a:pt x="179" y="5"/>
                  </a:lnTo>
                  <a:lnTo>
                    <a:pt x="210" y="0"/>
                  </a:lnTo>
                  <a:lnTo>
                    <a:pt x="224" y="12"/>
                  </a:lnTo>
                  <a:lnTo>
                    <a:pt x="224" y="12"/>
                  </a:lnTo>
                  <a:close/>
                </a:path>
              </a:pathLst>
            </a:custGeom>
            <a:solidFill>
              <a:srgbClr val="CC734D"/>
            </a:solidFill>
            <a:ln>
              <a:noFill/>
            </a:ln>
            <a:extLst/>
          </p:spPr>
          <p:txBody>
            <a:bodyPr/>
            <a:lstStyle/>
            <a:p>
              <a:pPr fontAlgn="auto">
                <a:spcBef>
                  <a:spcPts val="0"/>
                </a:spcBef>
                <a:spcAft>
                  <a:spcPts val="0"/>
                </a:spcAft>
                <a:defRPr/>
              </a:pPr>
              <a:endParaRPr lang="en-US">
                <a:latin typeface="+mn-lt"/>
              </a:endParaRPr>
            </a:p>
          </p:txBody>
        </p:sp>
        <p:sp>
          <p:nvSpPr>
            <p:cNvPr id="31" name="Freeform 76"/>
            <p:cNvSpPr>
              <a:spLocks/>
            </p:cNvSpPr>
            <p:nvPr/>
          </p:nvSpPr>
          <p:spPr bwMode="auto">
            <a:xfrm>
              <a:off x="5253039" y="1761331"/>
              <a:ext cx="463550" cy="203200"/>
            </a:xfrm>
            <a:custGeom>
              <a:avLst/>
              <a:gdLst>
                <a:gd name="T0" fmla="*/ 0 w 292"/>
                <a:gd name="T1" fmla="*/ 109 h 128"/>
                <a:gd name="T2" fmla="*/ 0 w 292"/>
                <a:gd name="T3" fmla="*/ 106 h 128"/>
                <a:gd name="T4" fmla="*/ 5 w 292"/>
                <a:gd name="T5" fmla="*/ 104 h 128"/>
                <a:gd name="T6" fmla="*/ 10 w 292"/>
                <a:gd name="T7" fmla="*/ 95 h 128"/>
                <a:gd name="T8" fmla="*/ 19 w 292"/>
                <a:gd name="T9" fmla="*/ 88 h 128"/>
                <a:gd name="T10" fmla="*/ 31 w 292"/>
                <a:gd name="T11" fmla="*/ 78 h 128"/>
                <a:gd name="T12" fmla="*/ 45 w 292"/>
                <a:gd name="T13" fmla="*/ 66 h 128"/>
                <a:gd name="T14" fmla="*/ 59 w 292"/>
                <a:gd name="T15" fmla="*/ 55 h 128"/>
                <a:gd name="T16" fmla="*/ 80 w 292"/>
                <a:gd name="T17" fmla="*/ 43 h 128"/>
                <a:gd name="T18" fmla="*/ 99 w 292"/>
                <a:gd name="T19" fmla="*/ 31 h 128"/>
                <a:gd name="T20" fmla="*/ 123 w 292"/>
                <a:gd name="T21" fmla="*/ 22 h 128"/>
                <a:gd name="T22" fmla="*/ 146 w 292"/>
                <a:gd name="T23" fmla="*/ 12 h 128"/>
                <a:gd name="T24" fmla="*/ 172 w 292"/>
                <a:gd name="T25" fmla="*/ 5 h 128"/>
                <a:gd name="T26" fmla="*/ 198 w 292"/>
                <a:gd name="T27" fmla="*/ 0 h 128"/>
                <a:gd name="T28" fmla="*/ 229 w 292"/>
                <a:gd name="T29" fmla="*/ 0 h 128"/>
                <a:gd name="T30" fmla="*/ 259 w 292"/>
                <a:gd name="T31" fmla="*/ 3 h 128"/>
                <a:gd name="T32" fmla="*/ 292 w 292"/>
                <a:gd name="T33" fmla="*/ 8 h 128"/>
                <a:gd name="T34" fmla="*/ 292 w 292"/>
                <a:gd name="T35" fmla="*/ 10 h 128"/>
                <a:gd name="T36" fmla="*/ 290 w 292"/>
                <a:gd name="T37" fmla="*/ 15 h 128"/>
                <a:gd name="T38" fmla="*/ 285 w 292"/>
                <a:gd name="T39" fmla="*/ 22 h 128"/>
                <a:gd name="T40" fmla="*/ 280 w 292"/>
                <a:gd name="T41" fmla="*/ 31 h 128"/>
                <a:gd name="T42" fmla="*/ 271 w 292"/>
                <a:gd name="T43" fmla="*/ 43 h 128"/>
                <a:gd name="T44" fmla="*/ 264 w 292"/>
                <a:gd name="T45" fmla="*/ 55 h 128"/>
                <a:gd name="T46" fmla="*/ 250 w 292"/>
                <a:gd name="T47" fmla="*/ 69 h 128"/>
                <a:gd name="T48" fmla="*/ 238 w 292"/>
                <a:gd name="T49" fmla="*/ 83 h 128"/>
                <a:gd name="T50" fmla="*/ 219 w 292"/>
                <a:gd name="T51" fmla="*/ 92 h 128"/>
                <a:gd name="T52" fmla="*/ 200 w 292"/>
                <a:gd name="T53" fmla="*/ 106 h 128"/>
                <a:gd name="T54" fmla="*/ 179 w 292"/>
                <a:gd name="T55" fmla="*/ 113 h 128"/>
                <a:gd name="T56" fmla="*/ 153 w 292"/>
                <a:gd name="T57" fmla="*/ 123 h 128"/>
                <a:gd name="T58" fmla="*/ 125 w 292"/>
                <a:gd name="T59" fmla="*/ 125 h 128"/>
                <a:gd name="T60" fmla="*/ 94 w 292"/>
                <a:gd name="T61" fmla="*/ 128 h 128"/>
                <a:gd name="T62" fmla="*/ 61 w 292"/>
                <a:gd name="T63" fmla="*/ 123 h 128"/>
                <a:gd name="T64" fmla="*/ 26 w 292"/>
                <a:gd name="T65" fmla="*/ 118 h 128"/>
                <a:gd name="T66" fmla="*/ 0 w 292"/>
                <a:gd name="T67" fmla="*/ 109 h 128"/>
                <a:gd name="T68" fmla="*/ 0 w 292"/>
                <a:gd name="T69" fmla="*/ 10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 h="128">
                  <a:moveTo>
                    <a:pt x="0" y="109"/>
                  </a:moveTo>
                  <a:lnTo>
                    <a:pt x="0" y="106"/>
                  </a:lnTo>
                  <a:lnTo>
                    <a:pt x="5" y="104"/>
                  </a:lnTo>
                  <a:lnTo>
                    <a:pt x="10" y="95"/>
                  </a:lnTo>
                  <a:lnTo>
                    <a:pt x="19" y="88"/>
                  </a:lnTo>
                  <a:lnTo>
                    <a:pt x="31" y="78"/>
                  </a:lnTo>
                  <a:lnTo>
                    <a:pt x="45" y="66"/>
                  </a:lnTo>
                  <a:lnTo>
                    <a:pt x="59" y="55"/>
                  </a:lnTo>
                  <a:lnTo>
                    <a:pt x="80" y="43"/>
                  </a:lnTo>
                  <a:lnTo>
                    <a:pt x="99" y="31"/>
                  </a:lnTo>
                  <a:lnTo>
                    <a:pt x="123" y="22"/>
                  </a:lnTo>
                  <a:lnTo>
                    <a:pt x="146" y="12"/>
                  </a:lnTo>
                  <a:lnTo>
                    <a:pt x="172" y="5"/>
                  </a:lnTo>
                  <a:lnTo>
                    <a:pt x="198" y="0"/>
                  </a:lnTo>
                  <a:lnTo>
                    <a:pt x="229" y="0"/>
                  </a:lnTo>
                  <a:lnTo>
                    <a:pt x="259" y="3"/>
                  </a:lnTo>
                  <a:lnTo>
                    <a:pt x="292" y="8"/>
                  </a:lnTo>
                  <a:lnTo>
                    <a:pt x="292" y="10"/>
                  </a:lnTo>
                  <a:lnTo>
                    <a:pt x="290" y="15"/>
                  </a:lnTo>
                  <a:lnTo>
                    <a:pt x="285" y="22"/>
                  </a:lnTo>
                  <a:lnTo>
                    <a:pt x="280" y="31"/>
                  </a:lnTo>
                  <a:lnTo>
                    <a:pt x="271" y="43"/>
                  </a:lnTo>
                  <a:lnTo>
                    <a:pt x="264" y="55"/>
                  </a:lnTo>
                  <a:lnTo>
                    <a:pt x="250" y="69"/>
                  </a:lnTo>
                  <a:lnTo>
                    <a:pt x="238" y="83"/>
                  </a:lnTo>
                  <a:lnTo>
                    <a:pt x="219" y="92"/>
                  </a:lnTo>
                  <a:lnTo>
                    <a:pt x="200" y="106"/>
                  </a:lnTo>
                  <a:lnTo>
                    <a:pt x="179" y="113"/>
                  </a:lnTo>
                  <a:lnTo>
                    <a:pt x="153" y="123"/>
                  </a:lnTo>
                  <a:lnTo>
                    <a:pt x="125" y="125"/>
                  </a:lnTo>
                  <a:lnTo>
                    <a:pt x="94" y="128"/>
                  </a:lnTo>
                  <a:lnTo>
                    <a:pt x="61" y="123"/>
                  </a:lnTo>
                  <a:lnTo>
                    <a:pt x="26" y="118"/>
                  </a:lnTo>
                  <a:lnTo>
                    <a:pt x="0" y="109"/>
                  </a:lnTo>
                  <a:lnTo>
                    <a:pt x="0" y="109"/>
                  </a:lnTo>
                  <a:close/>
                </a:path>
              </a:pathLst>
            </a:custGeom>
            <a:solidFill>
              <a:srgbClr val="FFE8E8"/>
            </a:solidFill>
            <a:ln>
              <a:noFill/>
            </a:ln>
            <a:extLst/>
          </p:spPr>
          <p:txBody>
            <a:bodyPr/>
            <a:lstStyle/>
            <a:p>
              <a:pPr fontAlgn="auto">
                <a:spcBef>
                  <a:spcPts val="0"/>
                </a:spcBef>
                <a:spcAft>
                  <a:spcPts val="0"/>
                </a:spcAft>
                <a:defRPr/>
              </a:pPr>
              <a:endParaRPr lang="en-US">
                <a:latin typeface="+mn-lt"/>
              </a:endParaRPr>
            </a:p>
          </p:txBody>
        </p:sp>
        <p:sp>
          <p:nvSpPr>
            <p:cNvPr id="32" name="Freeform 77"/>
            <p:cNvSpPr>
              <a:spLocks/>
            </p:cNvSpPr>
            <p:nvPr/>
          </p:nvSpPr>
          <p:spPr bwMode="auto">
            <a:xfrm>
              <a:off x="5343526" y="1802606"/>
              <a:ext cx="298450" cy="127000"/>
            </a:xfrm>
            <a:custGeom>
              <a:avLst/>
              <a:gdLst>
                <a:gd name="T0" fmla="*/ 0 w 188"/>
                <a:gd name="T1" fmla="*/ 66 h 80"/>
                <a:gd name="T2" fmla="*/ 0 w 188"/>
                <a:gd name="T3" fmla="*/ 66 h 80"/>
                <a:gd name="T4" fmla="*/ 2 w 188"/>
                <a:gd name="T5" fmla="*/ 64 h 80"/>
                <a:gd name="T6" fmla="*/ 4 w 188"/>
                <a:gd name="T7" fmla="*/ 59 h 80"/>
                <a:gd name="T8" fmla="*/ 14 w 188"/>
                <a:gd name="T9" fmla="*/ 57 h 80"/>
                <a:gd name="T10" fmla="*/ 21 w 188"/>
                <a:gd name="T11" fmla="*/ 52 h 80"/>
                <a:gd name="T12" fmla="*/ 30 w 188"/>
                <a:gd name="T13" fmla="*/ 45 h 80"/>
                <a:gd name="T14" fmla="*/ 40 w 188"/>
                <a:gd name="T15" fmla="*/ 40 h 80"/>
                <a:gd name="T16" fmla="*/ 54 w 188"/>
                <a:gd name="T17" fmla="*/ 36 h 80"/>
                <a:gd name="T18" fmla="*/ 66 w 188"/>
                <a:gd name="T19" fmla="*/ 29 h 80"/>
                <a:gd name="T20" fmla="*/ 80 w 188"/>
                <a:gd name="T21" fmla="*/ 22 h 80"/>
                <a:gd name="T22" fmla="*/ 96 w 188"/>
                <a:gd name="T23" fmla="*/ 14 h 80"/>
                <a:gd name="T24" fmla="*/ 113 w 188"/>
                <a:gd name="T25" fmla="*/ 12 h 80"/>
                <a:gd name="T26" fmla="*/ 129 w 188"/>
                <a:gd name="T27" fmla="*/ 5 h 80"/>
                <a:gd name="T28" fmla="*/ 148 w 188"/>
                <a:gd name="T29" fmla="*/ 3 h 80"/>
                <a:gd name="T30" fmla="*/ 167 w 188"/>
                <a:gd name="T31" fmla="*/ 0 h 80"/>
                <a:gd name="T32" fmla="*/ 188 w 188"/>
                <a:gd name="T33" fmla="*/ 0 h 80"/>
                <a:gd name="T34" fmla="*/ 186 w 188"/>
                <a:gd name="T35" fmla="*/ 0 h 80"/>
                <a:gd name="T36" fmla="*/ 186 w 188"/>
                <a:gd name="T37" fmla="*/ 5 h 80"/>
                <a:gd name="T38" fmla="*/ 181 w 188"/>
                <a:gd name="T39" fmla="*/ 10 h 80"/>
                <a:gd name="T40" fmla="*/ 181 w 188"/>
                <a:gd name="T41" fmla="*/ 14 h 80"/>
                <a:gd name="T42" fmla="*/ 176 w 188"/>
                <a:gd name="T43" fmla="*/ 22 h 80"/>
                <a:gd name="T44" fmla="*/ 169 w 188"/>
                <a:gd name="T45" fmla="*/ 31 h 80"/>
                <a:gd name="T46" fmla="*/ 162 w 188"/>
                <a:gd name="T47" fmla="*/ 40 h 80"/>
                <a:gd name="T48" fmla="*/ 155 w 188"/>
                <a:gd name="T49" fmla="*/ 50 h 80"/>
                <a:gd name="T50" fmla="*/ 143 w 188"/>
                <a:gd name="T51" fmla="*/ 57 h 80"/>
                <a:gd name="T52" fmla="*/ 132 w 188"/>
                <a:gd name="T53" fmla="*/ 64 h 80"/>
                <a:gd name="T54" fmla="*/ 117 w 188"/>
                <a:gd name="T55" fmla="*/ 69 h 80"/>
                <a:gd name="T56" fmla="*/ 103 w 188"/>
                <a:gd name="T57" fmla="*/ 76 h 80"/>
                <a:gd name="T58" fmla="*/ 84 w 188"/>
                <a:gd name="T59" fmla="*/ 80 h 80"/>
                <a:gd name="T60" fmla="*/ 66 w 188"/>
                <a:gd name="T61" fmla="*/ 80 h 80"/>
                <a:gd name="T62" fmla="*/ 42 w 188"/>
                <a:gd name="T63" fmla="*/ 80 h 80"/>
                <a:gd name="T64" fmla="*/ 18 w 188"/>
                <a:gd name="T65" fmla="*/ 78 h 80"/>
                <a:gd name="T66" fmla="*/ 0 w 188"/>
                <a:gd name="T67" fmla="*/ 66 h 80"/>
                <a:gd name="T68" fmla="*/ 0 w 188"/>
                <a:gd name="T6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 h="80">
                  <a:moveTo>
                    <a:pt x="0" y="66"/>
                  </a:moveTo>
                  <a:lnTo>
                    <a:pt x="0" y="66"/>
                  </a:lnTo>
                  <a:lnTo>
                    <a:pt x="2" y="64"/>
                  </a:lnTo>
                  <a:lnTo>
                    <a:pt x="4" y="59"/>
                  </a:lnTo>
                  <a:lnTo>
                    <a:pt x="14" y="57"/>
                  </a:lnTo>
                  <a:lnTo>
                    <a:pt x="21" y="52"/>
                  </a:lnTo>
                  <a:lnTo>
                    <a:pt x="30" y="45"/>
                  </a:lnTo>
                  <a:lnTo>
                    <a:pt x="40" y="40"/>
                  </a:lnTo>
                  <a:lnTo>
                    <a:pt x="54" y="36"/>
                  </a:lnTo>
                  <a:lnTo>
                    <a:pt x="66" y="29"/>
                  </a:lnTo>
                  <a:lnTo>
                    <a:pt x="80" y="22"/>
                  </a:lnTo>
                  <a:lnTo>
                    <a:pt x="96" y="14"/>
                  </a:lnTo>
                  <a:lnTo>
                    <a:pt x="113" y="12"/>
                  </a:lnTo>
                  <a:lnTo>
                    <a:pt x="129" y="5"/>
                  </a:lnTo>
                  <a:lnTo>
                    <a:pt x="148" y="3"/>
                  </a:lnTo>
                  <a:lnTo>
                    <a:pt x="167" y="0"/>
                  </a:lnTo>
                  <a:lnTo>
                    <a:pt x="188" y="0"/>
                  </a:lnTo>
                  <a:lnTo>
                    <a:pt x="186" y="0"/>
                  </a:lnTo>
                  <a:lnTo>
                    <a:pt x="186" y="5"/>
                  </a:lnTo>
                  <a:lnTo>
                    <a:pt x="181" y="10"/>
                  </a:lnTo>
                  <a:lnTo>
                    <a:pt x="181" y="14"/>
                  </a:lnTo>
                  <a:lnTo>
                    <a:pt x="176" y="22"/>
                  </a:lnTo>
                  <a:lnTo>
                    <a:pt x="169" y="31"/>
                  </a:lnTo>
                  <a:lnTo>
                    <a:pt x="162" y="40"/>
                  </a:lnTo>
                  <a:lnTo>
                    <a:pt x="155" y="50"/>
                  </a:lnTo>
                  <a:lnTo>
                    <a:pt x="143" y="57"/>
                  </a:lnTo>
                  <a:lnTo>
                    <a:pt x="132" y="64"/>
                  </a:lnTo>
                  <a:lnTo>
                    <a:pt x="117" y="69"/>
                  </a:lnTo>
                  <a:lnTo>
                    <a:pt x="103" y="76"/>
                  </a:lnTo>
                  <a:lnTo>
                    <a:pt x="84" y="80"/>
                  </a:lnTo>
                  <a:lnTo>
                    <a:pt x="66" y="80"/>
                  </a:lnTo>
                  <a:lnTo>
                    <a:pt x="42" y="80"/>
                  </a:lnTo>
                  <a:lnTo>
                    <a:pt x="18" y="78"/>
                  </a:lnTo>
                  <a:lnTo>
                    <a:pt x="0" y="66"/>
                  </a:lnTo>
                  <a:lnTo>
                    <a:pt x="0" y="66"/>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33" name="Freeform 78"/>
            <p:cNvSpPr>
              <a:spLocks/>
            </p:cNvSpPr>
            <p:nvPr/>
          </p:nvSpPr>
          <p:spPr bwMode="auto">
            <a:xfrm>
              <a:off x="4919664" y="2016918"/>
              <a:ext cx="168275" cy="127000"/>
            </a:xfrm>
            <a:custGeom>
              <a:avLst/>
              <a:gdLst>
                <a:gd name="T0" fmla="*/ 0 w 106"/>
                <a:gd name="T1" fmla="*/ 2 h 80"/>
                <a:gd name="T2" fmla="*/ 0 w 106"/>
                <a:gd name="T3" fmla="*/ 0 h 80"/>
                <a:gd name="T4" fmla="*/ 5 w 106"/>
                <a:gd name="T5" fmla="*/ 0 h 80"/>
                <a:gd name="T6" fmla="*/ 8 w 106"/>
                <a:gd name="T7" fmla="*/ 0 h 80"/>
                <a:gd name="T8" fmla="*/ 15 w 106"/>
                <a:gd name="T9" fmla="*/ 0 h 80"/>
                <a:gd name="T10" fmla="*/ 19 w 106"/>
                <a:gd name="T11" fmla="*/ 0 h 80"/>
                <a:gd name="T12" fmla="*/ 26 w 106"/>
                <a:gd name="T13" fmla="*/ 0 h 80"/>
                <a:gd name="T14" fmla="*/ 36 w 106"/>
                <a:gd name="T15" fmla="*/ 0 h 80"/>
                <a:gd name="T16" fmla="*/ 45 w 106"/>
                <a:gd name="T17" fmla="*/ 0 h 80"/>
                <a:gd name="T18" fmla="*/ 52 w 106"/>
                <a:gd name="T19" fmla="*/ 0 h 80"/>
                <a:gd name="T20" fmla="*/ 62 w 106"/>
                <a:gd name="T21" fmla="*/ 0 h 80"/>
                <a:gd name="T22" fmla="*/ 71 w 106"/>
                <a:gd name="T23" fmla="*/ 0 h 80"/>
                <a:gd name="T24" fmla="*/ 81 w 106"/>
                <a:gd name="T25" fmla="*/ 0 h 80"/>
                <a:gd name="T26" fmla="*/ 88 w 106"/>
                <a:gd name="T27" fmla="*/ 0 h 80"/>
                <a:gd name="T28" fmla="*/ 95 w 106"/>
                <a:gd name="T29" fmla="*/ 2 h 80"/>
                <a:gd name="T30" fmla="*/ 102 w 106"/>
                <a:gd name="T31" fmla="*/ 4 h 80"/>
                <a:gd name="T32" fmla="*/ 106 w 106"/>
                <a:gd name="T33" fmla="*/ 7 h 80"/>
                <a:gd name="T34" fmla="*/ 104 w 106"/>
                <a:gd name="T35" fmla="*/ 9 h 80"/>
                <a:gd name="T36" fmla="*/ 102 w 106"/>
                <a:gd name="T37" fmla="*/ 18 h 80"/>
                <a:gd name="T38" fmla="*/ 97 w 106"/>
                <a:gd name="T39" fmla="*/ 23 h 80"/>
                <a:gd name="T40" fmla="*/ 95 w 106"/>
                <a:gd name="T41" fmla="*/ 30 h 80"/>
                <a:gd name="T42" fmla="*/ 90 w 106"/>
                <a:gd name="T43" fmla="*/ 37 h 80"/>
                <a:gd name="T44" fmla="*/ 88 w 106"/>
                <a:gd name="T45" fmla="*/ 44 h 80"/>
                <a:gd name="T46" fmla="*/ 81 w 106"/>
                <a:gd name="T47" fmla="*/ 51 h 80"/>
                <a:gd name="T48" fmla="*/ 76 w 106"/>
                <a:gd name="T49" fmla="*/ 58 h 80"/>
                <a:gd name="T50" fmla="*/ 71 w 106"/>
                <a:gd name="T51" fmla="*/ 63 h 80"/>
                <a:gd name="T52" fmla="*/ 66 w 106"/>
                <a:gd name="T53" fmla="*/ 70 h 80"/>
                <a:gd name="T54" fmla="*/ 55 w 106"/>
                <a:gd name="T55" fmla="*/ 77 h 80"/>
                <a:gd name="T56" fmla="*/ 45 w 106"/>
                <a:gd name="T57" fmla="*/ 80 h 80"/>
                <a:gd name="T58" fmla="*/ 22 w 106"/>
                <a:gd name="T59" fmla="*/ 42 h 80"/>
                <a:gd name="T60" fmla="*/ 0 w 106"/>
                <a:gd name="T61" fmla="*/ 2 h 80"/>
                <a:gd name="T62" fmla="*/ 0 w 106"/>
                <a:gd name="T6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80">
                  <a:moveTo>
                    <a:pt x="0" y="2"/>
                  </a:moveTo>
                  <a:lnTo>
                    <a:pt x="0" y="0"/>
                  </a:lnTo>
                  <a:lnTo>
                    <a:pt x="5" y="0"/>
                  </a:lnTo>
                  <a:lnTo>
                    <a:pt x="8" y="0"/>
                  </a:lnTo>
                  <a:lnTo>
                    <a:pt x="15" y="0"/>
                  </a:lnTo>
                  <a:lnTo>
                    <a:pt x="19" y="0"/>
                  </a:lnTo>
                  <a:lnTo>
                    <a:pt x="26" y="0"/>
                  </a:lnTo>
                  <a:lnTo>
                    <a:pt x="36" y="0"/>
                  </a:lnTo>
                  <a:lnTo>
                    <a:pt x="45" y="0"/>
                  </a:lnTo>
                  <a:lnTo>
                    <a:pt x="52" y="0"/>
                  </a:lnTo>
                  <a:lnTo>
                    <a:pt x="62" y="0"/>
                  </a:lnTo>
                  <a:lnTo>
                    <a:pt x="71" y="0"/>
                  </a:lnTo>
                  <a:lnTo>
                    <a:pt x="81" y="0"/>
                  </a:lnTo>
                  <a:lnTo>
                    <a:pt x="88" y="0"/>
                  </a:lnTo>
                  <a:lnTo>
                    <a:pt x="95" y="2"/>
                  </a:lnTo>
                  <a:lnTo>
                    <a:pt x="102" y="4"/>
                  </a:lnTo>
                  <a:lnTo>
                    <a:pt x="106" y="7"/>
                  </a:lnTo>
                  <a:lnTo>
                    <a:pt x="104" y="9"/>
                  </a:lnTo>
                  <a:lnTo>
                    <a:pt x="102" y="18"/>
                  </a:lnTo>
                  <a:lnTo>
                    <a:pt x="97" y="23"/>
                  </a:lnTo>
                  <a:lnTo>
                    <a:pt x="95" y="30"/>
                  </a:lnTo>
                  <a:lnTo>
                    <a:pt x="90" y="37"/>
                  </a:lnTo>
                  <a:lnTo>
                    <a:pt x="88" y="44"/>
                  </a:lnTo>
                  <a:lnTo>
                    <a:pt x="81" y="51"/>
                  </a:lnTo>
                  <a:lnTo>
                    <a:pt x="76" y="58"/>
                  </a:lnTo>
                  <a:lnTo>
                    <a:pt x="71" y="63"/>
                  </a:lnTo>
                  <a:lnTo>
                    <a:pt x="66" y="70"/>
                  </a:lnTo>
                  <a:lnTo>
                    <a:pt x="55" y="77"/>
                  </a:lnTo>
                  <a:lnTo>
                    <a:pt x="45" y="80"/>
                  </a:lnTo>
                  <a:lnTo>
                    <a:pt x="22" y="42"/>
                  </a:lnTo>
                  <a:lnTo>
                    <a:pt x="0" y="2"/>
                  </a:lnTo>
                  <a:lnTo>
                    <a:pt x="0" y="2"/>
                  </a:lnTo>
                  <a:close/>
                </a:path>
              </a:pathLst>
            </a:custGeom>
            <a:solidFill>
              <a:srgbClr val="FFE8E8"/>
            </a:solidFill>
            <a:ln>
              <a:noFill/>
            </a:ln>
            <a:extLst/>
          </p:spPr>
          <p:txBody>
            <a:bodyPr/>
            <a:lstStyle/>
            <a:p>
              <a:pPr fontAlgn="auto">
                <a:spcBef>
                  <a:spcPts val="0"/>
                </a:spcBef>
                <a:spcAft>
                  <a:spcPts val="0"/>
                </a:spcAft>
                <a:defRPr/>
              </a:pPr>
              <a:endParaRPr lang="en-US">
                <a:latin typeface="+mn-lt"/>
              </a:endParaRPr>
            </a:p>
          </p:txBody>
        </p:sp>
        <p:sp>
          <p:nvSpPr>
            <p:cNvPr id="34" name="Freeform 79"/>
            <p:cNvSpPr>
              <a:spLocks/>
            </p:cNvSpPr>
            <p:nvPr/>
          </p:nvSpPr>
          <p:spPr bwMode="auto">
            <a:xfrm>
              <a:off x="4943476" y="2053431"/>
              <a:ext cx="100013" cy="71438"/>
            </a:xfrm>
            <a:custGeom>
              <a:avLst/>
              <a:gdLst>
                <a:gd name="T0" fmla="*/ 0 w 63"/>
                <a:gd name="T1" fmla="*/ 0 h 45"/>
                <a:gd name="T2" fmla="*/ 63 w 63"/>
                <a:gd name="T3" fmla="*/ 0 h 45"/>
                <a:gd name="T4" fmla="*/ 61 w 63"/>
                <a:gd name="T5" fmla="*/ 3 h 45"/>
                <a:gd name="T6" fmla="*/ 58 w 63"/>
                <a:gd name="T7" fmla="*/ 7 h 45"/>
                <a:gd name="T8" fmla="*/ 51 w 63"/>
                <a:gd name="T9" fmla="*/ 14 h 45"/>
                <a:gd name="T10" fmla="*/ 47 w 63"/>
                <a:gd name="T11" fmla="*/ 21 h 45"/>
                <a:gd name="T12" fmla="*/ 40 w 63"/>
                <a:gd name="T13" fmla="*/ 28 h 45"/>
                <a:gd name="T14" fmla="*/ 33 w 63"/>
                <a:gd name="T15" fmla="*/ 38 h 45"/>
                <a:gd name="T16" fmla="*/ 26 w 63"/>
                <a:gd name="T17" fmla="*/ 43 h 45"/>
                <a:gd name="T18" fmla="*/ 18 w 63"/>
                <a:gd name="T19" fmla="*/ 45 h 45"/>
                <a:gd name="T20" fmla="*/ 0 w 63"/>
                <a:gd name="T21" fmla="*/ 0 h 45"/>
                <a:gd name="T22" fmla="*/ 0 w 63"/>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45">
                  <a:moveTo>
                    <a:pt x="0" y="0"/>
                  </a:moveTo>
                  <a:lnTo>
                    <a:pt x="63" y="0"/>
                  </a:lnTo>
                  <a:lnTo>
                    <a:pt x="61" y="3"/>
                  </a:lnTo>
                  <a:lnTo>
                    <a:pt x="58" y="7"/>
                  </a:lnTo>
                  <a:lnTo>
                    <a:pt x="51" y="14"/>
                  </a:lnTo>
                  <a:lnTo>
                    <a:pt x="47" y="21"/>
                  </a:lnTo>
                  <a:lnTo>
                    <a:pt x="40" y="28"/>
                  </a:lnTo>
                  <a:lnTo>
                    <a:pt x="33" y="38"/>
                  </a:lnTo>
                  <a:lnTo>
                    <a:pt x="26" y="43"/>
                  </a:lnTo>
                  <a:lnTo>
                    <a:pt x="18" y="45"/>
                  </a:lnTo>
                  <a:lnTo>
                    <a:pt x="0" y="0"/>
                  </a:lnTo>
                  <a:lnTo>
                    <a:pt x="0" y="0"/>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35" name="Freeform 80"/>
            <p:cNvSpPr>
              <a:spLocks/>
            </p:cNvSpPr>
            <p:nvPr/>
          </p:nvSpPr>
          <p:spPr bwMode="auto">
            <a:xfrm>
              <a:off x="5451476" y="1848643"/>
              <a:ext cx="74613" cy="69850"/>
            </a:xfrm>
            <a:custGeom>
              <a:avLst/>
              <a:gdLst>
                <a:gd name="T0" fmla="*/ 21 w 47"/>
                <a:gd name="T1" fmla="*/ 44 h 44"/>
                <a:gd name="T2" fmla="*/ 28 w 47"/>
                <a:gd name="T3" fmla="*/ 44 h 44"/>
                <a:gd name="T4" fmla="*/ 35 w 47"/>
                <a:gd name="T5" fmla="*/ 40 h 44"/>
                <a:gd name="T6" fmla="*/ 42 w 47"/>
                <a:gd name="T7" fmla="*/ 35 h 44"/>
                <a:gd name="T8" fmla="*/ 47 w 47"/>
                <a:gd name="T9" fmla="*/ 26 h 44"/>
                <a:gd name="T10" fmla="*/ 47 w 47"/>
                <a:gd name="T11" fmla="*/ 16 h 44"/>
                <a:gd name="T12" fmla="*/ 42 w 47"/>
                <a:gd name="T13" fmla="*/ 9 h 44"/>
                <a:gd name="T14" fmla="*/ 35 w 47"/>
                <a:gd name="T15" fmla="*/ 2 h 44"/>
                <a:gd name="T16" fmla="*/ 28 w 47"/>
                <a:gd name="T17" fmla="*/ 0 h 44"/>
                <a:gd name="T18" fmla="*/ 19 w 47"/>
                <a:gd name="T19" fmla="*/ 0 h 44"/>
                <a:gd name="T20" fmla="*/ 9 w 47"/>
                <a:gd name="T21" fmla="*/ 2 h 44"/>
                <a:gd name="T22" fmla="*/ 5 w 47"/>
                <a:gd name="T23" fmla="*/ 7 h 44"/>
                <a:gd name="T24" fmla="*/ 2 w 47"/>
                <a:gd name="T25" fmla="*/ 16 h 44"/>
                <a:gd name="T26" fmla="*/ 0 w 47"/>
                <a:gd name="T27" fmla="*/ 26 h 44"/>
                <a:gd name="T28" fmla="*/ 5 w 47"/>
                <a:gd name="T29" fmla="*/ 35 h 44"/>
                <a:gd name="T30" fmla="*/ 9 w 47"/>
                <a:gd name="T31" fmla="*/ 40 h 44"/>
                <a:gd name="T32" fmla="*/ 21 w 47"/>
                <a:gd name="T33" fmla="*/ 44 h 44"/>
                <a:gd name="T34" fmla="*/ 21 w 47"/>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44">
                  <a:moveTo>
                    <a:pt x="21" y="44"/>
                  </a:moveTo>
                  <a:lnTo>
                    <a:pt x="28" y="44"/>
                  </a:lnTo>
                  <a:lnTo>
                    <a:pt x="35" y="40"/>
                  </a:lnTo>
                  <a:lnTo>
                    <a:pt x="42" y="35"/>
                  </a:lnTo>
                  <a:lnTo>
                    <a:pt x="47" y="26"/>
                  </a:lnTo>
                  <a:lnTo>
                    <a:pt x="47" y="16"/>
                  </a:lnTo>
                  <a:lnTo>
                    <a:pt x="42" y="9"/>
                  </a:lnTo>
                  <a:lnTo>
                    <a:pt x="35" y="2"/>
                  </a:lnTo>
                  <a:lnTo>
                    <a:pt x="28" y="0"/>
                  </a:lnTo>
                  <a:lnTo>
                    <a:pt x="19" y="0"/>
                  </a:lnTo>
                  <a:lnTo>
                    <a:pt x="9" y="2"/>
                  </a:lnTo>
                  <a:lnTo>
                    <a:pt x="5" y="7"/>
                  </a:lnTo>
                  <a:lnTo>
                    <a:pt x="2" y="16"/>
                  </a:lnTo>
                  <a:lnTo>
                    <a:pt x="0" y="26"/>
                  </a:lnTo>
                  <a:lnTo>
                    <a:pt x="5" y="35"/>
                  </a:lnTo>
                  <a:lnTo>
                    <a:pt x="9" y="40"/>
                  </a:lnTo>
                  <a:lnTo>
                    <a:pt x="21" y="44"/>
                  </a:lnTo>
                  <a:lnTo>
                    <a:pt x="21" y="44"/>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36" name="Freeform 81"/>
            <p:cNvSpPr>
              <a:spLocks/>
            </p:cNvSpPr>
            <p:nvPr/>
          </p:nvSpPr>
          <p:spPr bwMode="auto">
            <a:xfrm>
              <a:off x="4946651" y="2061368"/>
              <a:ext cx="55563" cy="52388"/>
            </a:xfrm>
            <a:custGeom>
              <a:avLst/>
              <a:gdLst>
                <a:gd name="T0" fmla="*/ 16 w 35"/>
                <a:gd name="T1" fmla="*/ 33 h 33"/>
                <a:gd name="T2" fmla="*/ 21 w 35"/>
                <a:gd name="T3" fmla="*/ 33 h 33"/>
                <a:gd name="T4" fmla="*/ 28 w 35"/>
                <a:gd name="T5" fmla="*/ 30 h 33"/>
                <a:gd name="T6" fmla="*/ 31 w 35"/>
                <a:gd name="T7" fmla="*/ 26 h 33"/>
                <a:gd name="T8" fmla="*/ 35 w 35"/>
                <a:gd name="T9" fmla="*/ 21 h 33"/>
                <a:gd name="T10" fmla="*/ 33 w 35"/>
                <a:gd name="T11" fmla="*/ 14 h 33"/>
                <a:gd name="T12" fmla="*/ 31 w 35"/>
                <a:gd name="T13" fmla="*/ 7 h 33"/>
                <a:gd name="T14" fmla="*/ 26 w 35"/>
                <a:gd name="T15" fmla="*/ 2 h 33"/>
                <a:gd name="T16" fmla="*/ 21 w 35"/>
                <a:gd name="T17" fmla="*/ 0 h 33"/>
                <a:gd name="T18" fmla="*/ 14 w 35"/>
                <a:gd name="T19" fmla="*/ 0 h 33"/>
                <a:gd name="T20" fmla="*/ 7 w 35"/>
                <a:gd name="T21" fmla="*/ 2 h 33"/>
                <a:gd name="T22" fmla="*/ 2 w 35"/>
                <a:gd name="T23" fmla="*/ 7 h 33"/>
                <a:gd name="T24" fmla="*/ 0 w 35"/>
                <a:gd name="T25" fmla="*/ 14 h 33"/>
                <a:gd name="T26" fmla="*/ 0 w 35"/>
                <a:gd name="T27" fmla="*/ 19 h 33"/>
                <a:gd name="T28" fmla="*/ 5 w 35"/>
                <a:gd name="T29" fmla="*/ 26 h 33"/>
                <a:gd name="T30" fmla="*/ 7 w 35"/>
                <a:gd name="T31" fmla="*/ 30 h 33"/>
                <a:gd name="T32" fmla="*/ 16 w 35"/>
                <a:gd name="T33" fmla="*/ 33 h 33"/>
                <a:gd name="T34" fmla="*/ 16 w 35"/>
                <a:gd name="T3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3">
                  <a:moveTo>
                    <a:pt x="16" y="33"/>
                  </a:moveTo>
                  <a:lnTo>
                    <a:pt x="21" y="33"/>
                  </a:lnTo>
                  <a:lnTo>
                    <a:pt x="28" y="30"/>
                  </a:lnTo>
                  <a:lnTo>
                    <a:pt x="31" y="26"/>
                  </a:lnTo>
                  <a:lnTo>
                    <a:pt x="35" y="21"/>
                  </a:lnTo>
                  <a:lnTo>
                    <a:pt x="33" y="14"/>
                  </a:lnTo>
                  <a:lnTo>
                    <a:pt x="31" y="7"/>
                  </a:lnTo>
                  <a:lnTo>
                    <a:pt x="26" y="2"/>
                  </a:lnTo>
                  <a:lnTo>
                    <a:pt x="21" y="0"/>
                  </a:lnTo>
                  <a:lnTo>
                    <a:pt x="14" y="0"/>
                  </a:lnTo>
                  <a:lnTo>
                    <a:pt x="7" y="2"/>
                  </a:lnTo>
                  <a:lnTo>
                    <a:pt x="2" y="7"/>
                  </a:lnTo>
                  <a:lnTo>
                    <a:pt x="0" y="14"/>
                  </a:lnTo>
                  <a:lnTo>
                    <a:pt x="0" y="19"/>
                  </a:lnTo>
                  <a:lnTo>
                    <a:pt x="5" y="26"/>
                  </a:lnTo>
                  <a:lnTo>
                    <a:pt x="7" y="30"/>
                  </a:lnTo>
                  <a:lnTo>
                    <a:pt x="16" y="33"/>
                  </a:lnTo>
                  <a:lnTo>
                    <a:pt x="16" y="33"/>
                  </a:lnTo>
                  <a:close/>
                </a:path>
              </a:pathLst>
            </a:custGeom>
            <a:solidFill>
              <a:srgbClr val="635E1A"/>
            </a:solidFill>
            <a:ln>
              <a:noFill/>
            </a:ln>
            <a:extLst/>
          </p:spPr>
          <p:txBody>
            <a:bodyPr/>
            <a:lstStyle/>
            <a:p>
              <a:pPr fontAlgn="auto">
                <a:spcBef>
                  <a:spcPts val="0"/>
                </a:spcBef>
                <a:spcAft>
                  <a:spcPts val="0"/>
                </a:spcAft>
                <a:defRPr/>
              </a:pPr>
              <a:endParaRPr lang="en-US">
                <a:latin typeface="+mn-lt"/>
              </a:endParaRPr>
            </a:p>
          </p:txBody>
        </p:sp>
        <p:sp>
          <p:nvSpPr>
            <p:cNvPr id="37" name="Freeform 82"/>
            <p:cNvSpPr>
              <a:spLocks/>
            </p:cNvSpPr>
            <p:nvPr/>
          </p:nvSpPr>
          <p:spPr bwMode="auto">
            <a:xfrm>
              <a:off x="5335589" y="2345531"/>
              <a:ext cx="193675" cy="130175"/>
            </a:xfrm>
            <a:custGeom>
              <a:avLst/>
              <a:gdLst>
                <a:gd name="T0" fmla="*/ 5 w 122"/>
                <a:gd name="T1" fmla="*/ 75 h 82"/>
                <a:gd name="T2" fmla="*/ 2 w 122"/>
                <a:gd name="T3" fmla="*/ 70 h 82"/>
                <a:gd name="T4" fmla="*/ 0 w 122"/>
                <a:gd name="T5" fmla="*/ 61 h 82"/>
                <a:gd name="T6" fmla="*/ 0 w 122"/>
                <a:gd name="T7" fmla="*/ 54 h 82"/>
                <a:gd name="T8" fmla="*/ 5 w 122"/>
                <a:gd name="T9" fmla="*/ 49 h 82"/>
                <a:gd name="T10" fmla="*/ 7 w 122"/>
                <a:gd name="T11" fmla="*/ 45 h 82"/>
                <a:gd name="T12" fmla="*/ 12 w 122"/>
                <a:gd name="T13" fmla="*/ 42 h 82"/>
                <a:gd name="T14" fmla="*/ 16 w 122"/>
                <a:gd name="T15" fmla="*/ 40 h 82"/>
                <a:gd name="T16" fmla="*/ 23 w 122"/>
                <a:gd name="T17" fmla="*/ 40 h 82"/>
                <a:gd name="T18" fmla="*/ 31 w 122"/>
                <a:gd name="T19" fmla="*/ 40 h 82"/>
                <a:gd name="T20" fmla="*/ 35 w 122"/>
                <a:gd name="T21" fmla="*/ 38 h 82"/>
                <a:gd name="T22" fmla="*/ 42 w 122"/>
                <a:gd name="T23" fmla="*/ 38 h 82"/>
                <a:gd name="T24" fmla="*/ 49 w 122"/>
                <a:gd name="T25" fmla="*/ 35 h 82"/>
                <a:gd name="T26" fmla="*/ 59 w 122"/>
                <a:gd name="T27" fmla="*/ 33 h 82"/>
                <a:gd name="T28" fmla="*/ 68 w 122"/>
                <a:gd name="T29" fmla="*/ 28 h 82"/>
                <a:gd name="T30" fmla="*/ 75 w 122"/>
                <a:gd name="T31" fmla="*/ 23 h 82"/>
                <a:gd name="T32" fmla="*/ 82 w 122"/>
                <a:gd name="T33" fmla="*/ 19 h 82"/>
                <a:gd name="T34" fmla="*/ 85 w 122"/>
                <a:gd name="T35" fmla="*/ 14 h 82"/>
                <a:gd name="T36" fmla="*/ 87 w 122"/>
                <a:gd name="T37" fmla="*/ 9 h 82"/>
                <a:gd name="T38" fmla="*/ 89 w 122"/>
                <a:gd name="T39" fmla="*/ 2 h 82"/>
                <a:gd name="T40" fmla="*/ 94 w 122"/>
                <a:gd name="T41" fmla="*/ 0 h 82"/>
                <a:gd name="T42" fmla="*/ 99 w 122"/>
                <a:gd name="T43" fmla="*/ 0 h 82"/>
                <a:gd name="T44" fmla="*/ 106 w 122"/>
                <a:gd name="T45" fmla="*/ 0 h 82"/>
                <a:gd name="T46" fmla="*/ 111 w 122"/>
                <a:gd name="T47" fmla="*/ 5 h 82"/>
                <a:gd name="T48" fmla="*/ 118 w 122"/>
                <a:gd name="T49" fmla="*/ 12 h 82"/>
                <a:gd name="T50" fmla="*/ 120 w 122"/>
                <a:gd name="T51" fmla="*/ 19 h 82"/>
                <a:gd name="T52" fmla="*/ 122 w 122"/>
                <a:gd name="T53" fmla="*/ 28 h 82"/>
                <a:gd name="T54" fmla="*/ 120 w 122"/>
                <a:gd name="T55" fmla="*/ 38 h 82"/>
                <a:gd name="T56" fmla="*/ 118 w 122"/>
                <a:gd name="T57" fmla="*/ 47 h 82"/>
                <a:gd name="T58" fmla="*/ 111 w 122"/>
                <a:gd name="T59" fmla="*/ 56 h 82"/>
                <a:gd name="T60" fmla="*/ 104 w 122"/>
                <a:gd name="T61" fmla="*/ 63 h 82"/>
                <a:gd name="T62" fmla="*/ 96 w 122"/>
                <a:gd name="T63" fmla="*/ 70 h 82"/>
                <a:gd name="T64" fmla="*/ 87 w 122"/>
                <a:gd name="T65" fmla="*/ 78 h 82"/>
                <a:gd name="T66" fmla="*/ 78 w 122"/>
                <a:gd name="T67" fmla="*/ 80 h 82"/>
                <a:gd name="T68" fmla="*/ 71 w 122"/>
                <a:gd name="T69" fmla="*/ 82 h 82"/>
                <a:gd name="T70" fmla="*/ 59 w 122"/>
                <a:gd name="T71" fmla="*/ 82 h 82"/>
                <a:gd name="T72" fmla="*/ 47 w 122"/>
                <a:gd name="T73" fmla="*/ 82 h 82"/>
                <a:gd name="T74" fmla="*/ 38 w 122"/>
                <a:gd name="T75" fmla="*/ 80 h 82"/>
                <a:gd name="T76" fmla="*/ 28 w 122"/>
                <a:gd name="T77" fmla="*/ 80 h 82"/>
                <a:gd name="T78" fmla="*/ 16 w 122"/>
                <a:gd name="T79" fmla="*/ 78 h 82"/>
                <a:gd name="T80" fmla="*/ 9 w 122"/>
                <a:gd name="T81" fmla="*/ 78 h 82"/>
                <a:gd name="T82" fmla="*/ 5 w 122"/>
                <a:gd name="T83" fmla="*/ 75 h 82"/>
                <a:gd name="T84" fmla="*/ 5 w 122"/>
                <a:gd name="T85" fmla="*/ 75 h 82"/>
                <a:gd name="T86" fmla="*/ 5 w 122"/>
                <a:gd name="T87" fmla="*/ 7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 h="82">
                  <a:moveTo>
                    <a:pt x="5" y="75"/>
                  </a:moveTo>
                  <a:lnTo>
                    <a:pt x="2" y="70"/>
                  </a:lnTo>
                  <a:lnTo>
                    <a:pt x="0" y="61"/>
                  </a:lnTo>
                  <a:lnTo>
                    <a:pt x="0" y="54"/>
                  </a:lnTo>
                  <a:lnTo>
                    <a:pt x="5" y="49"/>
                  </a:lnTo>
                  <a:lnTo>
                    <a:pt x="7" y="45"/>
                  </a:lnTo>
                  <a:lnTo>
                    <a:pt x="12" y="42"/>
                  </a:lnTo>
                  <a:lnTo>
                    <a:pt x="16" y="40"/>
                  </a:lnTo>
                  <a:lnTo>
                    <a:pt x="23" y="40"/>
                  </a:lnTo>
                  <a:lnTo>
                    <a:pt x="31" y="40"/>
                  </a:lnTo>
                  <a:lnTo>
                    <a:pt x="35" y="38"/>
                  </a:lnTo>
                  <a:lnTo>
                    <a:pt x="42" y="38"/>
                  </a:lnTo>
                  <a:lnTo>
                    <a:pt x="49" y="35"/>
                  </a:lnTo>
                  <a:lnTo>
                    <a:pt x="59" y="33"/>
                  </a:lnTo>
                  <a:lnTo>
                    <a:pt x="68" y="28"/>
                  </a:lnTo>
                  <a:lnTo>
                    <a:pt x="75" y="23"/>
                  </a:lnTo>
                  <a:lnTo>
                    <a:pt x="82" y="19"/>
                  </a:lnTo>
                  <a:lnTo>
                    <a:pt x="85" y="14"/>
                  </a:lnTo>
                  <a:lnTo>
                    <a:pt x="87" y="9"/>
                  </a:lnTo>
                  <a:lnTo>
                    <a:pt x="89" y="2"/>
                  </a:lnTo>
                  <a:lnTo>
                    <a:pt x="94" y="0"/>
                  </a:lnTo>
                  <a:lnTo>
                    <a:pt x="99" y="0"/>
                  </a:lnTo>
                  <a:lnTo>
                    <a:pt x="106" y="0"/>
                  </a:lnTo>
                  <a:lnTo>
                    <a:pt x="111" y="5"/>
                  </a:lnTo>
                  <a:lnTo>
                    <a:pt x="118" y="12"/>
                  </a:lnTo>
                  <a:lnTo>
                    <a:pt x="120" y="19"/>
                  </a:lnTo>
                  <a:lnTo>
                    <a:pt x="122" y="28"/>
                  </a:lnTo>
                  <a:lnTo>
                    <a:pt x="120" y="38"/>
                  </a:lnTo>
                  <a:lnTo>
                    <a:pt x="118" y="47"/>
                  </a:lnTo>
                  <a:lnTo>
                    <a:pt x="111" y="56"/>
                  </a:lnTo>
                  <a:lnTo>
                    <a:pt x="104" y="63"/>
                  </a:lnTo>
                  <a:lnTo>
                    <a:pt x="96" y="70"/>
                  </a:lnTo>
                  <a:lnTo>
                    <a:pt x="87" y="78"/>
                  </a:lnTo>
                  <a:lnTo>
                    <a:pt x="78" y="80"/>
                  </a:lnTo>
                  <a:lnTo>
                    <a:pt x="71" y="82"/>
                  </a:lnTo>
                  <a:lnTo>
                    <a:pt x="59" y="82"/>
                  </a:lnTo>
                  <a:lnTo>
                    <a:pt x="47" y="82"/>
                  </a:lnTo>
                  <a:lnTo>
                    <a:pt x="38" y="80"/>
                  </a:lnTo>
                  <a:lnTo>
                    <a:pt x="28" y="80"/>
                  </a:lnTo>
                  <a:lnTo>
                    <a:pt x="16" y="78"/>
                  </a:lnTo>
                  <a:lnTo>
                    <a:pt x="9" y="78"/>
                  </a:lnTo>
                  <a:lnTo>
                    <a:pt x="5" y="75"/>
                  </a:lnTo>
                  <a:lnTo>
                    <a:pt x="5" y="75"/>
                  </a:lnTo>
                  <a:lnTo>
                    <a:pt x="5" y="75"/>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38" name="Freeform 83"/>
            <p:cNvSpPr>
              <a:spLocks/>
            </p:cNvSpPr>
            <p:nvPr/>
          </p:nvSpPr>
          <p:spPr bwMode="auto">
            <a:xfrm>
              <a:off x="5518151" y="1702593"/>
              <a:ext cx="34925" cy="71438"/>
            </a:xfrm>
            <a:custGeom>
              <a:avLst/>
              <a:gdLst>
                <a:gd name="T0" fmla="*/ 7 w 22"/>
                <a:gd name="T1" fmla="*/ 0 h 45"/>
                <a:gd name="T2" fmla="*/ 12 w 22"/>
                <a:gd name="T3" fmla="*/ 4 h 45"/>
                <a:gd name="T4" fmla="*/ 17 w 22"/>
                <a:gd name="T5" fmla="*/ 9 h 45"/>
                <a:gd name="T6" fmla="*/ 19 w 22"/>
                <a:gd name="T7" fmla="*/ 14 h 45"/>
                <a:gd name="T8" fmla="*/ 22 w 22"/>
                <a:gd name="T9" fmla="*/ 21 h 45"/>
                <a:gd name="T10" fmla="*/ 19 w 22"/>
                <a:gd name="T11" fmla="*/ 28 h 45"/>
                <a:gd name="T12" fmla="*/ 19 w 22"/>
                <a:gd name="T13" fmla="*/ 35 h 45"/>
                <a:gd name="T14" fmla="*/ 14 w 22"/>
                <a:gd name="T15" fmla="*/ 40 h 45"/>
                <a:gd name="T16" fmla="*/ 7 w 22"/>
                <a:gd name="T17" fmla="*/ 45 h 45"/>
                <a:gd name="T18" fmla="*/ 5 w 22"/>
                <a:gd name="T19" fmla="*/ 40 h 45"/>
                <a:gd name="T20" fmla="*/ 5 w 22"/>
                <a:gd name="T21" fmla="*/ 35 h 45"/>
                <a:gd name="T22" fmla="*/ 3 w 22"/>
                <a:gd name="T23" fmla="*/ 28 h 45"/>
                <a:gd name="T24" fmla="*/ 3 w 22"/>
                <a:gd name="T25" fmla="*/ 23 h 45"/>
                <a:gd name="T26" fmla="*/ 0 w 22"/>
                <a:gd name="T27" fmla="*/ 16 h 45"/>
                <a:gd name="T28" fmla="*/ 3 w 22"/>
                <a:gd name="T29" fmla="*/ 9 h 45"/>
                <a:gd name="T30" fmla="*/ 3 w 22"/>
                <a:gd name="T31" fmla="*/ 4 h 45"/>
                <a:gd name="T32" fmla="*/ 7 w 22"/>
                <a:gd name="T33" fmla="*/ 0 h 45"/>
                <a:gd name="T34" fmla="*/ 7 w 22"/>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45">
                  <a:moveTo>
                    <a:pt x="7" y="0"/>
                  </a:moveTo>
                  <a:lnTo>
                    <a:pt x="12" y="4"/>
                  </a:lnTo>
                  <a:lnTo>
                    <a:pt x="17" y="9"/>
                  </a:lnTo>
                  <a:lnTo>
                    <a:pt x="19" y="14"/>
                  </a:lnTo>
                  <a:lnTo>
                    <a:pt x="22" y="21"/>
                  </a:lnTo>
                  <a:lnTo>
                    <a:pt x="19" y="28"/>
                  </a:lnTo>
                  <a:lnTo>
                    <a:pt x="19" y="35"/>
                  </a:lnTo>
                  <a:lnTo>
                    <a:pt x="14" y="40"/>
                  </a:lnTo>
                  <a:lnTo>
                    <a:pt x="7" y="45"/>
                  </a:lnTo>
                  <a:lnTo>
                    <a:pt x="5" y="40"/>
                  </a:lnTo>
                  <a:lnTo>
                    <a:pt x="5" y="35"/>
                  </a:lnTo>
                  <a:lnTo>
                    <a:pt x="3" y="28"/>
                  </a:lnTo>
                  <a:lnTo>
                    <a:pt x="3" y="23"/>
                  </a:lnTo>
                  <a:lnTo>
                    <a:pt x="0" y="16"/>
                  </a:lnTo>
                  <a:lnTo>
                    <a:pt x="3" y="9"/>
                  </a:lnTo>
                  <a:lnTo>
                    <a:pt x="3" y="4"/>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39" name="Freeform 84"/>
            <p:cNvSpPr>
              <a:spLocks/>
            </p:cNvSpPr>
            <p:nvPr/>
          </p:nvSpPr>
          <p:spPr bwMode="auto">
            <a:xfrm>
              <a:off x="5622926" y="1702593"/>
              <a:ext cx="33338" cy="74613"/>
            </a:xfrm>
            <a:custGeom>
              <a:avLst/>
              <a:gdLst>
                <a:gd name="T0" fmla="*/ 12 w 21"/>
                <a:gd name="T1" fmla="*/ 0 h 47"/>
                <a:gd name="T2" fmla="*/ 17 w 21"/>
                <a:gd name="T3" fmla="*/ 2 h 47"/>
                <a:gd name="T4" fmla="*/ 19 w 21"/>
                <a:gd name="T5" fmla="*/ 9 h 47"/>
                <a:gd name="T6" fmla="*/ 19 w 21"/>
                <a:gd name="T7" fmla="*/ 14 h 47"/>
                <a:gd name="T8" fmla="*/ 21 w 21"/>
                <a:gd name="T9" fmla="*/ 23 h 47"/>
                <a:gd name="T10" fmla="*/ 19 w 21"/>
                <a:gd name="T11" fmla="*/ 30 h 47"/>
                <a:gd name="T12" fmla="*/ 17 w 21"/>
                <a:gd name="T13" fmla="*/ 37 h 47"/>
                <a:gd name="T14" fmla="*/ 17 w 21"/>
                <a:gd name="T15" fmla="*/ 42 h 47"/>
                <a:gd name="T16" fmla="*/ 14 w 21"/>
                <a:gd name="T17" fmla="*/ 47 h 47"/>
                <a:gd name="T18" fmla="*/ 7 w 21"/>
                <a:gd name="T19" fmla="*/ 42 h 47"/>
                <a:gd name="T20" fmla="*/ 3 w 21"/>
                <a:gd name="T21" fmla="*/ 37 h 47"/>
                <a:gd name="T22" fmla="*/ 0 w 21"/>
                <a:gd name="T23" fmla="*/ 30 h 47"/>
                <a:gd name="T24" fmla="*/ 3 w 21"/>
                <a:gd name="T25" fmla="*/ 23 h 47"/>
                <a:gd name="T26" fmla="*/ 3 w 21"/>
                <a:gd name="T27" fmla="*/ 16 h 47"/>
                <a:gd name="T28" fmla="*/ 5 w 21"/>
                <a:gd name="T29" fmla="*/ 9 h 47"/>
                <a:gd name="T30" fmla="*/ 7 w 21"/>
                <a:gd name="T31" fmla="*/ 2 h 47"/>
                <a:gd name="T32" fmla="*/ 12 w 21"/>
                <a:gd name="T33" fmla="*/ 0 h 47"/>
                <a:gd name="T34" fmla="*/ 12 w 21"/>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7">
                  <a:moveTo>
                    <a:pt x="12" y="0"/>
                  </a:moveTo>
                  <a:lnTo>
                    <a:pt x="17" y="2"/>
                  </a:lnTo>
                  <a:lnTo>
                    <a:pt x="19" y="9"/>
                  </a:lnTo>
                  <a:lnTo>
                    <a:pt x="19" y="14"/>
                  </a:lnTo>
                  <a:lnTo>
                    <a:pt x="21" y="23"/>
                  </a:lnTo>
                  <a:lnTo>
                    <a:pt x="19" y="30"/>
                  </a:lnTo>
                  <a:lnTo>
                    <a:pt x="17" y="37"/>
                  </a:lnTo>
                  <a:lnTo>
                    <a:pt x="17" y="42"/>
                  </a:lnTo>
                  <a:lnTo>
                    <a:pt x="14" y="47"/>
                  </a:lnTo>
                  <a:lnTo>
                    <a:pt x="7" y="42"/>
                  </a:lnTo>
                  <a:lnTo>
                    <a:pt x="3" y="37"/>
                  </a:lnTo>
                  <a:lnTo>
                    <a:pt x="0" y="30"/>
                  </a:lnTo>
                  <a:lnTo>
                    <a:pt x="3" y="23"/>
                  </a:lnTo>
                  <a:lnTo>
                    <a:pt x="3" y="16"/>
                  </a:lnTo>
                  <a:lnTo>
                    <a:pt x="5" y="9"/>
                  </a:lnTo>
                  <a:lnTo>
                    <a:pt x="7" y="2"/>
                  </a:lnTo>
                  <a:lnTo>
                    <a:pt x="12" y="0"/>
                  </a:lnTo>
                  <a:lnTo>
                    <a:pt x="12"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0" name="Freeform 85"/>
            <p:cNvSpPr>
              <a:spLocks/>
            </p:cNvSpPr>
            <p:nvPr/>
          </p:nvSpPr>
          <p:spPr bwMode="auto">
            <a:xfrm>
              <a:off x="5437189" y="1721643"/>
              <a:ext cx="36513" cy="80963"/>
            </a:xfrm>
            <a:custGeom>
              <a:avLst/>
              <a:gdLst>
                <a:gd name="T0" fmla="*/ 9 w 23"/>
                <a:gd name="T1" fmla="*/ 0 h 51"/>
                <a:gd name="T2" fmla="*/ 14 w 23"/>
                <a:gd name="T3" fmla="*/ 2 h 51"/>
                <a:gd name="T4" fmla="*/ 18 w 23"/>
                <a:gd name="T5" fmla="*/ 9 h 51"/>
                <a:gd name="T6" fmla="*/ 21 w 23"/>
                <a:gd name="T7" fmla="*/ 16 h 51"/>
                <a:gd name="T8" fmla="*/ 23 w 23"/>
                <a:gd name="T9" fmla="*/ 21 h 51"/>
                <a:gd name="T10" fmla="*/ 23 w 23"/>
                <a:gd name="T11" fmla="*/ 28 h 51"/>
                <a:gd name="T12" fmla="*/ 23 w 23"/>
                <a:gd name="T13" fmla="*/ 35 h 51"/>
                <a:gd name="T14" fmla="*/ 23 w 23"/>
                <a:gd name="T15" fmla="*/ 42 h 51"/>
                <a:gd name="T16" fmla="*/ 23 w 23"/>
                <a:gd name="T17" fmla="*/ 49 h 51"/>
                <a:gd name="T18" fmla="*/ 18 w 23"/>
                <a:gd name="T19" fmla="*/ 51 h 51"/>
                <a:gd name="T20" fmla="*/ 11 w 23"/>
                <a:gd name="T21" fmla="*/ 51 h 51"/>
                <a:gd name="T22" fmla="*/ 7 w 23"/>
                <a:gd name="T23" fmla="*/ 44 h 51"/>
                <a:gd name="T24" fmla="*/ 7 w 23"/>
                <a:gd name="T25" fmla="*/ 40 h 51"/>
                <a:gd name="T26" fmla="*/ 2 w 23"/>
                <a:gd name="T27" fmla="*/ 33 h 51"/>
                <a:gd name="T28" fmla="*/ 2 w 23"/>
                <a:gd name="T29" fmla="*/ 25 h 51"/>
                <a:gd name="T30" fmla="*/ 0 w 23"/>
                <a:gd name="T31" fmla="*/ 18 h 51"/>
                <a:gd name="T32" fmla="*/ 2 w 23"/>
                <a:gd name="T33" fmla="*/ 11 h 51"/>
                <a:gd name="T34" fmla="*/ 4 w 23"/>
                <a:gd name="T35" fmla="*/ 4 h 51"/>
                <a:gd name="T36" fmla="*/ 9 w 23"/>
                <a:gd name="T37" fmla="*/ 0 h 51"/>
                <a:gd name="T38" fmla="*/ 9 w 23"/>
                <a:gd name="T3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51">
                  <a:moveTo>
                    <a:pt x="9" y="0"/>
                  </a:moveTo>
                  <a:lnTo>
                    <a:pt x="14" y="2"/>
                  </a:lnTo>
                  <a:lnTo>
                    <a:pt x="18" y="9"/>
                  </a:lnTo>
                  <a:lnTo>
                    <a:pt x="21" y="16"/>
                  </a:lnTo>
                  <a:lnTo>
                    <a:pt x="23" y="21"/>
                  </a:lnTo>
                  <a:lnTo>
                    <a:pt x="23" y="28"/>
                  </a:lnTo>
                  <a:lnTo>
                    <a:pt x="23" y="35"/>
                  </a:lnTo>
                  <a:lnTo>
                    <a:pt x="23" y="42"/>
                  </a:lnTo>
                  <a:lnTo>
                    <a:pt x="23" y="49"/>
                  </a:lnTo>
                  <a:lnTo>
                    <a:pt x="18" y="51"/>
                  </a:lnTo>
                  <a:lnTo>
                    <a:pt x="11" y="51"/>
                  </a:lnTo>
                  <a:lnTo>
                    <a:pt x="7" y="44"/>
                  </a:lnTo>
                  <a:lnTo>
                    <a:pt x="7" y="40"/>
                  </a:lnTo>
                  <a:lnTo>
                    <a:pt x="2" y="33"/>
                  </a:lnTo>
                  <a:lnTo>
                    <a:pt x="2" y="25"/>
                  </a:lnTo>
                  <a:lnTo>
                    <a:pt x="0" y="18"/>
                  </a:lnTo>
                  <a:lnTo>
                    <a:pt x="2" y="11"/>
                  </a:lnTo>
                  <a:lnTo>
                    <a:pt x="4" y="4"/>
                  </a:lnTo>
                  <a:lnTo>
                    <a:pt x="9" y="0"/>
                  </a:lnTo>
                  <a:lnTo>
                    <a:pt x="9"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1" name="Freeform 86"/>
            <p:cNvSpPr>
              <a:spLocks/>
            </p:cNvSpPr>
            <p:nvPr/>
          </p:nvSpPr>
          <p:spPr bwMode="auto">
            <a:xfrm>
              <a:off x="5368926" y="1747043"/>
              <a:ext cx="44450" cy="77788"/>
            </a:xfrm>
            <a:custGeom>
              <a:avLst/>
              <a:gdLst>
                <a:gd name="T0" fmla="*/ 10 w 28"/>
                <a:gd name="T1" fmla="*/ 0 h 49"/>
                <a:gd name="T2" fmla="*/ 12 w 28"/>
                <a:gd name="T3" fmla="*/ 2 h 49"/>
                <a:gd name="T4" fmla="*/ 17 w 28"/>
                <a:gd name="T5" fmla="*/ 9 h 49"/>
                <a:gd name="T6" fmla="*/ 21 w 28"/>
                <a:gd name="T7" fmla="*/ 14 h 49"/>
                <a:gd name="T8" fmla="*/ 24 w 28"/>
                <a:gd name="T9" fmla="*/ 21 h 49"/>
                <a:gd name="T10" fmla="*/ 24 w 28"/>
                <a:gd name="T11" fmla="*/ 26 h 49"/>
                <a:gd name="T12" fmla="*/ 26 w 28"/>
                <a:gd name="T13" fmla="*/ 33 h 49"/>
                <a:gd name="T14" fmla="*/ 26 w 28"/>
                <a:gd name="T15" fmla="*/ 40 h 49"/>
                <a:gd name="T16" fmla="*/ 28 w 28"/>
                <a:gd name="T17" fmla="*/ 49 h 49"/>
                <a:gd name="T18" fmla="*/ 21 w 28"/>
                <a:gd name="T19" fmla="*/ 49 h 49"/>
                <a:gd name="T20" fmla="*/ 17 w 28"/>
                <a:gd name="T21" fmla="*/ 49 h 49"/>
                <a:gd name="T22" fmla="*/ 12 w 28"/>
                <a:gd name="T23" fmla="*/ 42 h 49"/>
                <a:gd name="T24" fmla="*/ 10 w 28"/>
                <a:gd name="T25" fmla="*/ 38 h 49"/>
                <a:gd name="T26" fmla="*/ 5 w 28"/>
                <a:gd name="T27" fmla="*/ 31 h 49"/>
                <a:gd name="T28" fmla="*/ 2 w 28"/>
                <a:gd name="T29" fmla="*/ 26 h 49"/>
                <a:gd name="T30" fmla="*/ 0 w 28"/>
                <a:gd name="T31" fmla="*/ 19 h 49"/>
                <a:gd name="T32" fmla="*/ 2 w 28"/>
                <a:gd name="T33" fmla="*/ 12 h 49"/>
                <a:gd name="T34" fmla="*/ 2 w 28"/>
                <a:gd name="T35" fmla="*/ 5 h 49"/>
                <a:gd name="T36" fmla="*/ 10 w 28"/>
                <a:gd name="T37" fmla="*/ 0 h 49"/>
                <a:gd name="T38" fmla="*/ 10 w 28"/>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9">
                  <a:moveTo>
                    <a:pt x="10" y="0"/>
                  </a:moveTo>
                  <a:lnTo>
                    <a:pt x="12" y="2"/>
                  </a:lnTo>
                  <a:lnTo>
                    <a:pt x="17" y="9"/>
                  </a:lnTo>
                  <a:lnTo>
                    <a:pt x="21" y="14"/>
                  </a:lnTo>
                  <a:lnTo>
                    <a:pt x="24" y="21"/>
                  </a:lnTo>
                  <a:lnTo>
                    <a:pt x="24" y="26"/>
                  </a:lnTo>
                  <a:lnTo>
                    <a:pt x="26" y="33"/>
                  </a:lnTo>
                  <a:lnTo>
                    <a:pt x="26" y="40"/>
                  </a:lnTo>
                  <a:lnTo>
                    <a:pt x="28" y="49"/>
                  </a:lnTo>
                  <a:lnTo>
                    <a:pt x="21" y="49"/>
                  </a:lnTo>
                  <a:lnTo>
                    <a:pt x="17" y="49"/>
                  </a:lnTo>
                  <a:lnTo>
                    <a:pt x="12" y="42"/>
                  </a:lnTo>
                  <a:lnTo>
                    <a:pt x="10" y="38"/>
                  </a:lnTo>
                  <a:lnTo>
                    <a:pt x="5" y="31"/>
                  </a:lnTo>
                  <a:lnTo>
                    <a:pt x="2" y="26"/>
                  </a:lnTo>
                  <a:lnTo>
                    <a:pt x="0" y="19"/>
                  </a:lnTo>
                  <a:lnTo>
                    <a:pt x="2" y="12"/>
                  </a:lnTo>
                  <a:lnTo>
                    <a:pt x="2" y="5"/>
                  </a:lnTo>
                  <a:lnTo>
                    <a:pt x="10" y="0"/>
                  </a:lnTo>
                  <a:lnTo>
                    <a:pt x="1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2" name="Freeform 87"/>
            <p:cNvSpPr>
              <a:spLocks/>
            </p:cNvSpPr>
            <p:nvPr/>
          </p:nvSpPr>
          <p:spPr bwMode="auto">
            <a:xfrm>
              <a:off x="5305426" y="1799431"/>
              <a:ext cx="38100" cy="71438"/>
            </a:xfrm>
            <a:custGeom>
              <a:avLst/>
              <a:gdLst>
                <a:gd name="T0" fmla="*/ 0 w 24"/>
                <a:gd name="T1" fmla="*/ 0 h 45"/>
                <a:gd name="T2" fmla="*/ 7 w 24"/>
                <a:gd name="T3" fmla="*/ 0 h 45"/>
                <a:gd name="T4" fmla="*/ 12 w 24"/>
                <a:gd name="T5" fmla="*/ 5 h 45"/>
                <a:gd name="T6" fmla="*/ 14 w 24"/>
                <a:gd name="T7" fmla="*/ 9 h 45"/>
                <a:gd name="T8" fmla="*/ 19 w 24"/>
                <a:gd name="T9" fmla="*/ 19 h 45"/>
                <a:gd name="T10" fmla="*/ 21 w 24"/>
                <a:gd name="T11" fmla="*/ 26 h 45"/>
                <a:gd name="T12" fmla="*/ 24 w 24"/>
                <a:gd name="T13" fmla="*/ 31 h 45"/>
                <a:gd name="T14" fmla="*/ 24 w 24"/>
                <a:gd name="T15" fmla="*/ 38 h 45"/>
                <a:gd name="T16" fmla="*/ 24 w 24"/>
                <a:gd name="T17" fmla="*/ 42 h 45"/>
                <a:gd name="T18" fmla="*/ 24 w 24"/>
                <a:gd name="T19" fmla="*/ 45 h 45"/>
                <a:gd name="T20" fmla="*/ 19 w 24"/>
                <a:gd name="T21" fmla="*/ 45 h 45"/>
                <a:gd name="T22" fmla="*/ 12 w 24"/>
                <a:gd name="T23" fmla="*/ 45 h 45"/>
                <a:gd name="T24" fmla="*/ 7 w 24"/>
                <a:gd name="T25" fmla="*/ 40 h 45"/>
                <a:gd name="T26" fmla="*/ 2 w 24"/>
                <a:gd name="T27" fmla="*/ 35 h 45"/>
                <a:gd name="T28" fmla="*/ 2 w 24"/>
                <a:gd name="T29" fmla="*/ 31 h 45"/>
                <a:gd name="T30" fmla="*/ 0 w 24"/>
                <a:gd name="T31" fmla="*/ 24 h 45"/>
                <a:gd name="T32" fmla="*/ 0 w 24"/>
                <a:gd name="T33" fmla="*/ 16 h 45"/>
                <a:gd name="T34" fmla="*/ 0 w 24"/>
                <a:gd name="T35" fmla="*/ 12 h 45"/>
                <a:gd name="T36" fmla="*/ 0 w 24"/>
                <a:gd name="T37" fmla="*/ 5 h 45"/>
                <a:gd name="T38" fmla="*/ 0 w 24"/>
                <a:gd name="T39" fmla="*/ 2 h 45"/>
                <a:gd name="T40" fmla="*/ 0 w 24"/>
                <a:gd name="T41" fmla="*/ 0 h 45"/>
                <a:gd name="T42" fmla="*/ 0 w 24"/>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5">
                  <a:moveTo>
                    <a:pt x="0" y="0"/>
                  </a:moveTo>
                  <a:lnTo>
                    <a:pt x="7" y="0"/>
                  </a:lnTo>
                  <a:lnTo>
                    <a:pt x="12" y="5"/>
                  </a:lnTo>
                  <a:lnTo>
                    <a:pt x="14" y="9"/>
                  </a:lnTo>
                  <a:lnTo>
                    <a:pt x="19" y="19"/>
                  </a:lnTo>
                  <a:lnTo>
                    <a:pt x="21" y="26"/>
                  </a:lnTo>
                  <a:lnTo>
                    <a:pt x="24" y="31"/>
                  </a:lnTo>
                  <a:lnTo>
                    <a:pt x="24" y="38"/>
                  </a:lnTo>
                  <a:lnTo>
                    <a:pt x="24" y="42"/>
                  </a:lnTo>
                  <a:lnTo>
                    <a:pt x="24" y="45"/>
                  </a:lnTo>
                  <a:lnTo>
                    <a:pt x="19" y="45"/>
                  </a:lnTo>
                  <a:lnTo>
                    <a:pt x="12" y="45"/>
                  </a:lnTo>
                  <a:lnTo>
                    <a:pt x="7" y="40"/>
                  </a:lnTo>
                  <a:lnTo>
                    <a:pt x="2" y="35"/>
                  </a:lnTo>
                  <a:lnTo>
                    <a:pt x="2" y="31"/>
                  </a:lnTo>
                  <a:lnTo>
                    <a:pt x="0" y="24"/>
                  </a:lnTo>
                  <a:lnTo>
                    <a:pt x="0" y="16"/>
                  </a:lnTo>
                  <a:lnTo>
                    <a:pt x="0" y="12"/>
                  </a:lnTo>
                  <a:lnTo>
                    <a:pt x="0" y="5"/>
                  </a:lnTo>
                  <a:lnTo>
                    <a:pt x="0" y="2"/>
                  </a:lnTo>
                  <a:lnTo>
                    <a:pt x="0" y="0"/>
                  </a:lnTo>
                  <a:lnTo>
                    <a:pt x="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3" name="Freeform 88"/>
            <p:cNvSpPr>
              <a:spLocks/>
            </p:cNvSpPr>
            <p:nvPr/>
          </p:nvSpPr>
          <p:spPr bwMode="auto">
            <a:xfrm>
              <a:off x="5238751" y="1843881"/>
              <a:ext cx="55563" cy="71438"/>
            </a:xfrm>
            <a:custGeom>
              <a:avLst/>
              <a:gdLst>
                <a:gd name="T0" fmla="*/ 7 w 35"/>
                <a:gd name="T1" fmla="*/ 0 h 45"/>
                <a:gd name="T2" fmla="*/ 14 w 35"/>
                <a:gd name="T3" fmla="*/ 5 h 45"/>
                <a:gd name="T4" fmla="*/ 23 w 35"/>
                <a:gd name="T5" fmla="*/ 12 h 45"/>
                <a:gd name="T6" fmla="*/ 30 w 35"/>
                <a:gd name="T7" fmla="*/ 19 h 45"/>
                <a:gd name="T8" fmla="*/ 35 w 35"/>
                <a:gd name="T9" fmla="*/ 29 h 45"/>
                <a:gd name="T10" fmla="*/ 33 w 35"/>
                <a:gd name="T11" fmla="*/ 38 h 45"/>
                <a:gd name="T12" fmla="*/ 28 w 35"/>
                <a:gd name="T13" fmla="*/ 45 h 45"/>
                <a:gd name="T14" fmla="*/ 19 w 35"/>
                <a:gd name="T15" fmla="*/ 40 h 45"/>
                <a:gd name="T16" fmla="*/ 14 w 35"/>
                <a:gd name="T17" fmla="*/ 38 h 45"/>
                <a:gd name="T18" fmla="*/ 7 w 35"/>
                <a:gd name="T19" fmla="*/ 31 h 45"/>
                <a:gd name="T20" fmla="*/ 4 w 35"/>
                <a:gd name="T21" fmla="*/ 26 h 45"/>
                <a:gd name="T22" fmla="*/ 0 w 35"/>
                <a:gd name="T23" fmla="*/ 19 h 45"/>
                <a:gd name="T24" fmla="*/ 0 w 35"/>
                <a:gd name="T25" fmla="*/ 14 h 45"/>
                <a:gd name="T26" fmla="*/ 2 w 35"/>
                <a:gd name="T27" fmla="*/ 7 h 45"/>
                <a:gd name="T28" fmla="*/ 7 w 35"/>
                <a:gd name="T29" fmla="*/ 0 h 45"/>
                <a:gd name="T30" fmla="*/ 7 w 35"/>
                <a:gd name="T3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5">
                  <a:moveTo>
                    <a:pt x="7" y="0"/>
                  </a:moveTo>
                  <a:lnTo>
                    <a:pt x="14" y="5"/>
                  </a:lnTo>
                  <a:lnTo>
                    <a:pt x="23" y="12"/>
                  </a:lnTo>
                  <a:lnTo>
                    <a:pt x="30" y="19"/>
                  </a:lnTo>
                  <a:lnTo>
                    <a:pt x="35" y="29"/>
                  </a:lnTo>
                  <a:lnTo>
                    <a:pt x="33" y="38"/>
                  </a:lnTo>
                  <a:lnTo>
                    <a:pt x="28" y="45"/>
                  </a:lnTo>
                  <a:lnTo>
                    <a:pt x="19" y="40"/>
                  </a:lnTo>
                  <a:lnTo>
                    <a:pt x="14" y="38"/>
                  </a:lnTo>
                  <a:lnTo>
                    <a:pt x="7" y="31"/>
                  </a:lnTo>
                  <a:lnTo>
                    <a:pt x="4" y="26"/>
                  </a:lnTo>
                  <a:lnTo>
                    <a:pt x="0" y="19"/>
                  </a:lnTo>
                  <a:lnTo>
                    <a:pt x="0" y="14"/>
                  </a:lnTo>
                  <a:lnTo>
                    <a:pt x="2" y="7"/>
                  </a:lnTo>
                  <a:lnTo>
                    <a:pt x="7" y="0"/>
                  </a:lnTo>
                  <a:lnTo>
                    <a:pt x="7"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4" name="Freeform 89"/>
            <p:cNvSpPr>
              <a:spLocks/>
            </p:cNvSpPr>
            <p:nvPr/>
          </p:nvSpPr>
          <p:spPr bwMode="auto">
            <a:xfrm>
              <a:off x="4919664" y="1956593"/>
              <a:ext cx="38100" cy="71438"/>
            </a:xfrm>
            <a:custGeom>
              <a:avLst/>
              <a:gdLst>
                <a:gd name="T0" fmla="*/ 10 w 24"/>
                <a:gd name="T1" fmla="*/ 0 h 45"/>
                <a:gd name="T2" fmla="*/ 12 w 24"/>
                <a:gd name="T3" fmla="*/ 2 h 45"/>
                <a:gd name="T4" fmla="*/ 17 w 24"/>
                <a:gd name="T5" fmla="*/ 9 h 45"/>
                <a:gd name="T6" fmla="*/ 22 w 24"/>
                <a:gd name="T7" fmla="*/ 14 h 45"/>
                <a:gd name="T8" fmla="*/ 24 w 24"/>
                <a:gd name="T9" fmla="*/ 21 h 45"/>
                <a:gd name="T10" fmla="*/ 24 w 24"/>
                <a:gd name="T11" fmla="*/ 26 h 45"/>
                <a:gd name="T12" fmla="*/ 24 w 24"/>
                <a:gd name="T13" fmla="*/ 33 h 45"/>
                <a:gd name="T14" fmla="*/ 22 w 24"/>
                <a:gd name="T15" fmla="*/ 38 h 45"/>
                <a:gd name="T16" fmla="*/ 19 w 24"/>
                <a:gd name="T17" fmla="*/ 45 h 45"/>
                <a:gd name="T18" fmla="*/ 12 w 24"/>
                <a:gd name="T19" fmla="*/ 40 h 45"/>
                <a:gd name="T20" fmla="*/ 10 w 24"/>
                <a:gd name="T21" fmla="*/ 35 h 45"/>
                <a:gd name="T22" fmla="*/ 5 w 24"/>
                <a:gd name="T23" fmla="*/ 31 h 45"/>
                <a:gd name="T24" fmla="*/ 3 w 24"/>
                <a:gd name="T25" fmla="*/ 23 h 45"/>
                <a:gd name="T26" fmla="*/ 0 w 24"/>
                <a:gd name="T27" fmla="*/ 19 h 45"/>
                <a:gd name="T28" fmla="*/ 3 w 24"/>
                <a:gd name="T29" fmla="*/ 12 h 45"/>
                <a:gd name="T30" fmla="*/ 5 w 24"/>
                <a:gd name="T31" fmla="*/ 5 h 45"/>
                <a:gd name="T32" fmla="*/ 10 w 24"/>
                <a:gd name="T33" fmla="*/ 0 h 45"/>
                <a:gd name="T34" fmla="*/ 10 w 24"/>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5">
                  <a:moveTo>
                    <a:pt x="10" y="0"/>
                  </a:moveTo>
                  <a:lnTo>
                    <a:pt x="12" y="2"/>
                  </a:lnTo>
                  <a:lnTo>
                    <a:pt x="17" y="9"/>
                  </a:lnTo>
                  <a:lnTo>
                    <a:pt x="22" y="14"/>
                  </a:lnTo>
                  <a:lnTo>
                    <a:pt x="24" y="21"/>
                  </a:lnTo>
                  <a:lnTo>
                    <a:pt x="24" y="26"/>
                  </a:lnTo>
                  <a:lnTo>
                    <a:pt x="24" y="33"/>
                  </a:lnTo>
                  <a:lnTo>
                    <a:pt x="22" y="38"/>
                  </a:lnTo>
                  <a:lnTo>
                    <a:pt x="19" y="45"/>
                  </a:lnTo>
                  <a:lnTo>
                    <a:pt x="12" y="40"/>
                  </a:lnTo>
                  <a:lnTo>
                    <a:pt x="10" y="35"/>
                  </a:lnTo>
                  <a:lnTo>
                    <a:pt x="5" y="31"/>
                  </a:lnTo>
                  <a:lnTo>
                    <a:pt x="3" y="23"/>
                  </a:lnTo>
                  <a:lnTo>
                    <a:pt x="0" y="19"/>
                  </a:lnTo>
                  <a:lnTo>
                    <a:pt x="3" y="12"/>
                  </a:lnTo>
                  <a:lnTo>
                    <a:pt x="5" y="5"/>
                  </a:lnTo>
                  <a:lnTo>
                    <a:pt x="10" y="0"/>
                  </a:lnTo>
                  <a:lnTo>
                    <a:pt x="1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5" name="Freeform 90"/>
            <p:cNvSpPr>
              <a:spLocks/>
            </p:cNvSpPr>
            <p:nvPr/>
          </p:nvSpPr>
          <p:spPr bwMode="auto">
            <a:xfrm>
              <a:off x="4976814" y="1948656"/>
              <a:ext cx="33338" cy="82550"/>
            </a:xfrm>
            <a:custGeom>
              <a:avLst/>
              <a:gdLst>
                <a:gd name="T0" fmla="*/ 9 w 21"/>
                <a:gd name="T1" fmla="*/ 0 h 52"/>
                <a:gd name="T2" fmla="*/ 14 w 21"/>
                <a:gd name="T3" fmla="*/ 5 h 52"/>
                <a:gd name="T4" fmla="*/ 19 w 21"/>
                <a:gd name="T5" fmla="*/ 12 h 52"/>
                <a:gd name="T6" fmla="*/ 21 w 21"/>
                <a:gd name="T7" fmla="*/ 17 h 52"/>
                <a:gd name="T8" fmla="*/ 21 w 21"/>
                <a:gd name="T9" fmla="*/ 26 h 52"/>
                <a:gd name="T10" fmla="*/ 21 w 21"/>
                <a:gd name="T11" fmla="*/ 33 h 52"/>
                <a:gd name="T12" fmla="*/ 21 w 21"/>
                <a:gd name="T13" fmla="*/ 40 h 52"/>
                <a:gd name="T14" fmla="*/ 21 w 21"/>
                <a:gd name="T15" fmla="*/ 45 h 52"/>
                <a:gd name="T16" fmla="*/ 21 w 21"/>
                <a:gd name="T17" fmla="*/ 52 h 52"/>
                <a:gd name="T18" fmla="*/ 12 w 21"/>
                <a:gd name="T19" fmla="*/ 47 h 52"/>
                <a:gd name="T20" fmla="*/ 7 w 21"/>
                <a:gd name="T21" fmla="*/ 43 h 52"/>
                <a:gd name="T22" fmla="*/ 2 w 21"/>
                <a:gd name="T23" fmla="*/ 36 h 52"/>
                <a:gd name="T24" fmla="*/ 0 w 21"/>
                <a:gd name="T25" fmla="*/ 28 h 52"/>
                <a:gd name="T26" fmla="*/ 0 w 21"/>
                <a:gd name="T27" fmla="*/ 21 h 52"/>
                <a:gd name="T28" fmla="*/ 2 w 21"/>
                <a:gd name="T29" fmla="*/ 14 h 52"/>
                <a:gd name="T30" fmla="*/ 5 w 21"/>
                <a:gd name="T31" fmla="*/ 7 h 52"/>
                <a:gd name="T32" fmla="*/ 9 w 21"/>
                <a:gd name="T33" fmla="*/ 0 h 52"/>
                <a:gd name="T34" fmla="*/ 9 w 21"/>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52">
                  <a:moveTo>
                    <a:pt x="9" y="0"/>
                  </a:moveTo>
                  <a:lnTo>
                    <a:pt x="14" y="5"/>
                  </a:lnTo>
                  <a:lnTo>
                    <a:pt x="19" y="12"/>
                  </a:lnTo>
                  <a:lnTo>
                    <a:pt x="21" y="17"/>
                  </a:lnTo>
                  <a:lnTo>
                    <a:pt x="21" y="26"/>
                  </a:lnTo>
                  <a:lnTo>
                    <a:pt x="21" y="33"/>
                  </a:lnTo>
                  <a:lnTo>
                    <a:pt x="21" y="40"/>
                  </a:lnTo>
                  <a:lnTo>
                    <a:pt x="21" y="45"/>
                  </a:lnTo>
                  <a:lnTo>
                    <a:pt x="21" y="52"/>
                  </a:lnTo>
                  <a:lnTo>
                    <a:pt x="12" y="47"/>
                  </a:lnTo>
                  <a:lnTo>
                    <a:pt x="7" y="43"/>
                  </a:lnTo>
                  <a:lnTo>
                    <a:pt x="2" y="36"/>
                  </a:lnTo>
                  <a:lnTo>
                    <a:pt x="0" y="28"/>
                  </a:lnTo>
                  <a:lnTo>
                    <a:pt x="0" y="21"/>
                  </a:lnTo>
                  <a:lnTo>
                    <a:pt x="2" y="14"/>
                  </a:lnTo>
                  <a:lnTo>
                    <a:pt x="5" y="7"/>
                  </a:lnTo>
                  <a:lnTo>
                    <a:pt x="9" y="0"/>
                  </a:lnTo>
                  <a:lnTo>
                    <a:pt x="9"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6" name="Freeform 91"/>
            <p:cNvSpPr>
              <a:spLocks/>
            </p:cNvSpPr>
            <p:nvPr/>
          </p:nvSpPr>
          <p:spPr bwMode="auto">
            <a:xfrm>
              <a:off x="5035551" y="1956593"/>
              <a:ext cx="30163" cy="66675"/>
            </a:xfrm>
            <a:custGeom>
              <a:avLst/>
              <a:gdLst>
                <a:gd name="T0" fmla="*/ 10 w 19"/>
                <a:gd name="T1" fmla="*/ 0 h 42"/>
                <a:gd name="T2" fmla="*/ 15 w 19"/>
                <a:gd name="T3" fmla="*/ 2 h 42"/>
                <a:gd name="T4" fmla="*/ 17 w 19"/>
                <a:gd name="T5" fmla="*/ 9 h 42"/>
                <a:gd name="T6" fmla="*/ 19 w 19"/>
                <a:gd name="T7" fmla="*/ 16 h 42"/>
                <a:gd name="T8" fmla="*/ 19 w 19"/>
                <a:gd name="T9" fmla="*/ 23 h 42"/>
                <a:gd name="T10" fmla="*/ 17 w 19"/>
                <a:gd name="T11" fmla="*/ 28 h 42"/>
                <a:gd name="T12" fmla="*/ 15 w 19"/>
                <a:gd name="T13" fmla="*/ 35 h 42"/>
                <a:gd name="T14" fmla="*/ 12 w 19"/>
                <a:gd name="T15" fmla="*/ 38 h 42"/>
                <a:gd name="T16" fmla="*/ 8 w 19"/>
                <a:gd name="T17" fmla="*/ 42 h 42"/>
                <a:gd name="T18" fmla="*/ 5 w 19"/>
                <a:gd name="T19" fmla="*/ 35 h 42"/>
                <a:gd name="T20" fmla="*/ 3 w 19"/>
                <a:gd name="T21" fmla="*/ 31 h 42"/>
                <a:gd name="T22" fmla="*/ 0 w 19"/>
                <a:gd name="T23" fmla="*/ 23 h 42"/>
                <a:gd name="T24" fmla="*/ 0 w 19"/>
                <a:gd name="T25" fmla="*/ 19 h 42"/>
                <a:gd name="T26" fmla="*/ 3 w 19"/>
                <a:gd name="T27" fmla="*/ 9 h 42"/>
                <a:gd name="T28" fmla="*/ 10 w 19"/>
                <a:gd name="T29" fmla="*/ 0 h 42"/>
                <a:gd name="T30" fmla="*/ 10 w 19"/>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2">
                  <a:moveTo>
                    <a:pt x="10" y="0"/>
                  </a:moveTo>
                  <a:lnTo>
                    <a:pt x="15" y="2"/>
                  </a:lnTo>
                  <a:lnTo>
                    <a:pt x="17" y="9"/>
                  </a:lnTo>
                  <a:lnTo>
                    <a:pt x="19" y="16"/>
                  </a:lnTo>
                  <a:lnTo>
                    <a:pt x="19" y="23"/>
                  </a:lnTo>
                  <a:lnTo>
                    <a:pt x="17" y="28"/>
                  </a:lnTo>
                  <a:lnTo>
                    <a:pt x="15" y="35"/>
                  </a:lnTo>
                  <a:lnTo>
                    <a:pt x="12" y="38"/>
                  </a:lnTo>
                  <a:lnTo>
                    <a:pt x="8" y="42"/>
                  </a:lnTo>
                  <a:lnTo>
                    <a:pt x="5" y="35"/>
                  </a:lnTo>
                  <a:lnTo>
                    <a:pt x="3" y="31"/>
                  </a:lnTo>
                  <a:lnTo>
                    <a:pt x="0" y="23"/>
                  </a:lnTo>
                  <a:lnTo>
                    <a:pt x="0" y="19"/>
                  </a:lnTo>
                  <a:lnTo>
                    <a:pt x="3" y="9"/>
                  </a:lnTo>
                  <a:lnTo>
                    <a:pt x="10" y="0"/>
                  </a:lnTo>
                  <a:lnTo>
                    <a:pt x="10" y="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7" name="Freeform 92"/>
            <p:cNvSpPr>
              <a:spLocks/>
            </p:cNvSpPr>
            <p:nvPr/>
          </p:nvSpPr>
          <p:spPr bwMode="auto">
            <a:xfrm>
              <a:off x="5335589" y="2337593"/>
              <a:ext cx="171450" cy="127000"/>
            </a:xfrm>
            <a:custGeom>
              <a:avLst/>
              <a:gdLst>
                <a:gd name="T0" fmla="*/ 104 w 108"/>
                <a:gd name="T1" fmla="*/ 0 h 80"/>
                <a:gd name="T2" fmla="*/ 108 w 108"/>
                <a:gd name="T3" fmla="*/ 10 h 80"/>
                <a:gd name="T4" fmla="*/ 108 w 108"/>
                <a:gd name="T5" fmla="*/ 19 h 80"/>
                <a:gd name="T6" fmla="*/ 108 w 108"/>
                <a:gd name="T7" fmla="*/ 26 h 80"/>
                <a:gd name="T8" fmla="*/ 108 w 108"/>
                <a:gd name="T9" fmla="*/ 33 h 80"/>
                <a:gd name="T10" fmla="*/ 104 w 108"/>
                <a:gd name="T11" fmla="*/ 40 h 80"/>
                <a:gd name="T12" fmla="*/ 99 w 108"/>
                <a:gd name="T13" fmla="*/ 47 h 80"/>
                <a:gd name="T14" fmla="*/ 94 w 108"/>
                <a:gd name="T15" fmla="*/ 52 h 80"/>
                <a:gd name="T16" fmla="*/ 87 w 108"/>
                <a:gd name="T17" fmla="*/ 59 h 80"/>
                <a:gd name="T18" fmla="*/ 80 w 108"/>
                <a:gd name="T19" fmla="*/ 64 h 80"/>
                <a:gd name="T20" fmla="*/ 71 w 108"/>
                <a:gd name="T21" fmla="*/ 68 h 80"/>
                <a:gd name="T22" fmla="*/ 61 w 108"/>
                <a:gd name="T23" fmla="*/ 71 h 80"/>
                <a:gd name="T24" fmla="*/ 54 w 108"/>
                <a:gd name="T25" fmla="*/ 73 h 80"/>
                <a:gd name="T26" fmla="*/ 42 w 108"/>
                <a:gd name="T27" fmla="*/ 75 h 80"/>
                <a:gd name="T28" fmla="*/ 35 w 108"/>
                <a:gd name="T29" fmla="*/ 78 h 80"/>
                <a:gd name="T30" fmla="*/ 28 w 108"/>
                <a:gd name="T31" fmla="*/ 78 h 80"/>
                <a:gd name="T32" fmla="*/ 21 w 108"/>
                <a:gd name="T33" fmla="*/ 80 h 80"/>
                <a:gd name="T34" fmla="*/ 12 w 108"/>
                <a:gd name="T35" fmla="*/ 73 h 80"/>
                <a:gd name="T36" fmla="*/ 0 w 108"/>
                <a:gd name="T37" fmla="*/ 68 h 80"/>
                <a:gd name="T38" fmla="*/ 5 w 108"/>
                <a:gd name="T39" fmla="*/ 57 h 80"/>
                <a:gd name="T40" fmla="*/ 9 w 108"/>
                <a:gd name="T41" fmla="*/ 50 h 80"/>
                <a:gd name="T42" fmla="*/ 16 w 108"/>
                <a:gd name="T43" fmla="*/ 47 h 80"/>
                <a:gd name="T44" fmla="*/ 23 w 108"/>
                <a:gd name="T45" fmla="*/ 47 h 80"/>
                <a:gd name="T46" fmla="*/ 31 w 108"/>
                <a:gd name="T47" fmla="*/ 45 h 80"/>
                <a:gd name="T48" fmla="*/ 38 w 108"/>
                <a:gd name="T49" fmla="*/ 45 h 80"/>
                <a:gd name="T50" fmla="*/ 42 w 108"/>
                <a:gd name="T51" fmla="*/ 45 h 80"/>
                <a:gd name="T52" fmla="*/ 49 w 108"/>
                <a:gd name="T53" fmla="*/ 43 h 80"/>
                <a:gd name="T54" fmla="*/ 56 w 108"/>
                <a:gd name="T55" fmla="*/ 40 h 80"/>
                <a:gd name="T56" fmla="*/ 64 w 108"/>
                <a:gd name="T57" fmla="*/ 38 h 80"/>
                <a:gd name="T58" fmla="*/ 71 w 108"/>
                <a:gd name="T59" fmla="*/ 35 h 80"/>
                <a:gd name="T60" fmla="*/ 75 w 108"/>
                <a:gd name="T61" fmla="*/ 31 h 80"/>
                <a:gd name="T62" fmla="*/ 82 w 108"/>
                <a:gd name="T63" fmla="*/ 28 h 80"/>
                <a:gd name="T64" fmla="*/ 87 w 108"/>
                <a:gd name="T65" fmla="*/ 24 h 80"/>
                <a:gd name="T66" fmla="*/ 92 w 108"/>
                <a:gd name="T67" fmla="*/ 19 h 80"/>
                <a:gd name="T68" fmla="*/ 96 w 108"/>
                <a:gd name="T69" fmla="*/ 14 h 80"/>
                <a:gd name="T70" fmla="*/ 99 w 108"/>
                <a:gd name="T71" fmla="*/ 7 h 80"/>
                <a:gd name="T72" fmla="*/ 104 w 108"/>
                <a:gd name="T73" fmla="*/ 0 h 80"/>
                <a:gd name="T74" fmla="*/ 104 w 108"/>
                <a:gd name="T7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0">
                  <a:moveTo>
                    <a:pt x="104" y="0"/>
                  </a:moveTo>
                  <a:lnTo>
                    <a:pt x="108" y="10"/>
                  </a:lnTo>
                  <a:lnTo>
                    <a:pt x="108" y="19"/>
                  </a:lnTo>
                  <a:lnTo>
                    <a:pt x="108" y="26"/>
                  </a:lnTo>
                  <a:lnTo>
                    <a:pt x="108" y="33"/>
                  </a:lnTo>
                  <a:lnTo>
                    <a:pt x="104" y="40"/>
                  </a:lnTo>
                  <a:lnTo>
                    <a:pt x="99" y="47"/>
                  </a:lnTo>
                  <a:lnTo>
                    <a:pt x="94" y="52"/>
                  </a:lnTo>
                  <a:lnTo>
                    <a:pt x="87" y="59"/>
                  </a:lnTo>
                  <a:lnTo>
                    <a:pt x="80" y="64"/>
                  </a:lnTo>
                  <a:lnTo>
                    <a:pt x="71" y="68"/>
                  </a:lnTo>
                  <a:lnTo>
                    <a:pt x="61" y="71"/>
                  </a:lnTo>
                  <a:lnTo>
                    <a:pt x="54" y="73"/>
                  </a:lnTo>
                  <a:lnTo>
                    <a:pt x="42" y="75"/>
                  </a:lnTo>
                  <a:lnTo>
                    <a:pt x="35" y="78"/>
                  </a:lnTo>
                  <a:lnTo>
                    <a:pt x="28" y="78"/>
                  </a:lnTo>
                  <a:lnTo>
                    <a:pt x="21" y="80"/>
                  </a:lnTo>
                  <a:lnTo>
                    <a:pt x="12" y="73"/>
                  </a:lnTo>
                  <a:lnTo>
                    <a:pt x="0" y="68"/>
                  </a:lnTo>
                  <a:lnTo>
                    <a:pt x="5" y="57"/>
                  </a:lnTo>
                  <a:lnTo>
                    <a:pt x="9" y="50"/>
                  </a:lnTo>
                  <a:lnTo>
                    <a:pt x="16" y="47"/>
                  </a:lnTo>
                  <a:lnTo>
                    <a:pt x="23" y="47"/>
                  </a:lnTo>
                  <a:lnTo>
                    <a:pt x="31" y="45"/>
                  </a:lnTo>
                  <a:lnTo>
                    <a:pt x="38" y="45"/>
                  </a:lnTo>
                  <a:lnTo>
                    <a:pt x="42" y="45"/>
                  </a:lnTo>
                  <a:lnTo>
                    <a:pt x="49" y="43"/>
                  </a:lnTo>
                  <a:lnTo>
                    <a:pt x="56" y="40"/>
                  </a:lnTo>
                  <a:lnTo>
                    <a:pt x="64" y="38"/>
                  </a:lnTo>
                  <a:lnTo>
                    <a:pt x="71" y="35"/>
                  </a:lnTo>
                  <a:lnTo>
                    <a:pt x="75" y="31"/>
                  </a:lnTo>
                  <a:lnTo>
                    <a:pt x="82" y="28"/>
                  </a:lnTo>
                  <a:lnTo>
                    <a:pt x="87" y="24"/>
                  </a:lnTo>
                  <a:lnTo>
                    <a:pt x="92" y="19"/>
                  </a:lnTo>
                  <a:lnTo>
                    <a:pt x="96" y="14"/>
                  </a:lnTo>
                  <a:lnTo>
                    <a:pt x="99" y="7"/>
                  </a:lnTo>
                  <a:lnTo>
                    <a:pt x="104" y="0"/>
                  </a:lnTo>
                  <a:lnTo>
                    <a:pt x="104" y="0"/>
                  </a:lnTo>
                  <a:close/>
                </a:path>
              </a:pathLst>
            </a:custGeom>
            <a:solidFill>
              <a:srgbClr val="E36375"/>
            </a:solidFill>
            <a:ln>
              <a:noFill/>
            </a:ln>
            <a:extLst/>
          </p:spPr>
          <p:txBody>
            <a:bodyPr/>
            <a:lstStyle/>
            <a:p>
              <a:pPr fontAlgn="auto">
                <a:spcBef>
                  <a:spcPts val="0"/>
                </a:spcBef>
                <a:spcAft>
                  <a:spcPts val="0"/>
                </a:spcAft>
                <a:defRPr/>
              </a:pPr>
              <a:endParaRPr lang="en-US">
                <a:latin typeface="+mn-lt"/>
              </a:endParaRPr>
            </a:p>
          </p:txBody>
        </p:sp>
        <p:grpSp>
          <p:nvGrpSpPr>
            <p:cNvPr id="48" name="Group 151"/>
            <p:cNvGrpSpPr/>
            <p:nvPr/>
          </p:nvGrpSpPr>
          <p:grpSpPr>
            <a:xfrm flipH="1">
              <a:off x="4096308" y="2546349"/>
              <a:ext cx="1216821" cy="1309688"/>
              <a:chOff x="391496" y="3264732"/>
              <a:chExt cx="2002454" cy="2155282"/>
            </a:xfrm>
          </p:grpSpPr>
          <p:sp>
            <p:nvSpPr>
              <p:cNvPr id="50" name="Freeform 267"/>
              <p:cNvSpPr>
                <a:spLocks/>
              </p:cNvSpPr>
              <p:nvPr/>
            </p:nvSpPr>
            <p:spPr bwMode="auto">
              <a:xfrm>
                <a:off x="709097" y="3264732"/>
                <a:ext cx="1684853" cy="2155282"/>
              </a:xfrm>
              <a:custGeom>
                <a:avLst/>
                <a:gdLst>
                  <a:gd name="T0" fmla="*/ 251 w 573"/>
                  <a:gd name="T1" fmla="*/ 146 h 708"/>
                  <a:gd name="T2" fmla="*/ 253 w 573"/>
                  <a:gd name="T3" fmla="*/ 144 h 708"/>
                  <a:gd name="T4" fmla="*/ 263 w 573"/>
                  <a:gd name="T5" fmla="*/ 138 h 708"/>
                  <a:gd name="T6" fmla="*/ 276 w 573"/>
                  <a:gd name="T7" fmla="*/ 131 h 708"/>
                  <a:gd name="T8" fmla="*/ 297 w 573"/>
                  <a:gd name="T9" fmla="*/ 123 h 708"/>
                  <a:gd name="T10" fmla="*/ 318 w 573"/>
                  <a:gd name="T11" fmla="*/ 112 h 708"/>
                  <a:gd name="T12" fmla="*/ 345 w 573"/>
                  <a:gd name="T13" fmla="*/ 100 h 708"/>
                  <a:gd name="T14" fmla="*/ 373 w 573"/>
                  <a:gd name="T15" fmla="*/ 89 h 708"/>
                  <a:gd name="T16" fmla="*/ 402 w 573"/>
                  <a:gd name="T17" fmla="*/ 76 h 708"/>
                  <a:gd name="T18" fmla="*/ 430 w 573"/>
                  <a:gd name="T19" fmla="*/ 62 h 708"/>
                  <a:gd name="T20" fmla="*/ 459 w 573"/>
                  <a:gd name="T21" fmla="*/ 49 h 708"/>
                  <a:gd name="T22" fmla="*/ 485 w 573"/>
                  <a:gd name="T23" fmla="*/ 36 h 708"/>
                  <a:gd name="T24" fmla="*/ 510 w 573"/>
                  <a:gd name="T25" fmla="*/ 26 h 708"/>
                  <a:gd name="T26" fmla="*/ 531 w 573"/>
                  <a:gd name="T27" fmla="*/ 17 h 708"/>
                  <a:gd name="T28" fmla="*/ 550 w 573"/>
                  <a:gd name="T29" fmla="*/ 9 h 708"/>
                  <a:gd name="T30" fmla="*/ 563 w 573"/>
                  <a:gd name="T31" fmla="*/ 3 h 708"/>
                  <a:gd name="T32" fmla="*/ 573 w 573"/>
                  <a:gd name="T33" fmla="*/ 0 h 708"/>
                  <a:gd name="T34" fmla="*/ 571 w 573"/>
                  <a:gd name="T35" fmla="*/ 5 h 708"/>
                  <a:gd name="T36" fmla="*/ 561 w 573"/>
                  <a:gd name="T37" fmla="*/ 21 h 708"/>
                  <a:gd name="T38" fmla="*/ 546 w 573"/>
                  <a:gd name="T39" fmla="*/ 45 h 708"/>
                  <a:gd name="T40" fmla="*/ 527 w 573"/>
                  <a:gd name="T41" fmla="*/ 79 h 708"/>
                  <a:gd name="T42" fmla="*/ 500 w 573"/>
                  <a:gd name="T43" fmla="*/ 117 h 708"/>
                  <a:gd name="T44" fmla="*/ 468 w 573"/>
                  <a:gd name="T45" fmla="*/ 165 h 708"/>
                  <a:gd name="T46" fmla="*/ 434 w 573"/>
                  <a:gd name="T47" fmla="*/ 216 h 708"/>
                  <a:gd name="T48" fmla="*/ 394 w 573"/>
                  <a:gd name="T49" fmla="*/ 271 h 708"/>
                  <a:gd name="T50" fmla="*/ 352 w 573"/>
                  <a:gd name="T51" fmla="*/ 328 h 708"/>
                  <a:gd name="T52" fmla="*/ 305 w 573"/>
                  <a:gd name="T53" fmla="*/ 389 h 708"/>
                  <a:gd name="T54" fmla="*/ 257 w 573"/>
                  <a:gd name="T55" fmla="*/ 448 h 708"/>
                  <a:gd name="T56" fmla="*/ 210 w 573"/>
                  <a:gd name="T57" fmla="*/ 507 h 708"/>
                  <a:gd name="T58" fmla="*/ 158 w 573"/>
                  <a:gd name="T59" fmla="*/ 562 h 708"/>
                  <a:gd name="T60" fmla="*/ 107 w 573"/>
                  <a:gd name="T61" fmla="*/ 615 h 708"/>
                  <a:gd name="T62" fmla="*/ 56 w 573"/>
                  <a:gd name="T63" fmla="*/ 665 h 708"/>
                  <a:gd name="T64" fmla="*/ 4 w 573"/>
                  <a:gd name="T65" fmla="*/ 708 h 708"/>
                  <a:gd name="T66" fmla="*/ 0 w 573"/>
                  <a:gd name="T67" fmla="*/ 513 h 708"/>
                  <a:gd name="T68" fmla="*/ 251 w 573"/>
                  <a:gd name="T69" fmla="*/ 146 h 708"/>
                  <a:gd name="T70" fmla="*/ 251 w 573"/>
                  <a:gd name="T71" fmla="*/ 14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3" h="708">
                    <a:moveTo>
                      <a:pt x="251" y="146"/>
                    </a:moveTo>
                    <a:lnTo>
                      <a:pt x="253" y="144"/>
                    </a:lnTo>
                    <a:lnTo>
                      <a:pt x="263" y="138"/>
                    </a:lnTo>
                    <a:lnTo>
                      <a:pt x="276" y="131"/>
                    </a:lnTo>
                    <a:lnTo>
                      <a:pt x="297" y="123"/>
                    </a:lnTo>
                    <a:lnTo>
                      <a:pt x="318" y="112"/>
                    </a:lnTo>
                    <a:lnTo>
                      <a:pt x="345" y="100"/>
                    </a:lnTo>
                    <a:lnTo>
                      <a:pt x="373" y="89"/>
                    </a:lnTo>
                    <a:lnTo>
                      <a:pt x="402" y="76"/>
                    </a:lnTo>
                    <a:lnTo>
                      <a:pt x="430" y="62"/>
                    </a:lnTo>
                    <a:lnTo>
                      <a:pt x="459" y="49"/>
                    </a:lnTo>
                    <a:lnTo>
                      <a:pt x="485" y="36"/>
                    </a:lnTo>
                    <a:lnTo>
                      <a:pt x="510" y="26"/>
                    </a:lnTo>
                    <a:lnTo>
                      <a:pt x="531" y="17"/>
                    </a:lnTo>
                    <a:lnTo>
                      <a:pt x="550" y="9"/>
                    </a:lnTo>
                    <a:lnTo>
                      <a:pt x="563" y="3"/>
                    </a:lnTo>
                    <a:lnTo>
                      <a:pt x="573" y="0"/>
                    </a:lnTo>
                    <a:lnTo>
                      <a:pt x="571" y="5"/>
                    </a:lnTo>
                    <a:lnTo>
                      <a:pt x="561" y="21"/>
                    </a:lnTo>
                    <a:lnTo>
                      <a:pt x="546" y="45"/>
                    </a:lnTo>
                    <a:lnTo>
                      <a:pt x="527" y="79"/>
                    </a:lnTo>
                    <a:lnTo>
                      <a:pt x="500" y="117"/>
                    </a:lnTo>
                    <a:lnTo>
                      <a:pt x="468" y="165"/>
                    </a:lnTo>
                    <a:lnTo>
                      <a:pt x="434" y="216"/>
                    </a:lnTo>
                    <a:lnTo>
                      <a:pt x="394" y="271"/>
                    </a:lnTo>
                    <a:lnTo>
                      <a:pt x="352" y="328"/>
                    </a:lnTo>
                    <a:lnTo>
                      <a:pt x="305" y="389"/>
                    </a:lnTo>
                    <a:lnTo>
                      <a:pt x="257" y="448"/>
                    </a:lnTo>
                    <a:lnTo>
                      <a:pt x="210" y="507"/>
                    </a:lnTo>
                    <a:lnTo>
                      <a:pt x="158" y="562"/>
                    </a:lnTo>
                    <a:lnTo>
                      <a:pt x="107" y="615"/>
                    </a:lnTo>
                    <a:lnTo>
                      <a:pt x="56" y="665"/>
                    </a:lnTo>
                    <a:lnTo>
                      <a:pt x="4" y="708"/>
                    </a:lnTo>
                    <a:lnTo>
                      <a:pt x="0" y="513"/>
                    </a:lnTo>
                    <a:lnTo>
                      <a:pt x="251" y="146"/>
                    </a:lnTo>
                    <a:lnTo>
                      <a:pt x="251" y="146"/>
                    </a:lnTo>
                    <a:close/>
                  </a:path>
                </a:pathLst>
              </a:custGeom>
              <a:solidFill>
                <a:schemeClr val="accent4"/>
              </a:solidFill>
              <a:ln>
                <a:noFill/>
              </a:ln>
              <a:extLst/>
            </p:spPr>
            <p:txBody>
              <a:bodyPr/>
              <a:lstStyle/>
              <a:p>
                <a:pPr fontAlgn="auto">
                  <a:spcBef>
                    <a:spcPts val="0"/>
                  </a:spcBef>
                  <a:spcAft>
                    <a:spcPts val="0"/>
                  </a:spcAft>
                  <a:defRPr/>
                </a:pPr>
                <a:endParaRPr lang="en-US">
                  <a:latin typeface="+mn-lt"/>
                </a:endParaRPr>
              </a:p>
            </p:txBody>
          </p:sp>
          <p:sp>
            <p:nvSpPr>
              <p:cNvPr id="51" name="Freeform 271"/>
              <p:cNvSpPr>
                <a:spLocks/>
              </p:cNvSpPr>
              <p:nvPr/>
            </p:nvSpPr>
            <p:spPr bwMode="auto">
              <a:xfrm>
                <a:off x="563000" y="4035280"/>
                <a:ext cx="1105245" cy="158800"/>
              </a:xfrm>
              <a:custGeom>
                <a:avLst/>
                <a:gdLst>
                  <a:gd name="T0" fmla="*/ 7 w 348"/>
                  <a:gd name="T1" fmla="*/ 0 h 52"/>
                  <a:gd name="T2" fmla="*/ 348 w 348"/>
                  <a:gd name="T3" fmla="*/ 25 h 52"/>
                  <a:gd name="T4" fmla="*/ 348 w 348"/>
                  <a:gd name="T5" fmla="*/ 52 h 52"/>
                  <a:gd name="T6" fmla="*/ 0 w 348"/>
                  <a:gd name="T7" fmla="*/ 25 h 52"/>
                  <a:gd name="T8" fmla="*/ 7 w 348"/>
                  <a:gd name="T9" fmla="*/ 0 h 52"/>
                  <a:gd name="T10" fmla="*/ 7 w 348"/>
                  <a:gd name="T11" fmla="*/ 0 h 52"/>
                </a:gdLst>
                <a:ahLst/>
                <a:cxnLst>
                  <a:cxn ang="0">
                    <a:pos x="T0" y="T1"/>
                  </a:cxn>
                  <a:cxn ang="0">
                    <a:pos x="T2" y="T3"/>
                  </a:cxn>
                  <a:cxn ang="0">
                    <a:pos x="T4" y="T5"/>
                  </a:cxn>
                  <a:cxn ang="0">
                    <a:pos x="T6" y="T7"/>
                  </a:cxn>
                  <a:cxn ang="0">
                    <a:pos x="T8" y="T9"/>
                  </a:cxn>
                  <a:cxn ang="0">
                    <a:pos x="T10" y="T11"/>
                  </a:cxn>
                </a:cxnLst>
                <a:rect l="0" t="0" r="r" b="b"/>
                <a:pathLst>
                  <a:path w="348" h="52">
                    <a:moveTo>
                      <a:pt x="7" y="0"/>
                    </a:moveTo>
                    <a:lnTo>
                      <a:pt x="348" y="25"/>
                    </a:lnTo>
                    <a:lnTo>
                      <a:pt x="348" y="52"/>
                    </a:lnTo>
                    <a:lnTo>
                      <a:pt x="0" y="25"/>
                    </a:lnTo>
                    <a:lnTo>
                      <a:pt x="7" y="0"/>
                    </a:lnTo>
                    <a:lnTo>
                      <a:pt x="7" y="0"/>
                    </a:lnTo>
                    <a:close/>
                  </a:path>
                </a:pathLst>
              </a:custGeom>
              <a:solidFill>
                <a:srgbClr val="F580FF"/>
              </a:solidFill>
              <a:ln>
                <a:noFill/>
              </a:ln>
              <a:extLst/>
            </p:spPr>
            <p:txBody>
              <a:bodyPr/>
              <a:lstStyle/>
              <a:p>
                <a:pPr fontAlgn="auto">
                  <a:spcBef>
                    <a:spcPts val="0"/>
                  </a:spcBef>
                  <a:spcAft>
                    <a:spcPts val="0"/>
                  </a:spcAft>
                  <a:defRPr/>
                </a:pPr>
                <a:endParaRPr lang="en-US">
                  <a:latin typeface="+mn-lt"/>
                </a:endParaRPr>
              </a:p>
            </p:txBody>
          </p:sp>
          <p:sp>
            <p:nvSpPr>
              <p:cNvPr id="52" name="Freeform 288"/>
              <p:cNvSpPr>
                <a:spLocks/>
              </p:cNvSpPr>
              <p:nvPr/>
            </p:nvSpPr>
            <p:spPr bwMode="auto">
              <a:xfrm>
                <a:off x="391496" y="4035280"/>
                <a:ext cx="184208" cy="44464"/>
              </a:xfrm>
              <a:custGeom>
                <a:avLst/>
                <a:gdLst>
                  <a:gd name="T0" fmla="*/ 55 w 59"/>
                  <a:gd name="T1" fmla="*/ 6 h 16"/>
                  <a:gd name="T2" fmla="*/ 5 w 59"/>
                  <a:gd name="T3" fmla="*/ 0 h 16"/>
                  <a:gd name="T4" fmla="*/ 0 w 59"/>
                  <a:gd name="T5" fmla="*/ 16 h 16"/>
                  <a:gd name="T6" fmla="*/ 59 w 59"/>
                  <a:gd name="T7" fmla="*/ 16 h 16"/>
                  <a:gd name="T8" fmla="*/ 55 w 59"/>
                  <a:gd name="T9" fmla="*/ 6 h 16"/>
                  <a:gd name="T10" fmla="*/ 55 w 59"/>
                  <a:gd name="T11" fmla="*/ 6 h 16"/>
                </a:gdLst>
                <a:ahLst/>
                <a:cxnLst>
                  <a:cxn ang="0">
                    <a:pos x="T0" y="T1"/>
                  </a:cxn>
                  <a:cxn ang="0">
                    <a:pos x="T2" y="T3"/>
                  </a:cxn>
                  <a:cxn ang="0">
                    <a:pos x="T4" y="T5"/>
                  </a:cxn>
                  <a:cxn ang="0">
                    <a:pos x="T6" y="T7"/>
                  </a:cxn>
                  <a:cxn ang="0">
                    <a:pos x="T8" y="T9"/>
                  </a:cxn>
                  <a:cxn ang="0">
                    <a:pos x="T10" y="T11"/>
                  </a:cxn>
                </a:cxnLst>
                <a:rect l="0" t="0" r="r" b="b"/>
                <a:pathLst>
                  <a:path w="59" h="16">
                    <a:moveTo>
                      <a:pt x="55" y="6"/>
                    </a:moveTo>
                    <a:lnTo>
                      <a:pt x="5" y="0"/>
                    </a:lnTo>
                    <a:lnTo>
                      <a:pt x="0" y="16"/>
                    </a:lnTo>
                    <a:lnTo>
                      <a:pt x="59" y="16"/>
                    </a:lnTo>
                    <a:lnTo>
                      <a:pt x="55" y="6"/>
                    </a:lnTo>
                    <a:lnTo>
                      <a:pt x="55" y="6"/>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53" name="Freeform 289"/>
              <p:cNvSpPr>
                <a:spLocks/>
              </p:cNvSpPr>
              <p:nvPr/>
            </p:nvSpPr>
            <p:spPr bwMode="auto">
              <a:xfrm>
                <a:off x="1668245" y="4111504"/>
                <a:ext cx="127040" cy="82576"/>
              </a:xfrm>
              <a:custGeom>
                <a:avLst/>
                <a:gdLst>
                  <a:gd name="T0" fmla="*/ 0 w 40"/>
                  <a:gd name="T1" fmla="*/ 0 h 27"/>
                  <a:gd name="T2" fmla="*/ 40 w 40"/>
                  <a:gd name="T3" fmla="*/ 6 h 27"/>
                  <a:gd name="T4" fmla="*/ 0 w 40"/>
                  <a:gd name="T5" fmla="*/ 27 h 27"/>
                  <a:gd name="T6" fmla="*/ 0 w 40"/>
                  <a:gd name="T7" fmla="*/ 0 h 27"/>
                  <a:gd name="T8" fmla="*/ 0 w 40"/>
                  <a:gd name="T9" fmla="*/ 0 h 27"/>
                </a:gdLst>
                <a:ahLst/>
                <a:cxnLst>
                  <a:cxn ang="0">
                    <a:pos x="T0" y="T1"/>
                  </a:cxn>
                  <a:cxn ang="0">
                    <a:pos x="T2" y="T3"/>
                  </a:cxn>
                  <a:cxn ang="0">
                    <a:pos x="T4" y="T5"/>
                  </a:cxn>
                  <a:cxn ang="0">
                    <a:pos x="T6" y="T7"/>
                  </a:cxn>
                  <a:cxn ang="0">
                    <a:pos x="T8" y="T9"/>
                  </a:cxn>
                </a:cxnLst>
                <a:rect l="0" t="0" r="r" b="b"/>
                <a:pathLst>
                  <a:path w="40" h="27">
                    <a:moveTo>
                      <a:pt x="0" y="0"/>
                    </a:moveTo>
                    <a:lnTo>
                      <a:pt x="40" y="6"/>
                    </a:lnTo>
                    <a:lnTo>
                      <a:pt x="0" y="27"/>
                    </a:lnTo>
                    <a:lnTo>
                      <a:pt x="0" y="0"/>
                    </a:lnTo>
                    <a:lnTo>
                      <a:pt x="0" y="0"/>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sp>
            <p:nvSpPr>
              <p:cNvPr id="54" name="Freeform 290"/>
              <p:cNvSpPr>
                <a:spLocks/>
              </p:cNvSpPr>
              <p:nvPr/>
            </p:nvSpPr>
            <p:spPr bwMode="auto">
              <a:xfrm>
                <a:off x="556648" y="4111504"/>
                <a:ext cx="254079" cy="120688"/>
              </a:xfrm>
              <a:custGeom>
                <a:avLst/>
                <a:gdLst>
                  <a:gd name="T0" fmla="*/ 2 w 80"/>
                  <a:gd name="T1" fmla="*/ 0 h 38"/>
                  <a:gd name="T2" fmla="*/ 0 w 80"/>
                  <a:gd name="T3" fmla="*/ 34 h 38"/>
                  <a:gd name="T4" fmla="*/ 80 w 80"/>
                  <a:gd name="T5" fmla="*/ 38 h 38"/>
                  <a:gd name="T6" fmla="*/ 80 w 80"/>
                  <a:gd name="T7" fmla="*/ 27 h 38"/>
                  <a:gd name="T8" fmla="*/ 9 w 80"/>
                  <a:gd name="T9" fmla="*/ 19 h 38"/>
                  <a:gd name="T10" fmla="*/ 13 w 80"/>
                  <a:gd name="T11" fmla="*/ 0 h 38"/>
                  <a:gd name="T12" fmla="*/ 2 w 80"/>
                  <a:gd name="T13" fmla="*/ 0 h 38"/>
                  <a:gd name="T14" fmla="*/ 2 w 80"/>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8">
                    <a:moveTo>
                      <a:pt x="2" y="0"/>
                    </a:moveTo>
                    <a:lnTo>
                      <a:pt x="0" y="34"/>
                    </a:lnTo>
                    <a:lnTo>
                      <a:pt x="80" y="38"/>
                    </a:lnTo>
                    <a:lnTo>
                      <a:pt x="80" y="27"/>
                    </a:lnTo>
                    <a:lnTo>
                      <a:pt x="9" y="19"/>
                    </a:lnTo>
                    <a:lnTo>
                      <a:pt x="13" y="0"/>
                    </a:lnTo>
                    <a:lnTo>
                      <a:pt x="2" y="0"/>
                    </a:lnTo>
                    <a:lnTo>
                      <a:pt x="2" y="0"/>
                    </a:lnTo>
                    <a:close/>
                  </a:path>
                </a:pathLst>
              </a:custGeom>
              <a:solidFill>
                <a:srgbClr val="26B0D6"/>
              </a:solidFill>
              <a:ln>
                <a:noFill/>
              </a:ln>
              <a:extLst/>
            </p:spPr>
            <p:txBody>
              <a:bodyPr/>
              <a:lstStyle/>
              <a:p>
                <a:pPr fontAlgn="auto">
                  <a:spcBef>
                    <a:spcPts val="0"/>
                  </a:spcBef>
                  <a:spcAft>
                    <a:spcPts val="0"/>
                  </a:spcAft>
                  <a:defRPr/>
                </a:pPr>
                <a:endParaRPr lang="en-US">
                  <a:latin typeface="+mn-lt"/>
                </a:endParaRPr>
              </a:p>
            </p:txBody>
          </p:sp>
        </p:grpSp>
        <p:sp>
          <p:nvSpPr>
            <p:cNvPr id="49" name="Freeform 93"/>
            <p:cNvSpPr>
              <a:spLocks/>
            </p:cNvSpPr>
            <p:nvPr/>
          </p:nvSpPr>
          <p:spPr bwMode="auto">
            <a:xfrm>
              <a:off x="4670984" y="3011487"/>
              <a:ext cx="504825" cy="414338"/>
            </a:xfrm>
            <a:custGeom>
              <a:avLst/>
              <a:gdLst>
                <a:gd name="T0" fmla="*/ 306 w 318"/>
                <a:gd name="T1" fmla="*/ 134 h 261"/>
                <a:gd name="T2" fmla="*/ 282 w 318"/>
                <a:gd name="T3" fmla="*/ 117 h 261"/>
                <a:gd name="T4" fmla="*/ 252 w 318"/>
                <a:gd name="T5" fmla="*/ 96 h 261"/>
                <a:gd name="T6" fmla="*/ 219 w 318"/>
                <a:gd name="T7" fmla="*/ 73 h 261"/>
                <a:gd name="T8" fmla="*/ 191 w 318"/>
                <a:gd name="T9" fmla="*/ 47 h 261"/>
                <a:gd name="T10" fmla="*/ 176 w 318"/>
                <a:gd name="T11" fmla="*/ 28 h 261"/>
                <a:gd name="T12" fmla="*/ 158 w 318"/>
                <a:gd name="T13" fmla="*/ 16 h 261"/>
                <a:gd name="T14" fmla="*/ 132 w 318"/>
                <a:gd name="T15" fmla="*/ 7 h 261"/>
                <a:gd name="T16" fmla="*/ 103 w 318"/>
                <a:gd name="T17" fmla="*/ 2 h 261"/>
                <a:gd name="T18" fmla="*/ 80 w 318"/>
                <a:gd name="T19" fmla="*/ 0 h 261"/>
                <a:gd name="T20" fmla="*/ 92 w 318"/>
                <a:gd name="T21" fmla="*/ 54 h 261"/>
                <a:gd name="T22" fmla="*/ 70 w 318"/>
                <a:gd name="T23" fmla="*/ 47 h 261"/>
                <a:gd name="T24" fmla="*/ 49 w 318"/>
                <a:gd name="T25" fmla="*/ 44 h 261"/>
                <a:gd name="T26" fmla="*/ 23 w 318"/>
                <a:gd name="T27" fmla="*/ 44 h 261"/>
                <a:gd name="T28" fmla="*/ 4 w 318"/>
                <a:gd name="T29" fmla="*/ 47 h 261"/>
                <a:gd name="T30" fmla="*/ 0 w 318"/>
                <a:gd name="T31" fmla="*/ 56 h 261"/>
                <a:gd name="T32" fmla="*/ 19 w 318"/>
                <a:gd name="T33" fmla="*/ 70 h 261"/>
                <a:gd name="T34" fmla="*/ 54 w 318"/>
                <a:gd name="T35" fmla="*/ 82 h 261"/>
                <a:gd name="T36" fmla="*/ 92 w 318"/>
                <a:gd name="T37" fmla="*/ 94 h 261"/>
                <a:gd name="T38" fmla="*/ 122 w 318"/>
                <a:gd name="T39" fmla="*/ 103 h 261"/>
                <a:gd name="T40" fmla="*/ 139 w 318"/>
                <a:gd name="T41" fmla="*/ 108 h 261"/>
                <a:gd name="T42" fmla="*/ 141 w 318"/>
                <a:gd name="T43" fmla="*/ 120 h 261"/>
                <a:gd name="T44" fmla="*/ 146 w 318"/>
                <a:gd name="T45" fmla="*/ 138 h 261"/>
                <a:gd name="T46" fmla="*/ 146 w 318"/>
                <a:gd name="T47" fmla="*/ 157 h 261"/>
                <a:gd name="T48" fmla="*/ 143 w 318"/>
                <a:gd name="T49" fmla="*/ 174 h 261"/>
                <a:gd name="T50" fmla="*/ 129 w 318"/>
                <a:gd name="T51" fmla="*/ 188 h 261"/>
                <a:gd name="T52" fmla="*/ 94 w 318"/>
                <a:gd name="T53" fmla="*/ 202 h 261"/>
                <a:gd name="T54" fmla="*/ 68 w 318"/>
                <a:gd name="T55" fmla="*/ 214 h 261"/>
                <a:gd name="T56" fmla="*/ 80 w 318"/>
                <a:gd name="T57" fmla="*/ 240 h 261"/>
                <a:gd name="T58" fmla="*/ 99 w 318"/>
                <a:gd name="T59" fmla="*/ 242 h 261"/>
                <a:gd name="T60" fmla="*/ 118 w 318"/>
                <a:gd name="T61" fmla="*/ 237 h 261"/>
                <a:gd name="T62" fmla="*/ 136 w 318"/>
                <a:gd name="T63" fmla="*/ 228 h 261"/>
                <a:gd name="T64" fmla="*/ 160 w 318"/>
                <a:gd name="T65" fmla="*/ 223 h 261"/>
                <a:gd name="T66" fmla="*/ 176 w 318"/>
                <a:gd name="T67" fmla="*/ 216 h 261"/>
                <a:gd name="T68" fmla="*/ 195 w 318"/>
                <a:gd name="T69" fmla="*/ 214 h 261"/>
                <a:gd name="T70" fmla="*/ 209 w 318"/>
                <a:gd name="T71" fmla="*/ 228 h 261"/>
                <a:gd name="T72" fmla="*/ 233 w 318"/>
                <a:gd name="T73" fmla="*/ 247 h 261"/>
                <a:gd name="T74" fmla="*/ 249 w 318"/>
                <a:gd name="T75" fmla="*/ 256 h 261"/>
                <a:gd name="T76" fmla="*/ 268 w 318"/>
                <a:gd name="T77" fmla="*/ 261 h 261"/>
                <a:gd name="T78" fmla="*/ 273 w 318"/>
                <a:gd name="T79" fmla="*/ 249 h 261"/>
                <a:gd name="T80" fmla="*/ 289 w 318"/>
                <a:gd name="T81" fmla="*/ 226 h 261"/>
                <a:gd name="T82" fmla="*/ 306 w 318"/>
                <a:gd name="T83" fmla="*/ 195 h 261"/>
                <a:gd name="T84" fmla="*/ 315 w 318"/>
                <a:gd name="T85" fmla="*/ 162 h 261"/>
                <a:gd name="T86" fmla="*/ 313 w 318"/>
                <a:gd name="T87"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261">
                  <a:moveTo>
                    <a:pt x="311" y="136"/>
                  </a:moveTo>
                  <a:lnTo>
                    <a:pt x="308" y="136"/>
                  </a:lnTo>
                  <a:lnTo>
                    <a:pt x="306" y="134"/>
                  </a:lnTo>
                  <a:lnTo>
                    <a:pt x="299" y="129"/>
                  </a:lnTo>
                  <a:lnTo>
                    <a:pt x="292" y="124"/>
                  </a:lnTo>
                  <a:lnTo>
                    <a:pt x="282" y="117"/>
                  </a:lnTo>
                  <a:lnTo>
                    <a:pt x="273" y="113"/>
                  </a:lnTo>
                  <a:lnTo>
                    <a:pt x="264" y="105"/>
                  </a:lnTo>
                  <a:lnTo>
                    <a:pt x="252" y="96"/>
                  </a:lnTo>
                  <a:lnTo>
                    <a:pt x="240" y="89"/>
                  </a:lnTo>
                  <a:lnTo>
                    <a:pt x="228" y="80"/>
                  </a:lnTo>
                  <a:lnTo>
                    <a:pt x="219" y="73"/>
                  </a:lnTo>
                  <a:lnTo>
                    <a:pt x="209" y="63"/>
                  </a:lnTo>
                  <a:lnTo>
                    <a:pt x="198" y="56"/>
                  </a:lnTo>
                  <a:lnTo>
                    <a:pt x="191" y="47"/>
                  </a:lnTo>
                  <a:lnTo>
                    <a:pt x="183" y="40"/>
                  </a:lnTo>
                  <a:lnTo>
                    <a:pt x="181" y="35"/>
                  </a:lnTo>
                  <a:lnTo>
                    <a:pt x="176" y="28"/>
                  </a:lnTo>
                  <a:lnTo>
                    <a:pt x="172" y="23"/>
                  </a:lnTo>
                  <a:lnTo>
                    <a:pt x="162" y="18"/>
                  </a:lnTo>
                  <a:lnTo>
                    <a:pt x="158" y="16"/>
                  </a:lnTo>
                  <a:lnTo>
                    <a:pt x="148" y="11"/>
                  </a:lnTo>
                  <a:lnTo>
                    <a:pt x="139" y="7"/>
                  </a:lnTo>
                  <a:lnTo>
                    <a:pt x="132" y="7"/>
                  </a:lnTo>
                  <a:lnTo>
                    <a:pt x="122" y="4"/>
                  </a:lnTo>
                  <a:lnTo>
                    <a:pt x="113" y="2"/>
                  </a:lnTo>
                  <a:lnTo>
                    <a:pt x="103" y="2"/>
                  </a:lnTo>
                  <a:lnTo>
                    <a:pt x="96" y="0"/>
                  </a:lnTo>
                  <a:lnTo>
                    <a:pt x="89" y="0"/>
                  </a:lnTo>
                  <a:lnTo>
                    <a:pt x="80" y="0"/>
                  </a:lnTo>
                  <a:lnTo>
                    <a:pt x="77" y="0"/>
                  </a:lnTo>
                  <a:lnTo>
                    <a:pt x="87" y="28"/>
                  </a:lnTo>
                  <a:lnTo>
                    <a:pt x="92" y="54"/>
                  </a:lnTo>
                  <a:lnTo>
                    <a:pt x="87" y="51"/>
                  </a:lnTo>
                  <a:lnTo>
                    <a:pt x="77" y="49"/>
                  </a:lnTo>
                  <a:lnTo>
                    <a:pt x="70" y="47"/>
                  </a:lnTo>
                  <a:lnTo>
                    <a:pt x="63" y="47"/>
                  </a:lnTo>
                  <a:lnTo>
                    <a:pt x="56" y="44"/>
                  </a:lnTo>
                  <a:lnTo>
                    <a:pt x="49" y="44"/>
                  </a:lnTo>
                  <a:lnTo>
                    <a:pt x="40" y="44"/>
                  </a:lnTo>
                  <a:lnTo>
                    <a:pt x="30" y="44"/>
                  </a:lnTo>
                  <a:lnTo>
                    <a:pt x="23" y="44"/>
                  </a:lnTo>
                  <a:lnTo>
                    <a:pt x="19" y="44"/>
                  </a:lnTo>
                  <a:lnTo>
                    <a:pt x="12" y="44"/>
                  </a:lnTo>
                  <a:lnTo>
                    <a:pt x="4" y="47"/>
                  </a:lnTo>
                  <a:lnTo>
                    <a:pt x="2" y="49"/>
                  </a:lnTo>
                  <a:lnTo>
                    <a:pt x="0" y="54"/>
                  </a:lnTo>
                  <a:lnTo>
                    <a:pt x="0" y="56"/>
                  </a:lnTo>
                  <a:lnTo>
                    <a:pt x="2" y="58"/>
                  </a:lnTo>
                  <a:lnTo>
                    <a:pt x="9" y="63"/>
                  </a:lnTo>
                  <a:lnTo>
                    <a:pt x="19" y="70"/>
                  </a:lnTo>
                  <a:lnTo>
                    <a:pt x="28" y="73"/>
                  </a:lnTo>
                  <a:lnTo>
                    <a:pt x="40" y="77"/>
                  </a:lnTo>
                  <a:lnTo>
                    <a:pt x="54" y="82"/>
                  </a:lnTo>
                  <a:lnTo>
                    <a:pt x="66" y="87"/>
                  </a:lnTo>
                  <a:lnTo>
                    <a:pt x="80" y="89"/>
                  </a:lnTo>
                  <a:lnTo>
                    <a:pt x="92" y="94"/>
                  </a:lnTo>
                  <a:lnTo>
                    <a:pt x="103" y="96"/>
                  </a:lnTo>
                  <a:lnTo>
                    <a:pt x="115" y="101"/>
                  </a:lnTo>
                  <a:lnTo>
                    <a:pt x="122" y="103"/>
                  </a:lnTo>
                  <a:lnTo>
                    <a:pt x="132" y="105"/>
                  </a:lnTo>
                  <a:lnTo>
                    <a:pt x="136" y="105"/>
                  </a:lnTo>
                  <a:lnTo>
                    <a:pt x="139" y="108"/>
                  </a:lnTo>
                  <a:lnTo>
                    <a:pt x="139" y="110"/>
                  </a:lnTo>
                  <a:lnTo>
                    <a:pt x="141" y="117"/>
                  </a:lnTo>
                  <a:lnTo>
                    <a:pt x="141" y="120"/>
                  </a:lnTo>
                  <a:lnTo>
                    <a:pt x="143" y="127"/>
                  </a:lnTo>
                  <a:lnTo>
                    <a:pt x="143" y="134"/>
                  </a:lnTo>
                  <a:lnTo>
                    <a:pt x="146" y="138"/>
                  </a:lnTo>
                  <a:lnTo>
                    <a:pt x="146" y="146"/>
                  </a:lnTo>
                  <a:lnTo>
                    <a:pt x="146" y="150"/>
                  </a:lnTo>
                  <a:lnTo>
                    <a:pt x="146" y="157"/>
                  </a:lnTo>
                  <a:lnTo>
                    <a:pt x="146" y="164"/>
                  </a:lnTo>
                  <a:lnTo>
                    <a:pt x="143" y="169"/>
                  </a:lnTo>
                  <a:lnTo>
                    <a:pt x="143" y="174"/>
                  </a:lnTo>
                  <a:lnTo>
                    <a:pt x="141" y="178"/>
                  </a:lnTo>
                  <a:lnTo>
                    <a:pt x="139" y="183"/>
                  </a:lnTo>
                  <a:lnTo>
                    <a:pt x="129" y="188"/>
                  </a:lnTo>
                  <a:lnTo>
                    <a:pt x="118" y="193"/>
                  </a:lnTo>
                  <a:lnTo>
                    <a:pt x="106" y="197"/>
                  </a:lnTo>
                  <a:lnTo>
                    <a:pt x="94" y="202"/>
                  </a:lnTo>
                  <a:lnTo>
                    <a:pt x="82" y="204"/>
                  </a:lnTo>
                  <a:lnTo>
                    <a:pt x="75" y="209"/>
                  </a:lnTo>
                  <a:lnTo>
                    <a:pt x="68" y="214"/>
                  </a:lnTo>
                  <a:lnTo>
                    <a:pt x="68" y="221"/>
                  </a:lnTo>
                  <a:lnTo>
                    <a:pt x="70" y="233"/>
                  </a:lnTo>
                  <a:lnTo>
                    <a:pt x="80" y="240"/>
                  </a:lnTo>
                  <a:lnTo>
                    <a:pt x="85" y="242"/>
                  </a:lnTo>
                  <a:lnTo>
                    <a:pt x="92" y="244"/>
                  </a:lnTo>
                  <a:lnTo>
                    <a:pt x="99" y="242"/>
                  </a:lnTo>
                  <a:lnTo>
                    <a:pt x="108" y="240"/>
                  </a:lnTo>
                  <a:lnTo>
                    <a:pt x="113" y="240"/>
                  </a:lnTo>
                  <a:lnTo>
                    <a:pt x="118" y="237"/>
                  </a:lnTo>
                  <a:lnTo>
                    <a:pt x="125" y="235"/>
                  </a:lnTo>
                  <a:lnTo>
                    <a:pt x="132" y="233"/>
                  </a:lnTo>
                  <a:lnTo>
                    <a:pt x="136" y="228"/>
                  </a:lnTo>
                  <a:lnTo>
                    <a:pt x="146" y="228"/>
                  </a:lnTo>
                  <a:lnTo>
                    <a:pt x="150" y="226"/>
                  </a:lnTo>
                  <a:lnTo>
                    <a:pt x="160" y="223"/>
                  </a:lnTo>
                  <a:lnTo>
                    <a:pt x="165" y="221"/>
                  </a:lnTo>
                  <a:lnTo>
                    <a:pt x="172" y="219"/>
                  </a:lnTo>
                  <a:lnTo>
                    <a:pt x="176" y="216"/>
                  </a:lnTo>
                  <a:lnTo>
                    <a:pt x="183" y="214"/>
                  </a:lnTo>
                  <a:lnTo>
                    <a:pt x="191" y="214"/>
                  </a:lnTo>
                  <a:lnTo>
                    <a:pt x="195" y="214"/>
                  </a:lnTo>
                  <a:lnTo>
                    <a:pt x="195" y="214"/>
                  </a:lnTo>
                  <a:lnTo>
                    <a:pt x="202" y="221"/>
                  </a:lnTo>
                  <a:lnTo>
                    <a:pt x="209" y="228"/>
                  </a:lnTo>
                  <a:lnTo>
                    <a:pt x="221" y="237"/>
                  </a:lnTo>
                  <a:lnTo>
                    <a:pt x="226" y="242"/>
                  </a:lnTo>
                  <a:lnTo>
                    <a:pt x="233" y="247"/>
                  </a:lnTo>
                  <a:lnTo>
                    <a:pt x="238" y="249"/>
                  </a:lnTo>
                  <a:lnTo>
                    <a:pt x="245" y="254"/>
                  </a:lnTo>
                  <a:lnTo>
                    <a:pt x="249" y="256"/>
                  </a:lnTo>
                  <a:lnTo>
                    <a:pt x="256" y="259"/>
                  </a:lnTo>
                  <a:lnTo>
                    <a:pt x="261" y="261"/>
                  </a:lnTo>
                  <a:lnTo>
                    <a:pt x="268" y="261"/>
                  </a:lnTo>
                  <a:lnTo>
                    <a:pt x="268" y="259"/>
                  </a:lnTo>
                  <a:lnTo>
                    <a:pt x="271" y="256"/>
                  </a:lnTo>
                  <a:lnTo>
                    <a:pt x="273" y="249"/>
                  </a:lnTo>
                  <a:lnTo>
                    <a:pt x="278" y="244"/>
                  </a:lnTo>
                  <a:lnTo>
                    <a:pt x="282" y="235"/>
                  </a:lnTo>
                  <a:lnTo>
                    <a:pt x="289" y="226"/>
                  </a:lnTo>
                  <a:lnTo>
                    <a:pt x="294" y="216"/>
                  </a:lnTo>
                  <a:lnTo>
                    <a:pt x="301" y="207"/>
                  </a:lnTo>
                  <a:lnTo>
                    <a:pt x="306" y="195"/>
                  </a:lnTo>
                  <a:lnTo>
                    <a:pt x="311" y="183"/>
                  </a:lnTo>
                  <a:lnTo>
                    <a:pt x="313" y="174"/>
                  </a:lnTo>
                  <a:lnTo>
                    <a:pt x="315" y="162"/>
                  </a:lnTo>
                  <a:lnTo>
                    <a:pt x="318" y="153"/>
                  </a:lnTo>
                  <a:lnTo>
                    <a:pt x="318" y="146"/>
                  </a:lnTo>
                  <a:lnTo>
                    <a:pt x="313" y="138"/>
                  </a:lnTo>
                  <a:lnTo>
                    <a:pt x="311" y="136"/>
                  </a:lnTo>
                  <a:lnTo>
                    <a:pt x="311" y="136"/>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grpSp>
      <p:sp>
        <p:nvSpPr>
          <p:cNvPr id="140" name="Title 1"/>
          <p:cNvSpPr>
            <a:spLocks noGrp="1"/>
          </p:cNvSpPr>
          <p:nvPr>
            <p:ph type="title"/>
          </p:nvPr>
        </p:nvSpPr>
        <p:spPr>
          <a:xfrm>
            <a:off x="1601296" y="1160710"/>
            <a:ext cx="6820603" cy="1155434"/>
          </a:xfrm>
        </p:spPr>
        <p:txBody>
          <a:bodyPr/>
          <a:lstStyle>
            <a:lvl1pPr algn="ctr">
              <a:lnSpc>
                <a:spcPts val="4500"/>
              </a:lnSpc>
              <a:defRPr b="1">
                <a:latin typeface="+mj-lt"/>
              </a:defRPr>
            </a:lvl1pPr>
          </a:lstStyle>
          <a:p>
            <a:r>
              <a:rPr lang="en-US" dirty="0" smtClean="0"/>
              <a:t>Click to edit Master title style</a:t>
            </a:r>
            <a:endParaRPr lang="en-US" dirty="0"/>
          </a:p>
        </p:txBody>
      </p:sp>
      <p:sp>
        <p:nvSpPr>
          <p:cNvPr id="142" name="Content Placeholder 2"/>
          <p:cNvSpPr>
            <a:spLocks noGrp="1"/>
          </p:cNvSpPr>
          <p:nvPr>
            <p:ph idx="1"/>
          </p:nvPr>
        </p:nvSpPr>
        <p:spPr>
          <a:xfrm>
            <a:off x="1810114" y="2332037"/>
            <a:ext cx="6611786" cy="39163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Date Placeholder 2"/>
          <p:cNvSpPr>
            <a:spLocks noGrp="1"/>
          </p:cNvSpPr>
          <p:nvPr>
            <p:ph type="dt" sz="half" idx="10"/>
          </p:nvPr>
        </p:nvSpPr>
        <p:spPr/>
        <p:txBody>
          <a:bodyPr/>
          <a:lstStyle>
            <a:lvl1pPr>
              <a:defRPr/>
            </a:lvl1pPr>
          </a:lstStyle>
          <a:p>
            <a:pPr>
              <a:defRPr/>
            </a:pPr>
            <a:fld id="{682176B2-D405-41DA-8EC3-CD006C1AA755}" type="datetimeFigureOut">
              <a:rPr lang="en-US"/>
              <a:pPr>
                <a:defRPr/>
              </a:pPr>
              <a:t>3/16/2015</a:t>
            </a:fld>
            <a:endParaRPr lang="en-US"/>
          </a:p>
        </p:txBody>
      </p:sp>
      <p:sp>
        <p:nvSpPr>
          <p:cNvPr id="56" name="Footer Placeholder 3"/>
          <p:cNvSpPr>
            <a:spLocks noGrp="1"/>
          </p:cNvSpPr>
          <p:nvPr>
            <p:ph type="ftr" sz="quarter" idx="11"/>
          </p:nvPr>
        </p:nvSpPr>
        <p:spPr/>
        <p:txBody>
          <a:bodyPr/>
          <a:lstStyle>
            <a:lvl1pPr>
              <a:defRPr/>
            </a:lvl1pPr>
          </a:lstStyle>
          <a:p>
            <a:pPr>
              <a:defRPr/>
            </a:pPr>
            <a:endParaRPr lang="en-US"/>
          </a:p>
        </p:txBody>
      </p:sp>
      <p:sp>
        <p:nvSpPr>
          <p:cNvPr id="57" name="Slide Number Placeholder 4"/>
          <p:cNvSpPr>
            <a:spLocks noGrp="1"/>
          </p:cNvSpPr>
          <p:nvPr>
            <p:ph type="sldNum" sz="quarter" idx="12"/>
          </p:nvPr>
        </p:nvSpPr>
        <p:spPr/>
        <p:txBody>
          <a:bodyPr/>
          <a:lstStyle>
            <a:lvl1pPr>
              <a:defRPr/>
            </a:lvl1pPr>
          </a:lstStyle>
          <a:p>
            <a:pPr>
              <a:defRPr/>
            </a:pPr>
            <a:fld id="{DC3EA301-8B28-4478-968A-21E8996F078D}"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67"/>
          <p:cNvPicPr>
            <a:picLocks noChangeAspect="1"/>
          </p:cNvPicPr>
          <p:nvPr userDrawn="1">
            <p:custDataLst>
              <p:tags r:id="rId1"/>
            </p:custDataLst>
          </p:nvPr>
        </p:nvPicPr>
        <p:blipFill>
          <a:blip r:embed="rId3"/>
          <a:srcRect/>
          <a:stretch>
            <a:fillRect/>
          </a:stretch>
        </p:blipFill>
        <p:spPr bwMode="auto">
          <a:xfrm>
            <a:off x="76200" y="-1724025"/>
            <a:ext cx="10363200" cy="9059863"/>
          </a:xfrm>
          <a:prstGeom prst="rect">
            <a:avLst/>
          </a:prstGeom>
          <a:noFill/>
          <a:ln w="9525">
            <a:noFill/>
            <a:miter lim="800000"/>
            <a:headEnd/>
            <a:tailEnd/>
          </a:ln>
        </p:spPr>
      </p:pic>
      <p:grpSp>
        <p:nvGrpSpPr>
          <p:cNvPr id="4" name="Group 312"/>
          <p:cNvGrpSpPr/>
          <p:nvPr userDrawn="1"/>
        </p:nvGrpSpPr>
        <p:grpSpPr>
          <a:xfrm>
            <a:off x="-337881" y="3096923"/>
            <a:ext cx="2782112" cy="7585190"/>
            <a:chOff x="-337881" y="3096923"/>
            <a:chExt cx="2782112" cy="7585190"/>
          </a:xfrm>
          <a:effectLst>
            <a:outerShdw blurRad="50800" dist="38100" dir="2700000" algn="tl" rotWithShape="0">
              <a:prstClr val="black">
                <a:alpha val="40000"/>
              </a:prstClr>
            </a:outerShdw>
          </a:effectLst>
        </p:grpSpPr>
        <p:sp>
          <p:nvSpPr>
            <p:cNvPr id="5" name="Freeform 13"/>
            <p:cNvSpPr>
              <a:spLocks/>
            </p:cNvSpPr>
            <p:nvPr/>
          </p:nvSpPr>
          <p:spPr bwMode="auto">
            <a:xfrm>
              <a:off x="1127538" y="9802859"/>
              <a:ext cx="1316693" cy="459312"/>
            </a:xfrm>
            <a:custGeom>
              <a:avLst/>
              <a:gdLst>
                <a:gd name="T0" fmla="*/ 136 w 301"/>
                <a:gd name="T1" fmla="*/ 0 h 105"/>
                <a:gd name="T2" fmla="*/ 148 w 301"/>
                <a:gd name="T3" fmla="*/ 0 h 105"/>
                <a:gd name="T4" fmla="*/ 170 w 301"/>
                <a:gd name="T5" fmla="*/ 0 h 105"/>
                <a:gd name="T6" fmla="*/ 197 w 301"/>
                <a:gd name="T7" fmla="*/ 1 h 105"/>
                <a:gd name="T8" fmla="*/ 227 w 301"/>
                <a:gd name="T9" fmla="*/ 5 h 105"/>
                <a:gd name="T10" fmla="*/ 254 w 301"/>
                <a:gd name="T11" fmla="*/ 10 h 105"/>
                <a:gd name="T12" fmla="*/ 278 w 301"/>
                <a:gd name="T13" fmla="*/ 15 h 105"/>
                <a:gd name="T14" fmla="*/ 294 w 301"/>
                <a:gd name="T15" fmla="*/ 24 h 105"/>
                <a:gd name="T16" fmla="*/ 299 w 301"/>
                <a:gd name="T17" fmla="*/ 32 h 105"/>
                <a:gd name="T18" fmla="*/ 299 w 301"/>
                <a:gd name="T19" fmla="*/ 43 h 105"/>
                <a:gd name="T20" fmla="*/ 299 w 301"/>
                <a:gd name="T21" fmla="*/ 55 h 105"/>
                <a:gd name="T22" fmla="*/ 290 w 301"/>
                <a:gd name="T23" fmla="*/ 63 h 105"/>
                <a:gd name="T24" fmla="*/ 285 w 301"/>
                <a:gd name="T25" fmla="*/ 68 h 105"/>
                <a:gd name="T26" fmla="*/ 276 w 301"/>
                <a:gd name="T27" fmla="*/ 70 h 105"/>
                <a:gd name="T28" fmla="*/ 266 w 301"/>
                <a:gd name="T29" fmla="*/ 74 h 105"/>
                <a:gd name="T30" fmla="*/ 254 w 301"/>
                <a:gd name="T31" fmla="*/ 74 h 105"/>
                <a:gd name="T32" fmla="*/ 235 w 301"/>
                <a:gd name="T33" fmla="*/ 77 h 105"/>
                <a:gd name="T34" fmla="*/ 211 w 301"/>
                <a:gd name="T35" fmla="*/ 81 h 105"/>
                <a:gd name="T36" fmla="*/ 182 w 301"/>
                <a:gd name="T37" fmla="*/ 89 h 105"/>
                <a:gd name="T38" fmla="*/ 154 w 301"/>
                <a:gd name="T39" fmla="*/ 94 h 105"/>
                <a:gd name="T40" fmla="*/ 125 w 301"/>
                <a:gd name="T41" fmla="*/ 99 h 105"/>
                <a:gd name="T42" fmla="*/ 99 w 301"/>
                <a:gd name="T43" fmla="*/ 103 h 105"/>
                <a:gd name="T44" fmla="*/ 81 w 301"/>
                <a:gd name="T45" fmla="*/ 105 h 105"/>
                <a:gd name="T46" fmla="*/ 67 w 301"/>
                <a:gd name="T47" fmla="*/ 101 h 105"/>
                <a:gd name="T48" fmla="*/ 53 w 301"/>
                <a:gd name="T49" fmla="*/ 96 h 105"/>
                <a:gd name="T50" fmla="*/ 41 w 301"/>
                <a:gd name="T51" fmla="*/ 93 h 105"/>
                <a:gd name="T52" fmla="*/ 29 w 301"/>
                <a:gd name="T53" fmla="*/ 91 h 105"/>
                <a:gd name="T54" fmla="*/ 19 w 301"/>
                <a:gd name="T55" fmla="*/ 87 h 105"/>
                <a:gd name="T56" fmla="*/ 8 w 301"/>
                <a:gd name="T57" fmla="*/ 86 h 105"/>
                <a:gd name="T58" fmla="*/ 2 w 301"/>
                <a:gd name="T59" fmla="*/ 86 h 105"/>
                <a:gd name="T60" fmla="*/ 14 w 301"/>
                <a:gd name="T61" fmla="*/ 19 h 105"/>
                <a:gd name="T62" fmla="*/ 134 w 301"/>
                <a:gd name="T6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1" h="105">
                  <a:moveTo>
                    <a:pt x="134" y="0"/>
                  </a:moveTo>
                  <a:lnTo>
                    <a:pt x="136" y="0"/>
                  </a:lnTo>
                  <a:lnTo>
                    <a:pt x="141" y="0"/>
                  </a:lnTo>
                  <a:lnTo>
                    <a:pt x="148" y="0"/>
                  </a:lnTo>
                  <a:lnTo>
                    <a:pt x="158" y="0"/>
                  </a:lnTo>
                  <a:lnTo>
                    <a:pt x="170" y="0"/>
                  </a:lnTo>
                  <a:lnTo>
                    <a:pt x="182" y="1"/>
                  </a:lnTo>
                  <a:lnTo>
                    <a:pt x="197" y="1"/>
                  </a:lnTo>
                  <a:lnTo>
                    <a:pt x="213" y="5"/>
                  </a:lnTo>
                  <a:lnTo>
                    <a:pt x="227" y="5"/>
                  </a:lnTo>
                  <a:lnTo>
                    <a:pt x="240" y="8"/>
                  </a:lnTo>
                  <a:lnTo>
                    <a:pt x="254" y="10"/>
                  </a:lnTo>
                  <a:lnTo>
                    <a:pt x="268" y="12"/>
                  </a:lnTo>
                  <a:lnTo>
                    <a:pt x="278" y="15"/>
                  </a:lnTo>
                  <a:lnTo>
                    <a:pt x="287" y="20"/>
                  </a:lnTo>
                  <a:lnTo>
                    <a:pt x="294" y="24"/>
                  </a:lnTo>
                  <a:lnTo>
                    <a:pt x="297" y="29"/>
                  </a:lnTo>
                  <a:lnTo>
                    <a:pt x="299" y="32"/>
                  </a:lnTo>
                  <a:lnTo>
                    <a:pt x="299" y="38"/>
                  </a:lnTo>
                  <a:lnTo>
                    <a:pt x="299" y="43"/>
                  </a:lnTo>
                  <a:lnTo>
                    <a:pt x="301" y="46"/>
                  </a:lnTo>
                  <a:lnTo>
                    <a:pt x="299" y="55"/>
                  </a:lnTo>
                  <a:lnTo>
                    <a:pt x="294" y="62"/>
                  </a:lnTo>
                  <a:lnTo>
                    <a:pt x="290" y="63"/>
                  </a:lnTo>
                  <a:lnTo>
                    <a:pt x="289" y="65"/>
                  </a:lnTo>
                  <a:lnTo>
                    <a:pt x="285" y="68"/>
                  </a:lnTo>
                  <a:lnTo>
                    <a:pt x="282" y="70"/>
                  </a:lnTo>
                  <a:lnTo>
                    <a:pt x="276" y="70"/>
                  </a:lnTo>
                  <a:lnTo>
                    <a:pt x="271" y="72"/>
                  </a:lnTo>
                  <a:lnTo>
                    <a:pt x="266" y="74"/>
                  </a:lnTo>
                  <a:lnTo>
                    <a:pt x="261" y="74"/>
                  </a:lnTo>
                  <a:lnTo>
                    <a:pt x="254" y="74"/>
                  </a:lnTo>
                  <a:lnTo>
                    <a:pt x="246" y="75"/>
                  </a:lnTo>
                  <a:lnTo>
                    <a:pt x="235" y="77"/>
                  </a:lnTo>
                  <a:lnTo>
                    <a:pt x="223" y="79"/>
                  </a:lnTo>
                  <a:lnTo>
                    <a:pt x="211" y="81"/>
                  </a:lnTo>
                  <a:lnTo>
                    <a:pt x="197" y="86"/>
                  </a:lnTo>
                  <a:lnTo>
                    <a:pt x="182" y="89"/>
                  </a:lnTo>
                  <a:lnTo>
                    <a:pt x="168" y="93"/>
                  </a:lnTo>
                  <a:lnTo>
                    <a:pt x="154" y="94"/>
                  </a:lnTo>
                  <a:lnTo>
                    <a:pt x="139" y="98"/>
                  </a:lnTo>
                  <a:lnTo>
                    <a:pt x="125" y="99"/>
                  </a:lnTo>
                  <a:lnTo>
                    <a:pt x="113" y="103"/>
                  </a:lnTo>
                  <a:lnTo>
                    <a:pt x="99" y="103"/>
                  </a:lnTo>
                  <a:lnTo>
                    <a:pt x="91" y="105"/>
                  </a:lnTo>
                  <a:lnTo>
                    <a:pt x="81" y="105"/>
                  </a:lnTo>
                  <a:lnTo>
                    <a:pt x="74" y="103"/>
                  </a:lnTo>
                  <a:lnTo>
                    <a:pt x="67" y="101"/>
                  </a:lnTo>
                  <a:lnTo>
                    <a:pt x="60" y="99"/>
                  </a:lnTo>
                  <a:lnTo>
                    <a:pt x="53" y="96"/>
                  </a:lnTo>
                  <a:lnTo>
                    <a:pt x="48" y="96"/>
                  </a:lnTo>
                  <a:lnTo>
                    <a:pt x="41" y="93"/>
                  </a:lnTo>
                  <a:lnTo>
                    <a:pt x="34" y="93"/>
                  </a:lnTo>
                  <a:lnTo>
                    <a:pt x="29" y="91"/>
                  </a:lnTo>
                  <a:lnTo>
                    <a:pt x="24" y="89"/>
                  </a:lnTo>
                  <a:lnTo>
                    <a:pt x="19" y="87"/>
                  </a:lnTo>
                  <a:lnTo>
                    <a:pt x="14" y="87"/>
                  </a:lnTo>
                  <a:lnTo>
                    <a:pt x="8" y="86"/>
                  </a:lnTo>
                  <a:lnTo>
                    <a:pt x="7" y="86"/>
                  </a:lnTo>
                  <a:lnTo>
                    <a:pt x="2" y="86"/>
                  </a:lnTo>
                  <a:lnTo>
                    <a:pt x="0" y="86"/>
                  </a:lnTo>
                  <a:lnTo>
                    <a:pt x="14" y="19"/>
                  </a:lnTo>
                  <a:lnTo>
                    <a:pt x="134" y="0"/>
                  </a:lnTo>
                  <a:lnTo>
                    <a:pt x="134" y="0"/>
                  </a:lnTo>
                  <a:close/>
                </a:path>
              </a:pathLst>
            </a:custGeom>
            <a:solidFill>
              <a:srgbClr val="A3733B"/>
            </a:solidFill>
            <a:ln>
              <a:noFill/>
            </a:ln>
            <a:extLst/>
          </p:spPr>
          <p:txBody>
            <a:bodyPr/>
            <a:lstStyle/>
            <a:p>
              <a:pPr fontAlgn="auto">
                <a:spcBef>
                  <a:spcPts val="0"/>
                </a:spcBef>
                <a:spcAft>
                  <a:spcPts val="0"/>
                </a:spcAft>
                <a:defRPr/>
              </a:pPr>
              <a:endParaRPr lang="en-US">
                <a:latin typeface="+mn-lt"/>
              </a:endParaRPr>
            </a:p>
          </p:txBody>
        </p:sp>
        <p:sp>
          <p:nvSpPr>
            <p:cNvPr id="7" name="Freeform 14"/>
            <p:cNvSpPr>
              <a:spLocks/>
            </p:cNvSpPr>
            <p:nvPr/>
          </p:nvSpPr>
          <p:spPr bwMode="auto">
            <a:xfrm>
              <a:off x="112680" y="10179057"/>
              <a:ext cx="1841620" cy="503056"/>
            </a:xfrm>
            <a:custGeom>
              <a:avLst/>
              <a:gdLst>
                <a:gd name="T0" fmla="*/ 5 w 421"/>
                <a:gd name="T1" fmla="*/ 29 h 115"/>
                <a:gd name="T2" fmla="*/ 0 w 421"/>
                <a:gd name="T3" fmla="*/ 98 h 115"/>
                <a:gd name="T4" fmla="*/ 0 w 421"/>
                <a:gd name="T5" fmla="*/ 98 h 115"/>
                <a:gd name="T6" fmla="*/ 5 w 421"/>
                <a:gd name="T7" fmla="*/ 99 h 115"/>
                <a:gd name="T8" fmla="*/ 10 w 421"/>
                <a:gd name="T9" fmla="*/ 99 h 115"/>
                <a:gd name="T10" fmla="*/ 19 w 421"/>
                <a:gd name="T11" fmla="*/ 101 h 115"/>
                <a:gd name="T12" fmla="*/ 27 w 421"/>
                <a:gd name="T13" fmla="*/ 103 h 115"/>
                <a:gd name="T14" fmla="*/ 38 w 421"/>
                <a:gd name="T15" fmla="*/ 105 h 115"/>
                <a:gd name="T16" fmla="*/ 48 w 421"/>
                <a:gd name="T17" fmla="*/ 106 h 115"/>
                <a:gd name="T18" fmla="*/ 60 w 421"/>
                <a:gd name="T19" fmla="*/ 108 h 115"/>
                <a:gd name="T20" fmla="*/ 70 w 421"/>
                <a:gd name="T21" fmla="*/ 110 h 115"/>
                <a:gd name="T22" fmla="*/ 82 w 421"/>
                <a:gd name="T23" fmla="*/ 111 h 115"/>
                <a:gd name="T24" fmla="*/ 91 w 421"/>
                <a:gd name="T25" fmla="*/ 111 h 115"/>
                <a:gd name="T26" fmla="*/ 101 w 421"/>
                <a:gd name="T27" fmla="*/ 113 h 115"/>
                <a:gd name="T28" fmla="*/ 110 w 421"/>
                <a:gd name="T29" fmla="*/ 111 h 115"/>
                <a:gd name="T30" fmla="*/ 115 w 421"/>
                <a:gd name="T31" fmla="*/ 111 h 115"/>
                <a:gd name="T32" fmla="*/ 118 w 421"/>
                <a:gd name="T33" fmla="*/ 110 h 115"/>
                <a:gd name="T34" fmla="*/ 122 w 421"/>
                <a:gd name="T35" fmla="*/ 108 h 115"/>
                <a:gd name="T36" fmla="*/ 122 w 421"/>
                <a:gd name="T37" fmla="*/ 103 h 115"/>
                <a:gd name="T38" fmla="*/ 124 w 421"/>
                <a:gd name="T39" fmla="*/ 98 h 115"/>
                <a:gd name="T40" fmla="*/ 125 w 421"/>
                <a:gd name="T41" fmla="*/ 94 h 115"/>
                <a:gd name="T42" fmla="*/ 129 w 421"/>
                <a:gd name="T43" fmla="*/ 91 h 115"/>
                <a:gd name="T44" fmla="*/ 132 w 421"/>
                <a:gd name="T45" fmla="*/ 84 h 115"/>
                <a:gd name="T46" fmla="*/ 136 w 421"/>
                <a:gd name="T47" fmla="*/ 82 h 115"/>
                <a:gd name="T48" fmla="*/ 153 w 421"/>
                <a:gd name="T49" fmla="*/ 108 h 115"/>
                <a:gd name="T50" fmla="*/ 156 w 421"/>
                <a:gd name="T51" fmla="*/ 108 h 115"/>
                <a:gd name="T52" fmla="*/ 163 w 421"/>
                <a:gd name="T53" fmla="*/ 110 h 115"/>
                <a:gd name="T54" fmla="*/ 175 w 421"/>
                <a:gd name="T55" fmla="*/ 110 h 115"/>
                <a:gd name="T56" fmla="*/ 191 w 421"/>
                <a:gd name="T57" fmla="*/ 111 h 115"/>
                <a:gd name="T58" fmla="*/ 209 w 421"/>
                <a:gd name="T59" fmla="*/ 111 h 115"/>
                <a:gd name="T60" fmla="*/ 230 w 421"/>
                <a:gd name="T61" fmla="*/ 113 h 115"/>
                <a:gd name="T62" fmla="*/ 252 w 421"/>
                <a:gd name="T63" fmla="*/ 113 h 115"/>
                <a:gd name="T64" fmla="*/ 276 w 421"/>
                <a:gd name="T65" fmla="*/ 115 h 115"/>
                <a:gd name="T66" fmla="*/ 301 w 421"/>
                <a:gd name="T67" fmla="*/ 113 h 115"/>
                <a:gd name="T68" fmla="*/ 325 w 421"/>
                <a:gd name="T69" fmla="*/ 113 h 115"/>
                <a:gd name="T70" fmla="*/ 345 w 421"/>
                <a:gd name="T71" fmla="*/ 111 h 115"/>
                <a:gd name="T72" fmla="*/ 368 w 421"/>
                <a:gd name="T73" fmla="*/ 110 h 115"/>
                <a:gd name="T74" fmla="*/ 385 w 421"/>
                <a:gd name="T75" fmla="*/ 106 h 115"/>
                <a:gd name="T76" fmla="*/ 400 w 421"/>
                <a:gd name="T77" fmla="*/ 103 h 115"/>
                <a:gd name="T78" fmla="*/ 411 w 421"/>
                <a:gd name="T79" fmla="*/ 96 h 115"/>
                <a:gd name="T80" fmla="*/ 419 w 421"/>
                <a:gd name="T81" fmla="*/ 91 h 115"/>
                <a:gd name="T82" fmla="*/ 421 w 421"/>
                <a:gd name="T83" fmla="*/ 82 h 115"/>
                <a:gd name="T84" fmla="*/ 417 w 421"/>
                <a:gd name="T85" fmla="*/ 74 h 115"/>
                <a:gd name="T86" fmla="*/ 411 w 421"/>
                <a:gd name="T87" fmla="*/ 65 h 115"/>
                <a:gd name="T88" fmla="*/ 399 w 421"/>
                <a:gd name="T89" fmla="*/ 58 h 115"/>
                <a:gd name="T90" fmla="*/ 385 w 421"/>
                <a:gd name="T91" fmla="*/ 50 h 115"/>
                <a:gd name="T92" fmla="*/ 369 w 421"/>
                <a:gd name="T93" fmla="*/ 41 h 115"/>
                <a:gd name="T94" fmla="*/ 352 w 421"/>
                <a:gd name="T95" fmla="*/ 34 h 115"/>
                <a:gd name="T96" fmla="*/ 335 w 421"/>
                <a:gd name="T97" fmla="*/ 29 h 115"/>
                <a:gd name="T98" fmla="*/ 316 w 421"/>
                <a:gd name="T99" fmla="*/ 22 h 115"/>
                <a:gd name="T100" fmla="*/ 297 w 421"/>
                <a:gd name="T101" fmla="*/ 15 h 115"/>
                <a:gd name="T102" fmla="*/ 280 w 421"/>
                <a:gd name="T103" fmla="*/ 10 h 115"/>
                <a:gd name="T104" fmla="*/ 264 w 421"/>
                <a:gd name="T105" fmla="*/ 7 h 115"/>
                <a:gd name="T106" fmla="*/ 251 w 421"/>
                <a:gd name="T107" fmla="*/ 3 h 115"/>
                <a:gd name="T108" fmla="*/ 240 w 421"/>
                <a:gd name="T109" fmla="*/ 0 h 115"/>
                <a:gd name="T110" fmla="*/ 234 w 421"/>
                <a:gd name="T111" fmla="*/ 0 h 115"/>
                <a:gd name="T112" fmla="*/ 232 w 421"/>
                <a:gd name="T113" fmla="*/ 0 h 115"/>
                <a:gd name="T114" fmla="*/ 5 w 421"/>
                <a:gd name="T115" fmla="*/ 29 h 115"/>
                <a:gd name="T116" fmla="*/ 5 w 421"/>
                <a:gd name="T117" fmla="*/ 2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1" h="115">
                  <a:moveTo>
                    <a:pt x="5" y="29"/>
                  </a:moveTo>
                  <a:lnTo>
                    <a:pt x="0" y="98"/>
                  </a:lnTo>
                  <a:lnTo>
                    <a:pt x="0" y="98"/>
                  </a:lnTo>
                  <a:lnTo>
                    <a:pt x="5" y="99"/>
                  </a:lnTo>
                  <a:lnTo>
                    <a:pt x="10" y="99"/>
                  </a:lnTo>
                  <a:lnTo>
                    <a:pt x="19" y="101"/>
                  </a:lnTo>
                  <a:lnTo>
                    <a:pt x="27" y="103"/>
                  </a:lnTo>
                  <a:lnTo>
                    <a:pt x="38" y="105"/>
                  </a:lnTo>
                  <a:lnTo>
                    <a:pt x="48" y="106"/>
                  </a:lnTo>
                  <a:lnTo>
                    <a:pt x="60" y="108"/>
                  </a:lnTo>
                  <a:lnTo>
                    <a:pt x="70" y="110"/>
                  </a:lnTo>
                  <a:lnTo>
                    <a:pt x="82" y="111"/>
                  </a:lnTo>
                  <a:lnTo>
                    <a:pt x="91" y="111"/>
                  </a:lnTo>
                  <a:lnTo>
                    <a:pt x="101" y="113"/>
                  </a:lnTo>
                  <a:lnTo>
                    <a:pt x="110" y="111"/>
                  </a:lnTo>
                  <a:lnTo>
                    <a:pt x="115" y="111"/>
                  </a:lnTo>
                  <a:lnTo>
                    <a:pt x="118" y="110"/>
                  </a:lnTo>
                  <a:lnTo>
                    <a:pt x="122" y="108"/>
                  </a:lnTo>
                  <a:lnTo>
                    <a:pt x="122" y="103"/>
                  </a:lnTo>
                  <a:lnTo>
                    <a:pt x="124" y="98"/>
                  </a:lnTo>
                  <a:lnTo>
                    <a:pt x="125" y="94"/>
                  </a:lnTo>
                  <a:lnTo>
                    <a:pt x="129" y="91"/>
                  </a:lnTo>
                  <a:lnTo>
                    <a:pt x="132" y="84"/>
                  </a:lnTo>
                  <a:lnTo>
                    <a:pt x="136" y="82"/>
                  </a:lnTo>
                  <a:lnTo>
                    <a:pt x="153" y="108"/>
                  </a:lnTo>
                  <a:lnTo>
                    <a:pt x="156" y="108"/>
                  </a:lnTo>
                  <a:lnTo>
                    <a:pt x="163" y="110"/>
                  </a:lnTo>
                  <a:lnTo>
                    <a:pt x="175" y="110"/>
                  </a:lnTo>
                  <a:lnTo>
                    <a:pt x="191" y="111"/>
                  </a:lnTo>
                  <a:lnTo>
                    <a:pt x="209" y="111"/>
                  </a:lnTo>
                  <a:lnTo>
                    <a:pt x="230" y="113"/>
                  </a:lnTo>
                  <a:lnTo>
                    <a:pt x="252" y="113"/>
                  </a:lnTo>
                  <a:lnTo>
                    <a:pt x="276" y="115"/>
                  </a:lnTo>
                  <a:lnTo>
                    <a:pt x="301" y="113"/>
                  </a:lnTo>
                  <a:lnTo>
                    <a:pt x="325" y="113"/>
                  </a:lnTo>
                  <a:lnTo>
                    <a:pt x="345" y="111"/>
                  </a:lnTo>
                  <a:lnTo>
                    <a:pt x="368" y="110"/>
                  </a:lnTo>
                  <a:lnTo>
                    <a:pt x="385" y="106"/>
                  </a:lnTo>
                  <a:lnTo>
                    <a:pt x="400" y="103"/>
                  </a:lnTo>
                  <a:lnTo>
                    <a:pt x="411" y="96"/>
                  </a:lnTo>
                  <a:lnTo>
                    <a:pt x="419" y="91"/>
                  </a:lnTo>
                  <a:lnTo>
                    <a:pt x="421" y="82"/>
                  </a:lnTo>
                  <a:lnTo>
                    <a:pt x="417" y="74"/>
                  </a:lnTo>
                  <a:lnTo>
                    <a:pt x="411" y="65"/>
                  </a:lnTo>
                  <a:lnTo>
                    <a:pt x="399" y="58"/>
                  </a:lnTo>
                  <a:lnTo>
                    <a:pt x="385" y="50"/>
                  </a:lnTo>
                  <a:lnTo>
                    <a:pt x="369" y="41"/>
                  </a:lnTo>
                  <a:lnTo>
                    <a:pt x="352" y="34"/>
                  </a:lnTo>
                  <a:lnTo>
                    <a:pt x="335" y="29"/>
                  </a:lnTo>
                  <a:lnTo>
                    <a:pt x="316" y="22"/>
                  </a:lnTo>
                  <a:lnTo>
                    <a:pt x="297" y="15"/>
                  </a:lnTo>
                  <a:lnTo>
                    <a:pt x="280" y="10"/>
                  </a:lnTo>
                  <a:lnTo>
                    <a:pt x="264" y="7"/>
                  </a:lnTo>
                  <a:lnTo>
                    <a:pt x="251" y="3"/>
                  </a:lnTo>
                  <a:lnTo>
                    <a:pt x="240" y="0"/>
                  </a:lnTo>
                  <a:lnTo>
                    <a:pt x="234" y="0"/>
                  </a:lnTo>
                  <a:lnTo>
                    <a:pt x="232" y="0"/>
                  </a:lnTo>
                  <a:lnTo>
                    <a:pt x="5" y="29"/>
                  </a:lnTo>
                  <a:lnTo>
                    <a:pt x="5" y="29"/>
                  </a:lnTo>
                  <a:close/>
                </a:path>
              </a:pathLst>
            </a:custGeom>
            <a:solidFill>
              <a:srgbClr val="CC734D"/>
            </a:solidFill>
            <a:ln>
              <a:noFill/>
            </a:ln>
            <a:extLst/>
          </p:spPr>
          <p:txBody>
            <a:bodyPr/>
            <a:lstStyle/>
            <a:p>
              <a:pPr fontAlgn="auto">
                <a:spcBef>
                  <a:spcPts val="0"/>
                </a:spcBef>
                <a:spcAft>
                  <a:spcPts val="0"/>
                </a:spcAft>
                <a:defRPr/>
              </a:pPr>
              <a:endParaRPr lang="en-US">
                <a:latin typeface="+mn-lt"/>
              </a:endParaRPr>
            </a:p>
          </p:txBody>
        </p:sp>
        <p:sp>
          <p:nvSpPr>
            <p:cNvPr id="8" name="Freeform 15"/>
            <p:cNvSpPr>
              <a:spLocks/>
            </p:cNvSpPr>
            <p:nvPr/>
          </p:nvSpPr>
          <p:spPr bwMode="auto">
            <a:xfrm>
              <a:off x="1149412" y="9343550"/>
              <a:ext cx="564298" cy="546800"/>
            </a:xfrm>
            <a:custGeom>
              <a:avLst/>
              <a:gdLst>
                <a:gd name="T0" fmla="*/ 105 w 129"/>
                <a:gd name="T1" fmla="*/ 0 h 125"/>
                <a:gd name="T2" fmla="*/ 129 w 129"/>
                <a:gd name="T3" fmla="*/ 105 h 125"/>
                <a:gd name="T4" fmla="*/ 129 w 129"/>
                <a:gd name="T5" fmla="*/ 105 h 125"/>
                <a:gd name="T6" fmla="*/ 124 w 129"/>
                <a:gd name="T7" fmla="*/ 106 h 125"/>
                <a:gd name="T8" fmla="*/ 120 w 129"/>
                <a:gd name="T9" fmla="*/ 106 h 125"/>
                <a:gd name="T10" fmla="*/ 113 w 129"/>
                <a:gd name="T11" fmla="*/ 110 h 125"/>
                <a:gd name="T12" fmla="*/ 107 w 129"/>
                <a:gd name="T13" fmla="*/ 110 h 125"/>
                <a:gd name="T14" fmla="*/ 98 w 129"/>
                <a:gd name="T15" fmla="*/ 113 h 125"/>
                <a:gd name="T16" fmla="*/ 89 w 129"/>
                <a:gd name="T17" fmla="*/ 115 h 125"/>
                <a:gd name="T18" fmla="*/ 79 w 129"/>
                <a:gd name="T19" fmla="*/ 117 h 125"/>
                <a:gd name="T20" fmla="*/ 69 w 129"/>
                <a:gd name="T21" fmla="*/ 118 h 125"/>
                <a:gd name="T22" fmla="*/ 58 w 129"/>
                <a:gd name="T23" fmla="*/ 120 h 125"/>
                <a:gd name="T24" fmla="*/ 48 w 129"/>
                <a:gd name="T25" fmla="*/ 122 h 125"/>
                <a:gd name="T26" fmla="*/ 39 w 129"/>
                <a:gd name="T27" fmla="*/ 124 h 125"/>
                <a:gd name="T28" fmla="*/ 29 w 129"/>
                <a:gd name="T29" fmla="*/ 124 h 125"/>
                <a:gd name="T30" fmla="*/ 21 w 129"/>
                <a:gd name="T31" fmla="*/ 125 h 125"/>
                <a:gd name="T32" fmla="*/ 14 w 129"/>
                <a:gd name="T33" fmla="*/ 124 h 125"/>
                <a:gd name="T34" fmla="*/ 9 w 129"/>
                <a:gd name="T35" fmla="*/ 124 h 125"/>
                <a:gd name="T36" fmla="*/ 0 w 129"/>
                <a:gd name="T37" fmla="*/ 14 h 125"/>
                <a:gd name="T38" fmla="*/ 105 w 129"/>
                <a:gd name="T39" fmla="*/ 0 h 125"/>
                <a:gd name="T40" fmla="*/ 105 w 129"/>
                <a:gd name="T4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25">
                  <a:moveTo>
                    <a:pt x="105" y="0"/>
                  </a:moveTo>
                  <a:lnTo>
                    <a:pt x="129" y="105"/>
                  </a:lnTo>
                  <a:lnTo>
                    <a:pt x="129" y="105"/>
                  </a:lnTo>
                  <a:lnTo>
                    <a:pt x="124" y="106"/>
                  </a:lnTo>
                  <a:lnTo>
                    <a:pt x="120" y="106"/>
                  </a:lnTo>
                  <a:lnTo>
                    <a:pt x="113" y="110"/>
                  </a:lnTo>
                  <a:lnTo>
                    <a:pt x="107" y="110"/>
                  </a:lnTo>
                  <a:lnTo>
                    <a:pt x="98" y="113"/>
                  </a:lnTo>
                  <a:lnTo>
                    <a:pt x="89" y="115"/>
                  </a:lnTo>
                  <a:lnTo>
                    <a:pt x="79" y="117"/>
                  </a:lnTo>
                  <a:lnTo>
                    <a:pt x="69" y="118"/>
                  </a:lnTo>
                  <a:lnTo>
                    <a:pt x="58" y="120"/>
                  </a:lnTo>
                  <a:lnTo>
                    <a:pt x="48" y="122"/>
                  </a:lnTo>
                  <a:lnTo>
                    <a:pt x="39" y="124"/>
                  </a:lnTo>
                  <a:lnTo>
                    <a:pt x="29" y="124"/>
                  </a:lnTo>
                  <a:lnTo>
                    <a:pt x="21" y="125"/>
                  </a:lnTo>
                  <a:lnTo>
                    <a:pt x="14" y="124"/>
                  </a:lnTo>
                  <a:lnTo>
                    <a:pt x="9" y="124"/>
                  </a:lnTo>
                  <a:lnTo>
                    <a:pt x="0" y="14"/>
                  </a:lnTo>
                  <a:lnTo>
                    <a:pt x="105" y="0"/>
                  </a:lnTo>
                  <a:lnTo>
                    <a:pt x="105" y="0"/>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9" name="Freeform 16"/>
            <p:cNvSpPr>
              <a:spLocks/>
            </p:cNvSpPr>
            <p:nvPr/>
          </p:nvSpPr>
          <p:spPr bwMode="auto">
            <a:xfrm>
              <a:off x="42690" y="9439787"/>
              <a:ext cx="1255451" cy="931746"/>
            </a:xfrm>
            <a:custGeom>
              <a:avLst/>
              <a:gdLst>
                <a:gd name="T0" fmla="*/ 9 w 287"/>
                <a:gd name="T1" fmla="*/ 12 h 213"/>
                <a:gd name="T2" fmla="*/ 0 w 287"/>
                <a:gd name="T3" fmla="*/ 198 h 213"/>
                <a:gd name="T4" fmla="*/ 2 w 287"/>
                <a:gd name="T5" fmla="*/ 198 h 213"/>
                <a:gd name="T6" fmla="*/ 9 w 287"/>
                <a:gd name="T7" fmla="*/ 200 h 213"/>
                <a:gd name="T8" fmla="*/ 19 w 287"/>
                <a:gd name="T9" fmla="*/ 201 h 213"/>
                <a:gd name="T10" fmla="*/ 35 w 287"/>
                <a:gd name="T11" fmla="*/ 205 h 213"/>
                <a:gd name="T12" fmla="*/ 52 w 287"/>
                <a:gd name="T13" fmla="*/ 206 h 213"/>
                <a:gd name="T14" fmla="*/ 73 w 287"/>
                <a:gd name="T15" fmla="*/ 208 h 213"/>
                <a:gd name="T16" fmla="*/ 93 w 287"/>
                <a:gd name="T17" fmla="*/ 210 h 213"/>
                <a:gd name="T18" fmla="*/ 115 w 287"/>
                <a:gd name="T19" fmla="*/ 213 h 213"/>
                <a:gd name="T20" fmla="*/ 140 w 287"/>
                <a:gd name="T21" fmla="*/ 213 h 213"/>
                <a:gd name="T22" fmla="*/ 162 w 287"/>
                <a:gd name="T23" fmla="*/ 213 h 213"/>
                <a:gd name="T24" fmla="*/ 184 w 287"/>
                <a:gd name="T25" fmla="*/ 213 h 213"/>
                <a:gd name="T26" fmla="*/ 207 w 287"/>
                <a:gd name="T27" fmla="*/ 212 h 213"/>
                <a:gd name="T28" fmla="*/ 227 w 287"/>
                <a:gd name="T29" fmla="*/ 208 h 213"/>
                <a:gd name="T30" fmla="*/ 244 w 287"/>
                <a:gd name="T31" fmla="*/ 203 h 213"/>
                <a:gd name="T32" fmla="*/ 260 w 287"/>
                <a:gd name="T33" fmla="*/ 198 h 213"/>
                <a:gd name="T34" fmla="*/ 272 w 287"/>
                <a:gd name="T35" fmla="*/ 189 h 213"/>
                <a:gd name="T36" fmla="*/ 287 w 287"/>
                <a:gd name="T37" fmla="*/ 0 h 213"/>
                <a:gd name="T38" fmla="*/ 9 w 287"/>
                <a:gd name="T39" fmla="*/ 12 h 213"/>
                <a:gd name="T40" fmla="*/ 9 w 287"/>
                <a:gd name="T41" fmla="*/ 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13">
                  <a:moveTo>
                    <a:pt x="9" y="12"/>
                  </a:moveTo>
                  <a:lnTo>
                    <a:pt x="0" y="198"/>
                  </a:lnTo>
                  <a:lnTo>
                    <a:pt x="2" y="198"/>
                  </a:lnTo>
                  <a:lnTo>
                    <a:pt x="9" y="200"/>
                  </a:lnTo>
                  <a:lnTo>
                    <a:pt x="19" y="201"/>
                  </a:lnTo>
                  <a:lnTo>
                    <a:pt x="35" y="205"/>
                  </a:lnTo>
                  <a:lnTo>
                    <a:pt x="52" y="206"/>
                  </a:lnTo>
                  <a:lnTo>
                    <a:pt x="73" y="208"/>
                  </a:lnTo>
                  <a:lnTo>
                    <a:pt x="93" y="210"/>
                  </a:lnTo>
                  <a:lnTo>
                    <a:pt x="115" y="213"/>
                  </a:lnTo>
                  <a:lnTo>
                    <a:pt x="140" y="213"/>
                  </a:lnTo>
                  <a:lnTo>
                    <a:pt x="162" y="213"/>
                  </a:lnTo>
                  <a:lnTo>
                    <a:pt x="184" y="213"/>
                  </a:lnTo>
                  <a:lnTo>
                    <a:pt x="207" y="212"/>
                  </a:lnTo>
                  <a:lnTo>
                    <a:pt x="227" y="208"/>
                  </a:lnTo>
                  <a:lnTo>
                    <a:pt x="244" y="203"/>
                  </a:lnTo>
                  <a:lnTo>
                    <a:pt x="260" y="198"/>
                  </a:lnTo>
                  <a:lnTo>
                    <a:pt x="272" y="189"/>
                  </a:lnTo>
                  <a:lnTo>
                    <a:pt x="287" y="0"/>
                  </a:lnTo>
                  <a:lnTo>
                    <a:pt x="9" y="12"/>
                  </a:lnTo>
                  <a:lnTo>
                    <a:pt x="9" y="12"/>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0" name="Freeform 22"/>
            <p:cNvSpPr>
              <a:spLocks/>
            </p:cNvSpPr>
            <p:nvPr/>
          </p:nvSpPr>
          <p:spPr bwMode="auto">
            <a:xfrm>
              <a:off x="-337881" y="5096017"/>
              <a:ext cx="2082210" cy="4496872"/>
            </a:xfrm>
            <a:custGeom>
              <a:avLst/>
              <a:gdLst>
                <a:gd name="T0" fmla="*/ 62 w 476"/>
                <a:gd name="T1" fmla="*/ 5 h 1028"/>
                <a:gd name="T2" fmla="*/ 51 w 476"/>
                <a:gd name="T3" fmla="*/ 8 h 1028"/>
                <a:gd name="T4" fmla="*/ 44 w 476"/>
                <a:gd name="T5" fmla="*/ 15 h 1028"/>
                <a:gd name="T6" fmla="*/ 34 w 476"/>
                <a:gd name="T7" fmla="*/ 24 h 1028"/>
                <a:gd name="T8" fmla="*/ 25 w 476"/>
                <a:gd name="T9" fmla="*/ 36 h 1028"/>
                <a:gd name="T10" fmla="*/ 17 w 476"/>
                <a:gd name="T11" fmla="*/ 51 h 1028"/>
                <a:gd name="T12" fmla="*/ 12 w 476"/>
                <a:gd name="T13" fmla="*/ 70 h 1028"/>
                <a:gd name="T14" fmla="*/ 10 w 476"/>
                <a:gd name="T15" fmla="*/ 96 h 1028"/>
                <a:gd name="T16" fmla="*/ 7 w 476"/>
                <a:gd name="T17" fmla="*/ 142 h 1028"/>
                <a:gd name="T18" fmla="*/ 3 w 476"/>
                <a:gd name="T19" fmla="*/ 204 h 1028"/>
                <a:gd name="T20" fmla="*/ 1 w 476"/>
                <a:gd name="T21" fmla="*/ 276 h 1028"/>
                <a:gd name="T22" fmla="*/ 0 w 476"/>
                <a:gd name="T23" fmla="*/ 352 h 1028"/>
                <a:gd name="T24" fmla="*/ 1 w 476"/>
                <a:gd name="T25" fmla="*/ 426 h 1028"/>
                <a:gd name="T26" fmla="*/ 7 w 476"/>
                <a:gd name="T27" fmla="*/ 488 h 1028"/>
                <a:gd name="T28" fmla="*/ 15 w 476"/>
                <a:gd name="T29" fmla="*/ 536 h 1028"/>
                <a:gd name="T30" fmla="*/ 22 w 476"/>
                <a:gd name="T31" fmla="*/ 557 h 1028"/>
                <a:gd name="T32" fmla="*/ 22 w 476"/>
                <a:gd name="T33" fmla="*/ 588 h 1028"/>
                <a:gd name="T34" fmla="*/ 24 w 476"/>
                <a:gd name="T35" fmla="*/ 641 h 1028"/>
                <a:gd name="T36" fmla="*/ 25 w 476"/>
                <a:gd name="T37" fmla="*/ 710 h 1028"/>
                <a:gd name="T38" fmla="*/ 27 w 476"/>
                <a:gd name="T39" fmla="*/ 785 h 1028"/>
                <a:gd name="T40" fmla="*/ 25 w 476"/>
                <a:gd name="T41" fmla="*/ 859 h 1028"/>
                <a:gd name="T42" fmla="*/ 24 w 476"/>
                <a:gd name="T43" fmla="*/ 923 h 1028"/>
                <a:gd name="T44" fmla="*/ 19 w 476"/>
                <a:gd name="T45" fmla="*/ 967 h 1028"/>
                <a:gd name="T46" fmla="*/ 17 w 476"/>
                <a:gd name="T47" fmla="*/ 981 h 1028"/>
                <a:gd name="T48" fmla="*/ 31 w 476"/>
                <a:gd name="T49" fmla="*/ 988 h 1028"/>
                <a:gd name="T50" fmla="*/ 62 w 476"/>
                <a:gd name="T51" fmla="*/ 1000 h 1028"/>
                <a:gd name="T52" fmla="*/ 105 w 476"/>
                <a:gd name="T53" fmla="*/ 1012 h 1028"/>
                <a:gd name="T54" fmla="*/ 163 w 476"/>
                <a:gd name="T55" fmla="*/ 1022 h 1028"/>
                <a:gd name="T56" fmla="*/ 235 w 476"/>
                <a:gd name="T57" fmla="*/ 1028 h 1028"/>
                <a:gd name="T58" fmla="*/ 319 w 476"/>
                <a:gd name="T59" fmla="*/ 1022 h 1028"/>
                <a:gd name="T60" fmla="*/ 419 w 476"/>
                <a:gd name="T61" fmla="*/ 1005 h 1028"/>
                <a:gd name="T62" fmla="*/ 474 w 476"/>
                <a:gd name="T63" fmla="*/ 988 h 1028"/>
                <a:gd name="T64" fmla="*/ 467 w 476"/>
                <a:gd name="T65" fmla="*/ 954 h 1028"/>
                <a:gd name="T66" fmla="*/ 457 w 476"/>
                <a:gd name="T67" fmla="*/ 897 h 1028"/>
                <a:gd name="T68" fmla="*/ 441 w 476"/>
                <a:gd name="T69" fmla="*/ 820 h 1028"/>
                <a:gd name="T70" fmla="*/ 426 w 476"/>
                <a:gd name="T71" fmla="*/ 730 h 1028"/>
                <a:gd name="T72" fmla="*/ 409 w 476"/>
                <a:gd name="T73" fmla="*/ 637 h 1028"/>
                <a:gd name="T74" fmla="*/ 392 w 476"/>
                <a:gd name="T75" fmla="*/ 545 h 1028"/>
                <a:gd name="T76" fmla="*/ 378 w 476"/>
                <a:gd name="T77" fmla="*/ 462 h 1028"/>
                <a:gd name="T78" fmla="*/ 371 w 476"/>
                <a:gd name="T79" fmla="*/ 421 h 1028"/>
                <a:gd name="T80" fmla="*/ 369 w 476"/>
                <a:gd name="T81" fmla="*/ 392 h 1028"/>
                <a:gd name="T82" fmla="*/ 364 w 476"/>
                <a:gd name="T83" fmla="*/ 347 h 1028"/>
                <a:gd name="T84" fmla="*/ 361 w 476"/>
                <a:gd name="T85" fmla="*/ 294 h 1028"/>
                <a:gd name="T86" fmla="*/ 354 w 476"/>
                <a:gd name="T87" fmla="*/ 235 h 1028"/>
                <a:gd name="T88" fmla="*/ 347 w 476"/>
                <a:gd name="T89" fmla="*/ 180 h 1028"/>
                <a:gd name="T90" fmla="*/ 340 w 476"/>
                <a:gd name="T91" fmla="*/ 136 h 1028"/>
                <a:gd name="T92" fmla="*/ 331 w 476"/>
                <a:gd name="T93" fmla="*/ 105 h 1028"/>
                <a:gd name="T94" fmla="*/ 321 w 476"/>
                <a:gd name="T95" fmla="*/ 93 h 1028"/>
                <a:gd name="T96" fmla="*/ 306 w 476"/>
                <a:gd name="T97" fmla="*/ 79 h 1028"/>
                <a:gd name="T98" fmla="*/ 285 w 476"/>
                <a:gd name="T99" fmla="*/ 63 h 1028"/>
                <a:gd name="T100" fmla="*/ 263 w 476"/>
                <a:gd name="T101" fmla="*/ 48 h 1028"/>
                <a:gd name="T102" fmla="*/ 239 w 476"/>
                <a:gd name="T103" fmla="*/ 31 h 1028"/>
                <a:gd name="T104" fmla="*/ 218 w 476"/>
                <a:gd name="T105" fmla="*/ 17 h 1028"/>
                <a:gd name="T106" fmla="*/ 202 w 476"/>
                <a:gd name="T107" fmla="*/ 5 h 1028"/>
                <a:gd name="T108" fmla="*/ 194 w 476"/>
                <a:gd name="T109" fmla="*/ 0 h 1028"/>
                <a:gd name="T110" fmla="*/ 63 w 476"/>
                <a:gd name="T111" fmla="*/ 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6" h="1028">
                  <a:moveTo>
                    <a:pt x="63" y="3"/>
                  </a:moveTo>
                  <a:lnTo>
                    <a:pt x="62" y="5"/>
                  </a:lnTo>
                  <a:lnTo>
                    <a:pt x="56" y="7"/>
                  </a:lnTo>
                  <a:lnTo>
                    <a:pt x="51" y="8"/>
                  </a:lnTo>
                  <a:lnTo>
                    <a:pt x="48" y="12"/>
                  </a:lnTo>
                  <a:lnTo>
                    <a:pt x="44" y="15"/>
                  </a:lnTo>
                  <a:lnTo>
                    <a:pt x="39" y="20"/>
                  </a:lnTo>
                  <a:lnTo>
                    <a:pt x="34" y="24"/>
                  </a:lnTo>
                  <a:lnTo>
                    <a:pt x="31" y="31"/>
                  </a:lnTo>
                  <a:lnTo>
                    <a:pt x="25" y="36"/>
                  </a:lnTo>
                  <a:lnTo>
                    <a:pt x="22" y="44"/>
                  </a:lnTo>
                  <a:lnTo>
                    <a:pt x="17" y="51"/>
                  </a:lnTo>
                  <a:lnTo>
                    <a:pt x="15" y="62"/>
                  </a:lnTo>
                  <a:lnTo>
                    <a:pt x="12" y="70"/>
                  </a:lnTo>
                  <a:lnTo>
                    <a:pt x="12" y="82"/>
                  </a:lnTo>
                  <a:lnTo>
                    <a:pt x="10" y="96"/>
                  </a:lnTo>
                  <a:lnTo>
                    <a:pt x="8" y="117"/>
                  </a:lnTo>
                  <a:lnTo>
                    <a:pt x="7" y="142"/>
                  </a:lnTo>
                  <a:lnTo>
                    <a:pt x="5" y="172"/>
                  </a:lnTo>
                  <a:lnTo>
                    <a:pt x="3" y="204"/>
                  </a:lnTo>
                  <a:lnTo>
                    <a:pt x="1" y="239"/>
                  </a:lnTo>
                  <a:lnTo>
                    <a:pt x="1" y="276"/>
                  </a:lnTo>
                  <a:lnTo>
                    <a:pt x="1" y="314"/>
                  </a:lnTo>
                  <a:lnTo>
                    <a:pt x="0" y="352"/>
                  </a:lnTo>
                  <a:lnTo>
                    <a:pt x="1" y="390"/>
                  </a:lnTo>
                  <a:lnTo>
                    <a:pt x="1" y="426"/>
                  </a:lnTo>
                  <a:lnTo>
                    <a:pt x="5" y="459"/>
                  </a:lnTo>
                  <a:lnTo>
                    <a:pt x="7" y="488"/>
                  </a:lnTo>
                  <a:lnTo>
                    <a:pt x="12" y="515"/>
                  </a:lnTo>
                  <a:lnTo>
                    <a:pt x="15" y="536"/>
                  </a:lnTo>
                  <a:lnTo>
                    <a:pt x="22" y="553"/>
                  </a:lnTo>
                  <a:lnTo>
                    <a:pt x="22" y="557"/>
                  </a:lnTo>
                  <a:lnTo>
                    <a:pt x="22" y="569"/>
                  </a:lnTo>
                  <a:lnTo>
                    <a:pt x="22" y="588"/>
                  </a:lnTo>
                  <a:lnTo>
                    <a:pt x="24" y="613"/>
                  </a:lnTo>
                  <a:lnTo>
                    <a:pt x="24" y="641"/>
                  </a:lnTo>
                  <a:lnTo>
                    <a:pt x="24" y="675"/>
                  </a:lnTo>
                  <a:lnTo>
                    <a:pt x="25" y="710"/>
                  </a:lnTo>
                  <a:lnTo>
                    <a:pt x="27" y="747"/>
                  </a:lnTo>
                  <a:lnTo>
                    <a:pt x="27" y="785"/>
                  </a:lnTo>
                  <a:lnTo>
                    <a:pt x="27" y="823"/>
                  </a:lnTo>
                  <a:lnTo>
                    <a:pt x="25" y="859"/>
                  </a:lnTo>
                  <a:lnTo>
                    <a:pt x="25" y="894"/>
                  </a:lnTo>
                  <a:lnTo>
                    <a:pt x="24" y="923"/>
                  </a:lnTo>
                  <a:lnTo>
                    <a:pt x="22" y="947"/>
                  </a:lnTo>
                  <a:lnTo>
                    <a:pt x="19" y="967"/>
                  </a:lnTo>
                  <a:lnTo>
                    <a:pt x="15" y="981"/>
                  </a:lnTo>
                  <a:lnTo>
                    <a:pt x="17" y="981"/>
                  </a:lnTo>
                  <a:lnTo>
                    <a:pt x="24" y="985"/>
                  </a:lnTo>
                  <a:lnTo>
                    <a:pt x="31" y="988"/>
                  </a:lnTo>
                  <a:lnTo>
                    <a:pt x="44" y="995"/>
                  </a:lnTo>
                  <a:lnTo>
                    <a:pt x="62" y="1000"/>
                  </a:lnTo>
                  <a:lnTo>
                    <a:pt x="80" y="1007"/>
                  </a:lnTo>
                  <a:lnTo>
                    <a:pt x="105" y="1012"/>
                  </a:lnTo>
                  <a:lnTo>
                    <a:pt x="134" y="1019"/>
                  </a:lnTo>
                  <a:lnTo>
                    <a:pt x="163" y="1022"/>
                  </a:lnTo>
                  <a:lnTo>
                    <a:pt x="197" y="1026"/>
                  </a:lnTo>
                  <a:lnTo>
                    <a:pt x="235" y="1028"/>
                  </a:lnTo>
                  <a:lnTo>
                    <a:pt x="276" y="1026"/>
                  </a:lnTo>
                  <a:lnTo>
                    <a:pt x="319" y="1022"/>
                  </a:lnTo>
                  <a:lnTo>
                    <a:pt x="369" y="1016"/>
                  </a:lnTo>
                  <a:lnTo>
                    <a:pt x="419" y="1005"/>
                  </a:lnTo>
                  <a:lnTo>
                    <a:pt x="476" y="993"/>
                  </a:lnTo>
                  <a:lnTo>
                    <a:pt x="474" y="988"/>
                  </a:lnTo>
                  <a:lnTo>
                    <a:pt x="472" y="974"/>
                  </a:lnTo>
                  <a:lnTo>
                    <a:pt x="467" y="954"/>
                  </a:lnTo>
                  <a:lnTo>
                    <a:pt x="464" y="928"/>
                  </a:lnTo>
                  <a:lnTo>
                    <a:pt x="457" y="897"/>
                  </a:lnTo>
                  <a:lnTo>
                    <a:pt x="450" y="859"/>
                  </a:lnTo>
                  <a:lnTo>
                    <a:pt x="441" y="820"/>
                  </a:lnTo>
                  <a:lnTo>
                    <a:pt x="434" y="777"/>
                  </a:lnTo>
                  <a:lnTo>
                    <a:pt x="426" y="730"/>
                  </a:lnTo>
                  <a:lnTo>
                    <a:pt x="417" y="684"/>
                  </a:lnTo>
                  <a:lnTo>
                    <a:pt x="409" y="637"/>
                  </a:lnTo>
                  <a:lnTo>
                    <a:pt x="400" y="591"/>
                  </a:lnTo>
                  <a:lnTo>
                    <a:pt x="392" y="545"/>
                  </a:lnTo>
                  <a:lnTo>
                    <a:pt x="385" y="503"/>
                  </a:lnTo>
                  <a:lnTo>
                    <a:pt x="378" y="462"/>
                  </a:lnTo>
                  <a:lnTo>
                    <a:pt x="373" y="426"/>
                  </a:lnTo>
                  <a:lnTo>
                    <a:pt x="371" y="421"/>
                  </a:lnTo>
                  <a:lnTo>
                    <a:pt x="371" y="409"/>
                  </a:lnTo>
                  <a:lnTo>
                    <a:pt x="369" y="392"/>
                  </a:lnTo>
                  <a:lnTo>
                    <a:pt x="367" y="373"/>
                  </a:lnTo>
                  <a:lnTo>
                    <a:pt x="364" y="347"/>
                  </a:lnTo>
                  <a:lnTo>
                    <a:pt x="362" y="321"/>
                  </a:lnTo>
                  <a:lnTo>
                    <a:pt x="361" y="294"/>
                  </a:lnTo>
                  <a:lnTo>
                    <a:pt x="357" y="266"/>
                  </a:lnTo>
                  <a:lnTo>
                    <a:pt x="354" y="235"/>
                  </a:lnTo>
                  <a:lnTo>
                    <a:pt x="350" y="208"/>
                  </a:lnTo>
                  <a:lnTo>
                    <a:pt x="347" y="180"/>
                  </a:lnTo>
                  <a:lnTo>
                    <a:pt x="343" y="156"/>
                  </a:lnTo>
                  <a:lnTo>
                    <a:pt x="340" y="136"/>
                  </a:lnTo>
                  <a:lnTo>
                    <a:pt x="335" y="117"/>
                  </a:lnTo>
                  <a:lnTo>
                    <a:pt x="331" y="105"/>
                  </a:lnTo>
                  <a:lnTo>
                    <a:pt x="328" y="98"/>
                  </a:lnTo>
                  <a:lnTo>
                    <a:pt x="321" y="93"/>
                  </a:lnTo>
                  <a:lnTo>
                    <a:pt x="314" y="86"/>
                  </a:lnTo>
                  <a:lnTo>
                    <a:pt x="306" y="79"/>
                  </a:lnTo>
                  <a:lnTo>
                    <a:pt x="297" y="72"/>
                  </a:lnTo>
                  <a:lnTo>
                    <a:pt x="285" y="63"/>
                  </a:lnTo>
                  <a:lnTo>
                    <a:pt x="275" y="55"/>
                  </a:lnTo>
                  <a:lnTo>
                    <a:pt x="263" y="48"/>
                  </a:lnTo>
                  <a:lnTo>
                    <a:pt x="251" y="39"/>
                  </a:lnTo>
                  <a:lnTo>
                    <a:pt x="239" y="31"/>
                  </a:lnTo>
                  <a:lnTo>
                    <a:pt x="228" y="24"/>
                  </a:lnTo>
                  <a:lnTo>
                    <a:pt x="218" y="17"/>
                  </a:lnTo>
                  <a:lnTo>
                    <a:pt x="211" y="10"/>
                  </a:lnTo>
                  <a:lnTo>
                    <a:pt x="202" y="5"/>
                  </a:lnTo>
                  <a:lnTo>
                    <a:pt x="197" y="1"/>
                  </a:lnTo>
                  <a:lnTo>
                    <a:pt x="194" y="0"/>
                  </a:lnTo>
                  <a:lnTo>
                    <a:pt x="194" y="0"/>
                  </a:lnTo>
                  <a:lnTo>
                    <a:pt x="63" y="3"/>
                  </a:lnTo>
                  <a:lnTo>
                    <a:pt x="63" y="3"/>
                  </a:lnTo>
                  <a:close/>
                </a:path>
              </a:pathLst>
            </a:custGeom>
            <a:solidFill>
              <a:srgbClr val="CCF085"/>
            </a:solidFill>
            <a:ln>
              <a:noFill/>
            </a:ln>
            <a:extLst/>
          </p:spPr>
          <p:txBody>
            <a:bodyPr/>
            <a:lstStyle/>
            <a:p>
              <a:pPr fontAlgn="auto">
                <a:spcBef>
                  <a:spcPts val="0"/>
                </a:spcBef>
                <a:spcAft>
                  <a:spcPts val="0"/>
                </a:spcAft>
                <a:defRPr/>
              </a:pPr>
              <a:endParaRPr lang="en-US">
                <a:latin typeface="+mn-lt"/>
              </a:endParaRPr>
            </a:p>
          </p:txBody>
        </p:sp>
        <p:sp>
          <p:nvSpPr>
            <p:cNvPr id="11" name="Freeform 24"/>
            <p:cNvSpPr>
              <a:spLocks/>
            </p:cNvSpPr>
            <p:nvPr/>
          </p:nvSpPr>
          <p:spPr bwMode="auto">
            <a:xfrm>
              <a:off x="-84166" y="4833554"/>
              <a:ext cx="1338563" cy="1019234"/>
            </a:xfrm>
            <a:custGeom>
              <a:avLst/>
              <a:gdLst>
                <a:gd name="T0" fmla="*/ 59 w 306"/>
                <a:gd name="T1" fmla="*/ 0 h 233"/>
                <a:gd name="T2" fmla="*/ 53 w 306"/>
                <a:gd name="T3" fmla="*/ 3 h 233"/>
                <a:gd name="T4" fmla="*/ 45 w 306"/>
                <a:gd name="T5" fmla="*/ 12 h 233"/>
                <a:gd name="T6" fmla="*/ 34 w 306"/>
                <a:gd name="T7" fmla="*/ 22 h 233"/>
                <a:gd name="T8" fmla="*/ 24 w 306"/>
                <a:gd name="T9" fmla="*/ 34 h 233"/>
                <a:gd name="T10" fmla="*/ 14 w 306"/>
                <a:gd name="T11" fmla="*/ 46 h 233"/>
                <a:gd name="T12" fmla="*/ 5 w 306"/>
                <a:gd name="T13" fmla="*/ 58 h 233"/>
                <a:gd name="T14" fmla="*/ 0 w 306"/>
                <a:gd name="T15" fmla="*/ 68 h 233"/>
                <a:gd name="T16" fmla="*/ 2 w 306"/>
                <a:gd name="T17" fmla="*/ 77 h 233"/>
                <a:gd name="T18" fmla="*/ 17 w 306"/>
                <a:gd name="T19" fmla="*/ 96 h 233"/>
                <a:gd name="T20" fmla="*/ 45 w 306"/>
                <a:gd name="T21" fmla="*/ 120 h 233"/>
                <a:gd name="T22" fmla="*/ 79 w 306"/>
                <a:gd name="T23" fmla="*/ 146 h 233"/>
                <a:gd name="T24" fmla="*/ 117 w 306"/>
                <a:gd name="T25" fmla="*/ 175 h 233"/>
                <a:gd name="T26" fmla="*/ 151 w 306"/>
                <a:gd name="T27" fmla="*/ 199 h 233"/>
                <a:gd name="T28" fmla="*/ 181 w 306"/>
                <a:gd name="T29" fmla="*/ 220 h 233"/>
                <a:gd name="T30" fmla="*/ 196 w 306"/>
                <a:gd name="T31" fmla="*/ 232 h 233"/>
                <a:gd name="T32" fmla="*/ 239 w 306"/>
                <a:gd name="T33" fmla="*/ 144 h 233"/>
                <a:gd name="T34" fmla="*/ 306 w 306"/>
                <a:gd name="T35" fmla="*/ 168 h 233"/>
                <a:gd name="T36" fmla="*/ 303 w 306"/>
                <a:gd name="T37" fmla="*/ 161 h 233"/>
                <a:gd name="T38" fmla="*/ 301 w 306"/>
                <a:gd name="T39" fmla="*/ 153 h 233"/>
                <a:gd name="T40" fmla="*/ 296 w 306"/>
                <a:gd name="T41" fmla="*/ 139 h 233"/>
                <a:gd name="T42" fmla="*/ 289 w 306"/>
                <a:gd name="T43" fmla="*/ 125 h 233"/>
                <a:gd name="T44" fmla="*/ 280 w 306"/>
                <a:gd name="T45" fmla="*/ 111 h 233"/>
                <a:gd name="T46" fmla="*/ 270 w 306"/>
                <a:gd name="T47" fmla="*/ 98 h 233"/>
                <a:gd name="T48" fmla="*/ 256 w 306"/>
                <a:gd name="T49" fmla="*/ 89 h 233"/>
                <a:gd name="T50" fmla="*/ 241 w 306"/>
                <a:gd name="T51" fmla="*/ 80 h 233"/>
                <a:gd name="T52" fmla="*/ 217 w 306"/>
                <a:gd name="T53" fmla="*/ 70 h 233"/>
                <a:gd name="T54" fmla="*/ 187 w 306"/>
                <a:gd name="T55" fmla="*/ 56 h 233"/>
                <a:gd name="T56" fmla="*/ 155 w 306"/>
                <a:gd name="T57" fmla="*/ 43 h 233"/>
                <a:gd name="T58" fmla="*/ 122 w 306"/>
                <a:gd name="T59" fmla="*/ 27 h 233"/>
                <a:gd name="T60" fmla="*/ 95 w 306"/>
                <a:gd name="T61" fmla="*/ 15 h 233"/>
                <a:gd name="T62" fmla="*/ 74 w 306"/>
                <a:gd name="T63" fmla="*/ 5 h 233"/>
                <a:gd name="T64" fmla="*/ 62 w 306"/>
                <a:gd name="T65" fmla="*/ 0 h 233"/>
                <a:gd name="T66" fmla="*/ 60 w 306"/>
                <a:gd name="T6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 h="233">
                  <a:moveTo>
                    <a:pt x="60" y="0"/>
                  </a:moveTo>
                  <a:lnTo>
                    <a:pt x="59" y="0"/>
                  </a:lnTo>
                  <a:lnTo>
                    <a:pt x="57" y="1"/>
                  </a:lnTo>
                  <a:lnTo>
                    <a:pt x="53" y="3"/>
                  </a:lnTo>
                  <a:lnTo>
                    <a:pt x="50" y="8"/>
                  </a:lnTo>
                  <a:lnTo>
                    <a:pt x="45" y="12"/>
                  </a:lnTo>
                  <a:lnTo>
                    <a:pt x="41" y="17"/>
                  </a:lnTo>
                  <a:lnTo>
                    <a:pt x="34" y="22"/>
                  </a:lnTo>
                  <a:lnTo>
                    <a:pt x="31" y="27"/>
                  </a:lnTo>
                  <a:lnTo>
                    <a:pt x="24" y="34"/>
                  </a:lnTo>
                  <a:lnTo>
                    <a:pt x="19" y="39"/>
                  </a:lnTo>
                  <a:lnTo>
                    <a:pt x="14" y="46"/>
                  </a:lnTo>
                  <a:lnTo>
                    <a:pt x="10" y="53"/>
                  </a:lnTo>
                  <a:lnTo>
                    <a:pt x="5" y="58"/>
                  </a:lnTo>
                  <a:lnTo>
                    <a:pt x="4" y="63"/>
                  </a:lnTo>
                  <a:lnTo>
                    <a:pt x="0" y="68"/>
                  </a:lnTo>
                  <a:lnTo>
                    <a:pt x="0" y="73"/>
                  </a:lnTo>
                  <a:lnTo>
                    <a:pt x="2" y="77"/>
                  </a:lnTo>
                  <a:lnTo>
                    <a:pt x="7" y="86"/>
                  </a:lnTo>
                  <a:lnTo>
                    <a:pt x="17" y="96"/>
                  </a:lnTo>
                  <a:lnTo>
                    <a:pt x="31" y="108"/>
                  </a:lnTo>
                  <a:lnTo>
                    <a:pt x="45" y="120"/>
                  </a:lnTo>
                  <a:lnTo>
                    <a:pt x="62" y="134"/>
                  </a:lnTo>
                  <a:lnTo>
                    <a:pt x="79" y="146"/>
                  </a:lnTo>
                  <a:lnTo>
                    <a:pt x="98" y="161"/>
                  </a:lnTo>
                  <a:lnTo>
                    <a:pt x="117" y="175"/>
                  </a:lnTo>
                  <a:lnTo>
                    <a:pt x="136" y="189"/>
                  </a:lnTo>
                  <a:lnTo>
                    <a:pt x="151" y="199"/>
                  </a:lnTo>
                  <a:lnTo>
                    <a:pt x="169" y="211"/>
                  </a:lnTo>
                  <a:lnTo>
                    <a:pt x="181" y="220"/>
                  </a:lnTo>
                  <a:lnTo>
                    <a:pt x="191" y="226"/>
                  </a:lnTo>
                  <a:lnTo>
                    <a:pt x="196" y="232"/>
                  </a:lnTo>
                  <a:lnTo>
                    <a:pt x="199" y="233"/>
                  </a:lnTo>
                  <a:lnTo>
                    <a:pt x="239" y="144"/>
                  </a:lnTo>
                  <a:lnTo>
                    <a:pt x="306" y="170"/>
                  </a:lnTo>
                  <a:lnTo>
                    <a:pt x="306" y="168"/>
                  </a:lnTo>
                  <a:lnTo>
                    <a:pt x="304" y="166"/>
                  </a:lnTo>
                  <a:lnTo>
                    <a:pt x="303" y="161"/>
                  </a:lnTo>
                  <a:lnTo>
                    <a:pt x="303" y="158"/>
                  </a:lnTo>
                  <a:lnTo>
                    <a:pt x="301" y="153"/>
                  </a:lnTo>
                  <a:lnTo>
                    <a:pt x="299" y="146"/>
                  </a:lnTo>
                  <a:lnTo>
                    <a:pt x="296" y="139"/>
                  </a:lnTo>
                  <a:lnTo>
                    <a:pt x="292" y="134"/>
                  </a:lnTo>
                  <a:lnTo>
                    <a:pt x="289" y="125"/>
                  </a:lnTo>
                  <a:lnTo>
                    <a:pt x="285" y="118"/>
                  </a:lnTo>
                  <a:lnTo>
                    <a:pt x="280" y="111"/>
                  </a:lnTo>
                  <a:lnTo>
                    <a:pt x="275" y="104"/>
                  </a:lnTo>
                  <a:lnTo>
                    <a:pt x="270" y="98"/>
                  </a:lnTo>
                  <a:lnTo>
                    <a:pt x="263" y="92"/>
                  </a:lnTo>
                  <a:lnTo>
                    <a:pt x="256" y="89"/>
                  </a:lnTo>
                  <a:lnTo>
                    <a:pt x="251" y="86"/>
                  </a:lnTo>
                  <a:lnTo>
                    <a:pt x="241" y="80"/>
                  </a:lnTo>
                  <a:lnTo>
                    <a:pt x="229" y="75"/>
                  </a:lnTo>
                  <a:lnTo>
                    <a:pt x="217" y="70"/>
                  </a:lnTo>
                  <a:lnTo>
                    <a:pt x="203" y="63"/>
                  </a:lnTo>
                  <a:lnTo>
                    <a:pt x="187" y="56"/>
                  </a:lnTo>
                  <a:lnTo>
                    <a:pt x="170" y="49"/>
                  </a:lnTo>
                  <a:lnTo>
                    <a:pt x="155" y="43"/>
                  </a:lnTo>
                  <a:lnTo>
                    <a:pt x="139" y="36"/>
                  </a:lnTo>
                  <a:lnTo>
                    <a:pt x="122" y="27"/>
                  </a:lnTo>
                  <a:lnTo>
                    <a:pt x="108" y="22"/>
                  </a:lnTo>
                  <a:lnTo>
                    <a:pt x="95" y="15"/>
                  </a:lnTo>
                  <a:lnTo>
                    <a:pt x="83" y="10"/>
                  </a:lnTo>
                  <a:lnTo>
                    <a:pt x="74" y="5"/>
                  </a:lnTo>
                  <a:lnTo>
                    <a:pt x="67" y="1"/>
                  </a:lnTo>
                  <a:lnTo>
                    <a:pt x="62" y="0"/>
                  </a:lnTo>
                  <a:lnTo>
                    <a:pt x="60" y="0"/>
                  </a:lnTo>
                  <a:lnTo>
                    <a:pt x="60" y="0"/>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2" name="Freeform 29"/>
            <p:cNvSpPr>
              <a:spLocks/>
            </p:cNvSpPr>
            <p:nvPr/>
          </p:nvSpPr>
          <p:spPr bwMode="auto">
            <a:xfrm>
              <a:off x="-219774" y="4802934"/>
              <a:ext cx="1596654" cy="1259824"/>
            </a:xfrm>
            <a:custGeom>
              <a:avLst/>
              <a:gdLst>
                <a:gd name="T0" fmla="*/ 84 w 365"/>
                <a:gd name="T1" fmla="*/ 3 h 288"/>
                <a:gd name="T2" fmla="*/ 83 w 365"/>
                <a:gd name="T3" fmla="*/ 12 h 288"/>
                <a:gd name="T4" fmla="*/ 72 w 365"/>
                <a:gd name="T5" fmla="*/ 24 h 288"/>
                <a:gd name="T6" fmla="*/ 60 w 365"/>
                <a:gd name="T7" fmla="*/ 38 h 288"/>
                <a:gd name="T8" fmla="*/ 47 w 365"/>
                <a:gd name="T9" fmla="*/ 55 h 288"/>
                <a:gd name="T10" fmla="*/ 35 w 365"/>
                <a:gd name="T11" fmla="*/ 70 h 288"/>
                <a:gd name="T12" fmla="*/ 26 w 365"/>
                <a:gd name="T13" fmla="*/ 87 h 288"/>
                <a:gd name="T14" fmla="*/ 23 w 365"/>
                <a:gd name="T15" fmla="*/ 105 h 288"/>
                <a:gd name="T16" fmla="*/ 28 w 365"/>
                <a:gd name="T17" fmla="*/ 127 h 288"/>
                <a:gd name="T18" fmla="*/ 38 w 365"/>
                <a:gd name="T19" fmla="*/ 146 h 288"/>
                <a:gd name="T20" fmla="*/ 53 w 365"/>
                <a:gd name="T21" fmla="*/ 163 h 288"/>
                <a:gd name="T22" fmla="*/ 74 w 365"/>
                <a:gd name="T23" fmla="*/ 175 h 288"/>
                <a:gd name="T24" fmla="*/ 96 w 365"/>
                <a:gd name="T25" fmla="*/ 184 h 288"/>
                <a:gd name="T26" fmla="*/ 120 w 365"/>
                <a:gd name="T27" fmla="*/ 192 h 288"/>
                <a:gd name="T28" fmla="*/ 145 w 365"/>
                <a:gd name="T29" fmla="*/ 203 h 288"/>
                <a:gd name="T30" fmla="*/ 167 w 365"/>
                <a:gd name="T31" fmla="*/ 211 h 288"/>
                <a:gd name="T32" fmla="*/ 186 w 365"/>
                <a:gd name="T33" fmla="*/ 220 h 288"/>
                <a:gd name="T34" fmla="*/ 206 w 365"/>
                <a:gd name="T35" fmla="*/ 228 h 288"/>
                <a:gd name="T36" fmla="*/ 229 w 365"/>
                <a:gd name="T37" fmla="*/ 237 h 288"/>
                <a:gd name="T38" fmla="*/ 253 w 365"/>
                <a:gd name="T39" fmla="*/ 244 h 288"/>
                <a:gd name="T40" fmla="*/ 275 w 365"/>
                <a:gd name="T41" fmla="*/ 245 h 288"/>
                <a:gd name="T42" fmla="*/ 296 w 365"/>
                <a:gd name="T43" fmla="*/ 244 h 288"/>
                <a:gd name="T44" fmla="*/ 315 w 365"/>
                <a:gd name="T45" fmla="*/ 232 h 288"/>
                <a:gd name="T46" fmla="*/ 328 w 365"/>
                <a:gd name="T47" fmla="*/ 213 h 288"/>
                <a:gd name="T48" fmla="*/ 335 w 365"/>
                <a:gd name="T49" fmla="*/ 192 h 288"/>
                <a:gd name="T50" fmla="*/ 339 w 365"/>
                <a:gd name="T51" fmla="*/ 180 h 288"/>
                <a:gd name="T52" fmla="*/ 337 w 365"/>
                <a:gd name="T53" fmla="*/ 168 h 288"/>
                <a:gd name="T54" fmla="*/ 335 w 365"/>
                <a:gd name="T55" fmla="*/ 158 h 288"/>
                <a:gd name="T56" fmla="*/ 330 w 365"/>
                <a:gd name="T57" fmla="*/ 146 h 288"/>
                <a:gd name="T58" fmla="*/ 323 w 365"/>
                <a:gd name="T59" fmla="*/ 135 h 288"/>
                <a:gd name="T60" fmla="*/ 316 w 365"/>
                <a:gd name="T61" fmla="*/ 127 h 288"/>
                <a:gd name="T62" fmla="*/ 310 w 365"/>
                <a:gd name="T63" fmla="*/ 118 h 288"/>
                <a:gd name="T64" fmla="*/ 306 w 365"/>
                <a:gd name="T65" fmla="*/ 111 h 288"/>
                <a:gd name="T66" fmla="*/ 306 w 365"/>
                <a:gd name="T67" fmla="*/ 108 h 288"/>
                <a:gd name="T68" fmla="*/ 304 w 365"/>
                <a:gd name="T69" fmla="*/ 103 h 288"/>
                <a:gd name="T70" fmla="*/ 303 w 365"/>
                <a:gd name="T71" fmla="*/ 99 h 288"/>
                <a:gd name="T72" fmla="*/ 320 w 365"/>
                <a:gd name="T73" fmla="*/ 101 h 288"/>
                <a:gd name="T74" fmla="*/ 342 w 365"/>
                <a:gd name="T75" fmla="*/ 118 h 288"/>
                <a:gd name="T76" fmla="*/ 358 w 365"/>
                <a:gd name="T77" fmla="*/ 142 h 288"/>
                <a:gd name="T78" fmla="*/ 365 w 365"/>
                <a:gd name="T79" fmla="*/ 172 h 288"/>
                <a:gd name="T80" fmla="*/ 363 w 365"/>
                <a:gd name="T81" fmla="*/ 203 h 288"/>
                <a:gd name="T82" fmla="*/ 352 w 365"/>
                <a:gd name="T83" fmla="*/ 232 h 288"/>
                <a:gd name="T84" fmla="*/ 337 w 365"/>
                <a:gd name="T85" fmla="*/ 258 h 288"/>
                <a:gd name="T86" fmla="*/ 315 w 365"/>
                <a:gd name="T87" fmla="*/ 280 h 288"/>
                <a:gd name="T88" fmla="*/ 282 w 365"/>
                <a:gd name="T89" fmla="*/ 283 h 288"/>
                <a:gd name="T90" fmla="*/ 246 w 365"/>
                <a:gd name="T91" fmla="*/ 273 h 288"/>
                <a:gd name="T92" fmla="*/ 212 w 365"/>
                <a:gd name="T93" fmla="*/ 263 h 288"/>
                <a:gd name="T94" fmla="*/ 179 w 365"/>
                <a:gd name="T95" fmla="*/ 251 h 288"/>
                <a:gd name="T96" fmla="*/ 145 w 365"/>
                <a:gd name="T97" fmla="*/ 239 h 288"/>
                <a:gd name="T98" fmla="*/ 110 w 365"/>
                <a:gd name="T99" fmla="*/ 225 h 288"/>
                <a:gd name="T100" fmla="*/ 76 w 365"/>
                <a:gd name="T101" fmla="*/ 209 h 288"/>
                <a:gd name="T102" fmla="*/ 45 w 365"/>
                <a:gd name="T103" fmla="*/ 190 h 288"/>
                <a:gd name="T104" fmla="*/ 17 w 365"/>
                <a:gd name="T105" fmla="*/ 172 h 288"/>
                <a:gd name="T106" fmla="*/ 4 w 365"/>
                <a:gd name="T107" fmla="*/ 149 h 288"/>
                <a:gd name="T108" fmla="*/ 0 w 365"/>
                <a:gd name="T109" fmla="*/ 123 h 288"/>
                <a:gd name="T110" fmla="*/ 4 w 365"/>
                <a:gd name="T111" fmla="*/ 98 h 288"/>
                <a:gd name="T112" fmla="*/ 12 w 365"/>
                <a:gd name="T113" fmla="*/ 72 h 288"/>
                <a:gd name="T114" fmla="*/ 28 w 365"/>
                <a:gd name="T115" fmla="*/ 46 h 288"/>
                <a:gd name="T116" fmla="*/ 48 w 365"/>
                <a:gd name="T117" fmla="*/ 25 h 288"/>
                <a:gd name="T118" fmla="*/ 71 w 365"/>
                <a:gd name="T119" fmla="*/ 7 h 288"/>
                <a:gd name="T120" fmla="*/ 83 w 365"/>
                <a:gd name="T1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 h="288">
                  <a:moveTo>
                    <a:pt x="83" y="0"/>
                  </a:moveTo>
                  <a:lnTo>
                    <a:pt x="84" y="3"/>
                  </a:lnTo>
                  <a:lnTo>
                    <a:pt x="84" y="7"/>
                  </a:lnTo>
                  <a:lnTo>
                    <a:pt x="83" y="12"/>
                  </a:lnTo>
                  <a:lnTo>
                    <a:pt x="79" y="19"/>
                  </a:lnTo>
                  <a:lnTo>
                    <a:pt x="72" y="24"/>
                  </a:lnTo>
                  <a:lnTo>
                    <a:pt x="67" y="31"/>
                  </a:lnTo>
                  <a:lnTo>
                    <a:pt x="60" y="38"/>
                  </a:lnTo>
                  <a:lnTo>
                    <a:pt x="53" y="46"/>
                  </a:lnTo>
                  <a:lnTo>
                    <a:pt x="47" y="55"/>
                  </a:lnTo>
                  <a:lnTo>
                    <a:pt x="41" y="62"/>
                  </a:lnTo>
                  <a:lnTo>
                    <a:pt x="35" y="70"/>
                  </a:lnTo>
                  <a:lnTo>
                    <a:pt x="29" y="79"/>
                  </a:lnTo>
                  <a:lnTo>
                    <a:pt x="26" y="87"/>
                  </a:lnTo>
                  <a:lnTo>
                    <a:pt x="23" y="96"/>
                  </a:lnTo>
                  <a:lnTo>
                    <a:pt x="23" y="105"/>
                  </a:lnTo>
                  <a:lnTo>
                    <a:pt x="26" y="115"/>
                  </a:lnTo>
                  <a:lnTo>
                    <a:pt x="28" y="127"/>
                  </a:lnTo>
                  <a:lnTo>
                    <a:pt x="31" y="137"/>
                  </a:lnTo>
                  <a:lnTo>
                    <a:pt x="38" y="146"/>
                  </a:lnTo>
                  <a:lnTo>
                    <a:pt x="45" y="156"/>
                  </a:lnTo>
                  <a:lnTo>
                    <a:pt x="53" y="163"/>
                  </a:lnTo>
                  <a:lnTo>
                    <a:pt x="64" y="168"/>
                  </a:lnTo>
                  <a:lnTo>
                    <a:pt x="74" y="175"/>
                  </a:lnTo>
                  <a:lnTo>
                    <a:pt x="86" y="180"/>
                  </a:lnTo>
                  <a:lnTo>
                    <a:pt x="96" y="184"/>
                  </a:lnTo>
                  <a:lnTo>
                    <a:pt x="108" y="189"/>
                  </a:lnTo>
                  <a:lnTo>
                    <a:pt x="120" y="192"/>
                  </a:lnTo>
                  <a:lnTo>
                    <a:pt x="133" y="197"/>
                  </a:lnTo>
                  <a:lnTo>
                    <a:pt x="145" y="203"/>
                  </a:lnTo>
                  <a:lnTo>
                    <a:pt x="157" y="206"/>
                  </a:lnTo>
                  <a:lnTo>
                    <a:pt x="167" y="211"/>
                  </a:lnTo>
                  <a:lnTo>
                    <a:pt x="177" y="216"/>
                  </a:lnTo>
                  <a:lnTo>
                    <a:pt x="186" y="220"/>
                  </a:lnTo>
                  <a:lnTo>
                    <a:pt x="196" y="223"/>
                  </a:lnTo>
                  <a:lnTo>
                    <a:pt x="206" y="228"/>
                  </a:lnTo>
                  <a:lnTo>
                    <a:pt x="217" y="233"/>
                  </a:lnTo>
                  <a:lnTo>
                    <a:pt x="229" y="237"/>
                  </a:lnTo>
                  <a:lnTo>
                    <a:pt x="241" y="240"/>
                  </a:lnTo>
                  <a:lnTo>
                    <a:pt x="253" y="244"/>
                  </a:lnTo>
                  <a:lnTo>
                    <a:pt x="265" y="245"/>
                  </a:lnTo>
                  <a:lnTo>
                    <a:pt x="275" y="245"/>
                  </a:lnTo>
                  <a:lnTo>
                    <a:pt x="287" y="245"/>
                  </a:lnTo>
                  <a:lnTo>
                    <a:pt x="296" y="244"/>
                  </a:lnTo>
                  <a:lnTo>
                    <a:pt x="308" y="239"/>
                  </a:lnTo>
                  <a:lnTo>
                    <a:pt x="315" y="232"/>
                  </a:lnTo>
                  <a:lnTo>
                    <a:pt x="323" y="223"/>
                  </a:lnTo>
                  <a:lnTo>
                    <a:pt x="328" y="213"/>
                  </a:lnTo>
                  <a:lnTo>
                    <a:pt x="334" y="199"/>
                  </a:lnTo>
                  <a:lnTo>
                    <a:pt x="335" y="192"/>
                  </a:lnTo>
                  <a:lnTo>
                    <a:pt x="337" y="187"/>
                  </a:lnTo>
                  <a:lnTo>
                    <a:pt x="339" y="180"/>
                  </a:lnTo>
                  <a:lnTo>
                    <a:pt x="339" y="175"/>
                  </a:lnTo>
                  <a:lnTo>
                    <a:pt x="337" y="168"/>
                  </a:lnTo>
                  <a:lnTo>
                    <a:pt x="337" y="163"/>
                  </a:lnTo>
                  <a:lnTo>
                    <a:pt x="335" y="158"/>
                  </a:lnTo>
                  <a:lnTo>
                    <a:pt x="334" y="153"/>
                  </a:lnTo>
                  <a:lnTo>
                    <a:pt x="330" y="146"/>
                  </a:lnTo>
                  <a:lnTo>
                    <a:pt x="327" y="141"/>
                  </a:lnTo>
                  <a:lnTo>
                    <a:pt x="323" y="135"/>
                  </a:lnTo>
                  <a:lnTo>
                    <a:pt x="322" y="132"/>
                  </a:lnTo>
                  <a:lnTo>
                    <a:pt x="316" y="127"/>
                  </a:lnTo>
                  <a:lnTo>
                    <a:pt x="313" y="122"/>
                  </a:lnTo>
                  <a:lnTo>
                    <a:pt x="310" y="118"/>
                  </a:lnTo>
                  <a:lnTo>
                    <a:pt x="306" y="115"/>
                  </a:lnTo>
                  <a:lnTo>
                    <a:pt x="306" y="111"/>
                  </a:lnTo>
                  <a:lnTo>
                    <a:pt x="306" y="110"/>
                  </a:lnTo>
                  <a:lnTo>
                    <a:pt x="306" y="108"/>
                  </a:lnTo>
                  <a:lnTo>
                    <a:pt x="304" y="106"/>
                  </a:lnTo>
                  <a:lnTo>
                    <a:pt x="304" y="103"/>
                  </a:lnTo>
                  <a:lnTo>
                    <a:pt x="303" y="101"/>
                  </a:lnTo>
                  <a:lnTo>
                    <a:pt x="303" y="99"/>
                  </a:lnTo>
                  <a:lnTo>
                    <a:pt x="304" y="96"/>
                  </a:lnTo>
                  <a:lnTo>
                    <a:pt x="320" y="101"/>
                  </a:lnTo>
                  <a:lnTo>
                    <a:pt x="332" y="108"/>
                  </a:lnTo>
                  <a:lnTo>
                    <a:pt x="342" y="118"/>
                  </a:lnTo>
                  <a:lnTo>
                    <a:pt x="352" y="130"/>
                  </a:lnTo>
                  <a:lnTo>
                    <a:pt x="358" y="142"/>
                  </a:lnTo>
                  <a:lnTo>
                    <a:pt x="363" y="158"/>
                  </a:lnTo>
                  <a:lnTo>
                    <a:pt x="365" y="172"/>
                  </a:lnTo>
                  <a:lnTo>
                    <a:pt x="365" y="187"/>
                  </a:lnTo>
                  <a:lnTo>
                    <a:pt x="363" y="203"/>
                  </a:lnTo>
                  <a:lnTo>
                    <a:pt x="359" y="218"/>
                  </a:lnTo>
                  <a:lnTo>
                    <a:pt x="352" y="232"/>
                  </a:lnTo>
                  <a:lnTo>
                    <a:pt x="346" y="245"/>
                  </a:lnTo>
                  <a:lnTo>
                    <a:pt x="337" y="258"/>
                  </a:lnTo>
                  <a:lnTo>
                    <a:pt x="327" y="270"/>
                  </a:lnTo>
                  <a:lnTo>
                    <a:pt x="315" y="280"/>
                  </a:lnTo>
                  <a:lnTo>
                    <a:pt x="301" y="288"/>
                  </a:lnTo>
                  <a:lnTo>
                    <a:pt x="282" y="283"/>
                  </a:lnTo>
                  <a:lnTo>
                    <a:pt x="265" y="278"/>
                  </a:lnTo>
                  <a:lnTo>
                    <a:pt x="246" y="273"/>
                  </a:lnTo>
                  <a:lnTo>
                    <a:pt x="230" y="268"/>
                  </a:lnTo>
                  <a:lnTo>
                    <a:pt x="212" y="263"/>
                  </a:lnTo>
                  <a:lnTo>
                    <a:pt x="194" y="258"/>
                  </a:lnTo>
                  <a:lnTo>
                    <a:pt x="179" y="251"/>
                  </a:lnTo>
                  <a:lnTo>
                    <a:pt x="162" y="245"/>
                  </a:lnTo>
                  <a:lnTo>
                    <a:pt x="145" y="239"/>
                  </a:lnTo>
                  <a:lnTo>
                    <a:pt x="127" y="232"/>
                  </a:lnTo>
                  <a:lnTo>
                    <a:pt x="110" y="225"/>
                  </a:lnTo>
                  <a:lnTo>
                    <a:pt x="93" y="218"/>
                  </a:lnTo>
                  <a:lnTo>
                    <a:pt x="76" y="209"/>
                  </a:lnTo>
                  <a:lnTo>
                    <a:pt x="60" y="201"/>
                  </a:lnTo>
                  <a:lnTo>
                    <a:pt x="45" y="190"/>
                  </a:lnTo>
                  <a:lnTo>
                    <a:pt x="28" y="184"/>
                  </a:lnTo>
                  <a:lnTo>
                    <a:pt x="17" y="172"/>
                  </a:lnTo>
                  <a:lnTo>
                    <a:pt x="10" y="161"/>
                  </a:lnTo>
                  <a:lnTo>
                    <a:pt x="4" y="149"/>
                  </a:lnTo>
                  <a:lnTo>
                    <a:pt x="2" y="137"/>
                  </a:lnTo>
                  <a:lnTo>
                    <a:pt x="0" y="123"/>
                  </a:lnTo>
                  <a:lnTo>
                    <a:pt x="0" y="111"/>
                  </a:lnTo>
                  <a:lnTo>
                    <a:pt x="4" y="98"/>
                  </a:lnTo>
                  <a:lnTo>
                    <a:pt x="7" y="86"/>
                  </a:lnTo>
                  <a:lnTo>
                    <a:pt x="12" y="72"/>
                  </a:lnTo>
                  <a:lnTo>
                    <a:pt x="19" y="60"/>
                  </a:lnTo>
                  <a:lnTo>
                    <a:pt x="28" y="46"/>
                  </a:lnTo>
                  <a:lnTo>
                    <a:pt x="38" y="36"/>
                  </a:lnTo>
                  <a:lnTo>
                    <a:pt x="48" y="25"/>
                  </a:lnTo>
                  <a:lnTo>
                    <a:pt x="59" y="15"/>
                  </a:lnTo>
                  <a:lnTo>
                    <a:pt x="71" y="7"/>
                  </a:lnTo>
                  <a:lnTo>
                    <a:pt x="83" y="0"/>
                  </a:lnTo>
                  <a:lnTo>
                    <a:pt x="83" y="0"/>
                  </a:lnTo>
                  <a:close/>
                </a:path>
              </a:pathLst>
            </a:custGeom>
            <a:solidFill>
              <a:srgbClr val="E08C05"/>
            </a:solidFill>
            <a:ln>
              <a:noFill/>
            </a:ln>
            <a:extLst/>
          </p:spPr>
          <p:txBody>
            <a:bodyPr/>
            <a:lstStyle/>
            <a:p>
              <a:pPr fontAlgn="auto">
                <a:spcBef>
                  <a:spcPts val="0"/>
                </a:spcBef>
                <a:spcAft>
                  <a:spcPts val="0"/>
                </a:spcAft>
                <a:defRPr/>
              </a:pPr>
              <a:endParaRPr lang="en-US">
                <a:latin typeface="+mn-lt"/>
              </a:endParaRPr>
            </a:p>
          </p:txBody>
        </p:sp>
        <p:sp>
          <p:nvSpPr>
            <p:cNvPr id="13" name="Freeform 30"/>
            <p:cNvSpPr>
              <a:spLocks/>
            </p:cNvSpPr>
            <p:nvPr/>
          </p:nvSpPr>
          <p:spPr bwMode="auto">
            <a:xfrm>
              <a:off x="742592" y="5756551"/>
              <a:ext cx="564298" cy="599293"/>
            </a:xfrm>
            <a:custGeom>
              <a:avLst/>
              <a:gdLst>
                <a:gd name="T0" fmla="*/ 126 w 129"/>
                <a:gd name="T1" fmla="*/ 7 h 137"/>
                <a:gd name="T2" fmla="*/ 129 w 129"/>
                <a:gd name="T3" fmla="*/ 26 h 137"/>
                <a:gd name="T4" fmla="*/ 129 w 129"/>
                <a:gd name="T5" fmla="*/ 52 h 137"/>
                <a:gd name="T6" fmla="*/ 129 w 129"/>
                <a:gd name="T7" fmla="*/ 77 h 137"/>
                <a:gd name="T8" fmla="*/ 124 w 129"/>
                <a:gd name="T9" fmla="*/ 103 h 137"/>
                <a:gd name="T10" fmla="*/ 114 w 129"/>
                <a:gd name="T11" fmla="*/ 122 h 137"/>
                <a:gd name="T12" fmla="*/ 100 w 129"/>
                <a:gd name="T13" fmla="*/ 134 h 137"/>
                <a:gd name="T14" fmla="*/ 81 w 129"/>
                <a:gd name="T15" fmla="*/ 136 h 137"/>
                <a:gd name="T16" fmla="*/ 64 w 129"/>
                <a:gd name="T17" fmla="*/ 125 h 137"/>
                <a:gd name="T18" fmla="*/ 52 w 129"/>
                <a:gd name="T19" fmla="*/ 115 h 137"/>
                <a:gd name="T20" fmla="*/ 40 w 129"/>
                <a:gd name="T21" fmla="*/ 105 h 137"/>
                <a:gd name="T22" fmla="*/ 29 w 129"/>
                <a:gd name="T23" fmla="*/ 91 h 137"/>
                <a:gd name="T24" fmla="*/ 19 w 129"/>
                <a:gd name="T25" fmla="*/ 77 h 137"/>
                <a:gd name="T26" fmla="*/ 12 w 129"/>
                <a:gd name="T27" fmla="*/ 62 h 137"/>
                <a:gd name="T28" fmla="*/ 5 w 129"/>
                <a:gd name="T29" fmla="*/ 48 h 137"/>
                <a:gd name="T30" fmla="*/ 0 w 129"/>
                <a:gd name="T31" fmla="*/ 33 h 137"/>
                <a:gd name="T32" fmla="*/ 7 w 129"/>
                <a:gd name="T33" fmla="*/ 29 h 137"/>
                <a:gd name="T34" fmla="*/ 21 w 129"/>
                <a:gd name="T35" fmla="*/ 38 h 137"/>
                <a:gd name="T36" fmla="*/ 31 w 129"/>
                <a:gd name="T37" fmla="*/ 52 h 137"/>
                <a:gd name="T38" fmla="*/ 43 w 129"/>
                <a:gd name="T39" fmla="*/ 64 h 137"/>
                <a:gd name="T40" fmla="*/ 53 w 129"/>
                <a:gd name="T41" fmla="*/ 77 h 137"/>
                <a:gd name="T42" fmla="*/ 65 w 129"/>
                <a:gd name="T43" fmla="*/ 88 h 137"/>
                <a:gd name="T44" fmla="*/ 79 w 129"/>
                <a:gd name="T45" fmla="*/ 96 h 137"/>
                <a:gd name="T46" fmla="*/ 95 w 129"/>
                <a:gd name="T47" fmla="*/ 100 h 137"/>
                <a:gd name="T48" fmla="*/ 105 w 129"/>
                <a:gd name="T49" fmla="*/ 95 h 137"/>
                <a:gd name="T50" fmla="*/ 107 w 129"/>
                <a:gd name="T51" fmla="*/ 82 h 137"/>
                <a:gd name="T52" fmla="*/ 107 w 129"/>
                <a:gd name="T53" fmla="*/ 69 h 137"/>
                <a:gd name="T54" fmla="*/ 108 w 129"/>
                <a:gd name="T55" fmla="*/ 55 h 137"/>
                <a:gd name="T56" fmla="*/ 108 w 129"/>
                <a:gd name="T57" fmla="*/ 43 h 137"/>
                <a:gd name="T58" fmla="*/ 110 w 129"/>
                <a:gd name="T59" fmla="*/ 29 h 137"/>
                <a:gd name="T60" fmla="*/ 114 w 129"/>
                <a:gd name="T61" fmla="*/ 15 h 137"/>
                <a:gd name="T62" fmla="*/ 120 w 129"/>
                <a:gd name="T63" fmla="*/ 3 h 137"/>
                <a:gd name="T64" fmla="*/ 124 w 129"/>
                <a:gd name="T6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37">
                  <a:moveTo>
                    <a:pt x="124" y="0"/>
                  </a:moveTo>
                  <a:lnTo>
                    <a:pt x="126" y="7"/>
                  </a:lnTo>
                  <a:lnTo>
                    <a:pt x="127" y="15"/>
                  </a:lnTo>
                  <a:lnTo>
                    <a:pt x="129" y="26"/>
                  </a:lnTo>
                  <a:lnTo>
                    <a:pt x="129" y="38"/>
                  </a:lnTo>
                  <a:lnTo>
                    <a:pt x="129" y="52"/>
                  </a:lnTo>
                  <a:lnTo>
                    <a:pt x="129" y="65"/>
                  </a:lnTo>
                  <a:lnTo>
                    <a:pt x="129" y="77"/>
                  </a:lnTo>
                  <a:lnTo>
                    <a:pt x="127" y="91"/>
                  </a:lnTo>
                  <a:lnTo>
                    <a:pt x="124" y="103"/>
                  </a:lnTo>
                  <a:lnTo>
                    <a:pt x="120" y="113"/>
                  </a:lnTo>
                  <a:lnTo>
                    <a:pt x="114" y="122"/>
                  </a:lnTo>
                  <a:lnTo>
                    <a:pt x="108" y="131"/>
                  </a:lnTo>
                  <a:lnTo>
                    <a:pt x="100" y="134"/>
                  </a:lnTo>
                  <a:lnTo>
                    <a:pt x="91" y="137"/>
                  </a:lnTo>
                  <a:lnTo>
                    <a:pt x="81" y="136"/>
                  </a:lnTo>
                  <a:lnTo>
                    <a:pt x="69" y="131"/>
                  </a:lnTo>
                  <a:lnTo>
                    <a:pt x="64" y="125"/>
                  </a:lnTo>
                  <a:lnTo>
                    <a:pt x="57" y="122"/>
                  </a:lnTo>
                  <a:lnTo>
                    <a:pt x="52" y="115"/>
                  </a:lnTo>
                  <a:lnTo>
                    <a:pt x="47" y="110"/>
                  </a:lnTo>
                  <a:lnTo>
                    <a:pt x="40" y="105"/>
                  </a:lnTo>
                  <a:lnTo>
                    <a:pt x="35" y="98"/>
                  </a:lnTo>
                  <a:lnTo>
                    <a:pt x="29" y="91"/>
                  </a:lnTo>
                  <a:lnTo>
                    <a:pt x="24" y="84"/>
                  </a:lnTo>
                  <a:lnTo>
                    <a:pt x="19" y="77"/>
                  </a:lnTo>
                  <a:lnTo>
                    <a:pt x="16" y="70"/>
                  </a:lnTo>
                  <a:lnTo>
                    <a:pt x="12" y="62"/>
                  </a:lnTo>
                  <a:lnTo>
                    <a:pt x="9" y="55"/>
                  </a:lnTo>
                  <a:lnTo>
                    <a:pt x="5" y="48"/>
                  </a:lnTo>
                  <a:lnTo>
                    <a:pt x="4" y="41"/>
                  </a:lnTo>
                  <a:lnTo>
                    <a:pt x="0" y="33"/>
                  </a:lnTo>
                  <a:lnTo>
                    <a:pt x="0" y="27"/>
                  </a:lnTo>
                  <a:lnTo>
                    <a:pt x="7" y="29"/>
                  </a:lnTo>
                  <a:lnTo>
                    <a:pt x="14" y="34"/>
                  </a:lnTo>
                  <a:lnTo>
                    <a:pt x="21" y="38"/>
                  </a:lnTo>
                  <a:lnTo>
                    <a:pt x="26" y="45"/>
                  </a:lnTo>
                  <a:lnTo>
                    <a:pt x="31" y="52"/>
                  </a:lnTo>
                  <a:lnTo>
                    <a:pt x="38" y="58"/>
                  </a:lnTo>
                  <a:lnTo>
                    <a:pt x="43" y="64"/>
                  </a:lnTo>
                  <a:lnTo>
                    <a:pt x="48" y="70"/>
                  </a:lnTo>
                  <a:lnTo>
                    <a:pt x="53" y="77"/>
                  </a:lnTo>
                  <a:lnTo>
                    <a:pt x="59" y="82"/>
                  </a:lnTo>
                  <a:lnTo>
                    <a:pt x="65" y="88"/>
                  </a:lnTo>
                  <a:lnTo>
                    <a:pt x="72" y="93"/>
                  </a:lnTo>
                  <a:lnTo>
                    <a:pt x="79" y="96"/>
                  </a:lnTo>
                  <a:lnTo>
                    <a:pt x="88" y="100"/>
                  </a:lnTo>
                  <a:lnTo>
                    <a:pt x="95" y="100"/>
                  </a:lnTo>
                  <a:lnTo>
                    <a:pt x="105" y="100"/>
                  </a:lnTo>
                  <a:lnTo>
                    <a:pt x="105" y="95"/>
                  </a:lnTo>
                  <a:lnTo>
                    <a:pt x="107" y="88"/>
                  </a:lnTo>
                  <a:lnTo>
                    <a:pt x="107" y="82"/>
                  </a:lnTo>
                  <a:lnTo>
                    <a:pt x="107" y="76"/>
                  </a:lnTo>
                  <a:lnTo>
                    <a:pt x="107" y="69"/>
                  </a:lnTo>
                  <a:lnTo>
                    <a:pt x="107" y="62"/>
                  </a:lnTo>
                  <a:lnTo>
                    <a:pt x="108" y="55"/>
                  </a:lnTo>
                  <a:lnTo>
                    <a:pt x="108" y="50"/>
                  </a:lnTo>
                  <a:lnTo>
                    <a:pt x="108" y="43"/>
                  </a:lnTo>
                  <a:lnTo>
                    <a:pt x="110" y="34"/>
                  </a:lnTo>
                  <a:lnTo>
                    <a:pt x="110" y="29"/>
                  </a:lnTo>
                  <a:lnTo>
                    <a:pt x="114" y="22"/>
                  </a:lnTo>
                  <a:lnTo>
                    <a:pt x="114" y="15"/>
                  </a:lnTo>
                  <a:lnTo>
                    <a:pt x="117" y="10"/>
                  </a:lnTo>
                  <a:lnTo>
                    <a:pt x="120" y="3"/>
                  </a:lnTo>
                  <a:lnTo>
                    <a:pt x="124" y="0"/>
                  </a:lnTo>
                  <a:lnTo>
                    <a:pt x="124" y="0"/>
                  </a:lnTo>
                  <a:close/>
                </a:path>
              </a:pathLst>
            </a:custGeom>
            <a:solidFill>
              <a:srgbClr val="E08C05"/>
            </a:solidFill>
            <a:ln>
              <a:noFill/>
            </a:ln>
            <a:extLst/>
          </p:spPr>
          <p:txBody>
            <a:bodyPr/>
            <a:lstStyle/>
            <a:p>
              <a:pPr fontAlgn="auto">
                <a:spcBef>
                  <a:spcPts val="0"/>
                </a:spcBef>
                <a:spcAft>
                  <a:spcPts val="0"/>
                </a:spcAft>
                <a:defRPr/>
              </a:pPr>
              <a:endParaRPr lang="en-US">
                <a:latin typeface="+mn-lt"/>
              </a:endParaRPr>
            </a:p>
          </p:txBody>
        </p:sp>
        <p:sp>
          <p:nvSpPr>
            <p:cNvPr id="14" name="Freeform 31"/>
            <p:cNvSpPr>
              <a:spLocks/>
            </p:cNvSpPr>
            <p:nvPr/>
          </p:nvSpPr>
          <p:spPr bwMode="auto">
            <a:xfrm>
              <a:off x="1267519" y="6832651"/>
              <a:ext cx="319332" cy="848631"/>
            </a:xfrm>
            <a:custGeom>
              <a:avLst/>
              <a:gdLst>
                <a:gd name="T0" fmla="*/ 16 w 73"/>
                <a:gd name="T1" fmla="*/ 0 h 194"/>
                <a:gd name="T2" fmla="*/ 21 w 73"/>
                <a:gd name="T3" fmla="*/ 10 h 194"/>
                <a:gd name="T4" fmla="*/ 28 w 73"/>
                <a:gd name="T5" fmla="*/ 22 h 194"/>
                <a:gd name="T6" fmla="*/ 33 w 73"/>
                <a:gd name="T7" fmla="*/ 32 h 194"/>
                <a:gd name="T8" fmla="*/ 38 w 73"/>
                <a:gd name="T9" fmla="*/ 44 h 194"/>
                <a:gd name="T10" fmla="*/ 43 w 73"/>
                <a:gd name="T11" fmla="*/ 55 h 194"/>
                <a:gd name="T12" fmla="*/ 47 w 73"/>
                <a:gd name="T13" fmla="*/ 67 h 194"/>
                <a:gd name="T14" fmla="*/ 50 w 73"/>
                <a:gd name="T15" fmla="*/ 77 h 194"/>
                <a:gd name="T16" fmla="*/ 54 w 73"/>
                <a:gd name="T17" fmla="*/ 91 h 194"/>
                <a:gd name="T18" fmla="*/ 55 w 73"/>
                <a:gd name="T19" fmla="*/ 101 h 194"/>
                <a:gd name="T20" fmla="*/ 59 w 73"/>
                <a:gd name="T21" fmla="*/ 113 h 194"/>
                <a:gd name="T22" fmla="*/ 61 w 73"/>
                <a:gd name="T23" fmla="*/ 125 h 194"/>
                <a:gd name="T24" fmla="*/ 64 w 73"/>
                <a:gd name="T25" fmla="*/ 139 h 194"/>
                <a:gd name="T26" fmla="*/ 66 w 73"/>
                <a:gd name="T27" fmla="*/ 151 h 194"/>
                <a:gd name="T28" fmla="*/ 67 w 73"/>
                <a:gd name="T29" fmla="*/ 163 h 194"/>
                <a:gd name="T30" fmla="*/ 71 w 73"/>
                <a:gd name="T31" fmla="*/ 177 h 194"/>
                <a:gd name="T32" fmla="*/ 73 w 73"/>
                <a:gd name="T33" fmla="*/ 191 h 194"/>
                <a:gd name="T34" fmla="*/ 69 w 73"/>
                <a:gd name="T35" fmla="*/ 191 h 194"/>
                <a:gd name="T36" fmla="*/ 64 w 73"/>
                <a:gd name="T37" fmla="*/ 192 h 194"/>
                <a:gd name="T38" fmla="*/ 59 w 73"/>
                <a:gd name="T39" fmla="*/ 194 h 194"/>
                <a:gd name="T40" fmla="*/ 55 w 73"/>
                <a:gd name="T41" fmla="*/ 194 h 194"/>
                <a:gd name="T42" fmla="*/ 49 w 73"/>
                <a:gd name="T43" fmla="*/ 184 h 194"/>
                <a:gd name="T44" fmla="*/ 45 w 73"/>
                <a:gd name="T45" fmla="*/ 172 h 194"/>
                <a:gd name="T46" fmla="*/ 42 w 73"/>
                <a:gd name="T47" fmla="*/ 160 h 194"/>
                <a:gd name="T48" fmla="*/ 38 w 73"/>
                <a:gd name="T49" fmla="*/ 148 h 194"/>
                <a:gd name="T50" fmla="*/ 35 w 73"/>
                <a:gd name="T51" fmla="*/ 136 h 194"/>
                <a:gd name="T52" fmla="*/ 31 w 73"/>
                <a:gd name="T53" fmla="*/ 124 h 194"/>
                <a:gd name="T54" fmla="*/ 28 w 73"/>
                <a:gd name="T55" fmla="*/ 112 h 194"/>
                <a:gd name="T56" fmla="*/ 26 w 73"/>
                <a:gd name="T57" fmla="*/ 101 h 194"/>
                <a:gd name="T58" fmla="*/ 25 w 73"/>
                <a:gd name="T59" fmla="*/ 89 h 194"/>
                <a:gd name="T60" fmla="*/ 21 w 73"/>
                <a:gd name="T61" fmla="*/ 77 h 194"/>
                <a:gd name="T62" fmla="*/ 18 w 73"/>
                <a:gd name="T63" fmla="*/ 65 h 194"/>
                <a:gd name="T64" fmla="*/ 16 w 73"/>
                <a:gd name="T65" fmla="*/ 55 h 194"/>
                <a:gd name="T66" fmla="*/ 12 w 73"/>
                <a:gd name="T67" fmla="*/ 43 h 194"/>
                <a:gd name="T68" fmla="*/ 9 w 73"/>
                <a:gd name="T69" fmla="*/ 31 h 194"/>
                <a:gd name="T70" fmla="*/ 4 w 73"/>
                <a:gd name="T71" fmla="*/ 20 h 194"/>
                <a:gd name="T72" fmla="*/ 0 w 73"/>
                <a:gd name="T73" fmla="*/ 10 h 194"/>
                <a:gd name="T74" fmla="*/ 2 w 73"/>
                <a:gd name="T75" fmla="*/ 5 h 194"/>
                <a:gd name="T76" fmla="*/ 7 w 73"/>
                <a:gd name="T77" fmla="*/ 3 h 194"/>
                <a:gd name="T78" fmla="*/ 12 w 73"/>
                <a:gd name="T79" fmla="*/ 3 h 194"/>
                <a:gd name="T80" fmla="*/ 16 w 73"/>
                <a:gd name="T81" fmla="*/ 0 h 194"/>
                <a:gd name="T82" fmla="*/ 16 w 73"/>
                <a:gd name="T8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194">
                  <a:moveTo>
                    <a:pt x="16" y="0"/>
                  </a:moveTo>
                  <a:lnTo>
                    <a:pt x="21" y="10"/>
                  </a:lnTo>
                  <a:lnTo>
                    <a:pt x="28" y="22"/>
                  </a:lnTo>
                  <a:lnTo>
                    <a:pt x="33" y="32"/>
                  </a:lnTo>
                  <a:lnTo>
                    <a:pt x="38" y="44"/>
                  </a:lnTo>
                  <a:lnTo>
                    <a:pt x="43" y="55"/>
                  </a:lnTo>
                  <a:lnTo>
                    <a:pt x="47" y="67"/>
                  </a:lnTo>
                  <a:lnTo>
                    <a:pt x="50" y="77"/>
                  </a:lnTo>
                  <a:lnTo>
                    <a:pt x="54" y="91"/>
                  </a:lnTo>
                  <a:lnTo>
                    <a:pt x="55" y="101"/>
                  </a:lnTo>
                  <a:lnTo>
                    <a:pt x="59" y="113"/>
                  </a:lnTo>
                  <a:lnTo>
                    <a:pt x="61" y="125"/>
                  </a:lnTo>
                  <a:lnTo>
                    <a:pt x="64" y="139"/>
                  </a:lnTo>
                  <a:lnTo>
                    <a:pt x="66" y="151"/>
                  </a:lnTo>
                  <a:lnTo>
                    <a:pt x="67" y="163"/>
                  </a:lnTo>
                  <a:lnTo>
                    <a:pt x="71" y="177"/>
                  </a:lnTo>
                  <a:lnTo>
                    <a:pt x="73" y="191"/>
                  </a:lnTo>
                  <a:lnTo>
                    <a:pt x="69" y="191"/>
                  </a:lnTo>
                  <a:lnTo>
                    <a:pt x="64" y="192"/>
                  </a:lnTo>
                  <a:lnTo>
                    <a:pt x="59" y="194"/>
                  </a:lnTo>
                  <a:lnTo>
                    <a:pt x="55" y="194"/>
                  </a:lnTo>
                  <a:lnTo>
                    <a:pt x="49" y="184"/>
                  </a:lnTo>
                  <a:lnTo>
                    <a:pt x="45" y="172"/>
                  </a:lnTo>
                  <a:lnTo>
                    <a:pt x="42" y="160"/>
                  </a:lnTo>
                  <a:lnTo>
                    <a:pt x="38" y="148"/>
                  </a:lnTo>
                  <a:lnTo>
                    <a:pt x="35" y="136"/>
                  </a:lnTo>
                  <a:lnTo>
                    <a:pt x="31" y="124"/>
                  </a:lnTo>
                  <a:lnTo>
                    <a:pt x="28" y="112"/>
                  </a:lnTo>
                  <a:lnTo>
                    <a:pt x="26" y="101"/>
                  </a:lnTo>
                  <a:lnTo>
                    <a:pt x="25" y="89"/>
                  </a:lnTo>
                  <a:lnTo>
                    <a:pt x="21" y="77"/>
                  </a:lnTo>
                  <a:lnTo>
                    <a:pt x="18" y="65"/>
                  </a:lnTo>
                  <a:lnTo>
                    <a:pt x="16" y="55"/>
                  </a:lnTo>
                  <a:lnTo>
                    <a:pt x="12" y="43"/>
                  </a:lnTo>
                  <a:lnTo>
                    <a:pt x="9" y="31"/>
                  </a:lnTo>
                  <a:lnTo>
                    <a:pt x="4" y="20"/>
                  </a:lnTo>
                  <a:lnTo>
                    <a:pt x="0" y="10"/>
                  </a:lnTo>
                  <a:lnTo>
                    <a:pt x="2" y="5"/>
                  </a:lnTo>
                  <a:lnTo>
                    <a:pt x="7" y="3"/>
                  </a:lnTo>
                  <a:lnTo>
                    <a:pt x="12" y="3"/>
                  </a:lnTo>
                  <a:lnTo>
                    <a:pt x="16" y="0"/>
                  </a:lnTo>
                  <a:lnTo>
                    <a:pt x="16" y="0"/>
                  </a:lnTo>
                  <a:close/>
                </a:path>
              </a:pathLst>
            </a:custGeom>
            <a:solidFill>
              <a:srgbClr val="E08C05"/>
            </a:solidFill>
            <a:ln>
              <a:noFill/>
            </a:ln>
            <a:extLst/>
          </p:spPr>
          <p:txBody>
            <a:bodyPr/>
            <a:lstStyle/>
            <a:p>
              <a:pPr fontAlgn="auto">
                <a:spcBef>
                  <a:spcPts val="0"/>
                </a:spcBef>
                <a:spcAft>
                  <a:spcPts val="0"/>
                </a:spcAft>
                <a:defRPr/>
              </a:pPr>
              <a:endParaRPr lang="en-US">
                <a:latin typeface="+mn-lt"/>
              </a:endParaRPr>
            </a:p>
          </p:txBody>
        </p:sp>
        <p:sp>
          <p:nvSpPr>
            <p:cNvPr id="15" name="Freeform 32"/>
            <p:cNvSpPr>
              <a:spLocks/>
            </p:cNvSpPr>
            <p:nvPr/>
          </p:nvSpPr>
          <p:spPr bwMode="auto">
            <a:xfrm>
              <a:off x="147675" y="7305085"/>
              <a:ext cx="857380" cy="354327"/>
            </a:xfrm>
            <a:custGeom>
              <a:avLst/>
              <a:gdLst>
                <a:gd name="T0" fmla="*/ 4 w 196"/>
                <a:gd name="T1" fmla="*/ 5 h 81"/>
                <a:gd name="T2" fmla="*/ 4 w 196"/>
                <a:gd name="T3" fmla="*/ 5 h 81"/>
                <a:gd name="T4" fmla="*/ 9 w 196"/>
                <a:gd name="T5" fmla="*/ 7 h 81"/>
                <a:gd name="T6" fmla="*/ 18 w 196"/>
                <a:gd name="T7" fmla="*/ 9 h 81"/>
                <a:gd name="T8" fmla="*/ 28 w 196"/>
                <a:gd name="T9" fmla="*/ 10 h 81"/>
                <a:gd name="T10" fmla="*/ 40 w 196"/>
                <a:gd name="T11" fmla="*/ 12 h 81"/>
                <a:gd name="T12" fmla="*/ 55 w 196"/>
                <a:gd name="T13" fmla="*/ 14 h 81"/>
                <a:gd name="T14" fmla="*/ 71 w 196"/>
                <a:gd name="T15" fmla="*/ 16 h 81"/>
                <a:gd name="T16" fmla="*/ 88 w 196"/>
                <a:gd name="T17" fmla="*/ 17 h 81"/>
                <a:gd name="T18" fmla="*/ 104 w 196"/>
                <a:gd name="T19" fmla="*/ 17 h 81"/>
                <a:gd name="T20" fmla="*/ 121 w 196"/>
                <a:gd name="T21" fmla="*/ 17 h 81"/>
                <a:gd name="T22" fmla="*/ 136 w 196"/>
                <a:gd name="T23" fmla="*/ 17 h 81"/>
                <a:gd name="T24" fmla="*/ 152 w 196"/>
                <a:gd name="T25" fmla="*/ 17 h 81"/>
                <a:gd name="T26" fmla="*/ 165 w 196"/>
                <a:gd name="T27" fmla="*/ 14 h 81"/>
                <a:gd name="T28" fmla="*/ 177 w 196"/>
                <a:gd name="T29" fmla="*/ 10 h 81"/>
                <a:gd name="T30" fmla="*/ 188 w 196"/>
                <a:gd name="T31" fmla="*/ 5 h 81"/>
                <a:gd name="T32" fmla="*/ 196 w 196"/>
                <a:gd name="T33" fmla="*/ 0 h 81"/>
                <a:gd name="T34" fmla="*/ 196 w 196"/>
                <a:gd name="T35" fmla="*/ 67 h 81"/>
                <a:gd name="T36" fmla="*/ 193 w 196"/>
                <a:gd name="T37" fmla="*/ 67 h 81"/>
                <a:gd name="T38" fmla="*/ 188 w 196"/>
                <a:gd name="T39" fmla="*/ 67 h 81"/>
                <a:gd name="T40" fmla="*/ 179 w 196"/>
                <a:gd name="T41" fmla="*/ 69 h 81"/>
                <a:gd name="T42" fmla="*/ 169 w 196"/>
                <a:gd name="T43" fmla="*/ 71 h 81"/>
                <a:gd name="T44" fmla="*/ 155 w 196"/>
                <a:gd name="T45" fmla="*/ 74 h 81"/>
                <a:gd name="T46" fmla="*/ 140 w 196"/>
                <a:gd name="T47" fmla="*/ 76 h 81"/>
                <a:gd name="T48" fmla="*/ 124 w 196"/>
                <a:gd name="T49" fmla="*/ 77 h 81"/>
                <a:gd name="T50" fmla="*/ 107 w 196"/>
                <a:gd name="T51" fmla="*/ 79 h 81"/>
                <a:gd name="T52" fmla="*/ 90 w 196"/>
                <a:gd name="T53" fmla="*/ 79 h 81"/>
                <a:gd name="T54" fmla="*/ 73 w 196"/>
                <a:gd name="T55" fmla="*/ 81 h 81"/>
                <a:gd name="T56" fmla="*/ 57 w 196"/>
                <a:gd name="T57" fmla="*/ 81 h 81"/>
                <a:gd name="T58" fmla="*/ 42 w 196"/>
                <a:gd name="T59" fmla="*/ 79 h 81"/>
                <a:gd name="T60" fmla="*/ 28 w 196"/>
                <a:gd name="T61" fmla="*/ 77 h 81"/>
                <a:gd name="T62" fmla="*/ 16 w 196"/>
                <a:gd name="T63" fmla="*/ 74 h 81"/>
                <a:gd name="T64" fmla="*/ 6 w 196"/>
                <a:gd name="T65" fmla="*/ 69 h 81"/>
                <a:gd name="T66" fmla="*/ 0 w 196"/>
                <a:gd name="T67" fmla="*/ 64 h 81"/>
                <a:gd name="T68" fmla="*/ 4 w 196"/>
                <a:gd name="T69" fmla="*/ 5 h 81"/>
                <a:gd name="T70" fmla="*/ 4 w 196"/>
                <a:gd name="T71" fmla="*/ 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6" h="81">
                  <a:moveTo>
                    <a:pt x="4" y="5"/>
                  </a:moveTo>
                  <a:lnTo>
                    <a:pt x="4" y="5"/>
                  </a:lnTo>
                  <a:lnTo>
                    <a:pt x="9" y="7"/>
                  </a:lnTo>
                  <a:lnTo>
                    <a:pt x="18" y="9"/>
                  </a:lnTo>
                  <a:lnTo>
                    <a:pt x="28" y="10"/>
                  </a:lnTo>
                  <a:lnTo>
                    <a:pt x="40" y="12"/>
                  </a:lnTo>
                  <a:lnTo>
                    <a:pt x="55" y="14"/>
                  </a:lnTo>
                  <a:lnTo>
                    <a:pt x="71" y="16"/>
                  </a:lnTo>
                  <a:lnTo>
                    <a:pt x="88" y="17"/>
                  </a:lnTo>
                  <a:lnTo>
                    <a:pt x="104" y="17"/>
                  </a:lnTo>
                  <a:lnTo>
                    <a:pt x="121" y="17"/>
                  </a:lnTo>
                  <a:lnTo>
                    <a:pt x="136" y="17"/>
                  </a:lnTo>
                  <a:lnTo>
                    <a:pt x="152" y="17"/>
                  </a:lnTo>
                  <a:lnTo>
                    <a:pt x="165" y="14"/>
                  </a:lnTo>
                  <a:lnTo>
                    <a:pt x="177" y="10"/>
                  </a:lnTo>
                  <a:lnTo>
                    <a:pt x="188" y="5"/>
                  </a:lnTo>
                  <a:lnTo>
                    <a:pt x="196" y="0"/>
                  </a:lnTo>
                  <a:lnTo>
                    <a:pt x="196" y="67"/>
                  </a:lnTo>
                  <a:lnTo>
                    <a:pt x="193" y="67"/>
                  </a:lnTo>
                  <a:lnTo>
                    <a:pt x="188" y="67"/>
                  </a:lnTo>
                  <a:lnTo>
                    <a:pt x="179" y="69"/>
                  </a:lnTo>
                  <a:lnTo>
                    <a:pt x="169" y="71"/>
                  </a:lnTo>
                  <a:lnTo>
                    <a:pt x="155" y="74"/>
                  </a:lnTo>
                  <a:lnTo>
                    <a:pt x="140" y="76"/>
                  </a:lnTo>
                  <a:lnTo>
                    <a:pt x="124" y="77"/>
                  </a:lnTo>
                  <a:lnTo>
                    <a:pt x="107" y="79"/>
                  </a:lnTo>
                  <a:lnTo>
                    <a:pt x="90" y="79"/>
                  </a:lnTo>
                  <a:lnTo>
                    <a:pt x="73" y="81"/>
                  </a:lnTo>
                  <a:lnTo>
                    <a:pt x="57" y="81"/>
                  </a:lnTo>
                  <a:lnTo>
                    <a:pt x="42" y="79"/>
                  </a:lnTo>
                  <a:lnTo>
                    <a:pt x="28" y="77"/>
                  </a:lnTo>
                  <a:lnTo>
                    <a:pt x="16" y="74"/>
                  </a:lnTo>
                  <a:lnTo>
                    <a:pt x="6" y="69"/>
                  </a:lnTo>
                  <a:lnTo>
                    <a:pt x="0" y="64"/>
                  </a:lnTo>
                  <a:lnTo>
                    <a:pt x="4" y="5"/>
                  </a:lnTo>
                  <a:lnTo>
                    <a:pt x="4" y="5"/>
                  </a:lnTo>
                  <a:close/>
                </a:path>
              </a:pathLst>
            </a:custGeom>
            <a:solidFill>
              <a:srgbClr val="8AD100"/>
            </a:solidFill>
            <a:ln>
              <a:noFill/>
            </a:ln>
            <a:extLst/>
          </p:spPr>
          <p:txBody>
            <a:bodyPr/>
            <a:lstStyle/>
            <a:p>
              <a:pPr fontAlgn="auto">
                <a:spcBef>
                  <a:spcPts val="0"/>
                </a:spcBef>
                <a:spcAft>
                  <a:spcPts val="0"/>
                </a:spcAft>
                <a:defRPr/>
              </a:pPr>
              <a:endParaRPr lang="en-US">
                <a:latin typeface="+mn-lt"/>
              </a:endParaRPr>
            </a:p>
          </p:txBody>
        </p:sp>
        <p:sp>
          <p:nvSpPr>
            <p:cNvPr id="16" name="Freeform 33"/>
            <p:cNvSpPr>
              <a:spLocks/>
            </p:cNvSpPr>
            <p:nvPr/>
          </p:nvSpPr>
          <p:spPr bwMode="auto">
            <a:xfrm>
              <a:off x="147675" y="7585046"/>
              <a:ext cx="927371" cy="743646"/>
            </a:xfrm>
            <a:custGeom>
              <a:avLst/>
              <a:gdLst>
                <a:gd name="T0" fmla="*/ 0 w 212"/>
                <a:gd name="T1" fmla="*/ 0 h 170"/>
                <a:gd name="T2" fmla="*/ 7 w 212"/>
                <a:gd name="T3" fmla="*/ 144 h 170"/>
                <a:gd name="T4" fmla="*/ 9 w 212"/>
                <a:gd name="T5" fmla="*/ 144 h 170"/>
                <a:gd name="T6" fmla="*/ 14 w 212"/>
                <a:gd name="T7" fmla="*/ 144 h 170"/>
                <a:gd name="T8" fmla="*/ 21 w 212"/>
                <a:gd name="T9" fmla="*/ 147 h 170"/>
                <a:gd name="T10" fmla="*/ 31 w 212"/>
                <a:gd name="T11" fmla="*/ 149 h 170"/>
                <a:gd name="T12" fmla="*/ 43 w 212"/>
                <a:gd name="T13" fmla="*/ 153 h 170"/>
                <a:gd name="T14" fmla="*/ 57 w 212"/>
                <a:gd name="T15" fmla="*/ 156 h 170"/>
                <a:gd name="T16" fmla="*/ 73 w 212"/>
                <a:gd name="T17" fmla="*/ 160 h 170"/>
                <a:gd name="T18" fmla="*/ 90 w 212"/>
                <a:gd name="T19" fmla="*/ 163 h 170"/>
                <a:gd name="T20" fmla="*/ 105 w 212"/>
                <a:gd name="T21" fmla="*/ 165 h 170"/>
                <a:gd name="T22" fmla="*/ 122 w 212"/>
                <a:gd name="T23" fmla="*/ 166 h 170"/>
                <a:gd name="T24" fmla="*/ 140 w 212"/>
                <a:gd name="T25" fmla="*/ 168 h 170"/>
                <a:gd name="T26" fmla="*/ 157 w 212"/>
                <a:gd name="T27" fmla="*/ 170 h 170"/>
                <a:gd name="T28" fmla="*/ 172 w 212"/>
                <a:gd name="T29" fmla="*/ 168 h 170"/>
                <a:gd name="T30" fmla="*/ 186 w 212"/>
                <a:gd name="T31" fmla="*/ 166 h 170"/>
                <a:gd name="T32" fmla="*/ 200 w 212"/>
                <a:gd name="T33" fmla="*/ 163 h 170"/>
                <a:gd name="T34" fmla="*/ 212 w 212"/>
                <a:gd name="T35" fmla="*/ 160 h 170"/>
                <a:gd name="T36" fmla="*/ 196 w 212"/>
                <a:gd name="T37" fmla="*/ 3 h 170"/>
                <a:gd name="T38" fmla="*/ 0 w 212"/>
                <a:gd name="T39" fmla="*/ 0 h 170"/>
                <a:gd name="T40" fmla="*/ 0 w 212"/>
                <a:gd name="T4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170">
                  <a:moveTo>
                    <a:pt x="0" y="0"/>
                  </a:moveTo>
                  <a:lnTo>
                    <a:pt x="7" y="144"/>
                  </a:lnTo>
                  <a:lnTo>
                    <a:pt x="9" y="144"/>
                  </a:lnTo>
                  <a:lnTo>
                    <a:pt x="14" y="144"/>
                  </a:lnTo>
                  <a:lnTo>
                    <a:pt x="21" y="147"/>
                  </a:lnTo>
                  <a:lnTo>
                    <a:pt x="31" y="149"/>
                  </a:lnTo>
                  <a:lnTo>
                    <a:pt x="43" y="153"/>
                  </a:lnTo>
                  <a:lnTo>
                    <a:pt x="57" y="156"/>
                  </a:lnTo>
                  <a:lnTo>
                    <a:pt x="73" y="160"/>
                  </a:lnTo>
                  <a:lnTo>
                    <a:pt x="90" y="163"/>
                  </a:lnTo>
                  <a:lnTo>
                    <a:pt x="105" y="165"/>
                  </a:lnTo>
                  <a:lnTo>
                    <a:pt x="122" y="166"/>
                  </a:lnTo>
                  <a:lnTo>
                    <a:pt x="140" y="168"/>
                  </a:lnTo>
                  <a:lnTo>
                    <a:pt x="157" y="170"/>
                  </a:lnTo>
                  <a:lnTo>
                    <a:pt x="172" y="168"/>
                  </a:lnTo>
                  <a:lnTo>
                    <a:pt x="186" y="166"/>
                  </a:lnTo>
                  <a:lnTo>
                    <a:pt x="200" y="163"/>
                  </a:lnTo>
                  <a:lnTo>
                    <a:pt x="212" y="160"/>
                  </a:lnTo>
                  <a:lnTo>
                    <a:pt x="196" y="3"/>
                  </a:lnTo>
                  <a:lnTo>
                    <a:pt x="0" y="0"/>
                  </a:lnTo>
                  <a:lnTo>
                    <a:pt x="0" y="0"/>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17" name="Freeform 34"/>
            <p:cNvSpPr>
              <a:spLocks/>
            </p:cNvSpPr>
            <p:nvPr/>
          </p:nvSpPr>
          <p:spPr bwMode="auto">
            <a:xfrm>
              <a:off x="917568" y="5577200"/>
              <a:ext cx="126859" cy="126859"/>
            </a:xfrm>
            <a:custGeom>
              <a:avLst/>
              <a:gdLst>
                <a:gd name="T0" fmla="*/ 15 w 29"/>
                <a:gd name="T1" fmla="*/ 29 h 29"/>
                <a:gd name="T2" fmla="*/ 22 w 29"/>
                <a:gd name="T3" fmla="*/ 29 h 29"/>
                <a:gd name="T4" fmla="*/ 25 w 29"/>
                <a:gd name="T5" fmla="*/ 26 h 29"/>
                <a:gd name="T6" fmla="*/ 29 w 29"/>
                <a:gd name="T7" fmla="*/ 20 h 29"/>
                <a:gd name="T8" fmla="*/ 29 w 29"/>
                <a:gd name="T9" fmla="*/ 13 h 29"/>
                <a:gd name="T10" fmla="*/ 29 w 29"/>
                <a:gd name="T11" fmla="*/ 8 h 29"/>
                <a:gd name="T12" fmla="*/ 25 w 29"/>
                <a:gd name="T13" fmla="*/ 5 h 29"/>
                <a:gd name="T14" fmla="*/ 22 w 29"/>
                <a:gd name="T15" fmla="*/ 1 h 29"/>
                <a:gd name="T16" fmla="*/ 15 w 29"/>
                <a:gd name="T17" fmla="*/ 0 h 29"/>
                <a:gd name="T18" fmla="*/ 10 w 29"/>
                <a:gd name="T19" fmla="*/ 1 h 29"/>
                <a:gd name="T20" fmla="*/ 5 w 29"/>
                <a:gd name="T21" fmla="*/ 5 h 29"/>
                <a:gd name="T22" fmla="*/ 1 w 29"/>
                <a:gd name="T23" fmla="*/ 8 h 29"/>
                <a:gd name="T24" fmla="*/ 0 w 29"/>
                <a:gd name="T25" fmla="*/ 13 h 29"/>
                <a:gd name="T26" fmla="*/ 1 w 29"/>
                <a:gd name="T27" fmla="*/ 20 h 29"/>
                <a:gd name="T28" fmla="*/ 5 w 29"/>
                <a:gd name="T29" fmla="*/ 26 h 29"/>
                <a:gd name="T30" fmla="*/ 10 w 29"/>
                <a:gd name="T31" fmla="*/ 29 h 29"/>
                <a:gd name="T32" fmla="*/ 15 w 29"/>
                <a:gd name="T33" fmla="*/ 29 h 29"/>
                <a:gd name="T34" fmla="*/ 15 w 29"/>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29"/>
                  </a:moveTo>
                  <a:lnTo>
                    <a:pt x="22" y="29"/>
                  </a:lnTo>
                  <a:lnTo>
                    <a:pt x="25" y="26"/>
                  </a:lnTo>
                  <a:lnTo>
                    <a:pt x="29" y="20"/>
                  </a:lnTo>
                  <a:lnTo>
                    <a:pt x="29" y="13"/>
                  </a:lnTo>
                  <a:lnTo>
                    <a:pt x="29" y="8"/>
                  </a:lnTo>
                  <a:lnTo>
                    <a:pt x="25" y="5"/>
                  </a:lnTo>
                  <a:lnTo>
                    <a:pt x="22" y="1"/>
                  </a:lnTo>
                  <a:lnTo>
                    <a:pt x="15" y="0"/>
                  </a:lnTo>
                  <a:lnTo>
                    <a:pt x="10" y="1"/>
                  </a:lnTo>
                  <a:lnTo>
                    <a:pt x="5" y="5"/>
                  </a:lnTo>
                  <a:lnTo>
                    <a:pt x="1" y="8"/>
                  </a:lnTo>
                  <a:lnTo>
                    <a:pt x="0" y="13"/>
                  </a:lnTo>
                  <a:lnTo>
                    <a:pt x="1" y="20"/>
                  </a:lnTo>
                  <a:lnTo>
                    <a:pt x="5" y="26"/>
                  </a:lnTo>
                  <a:lnTo>
                    <a:pt x="10" y="29"/>
                  </a:lnTo>
                  <a:lnTo>
                    <a:pt x="15" y="29"/>
                  </a:lnTo>
                  <a:lnTo>
                    <a:pt x="15" y="29"/>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18" name="Freeform 35"/>
            <p:cNvSpPr>
              <a:spLocks/>
            </p:cNvSpPr>
            <p:nvPr/>
          </p:nvSpPr>
          <p:spPr bwMode="auto">
            <a:xfrm>
              <a:off x="1044426" y="6071507"/>
              <a:ext cx="126859" cy="122483"/>
            </a:xfrm>
            <a:custGeom>
              <a:avLst/>
              <a:gdLst>
                <a:gd name="T0" fmla="*/ 15 w 29"/>
                <a:gd name="T1" fmla="*/ 28 h 28"/>
                <a:gd name="T2" fmla="*/ 21 w 29"/>
                <a:gd name="T3" fmla="*/ 28 h 28"/>
                <a:gd name="T4" fmla="*/ 24 w 29"/>
                <a:gd name="T5" fmla="*/ 24 h 28"/>
                <a:gd name="T6" fmla="*/ 27 w 29"/>
                <a:gd name="T7" fmla="*/ 19 h 28"/>
                <a:gd name="T8" fmla="*/ 29 w 29"/>
                <a:gd name="T9" fmla="*/ 14 h 28"/>
                <a:gd name="T10" fmla="*/ 27 w 29"/>
                <a:gd name="T11" fmla="*/ 9 h 28"/>
                <a:gd name="T12" fmla="*/ 24 w 29"/>
                <a:gd name="T13" fmla="*/ 4 h 28"/>
                <a:gd name="T14" fmla="*/ 21 w 29"/>
                <a:gd name="T15" fmla="*/ 2 h 28"/>
                <a:gd name="T16" fmla="*/ 15 w 29"/>
                <a:gd name="T17" fmla="*/ 0 h 28"/>
                <a:gd name="T18" fmla="*/ 8 w 29"/>
                <a:gd name="T19" fmla="*/ 2 h 28"/>
                <a:gd name="T20" fmla="*/ 5 w 29"/>
                <a:gd name="T21" fmla="*/ 4 h 28"/>
                <a:gd name="T22" fmla="*/ 2 w 29"/>
                <a:gd name="T23" fmla="*/ 9 h 28"/>
                <a:gd name="T24" fmla="*/ 0 w 29"/>
                <a:gd name="T25" fmla="*/ 14 h 28"/>
                <a:gd name="T26" fmla="*/ 2 w 29"/>
                <a:gd name="T27" fmla="*/ 19 h 28"/>
                <a:gd name="T28" fmla="*/ 5 w 29"/>
                <a:gd name="T29" fmla="*/ 24 h 28"/>
                <a:gd name="T30" fmla="*/ 8 w 29"/>
                <a:gd name="T31" fmla="*/ 28 h 28"/>
                <a:gd name="T32" fmla="*/ 15 w 29"/>
                <a:gd name="T33" fmla="*/ 28 h 28"/>
                <a:gd name="T34" fmla="*/ 15 w 29"/>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8">
                  <a:moveTo>
                    <a:pt x="15" y="28"/>
                  </a:moveTo>
                  <a:lnTo>
                    <a:pt x="21" y="28"/>
                  </a:lnTo>
                  <a:lnTo>
                    <a:pt x="24" y="24"/>
                  </a:lnTo>
                  <a:lnTo>
                    <a:pt x="27" y="19"/>
                  </a:lnTo>
                  <a:lnTo>
                    <a:pt x="29" y="14"/>
                  </a:lnTo>
                  <a:lnTo>
                    <a:pt x="27" y="9"/>
                  </a:lnTo>
                  <a:lnTo>
                    <a:pt x="24" y="4"/>
                  </a:lnTo>
                  <a:lnTo>
                    <a:pt x="21" y="2"/>
                  </a:lnTo>
                  <a:lnTo>
                    <a:pt x="15" y="0"/>
                  </a:lnTo>
                  <a:lnTo>
                    <a:pt x="8" y="2"/>
                  </a:lnTo>
                  <a:lnTo>
                    <a:pt x="5" y="4"/>
                  </a:lnTo>
                  <a:lnTo>
                    <a:pt x="2" y="9"/>
                  </a:lnTo>
                  <a:lnTo>
                    <a:pt x="0" y="14"/>
                  </a:lnTo>
                  <a:lnTo>
                    <a:pt x="2" y="19"/>
                  </a:lnTo>
                  <a:lnTo>
                    <a:pt x="5" y="24"/>
                  </a:lnTo>
                  <a:lnTo>
                    <a:pt x="8" y="28"/>
                  </a:lnTo>
                  <a:lnTo>
                    <a:pt x="15" y="28"/>
                  </a:lnTo>
                  <a:lnTo>
                    <a:pt x="15" y="28"/>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19" name="Freeform 36"/>
            <p:cNvSpPr>
              <a:spLocks/>
            </p:cNvSpPr>
            <p:nvPr/>
          </p:nvSpPr>
          <p:spPr bwMode="auto">
            <a:xfrm>
              <a:off x="1088170" y="7086365"/>
              <a:ext cx="126859" cy="126859"/>
            </a:xfrm>
            <a:custGeom>
              <a:avLst/>
              <a:gdLst>
                <a:gd name="T0" fmla="*/ 14 w 29"/>
                <a:gd name="T1" fmla="*/ 29 h 29"/>
                <a:gd name="T2" fmla="*/ 21 w 29"/>
                <a:gd name="T3" fmla="*/ 28 h 29"/>
                <a:gd name="T4" fmla="*/ 24 w 29"/>
                <a:gd name="T5" fmla="*/ 24 h 29"/>
                <a:gd name="T6" fmla="*/ 28 w 29"/>
                <a:gd name="T7" fmla="*/ 19 h 29"/>
                <a:gd name="T8" fmla="*/ 29 w 29"/>
                <a:gd name="T9" fmla="*/ 14 h 29"/>
                <a:gd name="T10" fmla="*/ 28 w 29"/>
                <a:gd name="T11" fmla="*/ 7 h 29"/>
                <a:gd name="T12" fmla="*/ 24 w 29"/>
                <a:gd name="T13" fmla="*/ 4 h 29"/>
                <a:gd name="T14" fmla="*/ 21 w 29"/>
                <a:gd name="T15" fmla="*/ 0 h 29"/>
                <a:gd name="T16" fmla="*/ 14 w 29"/>
                <a:gd name="T17" fmla="*/ 0 h 29"/>
                <a:gd name="T18" fmla="*/ 9 w 29"/>
                <a:gd name="T19" fmla="*/ 0 h 29"/>
                <a:gd name="T20" fmla="*/ 5 w 29"/>
                <a:gd name="T21" fmla="*/ 4 h 29"/>
                <a:gd name="T22" fmla="*/ 2 w 29"/>
                <a:gd name="T23" fmla="*/ 7 h 29"/>
                <a:gd name="T24" fmla="*/ 0 w 29"/>
                <a:gd name="T25" fmla="*/ 14 h 29"/>
                <a:gd name="T26" fmla="*/ 2 w 29"/>
                <a:gd name="T27" fmla="*/ 19 h 29"/>
                <a:gd name="T28" fmla="*/ 5 w 29"/>
                <a:gd name="T29" fmla="*/ 24 h 29"/>
                <a:gd name="T30" fmla="*/ 9 w 29"/>
                <a:gd name="T31" fmla="*/ 28 h 29"/>
                <a:gd name="T32" fmla="*/ 14 w 29"/>
                <a:gd name="T33" fmla="*/ 29 h 29"/>
                <a:gd name="T34" fmla="*/ 14 w 29"/>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4" y="29"/>
                  </a:moveTo>
                  <a:lnTo>
                    <a:pt x="21" y="28"/>
                  </a:lnTo>
                  <a:lnTo>
                    <a:pt x="24" y="24"/>
                  </a:lnTo>
                  <a:lnTo>
                    <a:pt x="28" y="19"/>
                  </a:lnTo>
                  <a:lnTo>
                    <a:pt x="29" y="14"/>
                  </a:lnTo>
                  <a:lnTo>
                    <a:pt x="28" y="7"/>
                  </a:lnTo>
                  <a:lnTo>
                    <a:pt x="24" y="4"/>
                  </a:lnTo>
                  <a:lnTo>
                    <a:pt x="21" y="0"/>
                  </a:lnTo>
                  <a:lnTo>
                    <a:pt x="14" y="0"/>
                  </a:lnTo>
                  <a:lnTo>
                    <a:pt x="9" y="0"/>
                  </a:lnTo>
                  <a:lnTo>
                    <a:pt x="5" y="4"/>
                  </a:lnTo>
                  <a:lnTo>
                    <a:pt x="2" y="7"/>
                  </a:lnTo>
                  <a:lnTo>
                    <a:pt x="0" y="14"/>
                  </a:lnTo>
                  <a:lnTo>
                    <a:pt x="2" y="19"/>
                  </a:lnTo>
                  <a:lnTo>
                    <a:pt x="5" y="24"/>
                  </a:lnTo>
                  <a:lnTo>
                    <a:pt x="9" y="28"/>
                  </a:lnTo>
                  <a:lnTo>
                    <a:pt x="14" y="29"/>
                  </a:lnTo>
                  <a:lnTo>
                    <a:pt x="14" y="29"/>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20" name="Freeform 37"/>
            <p:cNvSpPr>
              <a:spLocks/>
            </p:cNvSpPr>
            <p:nvPr/>
          </p:nvSpPr>
          <p:spPr bwMode="auto">
            <a:xfrm>
              <a:off x="1149412" y="7418819"/>
              <a:ext cx="144356" cy="144356"/>
            </a:xfrm>
            <a:custGeom>
              <a:avLst/>
              <a:gdLst>
                <a:gd name="T0" fmla="*/ 15 w 33"/>
                <a:gd name="T1" fmla="*/ 33 h 33"/>
                <a:gd name="T2" fmla="*/ 22 w 33"/>
                <a:gd name="T3" fmla="*/ 31 h 33"/>
                <a:gd name="T4" fmla="*/ 27 w 33"/>
                <a:gd name="T5" fmla="*/ 27 h 33"/>
                <a:gd name="T6" fmla="*/ 31 w 33"/>
                <a:gd name="T7" fmla="*/ 22 h 33"/>
                <a:gd name="T8" fmla="*/ 33 w 33"/>
                <a:gd name="T9" fmla="*/ 17 h 33"/>
                <a:gd name="T10" fmla="*/ 31 w 33"/>
                <a:gd name="T11" fmla="*/ 10 h 33"/>
                <a:gd name="T12" fmla="*/ 27 w 33"/>
                <a:gd name="T13" fmla="*/ 3 h 33"/>
                <a:gd name="T14" fmla="*/ 22 w 33"/>
                <a:gd name="T15" fmla="*/ 0 h 33"/>
                <a:gd name="T16" fmla="*/ 15 w 33"/>
                <a:gd name="T17" fmla="*/ 0 h 33"/>
                <a:gd name="T18" fmla="*/ 10 w 33"/>
                <a:gd name="T19" fmla="*/ 0 h 33"/>
                <a:gd name="T20" fmla="*/ 5 w 33"/>
                <a:gd name="T21" fmla="*/ 3 h 33"/>
                <a:gd name="T22" fmla="*/ 2 w 33"/>
                <a:gd name="T23" fmla="*/ 10 h 33"/>
                <a:gd name="T24" fmla="*/ 0 w 33"/>
                <a:gd name="T25" fmla="*/ 17 h 33"/>
                <a:gd name="T26" fmla="*/ 2 w 33"/>
                <a:gd name="T27" fmla="*/ 22 h 33"/>
                <a:gd name="T28" fmla="*/ 5 w 33"/>
                <a:gd name="T29" fmla="*/ 27 h 33"/>
                <a:gd name="T30" fmla="*/ 10 w 33"/>
                <a:gd name="T31" fmla="*/ 31 h 33"/>
                <a:gd name="T32" fmla="*/ 15 w 33"/>
                <a:gd name="T33" fmla="*/ 33 h 33"/>
                <a:gd name="T34" fmla="*/ 15 w 33"/>
                <a:gd name="T3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3">
                  <a:moveTo>
                    <a:pt x="15" y="33"/>
                  </a:moveTo>
                  <a:lnTo>
                    <a:pt x="22" y="31"/>
                  </a:lnTo>
                  <a:lnTo>
                    <a:pt x="27" y="27"/>
                  </a:lnTo>
                  <a:lnTo>
                    <a:pt x="31" y="22"/>
                  </a:lnTo>
                  <a:lnTo>
                    <a:pt x="33" y="17"/>
                  </a:lnTo>
                  <a:lnTo>
                    <a:pt x="31" y="10"/>
                  </a:lnTo>
                  <a:lnTo>
                    <a:pt x="27" y="3"/>
                  </a:lnTo>
                  <a:lnTo>
                    <a:pt x="22" y="0"/>
                  </a:lnTo>
                  <a:lnTo>
                    <a:pt x="15" y="0"/>
                  </a:lnTo>
                  <a:lnTo>
                    <a:pt x="10" y="0"/>
                  </a:lnTo>
                  <a:lnTo>
                    <a:pt x="5" y="3"/>
                  </a:lnTo>
                  <a:lnTo>
                    <a:pt x="2" y="10"/>
                  </a:lnTo>
                  <a:lnTo>
                    <a:pt x="0" y="17"/>
                  </a:lnTo>
                  <a:lnTo>
                    <a:pt x="2" y="22"/>
                  </a:lnTo>
                  <a:lnTo>
                    <a:pt x="5" y="27"/>
                  </a:lnTo>
                  <a:lnTo>
                    <a:pt x="10" y="31"/>
                  </a:lnTo>
                  <a:lnTo>
                    <a:pt x="15" y="33"/>
                  </a:lnTo>
                  <a:lnTo>
                    <a:pt x="15" y="33"/>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21" name="Freeform 38"/>
            <p:cNvSpPr>
              <a:spLocks/>
            </p:cNvSpPr>
            <p:nvPr/>
          </p:nvSpPr>
          <p:spPr bwMode="auto">
            <a:xfrm>
              <a:off x="1215026" y="7847509"/>
              <a:ext cx="161854" cy="148729"/>
            </a:xfrm>
            <a:custGeom>
              <a:avLst/>
              <a:gdLst>
                <a:gd name="T0" fmla="*/ 18 w 37"/>
                <a:gd name="T1" fmla="*/ 34 h 34"/>
                <a:gd name="T2" fmla="*/ 24 w 37"/>
                <a:gd name="T3" fmla="*/ 32 h 34"/>
                <a:gd name="T4" fmla="*/ 30 w 37"/>
                <a:gd name="T5" fmla="*/ 29 h 34"/>
                <a:gd name="T6" fmla="*/ 33 w 37"/>
                <a:gd name="T7" fmla="*/ 24 h 34"/>
                <a:gd name="T8" fmla="*/ 37 w 37"/>
                <a:gd name="T9" fmla="*/ 17 h 34"/>
                <a:gd name="T10" fmla="*/ 33 w 37"/>
                <a:gd name="T11" fmla="*/ 10 h 34"/>
                <a:gd name="T12" fmla="*/ 30 w 37"/>
                <a:gd name="T13" fmla="*/ 3 h 34"/>
                <a:gd name="T14" fmla="*/ 24 w 37"/>
                <a:gd name="T15" fmla="*/ 0 h 34"/>
                <a:gd name="T16" fmla="*/ 18 w 37"/>
                <a:gd name="T17" fmla="*/ 0 h 34"/>
                <a:gd name="T18" fmla="*/ 11 w 37"/>
                <a:gd name="T19" fmla="*/ 0 h 34"/>
                <a:gd name="T20" fmla="*/ 6 w 37"/>
                <a:gd name="T21" fmla="*/ 3 h 34"/>
                <a:gd name="T22" fmla="*/ 2 w 37"/>
                <a:gd name="T23" fmla="*/ 10 h 34"/>
                <a:gd name="T24" fmla="*/ 0 w 37"/>
                <a:gd name="T25" fmla="*/ 17 h 34"/>
                <a:gd name="T26" fmla="*/ 2 w 37"/>
                <a:gd name="T27" fmla="*/ 24 h 34"/>
                <a:gd name="T28" fmla="*/ 6 w 37"/>
                <a:gd name="T29" fmla="*/ 29 h 34"/>
                <a:gd name="T30" fmla="*/ 11 w 37"/>
                <a:gd name="T31" fmla="*/ 32 h 34"/>
                <a:gd name="T32" fmla="*/ 18 w 37"/>
                <a:gd name="T33" fmla="*/ 34 h 34"/>
                <a:gd name="T34" fmla="*/ 18 w 37"/>
                <a:gd name="T3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4">
                  <a:moveTo>
                    <a:pt x="18" y="34"/>
                  </a:moveTo>
                  <a:lnTo>
                    <a:pt x="24" y="32"/>
                  </a:lnTo>
                  <a:lnTo>
                    <a:pt x="30" y="29"/>
                  </a:lnTo>
                  <a:lnTo>
                    <a:pt x="33" y="24"/>
                  </a:lnTo>
                  <a:lnTo>
                    <a:pt x="37" y="17"/>
                  </a:lnTo>
                  <a:lnTo>
                    <a:pt x="33" y="10"/>
                  </a:lnTo>
                  <a:lnTo>
                    <a:pt x="30" y="3"/>
                  </a:lnTo>
                  <a:lnTo>
                    <a:pt x="24" y="0"/>
                  </a:lnTo>
                  <a:lnTo>
                    <a:pt x="18" y="0"/>
                  </a:lnTo>
                  <a:lnTo>
                    <a:pt x="11" y="0"/>
                  </a:lnTo>
                  <a:lnTo>
                    <a:pt x="6" y="3"/>
                  </a:lnTo>
                  <a:lnTo>
                    <a:pt x="2" y="10"/>
                  </a:lnTo>
                  <a:lnTo>
                    <a:pt x="0" y="17"/>
                  </a:lnTo>
                  <a:lnTo>
                    <a:pt x="2" y="24"/>
                  </a:lnTo>
                  <a:lnTo>
                    <a:pt x="6" y="29"/>
                  </a:lnTo>
                  <a:lnTo>
                    <a:pt x="11" y="32"/>
                  </a:lnTo>
                  <a:lnTo>
                    <a:pt x="18" y="34"/>
                  </a:lnTo>
                  <a:lnTo>
                    <a:pt x="18" y="34"/>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22" name="Freeform 39"/>
            <p:cNvSpPr>
              <a:spLocks/>
            </p:cNvSpPr>
            <p:nvPr/>
          </p:nvSpPr>
          <p:spPr bwMode="auto">
            <a:xfrm>
              <a:off x="1473116" y="7659409"/>
              <a:ext cx="240593" cy="240593"/>
            </a:xfrm>
            <a:custGeom>
              <a:avLst/>
              <a:gdLst>
                <a:gd name="T0" fmla="*/ 29 w 55"/>
                <a:gd name="T1" fmla="*/ 55 h 55"/>
                <a:gd name="T2" fmla="*/ 34 w 55"/>
                <a:gd name="T3" fmla="*/ 55 h 55"/>
                <a:gd name="T4" fmla="*/ 39 w 55"/>
                <a:gd name="T5" fmla="*/ 53 h 55"/>
                <a:gd name="T6" fmla="*/ 43 w 55"/>
                <a:gd name="T7" fmla="*/ 50 h 55"/>
                <a:gd name="T8" fmla="*/ 46 w 55"/>
                <a:gd name="T9" fmla="*/ 46 h 55"/>
                <a:gd name="T10" fmla="*/ 50 w 55"/>
                <a:gd name="T11" fmla="*/ 43 h 55"/>
                <a:gd name="T12" fmla="*/ 53 w 55"/>
                <a:gd name="T13" fmla="*/ 39 h 55"/>
                <a:gd name="T14" fmla="*/ 55 w 55"/>
                <a:gd name="T15" fmla="*/ 33 h 55"/>
                <a:gd name="T16" fmla="*/ 55 w 55"/>
                <a:gd name="T17" fmla="*/ 27 h 55"/>
                <a:gd name="T18" fmla="*/ 55 w 55"/>
                <a:gd name="T19" fmla="*/ 22 h 55"/>
                <a:gd name="T20" fmla="*/ 53 w 55"/>
                <a:gd name="T21" fmla="*/ 17 h 55"/>
                <a:gd name="T22" fmla="*/ 50 w 55"/>
                <a:gd name="T23" fmla="*/ 12 h 55"/>
                <a:gd name="T24" fmla="*/ 46 w 55"/>
                <a:gd name="T25" fmla="*/ 8 h 55"/>
                <a:gd name="T26" fmla="*/ 43 w 55"/>
                <a:gd name="T27" fmla="*/ 3 h 55"/>
                <a:gd name="T28" fmla="*/ 39 w 55"/>
                <a:gd name="T29" fmla="*/ 2 h 55"/>
                <a:gd name="T30" fmla="*/ 34 w 55"/>
                <a:gd name="T31" fmla="*/ 0 h 55"/>
                <a:gd name="T32" fmla="*/ 29 w 55"/>
                <a:gd name="T33" fmla="*/ 0 h 55"/>
                <a:gd name="T34" fmla="*/ 22 w 55"/>
                <a:gd name="T35" fmla="*/ 0 h 55"/>
                <a:gd name="T36" fmla="*/ 17 w 55"/>
                <a:gd name="T37" fmla="*/ 2 h 55"/>
                <a:gd name="T38" fmla="*/ 12 w 55"/>
                <a:gd name="T39" fmla="*/ 3 h 55"/>
                <a:gd name="T40" fmla="*/ 8 w 55"/>
                <a:gd name="T41" fmla="*/ 8 h 55"/>
                <a:gd name="T42" fmla="*/ 5 w 55"/>
                <a:gd name="T43" fmla="*/ 12 h 55"/>
                <a:gd name="T44" fmla="*/ 2 w 55"/>
                <a:gd name="T45" fmla="*/ 17 h 55"/>
                <a:gd name="T46" fmla="*/ 0 w 55"/>
                <a:gd name="T47" fmla="*/ 22 h 55"/>
                <a:gd name="T48" fmla="*/ 0 w 55"/>
                <a:gd name="T49" fmla="*/ 27 h 55"/>
                <a:gd name="T50" fmla="*/ 0 w 55"/>
                <a:gd name="T51" fmla="*/ 33 h 55"/>
                <a:gd name="T52" fmla="*/ 2 w 55"/>
                <a:gd name="T53" fmla="*/ 39 h 55"/>
                <a:gd name="T54" fmla="*/ 5 w 55"/>
                <a:gd name="T55" fmla="*/ 43 h 55"/>
                <a:gd name="T56" fmla="*/ 8 w 55"/>
                <a:gd name="T57" fmla="*/ 46 h 55"/>
                <a:gd name="T58" fmla="*/ 12 w 55"/>
                <a:gd name="T59" fmla="*/ 50 h 55"/>
                <a:gd name="T60" fmla="*/ 17 w 55"/>
                <a:gd name="T61" fmla="*/ 53 h 55"/>
                <a:gd name="T62" fmla="*/ 22 w 55"/>
                <a:gd name="T63" fmla="*/ 55 h 55"/>
                <a:gd name="T64" fmla="*/ 29 w 55"/>
                <a:gd name="T65" fmla="*/ 55 h 55"/>
                <a:gd name="T66" fmla="*/ 29 w 55"/>
                <a:gd name="T6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55">
                  <a:moveTo>
                    <a:pt x="29" y="55"/>
                  </a:moveTo>
                  <a:lnTo>
                    <a:pt x="34" y="55"/>
                  </a:lnTo>
                  <a:lnTo>
                    <a:pt x="39" y="53"/>
                  </a:lnTo>
                  <a:lnTo>
                    <a:pt x="43" y="50"/>
                  </a:lnTo>
                  <a:lnTo>
                    <a:pt x="46" y="46"/>
                  </a:lnTo>
                  <a:lnTo>
                    <a:pt x="50" y="43"/>
                  </a:lnTo>
                  <a:lnTo>
                    <a:pt x="53" y="39"/>
                  </a:lnTo>
                  <a:lnTo>
                    <a:pt x="55" y="33"/>
                  </a:lnTo>
                  <a:lnTo>
                    <a:pt x="55" y="27"/>
                  </a:lnTo>
                  <a:lnTo>
                    <a:pt x="55" y="22"/>
                  </a:lnTo>
                  <a:lnTo>
                    <a:pt x="53" y="17"/>
                  </a:lnTo>
                  <a:lnTo>
                    <a:pt x="50" y="12"/>
                  </a:lnTo>
                  <a:lnTo>
                    <a:pt x="46" y="8"/>
                  </a:lnTo>
                  <a:lnTo>
                    <a:pt x="43" y="3"/>
                  </a:lnTo>
                  <a:lnTo>
                    <a:pt x="39" y="2"/>
                  </a:lnTo>
                  <a:lnTo>
                    <a:pt x="34" y="0"/>
                  </a:lnTo>
                  <a:lnTo>
                    <a:pt x="29" y="0"/>
                  </a:lnTo>
                  <a:lnTo>
                    <a:pt x="22" y="0"/>
                  </a:lnTo>
                  <a:lnTo>
                    <a:pt x="17" y="2"/>
                  </a:lnTo>
                  <a:lnTo>
                    <a:pt x="12" y="3"/>
                  </a:lnTo>
                  <a:lnTo>
                    <a:pt x="8" y="8"/>
                  </a:lnTo>
                  <a:lnTo>
                    <a:pt x="5" y="12"/>
                  </a:lnTo>
                  <a:lnTo>
                    <a:pt x="2" y="17"/>
                  </a:lnTo>
                  <a:lnTo>
                    <a:pt x="0" y="22"/>
                  </a:lnTo>
                  <a:lnTo>
                    <a:pt x="0" y="27"/>
                  </a:lnTo>
                  <a:lnTo>
                    <a:pt x="0" y="33"/>
                  </a:lnTo>
                  <a:lnTo>
                    <a:pt x="2" y="39"/>
                  </a:lnTo>
                  <a:lnTo>
                    <a:pt x="5" y="43"/>
                  </a:lnTo>
                  <a:lnTo>
                    <a:pt x="8" y="46"/>
                  </a:lnTo>
                  <a:lnTo>
                    <a:pt x="12" y="50"/>
                  </a:lnTo>
                  <a:lnTo>
                    <a:pt x="17" y="53"/>
                  </a:lnTo>
                  <a:lnTo>
                    <a:pt x="22" y="55"/>
                  </a:lnTo>
                  <a:lnTo>
                    <a:pt x="29" y="55"/>
                  </a:lnTo>
                  <a:lnTo>
                    <a:pt x="29" y="55"/>
                  </a:lnTo>
                  <a:close/>
                </a:path>
              </a:pathLst>
            </a:custGeom>
            <a:solidFill>
              <a:srgbClr val="A8D1FF"/>
            </a:solidFill>
            <a:ln>
              <a:noFill/>
            </a:ln>
            <a:extLst/>
          </p:spPr>
          <p:txBody>
            <a:bodyPr/>
            <a:lstStyle/>
            <a:p>
              <a:pPr fontAlgn="auto">
                <a:spcBef>
                  <a:spcPts val="0"/>
                </a:spcBef>
                <a:spcAft>
                  <a:spcPts val="0"/>
                </a:spcAft>
                <a:defRPr/>
              </a:pPr>
              <a:endParaRPr lang="en-US">
                <a:latin typeface="+mn-lt"/>
              </a:endParaRPr>
            </a:p>
          </p:txBody>
        </p:sp>
        <p:sp>
          <p:nvSpPr>
            <p:cNvPr id="23" name="Freeform 57"/>
            <p:cNvSpPr>
              <a:spLocks/>
            </p:cNvSpPr>
            <p:nvPr/>
          </p:nvSpPr>
          <p:spPr bwMode="auto">
            <a:xfrm>
              <a:off x="125804" y="4431110"/>
              <a:ext cx="791766" cy="992988"/>
            </a:xfrm>
            <a:custGeom>
              <a:avLst/>
              <a:gdLst>
                <a:gd name="T0" fmla="*/ 0 w 181"/>
                <a:gd name="T1" fmla="*/ 2 h 227"/>
                <a:gd name="T2" fmla="*/ 0 w 181"/>
                <a:gd name="T3" fmla="*/ 13 h 227"/>
                <a:gd name="T4" fmla="*/ 0 w 181"/>
                <a:gd name="T5" fmla="*/ 31 h 227"/>
                <a:gd name="T6" fmla="*/ 0 w 181"/>
                <a:gd name="T7" fmla="*/ 57 h 227"/>
                <a:gd name="T8" fmla="*/ 2 w 181"/>
                <a:gd name="T9" fmla="*/ 85 h 227"/>
                <a:gd name="T10" fmla="*/ 4 w 181"/>
                <a:gd name="T11" fmla="*/ 110 h 227"/>
                <a:gd name="T12" fmla="*/ 7 w 181"/>
                <a:gd name="T13" fmla="*/ 135 h 227"/>
                <a:gd name="T14" fmla="*/ 11 w 181"/>
                <a:gd name="T15" fmla="*/ 152 h 227"/>
                <a:gd name="T16" fmla="*/ 14 w 181"/>
                <a:gd name="T17" fmla="*/ 160 h 227"/>
                <a:gd name="T18" fmla="*/ 24 w 181"/>
                <a:gd name="T19" fmla="*/ 172 h 227"/>
                <a:gd name="T20" fmla="*/ 41 w 181"/>
                <a:gd name="T21" fmla="*/ 186 h 227"/>
                <a:gd name="T22" fmla="*/ 62 w 181"/>
                <a:gd name="T23" fmla="*/ 200 h 227"/>
                <a:gd name="T24" fmla="*/ 88 w 181"/>
                <a:gd name="T25" fmla="*/ 214 h 227"/>
                <a:gd name="T26" fmla="*/ 112 w 181"/>
                <a:gd name="T27" fmla="*/ 222 h 227"/>
                <a:gd name="T28" fmla="*/ 136 w 181"/>
                <a:gd name="T29" fmla="*/ 227 h 227"/>
                <a:gd name="T30" fmla="*/ 160 w 181"/>
                <a:gd name="T31" fmla="*/ 226 h 227"/>
                <a:gd name="T32" fmla="*/ 170 w 181"/>
                <a:gd name="T33" fmla="*/ 219 h 227"/>
                <a:gd name="T34" fmla="*/ 172 w 181"/>
                <a:gd name="T35" fmla="*/ 212 h 227"/>
                <a:gd name="T36" fmla="*/ 176 w 181"/>
                <a:gd name="T37" fmla="*/ 205 h 227"/>
                <a:gd name="T38" fmla="*/ 179 w 181"/>
                <a:gd name="T39" fmla="*/ 196 h 227"/>
                <a:gd name="T40" fmla="*/ 179 w 181"/>
                <a:gd name="T41" fmla="*/ 188 h 227"/>
                <a:gd name="T42" fmla="*/ 181 w 181"/>
                <a:gd name="T43" fmla="*/ 179 h 227"/>
                <a:gd name="T44" fmla="*/ 179 w 181"/>
                <a:gd name="T45" fmla="*/ 169 h 227"/>
                <a:gd name="T46" fmla="*/ 174 w 181"/>
                <a:gd name="T47" fmla="*/ 159 h 227"/>
                <a:gd name="T48" fmla="*/ 158 w 181"/>
                <a:gd name="T49" fmla="*/ 141 h 227"/>
                <a:gd name="T50" fmla="*/ 133 w 181"/>
                <a:gd name="T51" fmla="*/ 116 h 227"/>
                <a:gd name="T52" fmla="*/ 102 w 181"/>
                <a:gd name="T53" fmla="*/ 90 h 227"/>
                <a:gd name="T54" fmla="*/ 69 w 181"/>
                <a:gd name="T55" fmla="*/ 61 h 227"/>
                <a:gd name="T56" fmla="*/ 38 w 181"/>
                <a:gd name="T57" fmla="*/ 33 h 227"/>
                <a:gd name="T58" fmla="*/ 14 w 181"/>
                <a:gd name="T59" fmla="*/ 13 h 227"/>
                <a:gd name="T60" fmla="*/ 0 w 181"/>
                <a:gd name="T61" fmla="*/ 2 h 227"/>
                <a:gd name="T62" fmla="*/ 0 w 181"/>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227">
                  <a:moveTo>
                    <a:pt x="0" y="0"/>
                  </a:moveTo>
                  <a:lnTo>
                    <a:pt x="0" y="2"/>
                  </a:lnTo>
                  <a:lnTo>
                    <a:pt x="0" y="7"/>
                  </a:lnTo>
                  <a:lnTo>
                    <a:pt x="0" y="13"/>
                  </a:lnTo>
                  <a:lnTo>
                    <a:pt x="0" y="23"/>
                  </a:lnTo>
                  <a:lnTo>
                    <a:pt x="0" y="31"/>
                  </a:lnTo>
                  <a:lnTo>
                    <a:pt x="0" y="43"/>
                  </a:lnTo>
                  <a:lnTo>
                    <a:pt x="0" y="57"/>
                  </a:lnTo>
                  <a:lnTo>
                    <a:pt x="2" y="71"/>
                  </a:lnTo>
                  <a:lnTo>
                    <a:pt x="2" y="85"/>
                  </a:lnTo>
                  <a:lnTo>
                    <a:pt x="4" y="98"/>
                  </a:lnTo>
                  <a:lnTo>
                    <a:pt x="4" y="110"/>
                  </a:lnTo>
                  <a:lnTo>
                    <a:pt x="5" y="124"/>
                  </a:lnTo>
                  <a:lnTo>
                    <a:pt x="7" y="135"/>
                  </a:lnTo>
                  <a:lnTo>
                    <a:pt x="9" y="143"/>
                  </a:lnTo>
                  <a:lnTo>
                    <a:pt x="11" y="152"/>
                  </a:lnTo>
                  <a:lnTo>
                    <a:pt x="12" y="157"/>
                  </a:lnTo>
                  <a:lnTo>
                    <a:pt x="14" y="160"/>
                  </a:lnTo>
                  <a:lnTo>
                    <a:pt x="19" y="165"/>
                  </a:lnTo>
                  <a:lnTo>
                    <a:pt x="24" y="172"/>
                  </a:lnTo>
                  <a:lnTo>
                    <a:pt x="33" y="179"/>
                  </a:lnTo>
                  <a:lnTo>
                    <a:pt x="41" y="186"/>
                  </a:lnTo>
                  <a:lnTo>
                    <a:pt x="52" y="193"/>
                  </a:lnTo>
                  <a:lnTo>
                    <a:pt x="62" y="200"/>
                  </a:lnTo>
                  <a:lnTo>
                    <a:pt x="76" y="208"/>
                  </a:lnTo>
                  <a:lnTo>
                    <a:pt x="88" y="214"/>
                  </a:lnTo>
                  <a:lnTo>
                    <a:pt x="100" y="219"/>
                  </a:lnTo>
                  <a:lnTo>
                    <a:pt x="112" y="222"/>
                  </a:lnTo>
                  <a:lnTo>
                    <a:pt x="126" y="227"/>
                  </a:lnTo>
                  <a:lnTo>
                    <a:pt x="136" y="227"/>
                  </a:lnTo>
                  <a:lnTo>
                    <a:pt x="148" y="227"/>
                  </a:lnTo>
                  <a:lnTo>
                    <a:pt x="160" y="226"/>
                  </a:lnTo>
                  <a:lnTo>
                    <a:pt x="170" y="222"/>
                  </a:lnTo>
                  <a:lnTo>
                    <a:pt x="170" y="219"/>
                  </a:lnTo>
                  <a:lnTo>
                    <a:pt x="172" y="215"/>
                  </a:lnTo>
                  <a:lnTo>
                    <a:pt x="172" y="212"/>
                  </a:lnTo>
                  <a:lnTo>
                    <a:pt x="174" y="210"/>
                  </a:lnTo>
                  <a:lnTo>
                    <a:pt x="176" y="205"/>
                  </a:lnTo>
                  <a:lnTo>
                    <a:pt x="177" y="202"/>
                  </a:lnTo>
                  <a:lnTo>
                    <a:pt x="179" y="196"/>
                  </a:lnTo>
                  <a:lnTo>
                    <a:pt x="179" y="193"/>
                  </a:lnTo>
                  <a:lnTo>
                    <a:pt x="179" y="188"/>
                  </a:lnTo>
                  <a:lnTo>
                    <a:pt x="181" y="184"/>
                  </a:lnTo>
                  <a:lnTo>
                    <a:pt x="181" y="179"/>
                  </a:lnTo>
                  <a:lnTo>
                    <a:pt x="181" y="174"/>
                  </a:lnTo>
                  <a:lnTo>
                    <a:pt x="179" y="169"/>
                  </a:lnTo>
                  <a:lnTo>
                    <a:pt x="179" y="165"/>
                  </a:lnTo>
                  <a:lnTo>
                    <a:pt x="174" y="159"/>
                  </a:lnTo>
                  <a:lnTo>
                    <a:pt x="167" y="152"/>
                  </a:lnTo>
                  <a:lnTo>
                    <a:pt x="158" y="141"/>
                  </a:lnTo>
                  <a:lnTo>
                    <a:pt x="146" y="129"/>
                  </a:lnTo>
                  <a:lnTo>
                    <a:pt x="133" y="116"/>
                  </a:lnTo>
                  <a:lnTo>
                    <a:pt x="117" y="104"/>
                  </a:lnTo>
                  <a:lnTo>
                    <a:pt x="102" y="90"/>
                  </a:lnTo>
                  <a:lnTo>
                    <a:pt x="86" y="74"/>
                  </a:lnTo>
                  <a:lnTo>
                    <a:pt x="69" y="61"/>
                  </a:lnTo>
                  <a:lnTo>
                    <a:pt x="54" y="47"/>
                  </a:lnTo>
                  <a:lnTo>
                    <a:pt x="38" y="33"/>
                  </a:lnTo>
                  <a:lnTo>
                    <a:pt x="26" y="23"/>
                  </a:lnTo>
                  <a:lnTo>
                    <a:pt x="14" y="13"/>
                  </a:lnTo>
                  <a:lnTo>
                    <a:pt x="7" y="7"/>
                  </a:lnTo>
                  <a:lnTo>
                    <a:pt x="0" y="2"/>
                  </a:lnTo>
                  <a:lnTo>
                    <a:pt x="0" y="0"/>
                  </a:lnTo>
                  <a:lnTo>
                    <a:pt x="0" y="0"/>
                  </a:lnTo>
                  <a:close/>
                </a:path>
              </a:pathLst>
            </a:custGeom>
            <a:solidFill>
              <a:srgbClr val="B34D1A"/>
            </a:solidFill>
            <a:ln>
              <a:noFill/>
            </a:ln>
            <a:extLst/>
          </p:spPr>
          <p:txBody>
            <a:bodyPr/>
            <a:lstStyle/>
            <a:p>
              <a:pPr fontAlgn="auto">
                <a:spcBef>
                  <a:spcPts val="0"/>
                </a:spcBef>
                <a:spcAft>
                  <a:spcPts val="0"/>
                </a:spcAft>
                <a:defRPr/>
              </a:pPr>
              <a:endParaRPr lang="en-US">
                <a:latin typeface="+mn-lt"/>
              </a:endParaRPr>
            </a:p>
          </p:txBody>
        </p:sp>
        <p:sp>
          <p:nvSpPr>
            <p:cNvPr id="24" name="Freeform 58"/>
            <p:cNvSpPr>
              <a:spLocks/>
            </p:cNvSpPr>
            <p:nvPr/>
          </p:nvSpPr>
          <p:spPr bwMode="auto">
            <a:xfrm>
              <a:off x="-268985" y="3111714"/>
              <a:ext cx="1581341" cy="1688886"/>
            </a:xfrm>
            <a:custGeom>
              <a:avLst/>
              <a:gdLst>
                <a:gd name="T0" fmla="*/ 397 w 397"/>
                <a:gd name="T1" fmla="*/ 122 h 424"/>
                <a:gd name="T2" fmla="*/ 393 w 397"/>
                <a:gd name="T3" fmla="*/ 105 h 424"/>
                <a:gd name="T4" fmla="*/ 386 w 397"/>
                <a:gd name="T5" fmla="*/ 88 h 424"/>
                <a:gd name="T6" fmla="*/ 395 w 397"/>
                <a:gd name="T7" fmla="*/ 69 h 424"/>
                <a:gd name="T8" fmla="*/ 386 w 397"/>
                <a:gd name="T9" fmla="*/ 58 h 424"/>
                <a:gd name="T10" fmla="*/ 366 w 397"/>
                <a:gd name="T11" fmla="*/ 50 h 424"/>
                <a:gd name="T12" fmla="*/ 352 w 397"/>
                <a:gd name="T13" fmla="*/ 43 h 424"/>
                <a:gd name="T14" fmla="*/ 343 w 397"/>
                <a:gd name="T15" fmla="*/ 31 h 424"/>
                <a:gd name="T16" fmla="*/ 330 w 397"/>
                <a:gd name="T17" fmla="*/ 12 h 424"/>
                <a:gd name="T18" fmla="*/ 309 w 397"/>
                <a:gd name="T19" fmla="*/ 2 h 424"/>
                <a:gd name="T20" fmla="*/ 288 w 397"/>
                <a:gd name="T21" fmla="*/ 0 h 424"/>
                <a:gd name="T22" fmla="*/ 273 w 397"/>
                <a:gd name="T23" fmla="*/ 8 h 424"/>
                <a:gd name="T24" fmla="*/ 256 w 397"/>
                <a:gd name="T25" fmla="*/ 26 h 424"/>
                <a:gd name="T26" fmla="*/ 237 w 397"/>
                <a:gd name="T27" fmla="*/ 24 h 424"/>
                <a:gd name="T28" fmla="*/ 218 w 397"/>
                <a:gd name="T29" fmla="*/ 19 h 424"/>
                <a:gd name="T30" fmla="*/ 197 w 397"/>
                <a:gd name="T31" fmla="*/ 15 h 424"/>
                <a:gd name="T32" fmla="*/ 178 w 397"/>
                <a:gd name="T33" fmla="*/ 19 h 424"/>
                <a:gd name="T34" fmla="*/ 163 w 397"/>
                <a:gd name="T35" fmla="*/ 27 h 424"/>
                <a:gd name="T36" fmla="*/ 154 w 397"/>
                <a:gd name="T37" fmla="*/ 48 h 424"/>
                <a:gd name="T38" fmla="*/ 141 w 397"/>
                <a:gd name="T39" fmla="*/ 55 h 424"/>
                <a:gd name="T40" fmla="*/ 123 w 397"/>
                <a:gd name="T41" fmla="*/ 62 h 424"/>
                <a:gd name="T42" fmla="*/ 106 w 397"/>
                <a:gd name="T43" fmla="*/ 74 h 424"/>
                <a:gd name="T44" fmla="*/ 98 w 397"/>
                <a:gd name="T45" fmla="*/ 91 h 424"/>
                <a:gd name="T46" fmla="*/ 96 w 397"/>
                <a:gd name="T47" fmla="*/ 108 h 424"/>
                <a:gd name="T48" fmla="*/ 87 w 397"/>
                <a:gd name="T49" fmla="*/ 124 h 424"/>
                <a:gd name="T50" fmla="*/ 72 w 397"/>
                <a:gd name="T51" fmla="*/ 131 h 424"/>
                <a:gd name="T52" fmla="*/ 53 w 397"/>
                <a:gd name="T53" fmla="*/ 143 h 424"/>
                <a:gd name="T54" fmla="*/ 51 w 397"/>
                <a:gd name="T55" fmla="*/ 160 h 424"/>
                <a:gd name="T56" fmla="*/ 53 w 397"/>
                <a:gd name="T57" fmla="*/ 173 h 424"/>
                <a:gd name="T58" fmla="*/ 48 w 397"/>
                <a:gd name="T59" fmla="*/ 187 h 424"/>
                <a:gd name="T60" fmla="*/ 34 w 397"/>
                <a:gd name="T61" fmla="*/ 199 h 424"/>
                <a:gd name="T62" fmla="*/ 19 w 397"/>
                <a:gd name="T63" fmla="*/ 216 h 424"/>
                <a:gd name="T64" fmla="*/ 12 w 397"/>
                <a:gd name="T65" fmla="*/ 237 h 424"/>
                <a:gd name="T66" fmla="*/ 15 w 397"/>
                <a:gd name="T67" fmla="*/ 249 h 424"/>
                <a:gd name="T68" fmla="*/ 15 w 397"/>
                <a:gd name="T69" fmla="*/ 266 h 424"/>
                <a:gd name="T70" fmla="*/ 12 w 397"/>
                <a:gd name="T71" fmla="*/ 285 h 424"/>
                <a:gd name="T72" fmla="*/ 7 w 397"/>
                <a:gd name="T73" fmla="*/ 306 h 424"/>
                <a:gd name="T74" fmla="*/ 1 w 397"/>
                <a:gd name="T75" fmla="*/ 320 h 424"/>
                <a:gd name="T76" fmla="*/ 3 w 397"/>
                <a:gd name="T77" fmla="*/ 332 h 424"/>
                <a:gd name="T78" fmla="*/ 27 w 397"/>
                <a:gd name="T79" fmla="*/ 349 h 424"/>
                <a:gd name="T80" fmla="*/ 38 w 397"/>
                <a:gd name="T81" fmla="*/ 364 h 424"/>
                <a:gd name="T82" fmla="*/ 41 w 397"/>
                <a:gd name="T83" fmla="*/ 385 h 424"/>
                <a:gd name="T84" fmla="*/ 48 w 397"/>
                <a:gd name="T85" fmla="*/ 406 h 424"/>
                <a:gd name="T86" fmla="*/ 60 w 397"/>
                <a:gd name="T87" fmla="*/ 419 h 424"/>
                <a:gd name="T88" fmla="*/ 79 w 397"/>
                <a:gd name="T89" fmla="*/ 421 h 424"/>
                <a:gd name="T90" fmla="*/ 87 w 397"/>
                <a:gd name="T91" fmla="*/ 409 h 424"/>
                <a:gd name="T92" fmla="*/ 94 w 397"/>
                <a:gd name="T93" fmla="*/ 392 h 424"/>
                <a:gd name="T94" fmla="*/ 98 w 397"/>
                <a:gd name="T95" fmla="*/ 381 h 424"/>
                <a:gd name="T96" fmla="*/ 388 w 397"/>
                <a:gd name="T97" fmla="*/ 1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7" h="424">
                  <a:moveTo>
                    <a:pt x="388" y="127"/>
                  </a:moveTo>
                  <a:lnTo>
                    <a:pt x="392" y="127"/>
                  </a:lnTo>
                  <a:lnTo>
                    <a:pt x="395" y="125"/>
                  </a:lnTo>
                  <a:lnTo>
                    <a:pt x="397" y="122"/>
                  </a:lnTo>
                  <a:lnTo>
                    <a:pt x="397" y="117"/>
                  </a:lnTo>
                  <a:lnTo>
                    <a:pt x="397" y="113"/>
                  </a:lnTo>
                  <a:lnTo>
                    <a:pt x="395" y="110"/>
                  </a:lnTo>
                  <a:lnTo>
                    <a:pt x="393" y="105"/>
                  </a:lnTo>
                  <a:lnTo>
                    <a:pt x="392" y="101"/>
                  </a:lnTo>
                  <a:lnTo>
                    <a:pt x="388" y="94"/>
                  </a:lnTo>
                  <a:lnTo>
                    <a:pt x="388" y="91"/>
                  </a:lnTo>
                  <a:lnTo>
                    <a:pt x="386" y="88"/>
                  </a:lnTo>
                  <a:lnTo>
                    <a:pt x="388" y="84"/>
                  </a:lnTo>
                  <a:lnTo>
                    <a:pt x="390" y="77"/>
                  </a:lnTo>
                  <a:lnTo>
                    <a:pt x="393" y="74"/>
                  </a:lnTo>
                  <a:lnTo>
                    <a:pt x="395" y="69"/>
                  </a:lnTo>
                  <a:lnTo>
                    <a:pt x="395" y="65"/>
                  </a:lnTo>
                  <a:lnTo>
                    <a:pt x="393" y="62"/>
                  </a:lnTo>
                  <a:lnTo>
                    <a:pt x="392" y="60"/>
                  </a:lnTo>
                  <a:lnTo>
                    <a:pt x="386" y="58"/>
                  </a:lnTo>
                  <a:lnTo>
                    <a:pt x="381" y="57"/>
                  </a:lnTo>
                  <a:lnTo>
                    <a:pt x="376" y="53"/>
                  </a:lnTo>
                  <a:lnTo>
                    <a:pt x="371" y="51"/>
                  </a:lnTo>
                  <a:lnTo>
                    <a:pt x="366" y="50"/>
                  </a:lnTo>
                  <a:lnTo>
                    <a:pt x="364" y="48"/>
                  </a:lnTo>
                  <a:lnTo>
                    <a:pt x="357" y="46"/>
                  </a:lnTo>
                  <a:lnTo>
                    <a:pt x="355" y="46"/>
                  </a:lnTo>
                  <a:lnTo>
                    <a:pt x="352" y="43"/>
                  </a:lnTo>
                  <a:lnTo>
                    <a:pt x="349" y="39"/>
                  </a:lnTo>
                  <a:lnTo>
                    <a:pt x="347" y="36"/>
                  </a:lnTo>
                  <a:lnTo>
                    <a:pt x="345" y="34"/>
                  </a:lnTo>
                  <a:lnTo>
                    <a:pt x="343" y="31"/>
                  </a:lnTo>
                  <a:lnTo>
                    <a:pt x="342" y="27"/>
                  </a:lnTo>
                  <a:lnTo>
                    <a:pt x="338" y="21"/>
                  </a:lnTo>
                  <a:lnTo>
                    <a:pt x="335" y="17"/>
                  </a:lnTo>
                  <a:lnTo>
                    <a:pt x="330" y="12"/>
                  </a:lnTo>
                  <a:lnTo>
                    <a:pt x="326" y="10"/>
                  </a:lnTo>
                  <a:lnTo>
                    <a:pt x="319" y="7"/>
                  </a:lnTo>
                  <a:lnTo>
                    <a:pt x="316" y="3"/>
                  </a:lnTo>
                  <a:lnTo>
                    <a:pt x="309" y="2"/>
                  </a:lnTo>
                  <a:lnTo>
                    <a:pt x="304" y="2"/>
                  </a:lnTo>
                  <a:lnTo>
                    <a:pt x="299" y="0"/>
                  </a:lnTo>
                  <a:lnTo>
                    <a:pt x="294" y="0"/>
                  </a:lnTo>
                  <a:lnTo>
                    <a:pt x="288" y="0"/>
                  </a:lnTo>
                  <a:lnTo>
                    <a:pt x="285" y="2"/>
                  </a:lnTo>
                  <a:lnTo>
                    <a:pt x="282" y="3"/>
                  </a:lnTo>
                  <a:lnTo>
                    <a:pt x="276" y="7"/>
                  </a:lnTo>
                  <a:lnTo>
                    <a:pt x="273" y="8"/>
                  </a:lnTo>
                  <a:lnTo>
                    <a:pt x="273" y="14"/>
                  </a:lnTo>
                  <a:lnTo>
                    <a:pt x="268" y="19"/>
                  </a:lnTo>
                  <a:lnTo>
                    <a:pt x="263" y="24"/>
                  </a:lnTo>
                  <a:lnTo>
                    <a:pt x="256" y="26"/>
                  </a:lnTo>
                  <a:lnTo>
                    <a:pt x="251" y="27"/>
                  </a:lnTo>
                  <a:lnTo>
                    <a:pt x="245" y="26"/>
                  </a:lnTo>
                  <a:lnTo>
                    <a:pt x="242" y="26"/>
                  </a:lnTo>
                  <a:lnTo>
                    <a:pt x="237" y="24"/>
                  </a:lnTo>
                  <a:lnTo>
                    <a:pt x="233" y="24"/>
                  </a:lnTo>
                  <a:lnTo>
                    <a:pt x="228" y="22"/>
                  </a:lnTo>
                  <a:lnTo>
                    <a:pt x="223" y="21"/>
                  </a:lnTo>
                  <a:lnTo>
                    <a:pt x="218" y="19"/>
                  </a:lnTo>
                  <a:lnTo>
                    <a:pt x="213" y="19"/>
                  </a:lnTo>
                  <a:lnTo>
                    <a:pt x="208" y="15"/>
                  </a:lnTo>
                  <a:lnTo>
                    <a:pt x="203" y="15"/>
                  </a:lnTo>
                  <a:lnTo>
                    <a:pt x="197" y="15"/>
                  </a:lnTo>
                  <a:lnTo>
                    <a:pt x="192" y="15"/>
                  </a:lnTo>
                  <a:lnTo>
                    <a:pt x="187" y="15"/>
                  </a:lnTo>
                  <a:lnTo>
                    <a:pt x="182" y="17"/>
                  </a:lnTo>
                  <a:lnTo>
                    <a:pt x="178" y="19"/>
                  </a:lnTo>
                  <a:lnTo>
                    <a:pt x="175" y="21"/>
                  </a:lnTo>
                  <a:lnTo>
                    <a:pt x="170" y="22"/>
                  </a:lnTo>
                  <a:lnTo>
                    <a:pt x="166" y="24"/>
                  </a:lnTo>
                  <a:lnTo>
                    <a:pt x="163" y="27"/>
                  </a:lnTo>
                  <a:lnTo>
                    <a:pt x="161" y="29"/>
                  </a:lnTo>
                  <a:lnTo>
                    <a:pt x="156" y="36"/>
                  </a:lnTo>
                  <a:lnTo>
                    <a:pt x="156" y="43"/>
                  </a:lnTo>
                  <a:lnTo>
                    <a:pt x="154" y="48"/>
                  </a:lnTo>
                  <a:lnTo>
                    <a:pt x="153" y="51"/>
                  </a:lnTo>
                  <a:lnTo>
                    <a:pt x="151" y="53"/>
                  </a:lnTo>
                  <a:lnTo>
                    <a:pt x="148" y="55"/>
                  </a:lnTo>
                  <a:lnTo>
                    <a:pt x="141" y="55"/>
                  </a:lnTo>
                  <a:lnTo>
                    <a:pt x="135" y="57"/>
                  </a:lnTo>
                  <a:lnTo>
                    <a:pt x="132" y="57"/>
                  </a:lnTo>
                  <a:lnTo>
                    <a:pt x="127" y="60"/>
                  </a:lnTo>
                  <a:lnTo>
                    <a:pt x="123" y="62"/>
                  </a:lnTo>
                  <a:lnTo>
                    <a:pt x="118" y="65"/>
                  </a:lnTo>
                  <a:lnTo>
                    <a:pt x="113" y="69"/>
                  </a:lnTo>
                  <a:lnTo>
                    <a:pt x="110" y="72"/>
                  </a:lnTo>
                  <a:lnTo>
                    <a:pt x="106" y="74"/>
                  </a:lnTo>
                  <a:lnTo>
                    <a:pt x="105" y="77"/>
                  </a:lnTo>
                  <a:lnTo>
                    <a:pt x="101" y="82"/>
                  </a:lnTo>
                  <a:lnTo>
                    <a:pt x="99" y="88"/>
                  </a:lnTo>
                  <a:lnTo>
                    <a:pt x="98" y="91"/>
                  </a:lnTo>
                  <a:lnTo>
                    <a:pt x="98" y="98"/>
                  </a:lnTo>
                  <a:lnTo>
                    <a:pt x="98" y="100"/>
                  </a:lnTo>
                  <a:lnTo>
                    <a:pt x="98" y="105"/>
                  </a:lnTo>
                  <a:lnTo>
                    <a:pt x="96" y="108"/>
                  </a:lnTo>
                  <a:lnTo>
                    <a:pt x="94" y="113"/>
                  </a:lnTo>
                  <a:lnTo>
                    <a:pt x="93" y="117"/>
                  </a:lnTo>
                  <a:lnTo>
                    <a:pt x="91" y="120"/>
                  </a:lnTo>
                  <a:lnTo>
                    <a:pt x="87" y="124"/>
                  </a:lnTo>
                  <a:lnTo>
                    <a:pt x="84" y="125"/>
                  </a:lnTo>
                  <a:lnTo>
                    <a:pt x="80" y="127"/>
                  </a:lnTo>
                  <a:lnTo>
                    <a:pt x="77" y="131"/>
                  </a:lnTo>
                  <a:lnTo>
                    <a:pt x="72" y="131"/>
                  </a:lnTo>
                  <a:lnTo>
                    <a:pt x="68" y="134"/>
                  </a:lnTo>
                  <a:lnTo>
                    <a:pt x="62" y="136"/>
                  </a:lnTo>
                  <a:lnTo>
                    <a:pt x="56" y="141"/>
                  </a:lnTo>
                  <a:lnTo>
                    <a:pt x="53" y="143"/>
                  </a:lnTo>
                  <a:lnTo>
                    <a:pt x="53" y="146"/>
                  </a:lnTo>
                  <a:lnTo>
                    <a:pt x="51" y="151"/>
                  </a:lnTo>
                  <a:lnTo>
                    <a:pt x="51" y="156"/>
                  </a:lnTo>
                  <a:lnTo>
                    <a:pt x="51" y="160"/>
                  </a:lnTo>
                  <a:lnTo>
                    <a:pt x="53" y="163"/>
                  </a:lnTo>
                  <a:lnTo>
                    <a:pt x="53" y="167"/>
                  </a:lnTo>
                  <a:lnTo>
                    <a:pt x="53" y="170"/>
                  </a:lnTo>
                  <a:lnTo>
                    <a:pt x="53" y="173"/>
                  </a:lnTo>
                  <a:lnTo>
                    <a:pt x="55" y="177"/>
                  </a:lnTo>
                  <a:lnTo>
                    <a:pt x="53" y="180"/>
                  </a:lnTo>
                  <a:lnTo>
                    <a:pt x="50" y="184"/>
                  </a:lnTo>
                  <a:lnTo>
                    <a:pt x="48" y="187"/>
                  </a:lnTo>
                  <a:lnTo>
                    <a:pt x="46" y="189"/>
                  </a:lnTo>
                  <a:lnTo>
                    <a:pt x="43" y="192"/>
                  </a:lnTo>
                  <a:lnTo>
                    <a:pt x="39" y="196"/>
                  </a:lnTo>
                  <a:lnTo>
                    <a:pt x="34" y="199"/>
                  </a:lnTo>
                  <a:lnTo>
                    <a:pt x="31" y="203"/>
                  </a:lnTo>
                  <a:lnTo>
                    <a:pt x="27" y="206"/>
                  </a:lnTo>
                  <a:lnTo>
                    <a:pt x="24" y="210"/>
                  </a:lnTo>
                  <a:lnTo>
                    <a:pt x="19" y="216"/>
                  </a:lnTo>
                  <a:lnTo>
                    <a:pt x="15" y="222"/>
                  </a:lnTo>
                  <a:lnTo>
                    <a:pt x="12" y="227"/>
                  </a:lnTo>
                  <a:lnTo>
                    <a:pt x="12" y="232"/>
                  </a:lnTo>
                  <a:lnTo>
                    <a:pt x="12" y="237"/>
                  </a:lnTo>
                  <a:lnTo>
                    <a:pt x="13" y="241"/>
                  </a:lnTo>
                  <a:lnTo>
                    <a:pt x="15" y="244"/>
                  </a:lnTo>
                  <a:lnTo>
                    <a:pt x="15" y="246"/>
                  </a:lnTo>
                  <a:lnTo>
                    <a:pt x="15" y="249"/>
                  </a:lnTo>
                  <a:lnTo>
                    <a:pt x="17" y="254"/>
                  </a:lnTo>
                  <a:lnTo>
                    <a:pt x="17" y="258"/>
                  </a:lnTo>
                  <a:lnTo>
                    <a:pt x="17" y="261"/>
                  </a:lnTo>
                  <a:lnTo>
                    <a:pt x="15" y="266"/>
                  </a:lnTo>
                  <a:lnTo>
                    <a:pt x="15" y="271"/>
                  </a:lnTo>
                  <a:lnTo>
                    <a:pt x="15" y="275"/>
                  </a:lnTo>
                  <a:lnTo>
                    <a:pt x="13" y="280"/>
                  </a:lnTo>
                  <a:lnTo>
                    <a:pt x="12" y="285"/>
                  </a:lnTo>
                  <a:lnTo>
                    <a:pt x="12" y="290"/>
                  </a:lnTo>
                  <a:lnTo>
                    <a:pt x="10" y="296"/>
                  </a:lnTo>
                  <a:lnTo>
                    <a:pt x="8" y="301"/>
                  </a:lnTo>
                  <a:lnTo>
                    <a:pt x="7" y="306"/>
                  </a:lnTo>
                  <a:lnTo>
                    <a:pt x="5" y="309"/>
                  </a:lnTo>
                  <a:lnTo>
                    <a:pt x="3" y="313"/>
                  </a:lnTo>
                  <a:lnTo>
                    <a:pt x="3" y="316"/>
                  </a:lnTo>
                  <a:lnTo>
                    <a:pt x="1" y="320"/>
                  </a:lnTo>
                  <a:lnTo>
                    <a:pt x="1" y="321"/>
                  </a:lnTo>
                  <a:lnTo>
                    <a:pt x="0" y="325"/>
                  </a:lnTo>
                  <a:lnTo>
                    <a:pt x="3" y="328"/>
                  </a:lnTo>
                  <a:lnTo>
                    <a:pt x="3" y="332"/>
                  </a:lnTo>
                  <a:lnTo>
                    <a:pt x="8" y="333"/>
                  </a:lnTo>
                  <a:lnTo>
                    <a:pt x="13" y="338"/>
                  </a:lnTo>
                  <a:lnTo>
                    <a:pt x="20" y="344"/>
                  </a:lnTo>
                  <a:lnTo>
                    <a:pt x="27" y="349"/>
                  </a:lnTo>
                  <a:lnTo>
                    <a:pt x="31" y="352"/>
                  </a:lnTo>
                  <a:lnTo>
                    <a:pt x="34" y="356"/>
                  </a:lnTo>
                  <a:lnTo>
                    <a:pt x="36" y="361"/>
                  </a:lnTo>
                  <a:lnTo>
                    <a:pt x="38" y="364"/>
                  </a:lnTo>
                  <a:lnTo>
                    <a:pt x="39" y="371"/>
                  </a:lnTo>
                  <a:lnTo>
                    <a:pt x="39" y="375"/>
                  </a:lnTo>
                  <a:lnTo>
                    <a:pt x="41" y="380"/>
                  </a:lnTo>
                  <a:lnTo>
                    <a:pt x="41" y="385"/>
                  </a:lnTo>
                  <a:lnTo>
                    <a:pt x="43" y="390"/>
                  </a:lnTo>
                  <a:lnTo>
                    <a:pt x="44" y="397"/>
                  </a:lnTo>
                  <a:lnTo>
                    <a:pt x="46" y="402"/>
                  </a:lnTo>
                  <a:lnTo>
                    <a:pt x="48" y="406"/>
                  </a:lnTo>
                  <a:lnTo>
                    <a:pt x="51" y="411"/>
                  </a:lnTo>
                  <a:lnTo>
                    <a:pt x="53" y="414"/>
                  </a:lnTo>
                  <a:lnTo>
                    <a:pt x="56" y="418"/>
                  </a:lnTo>
                  <a:lnTo>
                    <a:pt x="60" y="419"/>
                  </a:lnTo>
                  <a:lnTo>
                    <a:pt x="63" y="423"/>
                  </a:lnTo>
                  <a:lnTo>
                    <a:pt x="68" y="424"/>
                  </a:lnTo>
                  <a:lnTo>
                    <a:pt x="75" y="424"/>
                  </a:lnTo>
                  <a:lnTo>
                    <a:pt x="79" y="421"/>
                  </a:lnTo>
                  <a:lnTo>
                    <a:pt x="80" y="419"/>
                  </a:lnTo>
                  <a:lnTo>
                    <a:pt x="84" y="416"/>
                  </a:lnTo>
                  <a:lnTo>
                    <a:pt x="87" y="412"/>
                  </a:lnTo>
                  <a:lnTo>
                    <a:pt x="87" y="409"/>
                  </a:lnTo>
                  <a:lnTo>
                    <a:pt x="89" y="406"/>
                  </a:lnTo>
                  <a:lnTo>
                    <a:pt x="91" y="402"/>
                  </a:lnTo>
                  <a:lnTo>
                    <a:pt x="93" y="399"/>
                  </a:lnTo>
                  <a:lnTo>
                    <a:pt x="94" y="392"/>
                  </a:lnTo>
                  <a:lnTo>
                    <a:pt x="96" y="388"/>
                  </a:lnTo>
                  <a:lnTo>
                    <a:pt x="98" y="385"/>
                  </a:lnTo>
                  <a:lnTo>
                    <a:pt x="98" y="381"/>
                  </a:lnTo>
                  <a:lnTo>
                    <a:pt x="98" y="381"/>
                  </a:lnTo>
                  <a:lnTo>
                    <a:pt x="99" y="381"/>
                  </a:lnTo>
                  <a:lnTo>
                    <a:pt x="204" y="232"/>
                  </a:lnTo>
                  <a:lnTo>
                    <a:pt x="333" y="156"/>
                  </a:lnTo>
                  <a:lnTo>
                    <a:pt x="388" y="127"/>
                  </a:lnTo>
                  <a:lnTo>
                    <a:pt x="388" y="127"/>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25" name="Freeform 59"/>
            <p:cNvSpPr>
              <a:spLocks/>
            </p:cNvSpPr>
            <p:nvPr/>
          </p:nvSpPr>
          <p:spPr bwMode="auto">
            <a:xfrm>
              <a:off x="60187" y="3573730"/>
              <a:ext cx="1314860" cy="1649146"/>
            </a:xfrm>
            <a:custGeom>
              <a:avLst/>
              <a:gdLst>
                <a:gd name="T0" fmla="*/ 314 w 354"/>
                <a:gd name="T1" fmla="*/ 28 h 444"/>
                <a:gd name="T2" fmla="*/ 331 w 354"/>
                <a:gd name="T3" fmla="*/ 98 h 444"/>
                <a:gd name="T4" fmla="*/ 349 w 354"/>
                <a:gd name="T5" fmla="*/ 183 h 444"/>
                <a:gd name="T6" fmla="*/ 352 w 354"/>
                <a:gd name="T7" fmla="*/ 243 h 444"/>
                <a:gd name="T8" fmla="*/ 335 w 354"/>
                <a:gd name="T9" fmla="*/ 262 h 444"/>
                <a:gd name="T10" fmla="*/ 314 w 354"/>
                <a:gd name="T11" fmla="*/ 270 h 444"/>
                <a:gd name="T12" fmla="*/ 295 w 354"/>
                <a:gd name="T13" fmla="*/ 277 h 444"/>
                <a:gd name="T14" fmla="*/ 290 w 354"/>
                <a:gd name="T15" fmla="*/ 294 h 444"/>
                <a:gd name="T16" fmla="*/ 297 w 354"/>
                <a:gd name="T17" fmla="*/ 308 h 444"/>
                <a:gd name="T18" fmla="*/ 301 w 354"/>
                <a:gd name="T19" fmla="*/ 329 h 444"/>
                <a:gd name="T20" fmla="*/ 283 w 354"/>
                <a:gd name="T21" fmla="*/ 341 h 444"/>
                <a:gd name="T22" fmla="*/ 276 w 354"/>
                <a:gd name="T23" fmla="*/ 353 h 444"/>
                <a:gd name="T24" fmla="*/ 282 w 354"/>
                <a:gd name="T25" fmla="*/ 375 h 444"/>
                <a:gd name="T26" fmla="*/ 271 w 354"/>
                <a:gd name="T27" fmla="*/ 387 h 444"/>
                <a:gd name="T28" fmla="*/ 252 w 354"/>
                <a:gd name="T29" fmla="*/ 392 h 444"/>
                <a:gd name="T30" fmla="*/ 247 w 354"/>
                <a:gd name="T31" fmla="*/ 408 h 444"/>
                <a:gd name="T32" fmla="*/ 233 w 354"/>
                <a:gd name="T33" fmla="*/ 432 h 444"/>
                <a:gd name="T34" fmla="*/ 206 w 354"/>
                <a:gd name="T35" fmla="*/ 442 h 444"/>
                <a:gd name="T36" fmla="*/ 166 w 354"/>
                <a:gd name="T37" fmla="*/ 441 h 444"/>
                <a:gd name="T38" fmla="*/ 115 w 354"/>
                <a:gd name="T39" fmla="*/ 415 h 444"/>
                <a:gd name="T40" fmla="*/ 69 w 354"/>
                <a:gd name="T41" fmla="*/ 368 h 444"/>
                <a:gd name="T42" fmla="*/ 38 w 354"/>
                <a:gd name="T43" fmla="*/ 318 h 444"/>
                <a:gd name="T44" fmla="*/ 22 w 354"/>
                <a:gd name="T45" fmla="*/ 277 h 444"/>
                <a:gd name="T46" fmla="*/ 19 w 354"/>
                <a:gd name="T47" fmla="*/ 257 h 444"/>
                <a:gd name="T48" fmla="*/ 10 w 354"/>
                <a:gd name="T49" fmla="*/ 236 h 444"/>
                <a:gd name="T50" fmla="*/ 1 w 354"/>
                <a:gd name="T51" fmla="*/ 215 h 444"/>
                <a:gd name="T52" fmla="*/ 1 w 354"/>
                <a:gd name="T53" fmla="*/ 196 h 444"/>
                <a:gd name="T54" fmla="*/ 10 w 354"/>
                <a:gd name="T55" fmla="*/ 181 h 444"/>
                <a:gd name="T56" fmla="*/ 32 w 354"/>
                <a:gd name="T57" fmla="*/ 183 h 444"/>
                <a:gd name="T58" fmla="*/ 53 w 354"/>
                <a:gd name="T59" fmla="*/ 188 h 444"/>
                <a:gd name="T60" fmla="*/ 53 w 354"/>
                <a:gd name="T61" fmla="*/ 171 h 444"/>
                <a:gd name="T62" fmla="*/ 53 w 354"/>
                <a:gd name="T63" fmla="*/ 152 h 444"/>
                <a:gd name="T64" fmla="*/ 69 w 354"/>
                <a:gd name="T65" fmla="*/ 141 h 444"/>
                <a:gd name="T66" fmla="*/ 89 w 354"/>
                <a:gd name="T67" fmla="*/ 136 h 444"/>
                <a:gd name="T68" fmla="*/ 96 w 354"/>
                <a:gd name="T69" fmla="*/ 117 h 444"/>
                <a:gd name="T70" fmla="*/ 103 w 354"/>
                <a:gd name="T71" fmla="*/ 104 h 444"/>
                <a:gd name="T72" fmla="*/ 129 w 354"/>
                <a:gd name="T73" fmla="*/ 92 h 444"/>
                <a:gd name="T74" fmla="*/ 142 w 354"/>
                <a:gd name="T75" fmla="*/ 73 h 444"/>
                <a:gd name="T76" fmla="*/ 154 w 354"/>
                <a:gd name="T77" fmla="*/ 55 h 444"/>
                <a:gd name="T78" fmla="*/ 172 w 354"/>
                <a:gd name="T79" fmla="*/ 50 h 444"/>
                <a:gd name="T80" fmla="*/ 187 w 354"/>
                <a:gd name="T81" fmla="*/ 40 h 444"/>
                <a:gd name="T82" fmla="*/ 204 w 354"/>
                <a:gd name="T83" fmla="*/ 26 h 444"/>
                <a:gd name="T84" fmla="*/ 220 w 354"/>
                <a:gd name="T85" fmla="*/ 26 h 444"/>
                <a:gd name="T86" fmla="*/ 228 w 354"/>
                <a:gd name="T87" fmla="*/ 18 h 444"/>
                <a:gd name="T88" fmla="*/ 237 w 354"/>
                <a:gd name="T89" fmla="*/ 0 h 444"/>
                <a:gd name="T90" fmla="*/ 261 w 354"/>
                <a:gd name="T91" fmla="*/ 11 h 444"/>
                <a:gd name="T92" fmla="*/ 278 w 354"/>
                <a:gd name="T93" fmla="*/ 18 h 444"/>
                <a:gd name="T94" fmla="*/ 295 w 354"/>
                <a:gd name="T95" fmla="*/ 4 h 444"/>
                <a:gd name="T96" fmla="*/ 307 w 354"/>
                <a:gd name="T97" fmla="*/ 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44">
                  <a:moveTo>
                    <a:pt x="309" y="9"/>
                  </a:moveTo>
                  <a:lnTo>
                    <a:pt x="309" y="13"/>
                  </a:lnTo>
                  <a:lnTo>
                    <a:pt x="313" y="19"/>
                  </a:lnTo>
                  <a:lnTo>
                    <a:pt x="314" y="28"/>
                  </a:lnTo>
                  <a:lnTo>
                    <a:pt x="318" y="43"/>
                  </a:lnTo>
                  <a:lnTo>
                    <a:pt x="323" y="59"/>
                  </a:lnTo>
                  <a:lnTo>
                    <a:pt x="328" y="78"/>
                  </a:lnTo>
                  <a:lnTo>
                    <a:pt x="331" y="98"/>
                  </a:lnTo>
                  <a:lnTo>
                    <a:pt x="337" y="119"/>
                  </a:lnTo>
                  <a:lnTo>
                    <a:pt x="342" y="141"/>
                  </a:lnTo>
                  <a:lnTo>
                    <a:pt x="345" y="162"/>
                  </a:lnTo>
                  <a:lnTo>
                    <a:pt x="349" y="183"/>
                  </a:lnTo>
                  <a:lnTo>
                    <a:pt x="352" y="202"/>
                  </a:lnTo>
                  <a:lnTo>
                    <a:pt x="354" y="217"/>
                  </a:lnTo>
                  <a:lnTo>
                    <a:pt x="354" y="233"/>
                  </a:lnTo>
                  <a:lnTo>
                    <a:pt x="352" y="243"/>
                  </a:lnTo>
                  <a:lnTo>
                    <a:pt x="350" y="251"/>
                  </a:lnTo>
                  <a:lnTo>
                    <a:pt x="345" y="255"/>
                  </a:lnTo>
                  <a:lnTo>
                    <a:pt x="342" y="260"/>
                  </a:lnTo>
                  <a:lnTo>
                    <a:pt x="335" y="262"/>
                  </a:lnTo>
                  <a:lnTo>
                    <a:pt x="331" y="265"/>
                  </a:lnTo>
                  <a:lnTo>
                    <a:pt x="325" y="267"/>
                  </a:lnTo>
                  <a:lnTo>
                    <a:pt x="319" y="269"/>
                  </a:lnTo>
                  <a:lnTo>
                    <a:pt x="314" y="270"/>
                  </a:lnTo>
                  <a:lnTo>
                    <a:pt x="309" y="272"/>
                  </a:lnTo>
                  <a:lnTo>
                    <a:pt x="304" y="274"/>
                  </a:lnTo>
                  <a:lnTo>
                    <a:pt x="301" y="276"/>
                  </a:lnTo>
                  <a:lnTo>
                    <a:pt x="295" y="277"/>
                  </a:lnTo>
                  <a:lnTo>
                    <a:pt x="294" y="281"/>
                  </a:lnTo>
                  <a:lnTo>
                    <a:pt x="292" y="284"/>
                  </a:lnTo>
                  <a:lnTo>
                    <a:pt x="290" y="288"/>
                  </a:lnTo>
                  <a:lnTo>
                    <a:pt x="290" y="294"/>
                  </a:lnTo>
                  <a:lnTo>
                    <a:pt x="294" y="301"/>
                  </a:lnTo>
                  <a:lnTo>
                    <a:pt x="294" y="301"/>
                  </a:lnTo>
                  <a:lnTo>
                    <a:pt x="295" y="305"/>
                  </a:lnTo>
                  <a:lnTo>
                    <a:pt x="297" y="308"/>
                  </a:lnTo>
                  <a:lnTo>
                    <a:pt x="301" y="313"/>
                  </a:lnTo>
                  <a:lnTo>
                    <a:pt x="301" y="318"/>
                  </a:lnTo>
                  <a:lnTo>
                    <a:pt x="302" y="325"/>
                  </a:lnTo>
                  <a:lnTo>
                    <a:pt x="301" y="329"/>
                  </a:lnTo>
                  <a:lnTo>
                    <a:pt x="299" y="334"/>
                  </a:lnTo>
                  <a:lnTo>
                    <a:pt x="294" y="337"/>
                  </a:lnTo>
                  <a:lnTo>
                    <a:pt x="288" y="339"/>
                  </a:lnTo>
                  <a:lnTo>
                    <a:pt x="283" y="341"/>
                  </a:lnTo>
                  <a:lnTo>
                    <a:pt x="280" y="343"/>
                  </a:lnTo>
                  <a:lnTo>
                    <a:pt x="278" y="344"/>
                  </a:lnTo>
                  <a:lnTo>
                    <a:pt x="276" y="348"/>
                  </a:lnTo>
                  <a:lnTo>
                    <a:pt x="276" y="353"/>
                  </a:lnTo>
                  <a:lnTo>
                    <a:pt x="278" y="360"/>
                  </a:lnTo>
                  <a:lnTo>
                    <a:pt x="282" y="367"/>
                  </a:lnTo>
                  <a:lnTo>
                    <a:pt x="282" y="372"/>
                  </a:lnTo>
                  <a:lnTo>
                    <a:pt x="282" y="375"/>
                  </a:lnTo>
                  <a:lnTo>
                    <a:pt x="282" y="380"/>
                  </a:lnTo>
                  <a:lnTo>
                    <a:pt x="278" y="382"/>
                  </a:lnTo>
                  <a:lnTo>
                    <a:pt x="275" y="386"/>
                  </a:lnTo>
                  <a:lnTo>
                    <a:pt x="271" y="387"/>
                  </a:lnTo>
                  <a:lnTo>
                    <a:pt x="266" y="387"/>
                  </a:lnTo>
                  <a:lnTo>
                    <a:pt x="261" y="387"/>
                  </a:lnTo>
                  <a:lnTo>
                    <a:pt x="256" y="391"/>
                  </a:lnTo>
                  <a:lnTo>
                    <a:pt x="252" y="392"/>
                  </a:lnTo>
                  <a:lnTo>
                    <a:pt x="251" y="396"/>
                  </a:lnTo>
                  <a:lnTo>
                    <a:pt x="249" y="399"/>
                  </a:lnTo>
                  <a:lnTo>
                    <a:pt x="247" y="404"/>
                  </a:lnTo>
                  <a:lnTo>
                    <a:pt x="247" y="408"/>
                  </a:lnTo>
                  <a:lnTo>
                    <a:pt x="247" y="415"/>
                  </a:lnTo>
                  <a:lnTo>
                    <a:pt x="244" y="420"/>
                  </a:lnTo>
                  <a:lnTo>
                    <a:pt x="239" y="428"/>
                  </a:lnTo>
                  <a:lnTo>
                    <a:pt x="233" y="432"/>
                  </a:lnTo>
                  <a:lnTo>
                    <a:pt x="228" y="435"/>
                  </a:lnTo>
                  <a:lnTo>
                    <a:pt x="221" y="437"/>
                  </a:lnTo>
                  <a:lnTo>
                    <a:pt x="215" y="441"/>
                  </a:lnTo>
                  <a:lnTo>
                    <a:pt x="206" y="442"/>
                  </a:lnTo>
                  <a:lnTo>
                    <a:pt x="197" y="444"/>
                  </a:lnTo>
                  <a:lnTo>
                    <a:pt x="189" y="442"/>
                  </a:lnTo>
                  <a:lnTo>
                    <a:pt x="179" y="442"/>
                  </a:lnTo>
                  <a:lnTo>
                    <a:pt x="166" y="441"/>
                  </a:lnTo>
                  <a:lnTo>
                    <a:pt x="154" y="435"/>
                  </a:lnTo>
                  <a:lnTo>
                    <a:pt x="142" y="430"/>
                  </a:lnTo>
                  <a:lnTo>
                    <a:pt x="129" y="425"/>
                  </a:lnTo>
                  <a:lnTo>
                    <a:pt x="115" y="415"/>
                  </a:lnTo>
                  <a:lnTo>
                    <a:pt x="101" y="406"/>
                  </a:lnTo>
                  <a:lnTo>
                    <a:pt x="89" y="394"/>
                  </a:lnTo>
                  <a:lnTo>
                    <a:pt x="79" y="382"/>
                  </a:lnTo>
                  <a:lnTo>
                    <a:pt x="69" y="368"/>
                  </a:lnTo>
                  <a:lnTo>
                    <a:pt x="60" y="356"/>
                  </a:lnTo>
                  <a:lnTo>
                    <a:pt x="51" y="344"/>
                  </a:lnTo>
                  <a:lnTo>
                    <a:pt x="44" y="331"/>
                  </a:lnTo>
                  <a:lnTo>
                    <a:pt x="38" y="318"/>
                  </a:lnTo>
                  <a:lnTo>
                    <a:pt x="32" y="306"/>
                  </a:lnTo>
                  <a:lnTo>
                    <a:pt x="27" y="294"/>
                  </a:lnTo>
                  <a:lnTo>
                    <a:pt x="26" y="286"/>
                  </a:lnTo>
                  <a:lnTo>
                    <a:pt x="22" y="277"/>
                  </a:lnTo>
                  <a:lnTo>
                    <a:pt x="20" y="270"/>
                  </a:lnTo>
                  <a:lnTo>
                    <a:pt x="19" y="265"/>
                  </a:lnTo>
                  <a:lnTo>
                    <a:pt x="20" y="263"/>
                  </a:lnTo>
                  <a:lnTo>
                    <a:pt x="19" y="257"/>
                  </a:lnTo>
                  <a:lnTo>
                    <a:pt x="17" y="250"/>
                  </a:lnTo>
                  <a:lnTo>
                    <a:pt x="14" y="245"/>
                  </a:lnTo>
                  <a:lnTo>
                    <a:pt x="12" y="241"/>
                  </a:lnTo>
                  <a:lnTo>
                    <a:pt x="10" y="236"/>
                  </a:lnTo>
                  <a:lnTo>
                    <a:pt x="8" y="231"/>
                  </a:lnTo>
                  <a:lnTo>
                    <a:pt x="5" y="226"/>
                  </a:lnTo>
                  <a:lnTo>
                    <a:pt x="3" y="220"/>
                  </a:lnTo>
                  <a:lnTo>
                    <a:pt x="1" y="215"/>
                  </a:lnTo>
                  <a:lnTo>
                    <a:pt x="1" y="210"/>
                  </a:lnTo>
                  <a:lnTo>
                    <a:pt x="0" y="205"/>
                  </a:lnTo>
                  <a:lnTo>
                    <a:pt x="0" y="200"/>
                  </a:lnTo>
                  <a:lnTo>
                    <a:pt x="1" y="196"/>
                  </a:lnTo>
                  <a:lnTo>
                    <a:pt x="3" y="191"/>
                  </a:lnTo>
                  <a:lnTo>
                    <a:pt x="5" y="188"/>
                  </a:lnTo>
                  <a:lnTo>
                    <a:pt x="8" y="184"/>
                  </a:lnTo>
                  <a:lnTo>
                    <a:pt x="10" y="181"/>
                  </a:lnTo>
                  <a:lnTo>
                    <a:pt x="14" y="181"/>
                  </a:lnTo>
                  <a:lnTo>
                    <a:pt x="20" y="179"/>
                  </a:lnTo>
                  <a:lnTo>
                    <a:pt x="27" y="181"/>
                  </a:lnTo>
                  <a:lnTo>
                    <a:pt x="32" y="183"/>
                  </a:lnTo>
                  <a:lnTo>
                    <a:pt x="39" y="186"/>
                  </a:lnTo>
                  <a:lnTo>
                    <a:pt x="44" y="188"/>
                  </a:lnTo>
                  <a:lnTo>
                    <a:pt x="50" y="191"/>
                  </a:lnTo>
                  <a:lnTo>
                    <a:pt x="53" y="188"/>
                  </a:lnTo>
                  <a:lnTo>
                    <a:pt x="53" y="183"/>
                  </a:lnTo>
                  <a:lnTo>
                    <a:pt x="53" y="179"/>
                  </a:lnTo>
                  <a:lnTo>
                    <a:pt x="53" y="176"/>
                  </a:lnTo>
                  <a:lnTo>
                    <a:pt x="53" y="171"/>
                  </a:lnTo>
                  <a:lnTo>
                    <a:pt x="53" y="165"/>
                  </a:lnTo>
                  <a:lnTo>
                    <a:pt x="53" y="160"/>
                  </a:lnTo>
                  <a:lnTo>
                    <a:pt x="53" y="157"/>
                  </a:lnTo>
                  <a:lnTo>
                    <a:pt x="53" y="152"/>
                  </a:lnTo>
                  <a:lnTo>
                    <a:pt x="53" y="150"/>
                  </a:lnTo>
                  <a:lnTo>
                    <a:pt x="56" y="143"/>
                  </a:lnTo>
                  <a:lnTo>
                    <a:pt x="62" y="141"/>
                  </a:lnTo>
                  <a:lnTo>
                    <a:pt x="69" y="141"/>
                  </a:lnTo>
                  <a:lnTo>
                    <a:pt x="74" y="141"/>
                  </a:lnTo>
                  <a:lnTo>
                    <a:pt x="81" y="140"/>
                  </a:lnTo>
                  <a:lnTo>
                    <a:pt x="86" y="140"/>
                  </a:lnTo>
                  <a:lnTo>
                    <a:pt x="89" y="136"/>
                  </a:lnTo>
                  <a:lnTo>
                    <a:pt x="94" y="135"/>
                  </a:lnTo>
                  <a:lnTo>
                    <a:pt x="96" y="128"/>
                  </a:lnTo>
                  <a:lnTo>
                    <a:pt x="96" y="123"/>
                  </a:lnTo>
                  <a:lnTo>
                    <a:pt x="96" y="117"/>
                  </a:lnTo>
                  <a:lnTo>
                    <a:pt x="98" y="114"/>
                  </a:lnTo>
                  <a:lnTo>
                    <a:pt x="98" y="110"/>
                  </a:lnTo>
                  <a:lnTo>
                    <a:pt x="99" y="109"/>
                  </a:lnTo>
                  <a:lnTo>
                    <a:pt x="103" y="104"/>
                  </a:lnTo>
                  <a:lnTo>
                    <a:pt x="110" y="100"/>
                  </a:lnTo>
                  <a:lnTo>
                    <a:pt x="115" y="97"/>
                  </a:lnTo>
                  <a:lnTo>
                    <a:pt x="122" y="95"/>
                  </a:lnTo>
                  <a:lnTo>
                    <a:pt x="129" y="92"/>
                  </a:lnTo>
                  <a:lnTo>
                    <a:pt x="134" y="90"/>
                  </a:lnTo>
                  <a:lnTo>
                    <a:pt x="137" y="85"/>
                  </a:lnTo>
                  <a:lnTo>
                    <a:pt x="141" y="80"/>
                  </a:lnTo>
                  <a:lnTo>
                    <a:pt x="142" y="73"/>
                  </a:lnTo>
                  <a:lnTo>
                    <a:pt x="146" y="68"/>
                  </a:lnTo>
                  <a:lnTo>
                    <a:pt x="148" y="61"/>
                  </a:lnTo>
                  <a:lnTo>
                    <a:pt x="153" y="57"/>
                  </a:lnTo>
                  <a:lnTo>
                    <a:pt x="154" y="55"/>
                  </a:lnTo>
                  <a:lnTo>
                    <a:pt x="158" y="54"/>
                  </a:lnTo>
                  <a:lnTo>
                    <a:pt x="161" y="52"/>
                  </a:lnTo>
                  <a:lnTo>
                    <a:pt x="166" y="52"/>
                  </a:lnTo>
                  <a:lnTo>
                    <a:pt x="172" y="50"/>
                  </a:lnTo>
                  <a:lnTo>
                    <a:pt x="175" y="49"/>
                  </a:lnTo>
                  <a:lnTo>
                    <a:pt x="179" y="47"/>
                  </a:lnTo>
                  <a:lnTo>
                    <a:pt x="182" y="45"/>
                  </a:lnTo>
                  <a:lnTo>
                    <a:pt x="187" y="40"/>
                  </a:lnTo>
                  <a:lnTo>
                    <a:pt x="192" y="37"/>
                  </a:lnTo>
                  <a:lnTo>
                    <a:pt x="197" y="31"/>
                  </a:lnTo>
                  <a:lnTo>
                    <a:pt x="203" y="28"/>
                  </a:lnTo>
                  <a:lnTo>
                    <a:pt x="204" y="26"/>
                  </a:lnTo>
                  <a:lnTo>
                    <a:pt x="208" y="26"/>
                  </a:lnTo>
                  <a:lnTo>
                    <a:pt x="211" y="26"/>
                  </a:lnTo>
                  <a:lnTo>
                    <a:pt x="216" y="26"/>
                  </a:lnTo>
                  <a:lnTo>
                    <a:pt x="220" y="26"/>
                  </a:lnTo>
                  <a:lnTo>
                    <a:pt x="221" y="26"/>
                  </a:lnTo>
                  <a:lnTo>
                    <a:pt x="225" y="25"/>
                  </a:lnTo>
                  <a:lnTo>
                    <a:pt x="227" y="23"/>
                  </a:lnTo>
                  <a:lnTo>
                    <a:pt x="228" y="18"/>
                  </a:lnTo>
                  <a:lnTo>
                    <a:pt x="230" y="13"/>
                  </a:lnTo>
                  <a:lnTo>
                    <a:pt x="232" y="6"/>
                  </a:lnTo>
                  <a:lnTo>
                    <a:pt x="233" y="2"/>
                  </a:lnTo>
                  <a:lnTo>
                    <a:pt x="237" y="0"/>
                  </a:lnTo>
                  <a:lnTo>
                    <a:pt x="244" y="0"/>
                  </a:lnTo>
                  <a:lnTo>
                    <a:pt x="251" y="4"/>
                  </a:lnTo>
                  <a:lnTo>
                    <a:pt x="256" y="7"/>
                  </a:lnTo>
                  <a:lnTo>
                    <a:pt x="261" y="11"/>
                  </a:lnTo>
                  <a:lnTo>
                    <a:pt x="266" y="16"/>
                  </a:lnTo>
                  <a:lnTo>
                    <a:pt x="271" y="18"/>
                  </a:lnTo>
                  <a:lnTo>
                    <a:pt x="275" y="19"/>
                  </a:lnTo>
                  <a:lnTo>
                    <a:pt x="278" y="18"/>
                  </a:lnTo>
                  <a:lnTo>
                    <a:pt x="283" y="14"/>
                  </a:lnTo>
                  <a:lnTo>
                    <a:pt x="287" y="9"/>
                  </a:lnTo>
                  <a:lnTo>
                    <a:pt x="290" y="6"/>
                  </a:lnTo>
                  <a:lnTo>
                    <a:pt x="295" y="4"/>
                  </a:lnTo>
                  <a:lnTo>
                    <a:pt x="301" y="6"/>
                  </a:lnTo>
                  <a:lnTo>
                    <a:pt x="304" y="6"/>
                  </a:lnTo>
                  <a:lnTo>
                    <a:pt x="307" y="7"/>
                  </a:lnTo>
                  <a:lnTo>
                    <a:pt x="307" y="9"/>
                  </a:lnTo>
                  <a:lnTo>
                    <a:pt x="309" y="9"/>
                  </a:lnTo>
                  <a:lnTo>
                    <a:pt x="309" y="9"/>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26" name="Freeform 60"/>
            <p:cNvSpPr>
              <a:spLocks/>
            </p:cNvSpPr>
            <p:nvPr/>
          </p:nvSpPr>
          <p:spPr bwMode="auto">
            <a:xfrm>
              <a:off x="533401" y="3978830"/>
              <a:ext cx="91175" cy="117771"/>
            </a:xfrm>
            <a:custGeom>
              <a:avLst/>
              <a:gdLst>
                <a:gd name="T0" fmla="*/ 16 w 24"/>
                <a:gd name="T1" fmla="*/ 0 h 31"/>
                <a:gd name="T2" fmla="*/ 21 w 24"/>
                <a:gd name="T3" fmla="*/ 1 h 31"/>
                <a:gd name="T4" fmla="*/ 22 w 24"/>
                <a:gd name="T5" fmla="*/ 3 h 31"/>
                <a:gd name="T6" fmla="*/ 24 w 24"/>
                <a:gd name="T7" fmla="*/ 7 h 31"/>
                <a:gd name="T8" fmla="*/ 24 w 24"/>
                <a:gd name="T9" fmla="*/ 10 h 31"/>
                <a:gd name="T10" fmla="*/ 22 w 24"/>
                <a:gd name="T11" fmla="*/ 15 h 31"/>
                <a:gd name="T12" fmla="*/ 17 w 24"/>
                <a:gd name="T13" fmla="*/ 22 h 31"/>
                <a:gd name="T14" fmla="*/ 14 w 24"/>
                <a:gd name="T15" fmla="*/ 25 h 31"/>
                <a:gd name="T16" fmla="*/ 10 w 24"/>
                <a:gd name="T17" fmla="*/ 29 h 31"/>
                <a:gd name="T18" fmla="*/ 7 w 24"/>
                <a:gd name="T19" fmla="*/ 29 h 31"/>
                <a:gd name="T20" fmla="*/ 5 w 24"/>
                <a:gd name="T21" fmla="*/ 31 h 31"/>
                <a:gd name="T22" fmla="*/ 2 w 24"/>
                <a:gd name="T23" fmla="*/ 29 h 31"/>
                <a:gd name="T24" fmla="*/ 0 w 24"/>
                <a:gd name="T25" fmla="*/ 27 h 31"/>
                <a:gd name="T26" fmla="*/ 0 w 24"/>
                <a:gd name="T27" fmla="*/ 24 h 31"/>
                <a:gd name="T28" fmla="*/ 2 w 24"/>
                <a:gd name="T29" fmla="*/ 19 h 31"/>
                <a:gd name="T30" fmla="*/ 4 w 24"/>
                <a:gd name="T31" fmla="*/ 13 h 31"/>
                <a:gd name="T32" fmla="*/ 9 w 24"/>
                <a:gd name="T33" fmla="*/ 8 h 31"/>
                <a:gd name="T34" fmla="*/ 12 w 24"/>
                <a:gd name="T35" fmla="*/ 3 h 31"/>
                <a:gd name="T36" fmla="*/ 16 w 24"/>
                <a:gd name="T37" fmla="*/ 0 h 31"/>
                <a:gd name="T38" fmla="*/ 16 w 24"/>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1">
                  <a:moveTo>
                    <a:pt x="16" y="0"/>
                  </a:moveTo>
                  <a:lnTo>
                    <a:pt x="21" y="1"/>
                  </a:lnTo>
                  <a:lnTo>
                    <a:pt x="22" y="3"/>
                  </a:lnTo>
                  <a:lnTo>
                    <a:pt x="24" y="7"/>
                  </a:lnTo>
                  <a:lnTo>
                    <a:pt x="24" y="10"/>
                  </a:lnTo>
                  <a:lnTo>
                    <a:pt x="22" y="15"/>
                  </a:lnTo>
                  <a:lnTo>
                    <a:pt x="17" y="22"/>
                  </a:lnTo>
                  <a:lnTo>
                    <a:pt x="14" y="25"/>
                  </a:lnTo>
                  <a:lnTo>
                    <a:pt x="10" y="29"/>
                  </a:lnTo>
                  <a:lnTo>
                    <a:pt x="7" y="29"/>
                  </a:lnTo>
                  <a:lnTo>
                    <a:pt x="5" y="31"/>
                  </a:lnTo>
                  <a:lnTo>
                    <a:pt x="2" y="29"/>
                  </a:lnTo>
                  <a:lnTo>
                    <a:pt x="0" y="27"/>
                  </a:lnTo>
                  <a:lnTo>
                    <a:pt x="0" y="24"/>
                  </a:lnTo>
                  <a:lnTo>
                    <a:pt x="2" y="19"/>
                  </a:lnTo>
                  <a:lnTo>
                    <a:pt x="4" y="13"/>
                  </a:lnTo>
                  <a:lnTo>
                    <a:pt x="9" y="8"/>
                  </a:lnTo>
                  <a:lnTo>
                    <a:pt x="12" y="3"/>
                  </a:lnTo>
                  <a:lnTo>
                    <a:pt x="16" y="0"/>
                  </a:lnTo>
                  <a:lnTo>
                    <a:pt x="16"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27" name="Freeform 61"/>
            <p:cNvSpPr>
              <a:spLocks/>
            </p:cNvSpPr>
            <p:nvPr/>
          </p:nvSpPr>
          <p:spPr bwMode="auto">
            <a:xfrm>
              <a:off x="742592" y="3958676"/>
              <a:ext cx="83115" cy="153105"/>
            </a:xfrm>
            <a:custGeom>
              <a:avLst/>
              <a:gdLst>
                <a:gd name="T0" fmla="*/ 14 w 19"/>
                <a:gd name="T1" fmla="*/ 0 h 35"/>
                <a:gd name="T2" fmla="*/ 16 w 19"/>
                <a:gd name="T3" fmla="*/ 4 h 35"/>
                <a:gd name="T4" fmla="*/ 19 w 19"/>
                <a:gd name="T5" fmla="*/ 10 h 35"/>
                <a:gd name="T6" fmla="*/ 19 w 19"/>
                <a:gd name="T7" fmla="*/ 16 h 35"/>
                <a:gd name="T8" fmla="*/ 17 w 19"/>
                <a:gd name="T9" fmla="*/ 21 h 35"/>
                <a:gd name="T10" fmla="*/ 16 w 19"/>
                <a:gd name="T11" fmla="*/ 26 h 35"/>
                <a:gd name="T12" fmla="*/ 12 w 19"/>
                <a:gd name="T13" fmla="*/ 31 h 35"/>
                <a:gd name="T14" fmla="*/ 7 w 19"/>
                <a:gd name="T15" fmla="*/ 33 h 35"/>
                <a:gd name="T16" fmla="*/ 2 w 19"/>
                <a:gd name="T17" fmla="*/ 35 h 35"/>
                <a:gd name="T18" fmla="*/ 0 w 19"/>
                <a:gd name="T19" fmla="*/ 28 h 35"/>
                <a:gd name="T20" fmla="*/ 0 w 19"/>
                <a:gd name="T21" fmla="*/ 24 h 35"/>
                <a:gd name="T22" fmla="*/ 2 w 19"/>
                <a:gd name="T23" fmla="*/ 19 h 35"/>
                <a:gd name="T24" fmla="*/ 4 w 19"/>
                <a:gd name="T25" fmla="*/ 16 h 35"/>
                <a:gd name="T26" fmla="*/ 7 w 19"/>
                <a:gd name="T27" fmla="*/ 7 h 35"/>
                <a:gd name="T28" fmla="*/ 14 w 19"/>
                <a:gd name="T29" fmla="*/ 0 h 35"/>
                <a:gd name="T30" fmla="*/ 14 w 19"/>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5">
                  <a:moveTo>
                    <a:pt x="14" y="0"/>
                  </a:moveTo>
                  <a:lnTo>
                    <a:pt x="16" y="4"/>
                  </a:lnTo>
                  <a:lnTo>
                    <a:pt x="19" y="10"/>
                  </a:lnTo>
                  <a:lnTo>
                    <a:pt x="19" y="16"/>
                  </a:lnTo>
                  <a:lnTo>
                    <a:pt x="17" y="21"/>
                  </a:lnTo>
                  <a:lnTo>
                    <a:pt x="16" y="26"/>
                  </a:lnTo>
                  <a:lnTo>
                    <a:pt x="12" y="31"/>
                  </a:lnTo>
                  <a:lnTo>
                    <a:pt x="7" y="33"/>
                  </a:lnTo>
                  <a:lnTo>
                    <a:pt x="2" y="35"/>
                  </a:lnTo>
                  <a:lnTo>
                    <a:pt x="0" y="28"/>
                  </a:lnTo>
                  <a:lnTo>
                    <a:pt x="0" y="24"/>
                  </a:lnTo>
                  <a:lnTo>
                    <a:pt x="2" y="19"/>
                  </a:lnTo>
                  <a:lnTo>
                    <a:pt x="4" y="16"/>
                  </a:lnTo>
                  <a:lnTo>
                    <a:pt x="7" y="7"/>
                  </a:lnTo>
                  <a:lnTo>
                    <a:pt x="14" y="0"/>
                  </a:lnTo>
                  <a:lnTo>
                    <a:pt x="14"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28" name="Freeform 62"/>
            <p:cNvSpPr>
              <a:spLocks/>
            </p:cNvSpPr>
            <p:nvPr/>
          </p:nvSpPr>
          <p:spPr bwMode="auto">
            <a:xfrm>
              <a:off x="765245" y="4118810"/>
              <a:ext cx="60784" cy="117771"/>
            </a:xfrm>
            <a:custGeom>
              <a:avLst/>
              <a:gdLst>
                <a:gd name="T0" fmla="*/ 9 w 16"/>
                <a:gd name="T1" fmla="*/ 0 h 31"/>
                <a:gd name="T2" fmla="*/ 12 w 16"/>
                <a:gd name="T3" fmla="*/ 2 h 31"/>
                <a:gd name="T4" fmla="*/ 14 w 16"/>
                <a:gd name="T5" fmla="*/ 7 h 31"/>
                <a:gd name="T6" fmla="*/ 16 w 16"/>
                <a:gd name="T7" fmla="*/ 12 h 31"/>
                <a:gd name="T8" fmla="*/ 16 w 16"/>
                <a:gd name="T9" fmla="*/ 19 h 31"/>
                <a:gd name="T10" fmla="*/ 12 w 16"/>
                <a:gd name="T11" fmla="*/ 26 h 31"/>
                <a:gd name="T12" fmla="*/ 9 w 16"/>
                <a:gd name="T13" fmla="*/ 30 h 31"/>
                <a:gd name="T14" fmla="*/ 7 w 16"/>
                <a:gd name="T15" fmla="*/ 31 h 31"/>
                <a:gd name="T16" fmla="*/ 6 w 16"/>
                <a:gd name="T17" fmla="*/ 31 h 31"/>
                <a:gd name="T18" fmla="*/ 2 w 16"/>
                <a:gd name="T19" fmla="*/ 28 h 31"/>
                <a:gd name="T20" fmla="*/ 0 w 16"/>
                <a:gd name="T21" fmla="*/ 26 h 31"/>
                <a:gd name="T22" fmla="*/ 0 w 16"/>
                <a:gd name="T23" fmla="*/ 23 h 31"/>
                <a:gd name="T24" fmla="*/ 0 w 16"/>
                <a:gd name="T25" fmla="*/ 19 h 31"/>
                <a:gd name="T26" fmla="*/ 2 w 16"/>
                <a:gd name="T27" fmla="*/ 16 h 31"/>
                <a:gd name="T28" fmla="*/ 4 w 16"/>
                <a:gd name="T29" fmla="*/ 11 h 31"/>
                <a:gd name="T30" fmla="*/ 6 w 16"/>
                <a:gd name="T31" fmla="*/ 4 h 31"/>
                <a:gd name="T32" fmla="*/ 9 w 16"/>
                <a:gd name="T33" fmla="*/ 0 h 31"/>
                <a:gd name="T34" fmla="*/ 9 w 16"/>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31">
                  <a:moveTo>
                    <a:pt x="9" y="0"/>
                  </a:moveTo>
                  <a:lnTo>
                    <a:pt x="12" y="2"/>
                  </a:lnTo>
                  <a:lnTo>
                    <a:pt x="14" y="7"/>
                  </a:lnTo>
                  <a:lnTo>
                    <a:pt x="16" y="12"/>
                  </a:lnTo>
                  <a:lnTo>
                    <a:pt x="16" y="19"/>
                  </a:lnTo>
                  <a:lnTo>
                    <a:pt x="12" y="26"/>
                  </a:lnTo>
                  <a:lnTo>
                    <a:pt x="9" y="30"/>
                  </a:lnTo>
                  <a:lnTo>
                    <a:pt x="7" y="31"/>
                  </a:lnTo>
                  <a:lnTo>
                    <a:pt x="6" y="31"/>
                  </a:lnTo>
                  <a:lnTo>
                    <a:pt x="2" y="28"/>
                  </a:lnTo>
                  <a:lnTo>
                    <a:pt x="0" y="26"/>
                  </a:lnTo>
                  <a:lnTo>
                    <a:pt x="0" y="23"/>
                  </a:lnTo>
                  <a:lnTo>
                    <a:pt x="0" y="19"/>
                  </a:lnTo>
                  <a:lnTo>
                    <a:pt x="2" y="16"/>
                  </a:lnTo>
                  <a:lnTo>
                    <a:pt x="4" y="11"/>
                  </a:lnTo>
                  <a:lnTo>
                    <a:pt x="6" y="4"/>
                  </a:lnTo>
                  <a:lnTo>
                    <a:pt x="9" y="0"/>
                  </a:lnTo>
                  <a:lnTo>
                    <a:pt x="9"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29" name="Freeform 63"/>
            <p:cNvSpPr>
              <a:spLocks/>
            </p:cNvSpPr>
            <p:nvPr/>
          </p:nvSpPr>
          <p:spPr bwMode="auto">
            <a:xfrm>
              <a:off x="918347" y="4135972"/>
              <a:ext cx="45720" cy="118107"/>
            </a:xfrm>
            <a:custGeom>
              <a:avLst/>
              <a:gdLst>
                <a:gd name="T0" fmla="*/ 5 w 12"/>
                <a:gd name="T1" fmla="*/ 0 h 31"/>
                <a:gd name="T2" fmla="*/ 10 w 12"/>
                <a:gd name="T3" fmla="*/ 2 h 31"/>
                <a:gd name="T4" fmla="*/ 12 w 12"/>
                <a:gd name="T5" fmla="*/ 7 h 31"/>
                <a:gd name="T6" fmla="*/ 12 w 12"/>
                <a:gd name="T7" fmla="*/ 12 h 31"/>
                <a:gd name="T8" fmla="*/ 12 w 12"/>
                <a:gd name="T9" fmla="*/ 19 h 31"/>
                <a:gd name="T10" fmla="*/ 12 w 12"/>
                <a:gd name="T11" fmla="*/ 22 h 31"/>
                <a:gd name="T12" fmla="*/ 10 w 12"/>
                <a:gd name="T13" fmla="*/ 26 h 31"/>
                <a:gd name="T14" fmla="*/ 8 w 12"/>
                <a:gd name="T15" fmla="*/ 29 h 31"/>
                <a:gd name="T16" fmla="*/ 8 w 12"/>
                <a:gd name="T17" fmla="*/ 31 h 31"/>
                <a:gd name="T18" fmla="*/ 5 w 12"/>
                <a:gd name="T19" fmla="*/ 31 h 31"/>
                <a:gd name="T20" fmla="*/ 3 w 12"/>
                <a:gd name="T21" fmla="*/ 29 h 31"/>
                <a:gd name="T22" fmla="*/ 1 w 12"/>
                <a:gd name="T23" fmla="*/ 27 h 31"/>
                <a:gd name="T24" fmla="*/ 0 w 12"/>
                <a:gd name="T25" fmla="*/ 22 h 31"/>
                <a:gd name="T26" fmla="*/ 1 w 12"/>
                <a:gd name="T27" fmla="*/ 15 h 31"/>
                <a:gd name="T28" fmla="*/ 3 w 12"/>
                <a:gd name="T29" fmla="*/ 8 h 31"/>
                <a:gd name="T30" fmla="*/ 5 w 12"/>
                <a:gd name="T31" fmla="*/ 3 h 31"/>
                <a:gd name="T32" fmla="*/ 5 w 12"/>
                <a:gd name="T33" fmla="*/ 0 h 31"/>
                <a:gd name="T34" fmla="*/ 5 w 12"/>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1">
                  <a:moveTo>
                    <a:pt x="5" y="0"/>
                  </a:moveTo>
                  <a:lnTo>
                    <a:pt x="10" y="2"/>
                  </a:lnTo>
                  <a:lnTo>
                    <a:pt x="12" y="7"/>
                  </a:lnTo>
                  <a:lnTo>
                    <a:pt x="12" y="12"/>
                  </a:lnTo>
                  <a:lnTo>
                    <a:pt x="12" y="19"/>
                  </a:lnTo>
                  <a:lnTo>
                    <a:pt x="12" y="22"/>
                  </a:lnTo>
                  <a:lnTo>
                    <a:pt x="10" y="26"/>
                  </a:lnTo>
                  <a:lnTo>
                    <a:pt x="8" y="29"/>
                  </a:lnTo>
                  <a:lnTo>
                    <a:pt x="8" y="31"/>
                  </a:lnTo>
                  <a:lnTo>
                    <a:pt x="5" y="31"/>
                  </a:lnTo>
                  <a:lnTo>
                    <a:pt x="3" y="29"/>
                  </a:lnTo>
                  <a:lnTo>
                    <a:pt x="1" y="27"/>
                  </a:lnTo>
                  <a:lnTo>
                    <a:pt x="0" y="22"/>
                  </a:lnTo>
                  <a:lnTo>
                    <a:pt x="1" y="15"/>
                  </a:lnTo>
                  <a:lnTo>
                    <a:pt x="3" y="8"/>
                  </a:lnTo>
                  <a:lnTo>
                    <a:pt x="5" y="3"/>
                  </a:lnTo>
                  <a:lnTo>
                    <a:pt x="5" y="0"/>
                  </a:lnTo>
                  <a:lnTo>
                    <a:pt x="5"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30" name="Freeform 64"/>
            <p:cNvSpPr>
              <a:spLocks/>
            </p:cNvSpPr>
            <p:nvPr/>
          </p:nvSpPr>
          <p:spPr bwMode="auto">
            <a:xfrm>
              <a:off x="1106445" y="4143759"/>
              <a:ext cx="45720" cy="123442"/>
            </a:xfrm>
            <a:custGeom>
              <a:avLst/>
              <a:gdLst>
                <a:gd name="T0" fmla="*/ 0 w 10"/>
                <a:gd name="T1" fmla="*/ 0 h 27"/>
                <a:gd name="T2" fmla="*/ 3 w 10"/>
                <a:gd name="T3" fmla="*/ 0 h 27"/>
                <a:gd name="T4" fmla="*/ 7 w 10"/>
                <a:gd name="T5" fmla="*/ 5 h 27"/>
                <a:gd name="T6" fmla="*/ 8 w 10"/>
                <a:gd name="T7" fmla="*/ 8 h 27"/>
                <a:gd name="T8" fmla="*/ 10 w 10"/>
                <a:gd name="T9" fmla="*/ 15 h 27"/>
                <a:gd name="T10" fmla="*/ 10 w 10"/>
                <a:gd name="T11" fmla="*/ 19 h 27"/>
                <a:gd name="T12" fmla="*/ 10 w 10"/>
                <a:gd name="T13" fmla="*/ 22 h 27"/>
                <a:gd name="T14" fmla="*/ 10 w 10"/>
                <a:gd name="T15" fmla="*/ 24 h 27"/>
                <a:gd name="T16" fmla="*/ 8 w 10"/>
                <a:gd name="T17" fmla="*/ 27 h 27"/>
                <a:gd name="T18" fmla="*/ 7 w 10"/>
                <a:gd name="T19" fmla="*/ 27 h 27"/>
                <a:gd name="T20" fmla="*/ 5 w 10"/>
                <a:gd name="T21" fmla="*/ 27 h 27"/>
                <a:gd name="T22" fmla="*/ 1 w 10"/>
                <a:gd name="T23" fmla="*/ 27 h 27"/>
                <a:gd name="T24" fmla="*/ 0 w 10"/>
                <a:gd name="T25" fmla="*/ 24 h 27"/>
                <a:gd name="T26" fmla="*/ 0 w 10"/>
                <a:gd name="T27" fmla="*/ 20 h 27"/>
                <a:gd name="T28" fmla="*/ 0 w 10"/>
                <a:gd name="T29" fmla="*/ 17 h 27"/>
                <a:gd name="T30" fmla="*/ 0 w 10"/>
                <a:gd name="T31" fmla="*/ 13 h 27"/>
                <a:gd name="T32" fmla="*/ 0 w 10"/>
                <a:gd name="T33" fmla="*/ 10 h 27"/>
                <a:gd name="T34" fmla="*/ 0 w 10"/>
                <a:gd name="T35" fmla="*/ 3 h 27"/>
                <a:gd name="T36" fmla="*/ 0 w 10"/>
                <a:gd name="T37" fmla="*/ 0 h 27"/>
                <a:gd name="T38" fmla="*/ 0 w 10"/>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7">
                  <a:moveTo>
                    <a:pt x="0" y="0"/>
                  </a:moveTo>
                  <a:lnTo>
                    <a:pt x="3" y="0"/>
                  </a:lnTo>
                  <a:lnTo>
                    <a:pt x="7" y="5"/>
                  </a:lnTo>
                  <a:lnTo>
                    <a:pt x="8" y="8"/>
                  </a:lnTo>
                  <a:lnTo>
                    <a:pt x="10" y="15"/>
                  </a:lnTo>
                  <a:lnTo>
                    <a:pt x="10" y="19"/>
                  </a:lnTo>
                  <a:lnTo>
                    <a:pt x="10" y="22"/>
                  </a:lnTo>
                  <a:lnTo>
                    <a:pt x="10" y="24"/>
                  </a:lnTo>
                  <a:lnTo>
                    <a:pt x="8" y="27"/>
                  </a:lnTo>
                  <a:lnTo>
                    <a:pt x="7" y="27"/>
                  </a:lnTo>
                  <a:lnTo>
                    <a:pt x="5" y="27"/>
                  </a:lnTo>
                  <a:lnTo>
                    <a:pt x="1" y="27"/>
                  </a:lnTo>
                  <a:lnTo>
                    <a:pt x="0" y="24"/>
                  </a:lnTo>
                  <a:lnTo>
                    <a:pt x="0" y="20"/>
                  </a:lnTo>
                  <a:lnTo>
                    <a:pt x="0" y="17"/>
                  </a:lnTo>
                  <a:lnTo>
                    <a:pt x="0" y="13"/>
                  </a:lnTo>
                  <a:lnTo>
                    <a:pt x="0" y="10"/>
                  </a:lnTo>
                  <a:lnTo>
                    <a:pt x="0" y="3"/>
                  </a:lnTo>
                  <a:lnTo>
                    <a:pt x="0" y="0"/>
                  </a:lnTo>
                  <a:lnTo>
                    <a:pt x="0"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31" name="Freeform 65"/>
            <p:cNvSpPr>
              <a:spLocks/>
            </p:cNvSpPr>
            <p:nvPr/>
          </p:nvSpPr>
          <p:spPr bwMode="auto">
            <a:xfrm>
              <a:off x="585894" y="3879937"/>
              <a:ext cx="607843" cy="273530"/>
            </a:xfrm>
            <a:custGeom>
              <a:avLst/>
              <a:gdLst>
                <a:gd name="T0" fmla="*/ 0 w 160"/>
                <a:gd name="T1" fmla="*/ 4 h 72"/>
                <a:gd name="T2" fmla="*/ 0 w 160"/>
                <a:gd name="T3" fmla="*/ 4 h 72"/>
                <a:gd name="T4" fmla="*/ 0 w 160"/>
                <a:gd name="T5" fmla="*/ 5 h 72"/>
                <a:gd name="T6" fmla="*/ 0 w 160"/>
                <a:gd name="T7" fmla="*/ 9 h 72"/>
                <a:gd name="T8" fmla="*/ 2 w 160"/>
                <a:gd name="T9" fmla="*/ 14 h 72"/>
                <a:gd name="T10" fmla="*/ 4 w 160"/>
                <a:gd name="T11" fmla="*/ 19 h 72"/>
                <a:gd name="T12" fmla="*/ 7 w 160"/>
                <a:gd name="T13" fmla="*/ 26 h 72"/>
                <a:gd name="T14" fmla="*/ 12 w 160"/>
                <a:gd name="T15" fmla="*/ 33 h 72"/>
                <a:gd name="T16" fmla="*/ 19 w 160"/>
                <a:gd name="T17" fmla="*/ 40 h 72"/>
                <a:gd name="T18" fmla="*/ 26 w 160"/>
                <a:gd name="T19" fmla="*/ 47 h 72"/>
                <a:gd name="T20" fmla="*/ 36 w 160"/>
                <a:gd name="T21" fmla="*/ 53 h 72"/>
                <a:gd name="T22" fmla="*/ 50 w 160"/>
                <a:gd name="T23" fmla="*/ 59 h 72"/>
                <a:gd name="T24" fmla="*/ 65 w 160"/>
                <a:gd name="T25" fmla="*/ 64 h 72"/>
                <a:gd name="T26" fmla="*/ 84 w 160"/>
                <a:gd name="T27" fmla="*/ 67 h 72"/>
                <a:gd name="T28" fmla="*/ 105 w 160"/>
                <a:gd name="T29" fmla="*/ 71 h 72"/>
                <a:gd name="T30" fmla="*/ 131 w 160"/>
                <a:gd name="T31" fmla="*/ 72 h 72"/>
                <a:gd name="T32" fmla="*/ 160 w 160"/>
                <a:gd name="T33" fmla="*/ 72 h 72"/>
                <a:gd name="T34" fmla="*/ 160 w 160"/>
                <a:gd name="T35" fmla="*/ 71 h 72"/>
                <a:gd name="T36" fmla="*/ 158 w 160"/>
                <a:gd name="T37" fmla="*/ 69 h 72"/>
                <a:gd name="T38" fmla="*/ 157 w 160"/>
                <a:gd name="T39" fmla="*/ 64 h 72"/>
                <a:gd name="T40" fmla="*/ 155 w 160"/>
                <a:gd name="T41" fmla="*/ 60 h 72"/>
                <a:gd name="T42" fmla="*/ 151 w 160"/>
                <a:gd name="T43" fmla="*/ 53 h 72"/>
                <a:gd name="T44" fmla="*/ 148 w 160"/>
                <a:gd name="T45" fmla="*/ 47 h 72"/>
                <a:gd name="T46" fmla="*/ 141 w 160"/>
                <a:gd name="T47" fmla="*/ 40 h 72"/>
                <a:gd name="T48" fmla="*/ 136 w 160"/>
                <a:gd name="T49" fmla="*/ 33 h 72"/>
                <a:gd name="T50" fmla="*/ 126 w 160"/>
                <a:gd name="T51" fmla="*/ 26 h 72"/>
                <a:gd name="T52" fmla="*/ 117 w 160"/>
                <a:gd name="T53" fmla="*/ 19 h 72"/>
                <a:gd name="T54" fmla="*/ 105 w 160"/>
                <a:gd name="T55" fmla="*/ 12 h 72"/>
                <a:gd name="T56" fmla="*/ 91 w 160"/>
                <a:gd name="T57" fmla="*/ 7 h 72"/>
                <a:gd name="T58" fmla="*/ 76 w 160"/>
                <a:gd name="T59" fmla="*/ 4 h 72"/>
                <a:gd name="T60" fmla="*/ 57 w 160"/>
                <a:gd name="T61" fmla="*/ 2 h 72"/>
                <a:gd name="T62" fmla="*/ 36 w 160"/>
                <a:gd name="T63" fmla="*/ 0 h 72"/>
                <a:gd name="T64" fmla="*/ 14 w 160"/>
                <a:gd name="T65" fmla="*/ 2 h 72"/>
                <a:gd name="T66" fmla="*/ 0 w 160"/>
                <a:gd name="T67" fmla="*/ 4 h 72"/>
                <a:gd name="T68" fmla="*/ 0 w 160"/>
                <a:gd name="T6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72">
                  <a:moveTo>
                    <a:pt x="0" y="4"/>
                  </a:moveTo>
                  <a:lnTo>
                    <a:pt x="0" y="4"/>
                  </a:lnTo>
                  <a:lnTo>
                    <a:pt x="0" y="5"/>
                  </a:lnTo>
                  <a:lnTo>
                    <a:pt x="0" y="9"/>
                  </a:lnTo>
                  <a:lnTo>
                    <a:pt x="2" y="14"/>
                  </a:lnTo>
                  <a:lnTo>
                    <a:pt x="4" y="19"/>
                  </a:lnTo>
                  <a:lnTo>
                    <a:pt x="7" y="26"/>
                  </a:lnTo>
                  <a:lnTo>
                    <a:pt x="12" y="33"/>
                  </a:lnTo>
                  <a:lnTo>
                    <a:pt x="19" y="40"/>
                  </a:lnTo>
                  <a:lnTo>
                    <a:pt x="26" y="47"/>
                  </a:lnTo>
                  <a:lnTo>
                    <a:pt x="36" y="53"/>
                  </a:lnTo>
                  <a:lnTo>
                    <a:pt x="50" y="59"/>
                  </a:lnTo>
                  <a:lnTo>
                    <a:pt x="65" y="64"/>
                  </a:lnTo>
                  <a:lnTo>
                    <a:pt x="84" y="67"/>
                  </a:lnTo>
                  <a:lnTo>
                    <a:pt x="105" y="71"/>
                  </a:lnTo>
                  <a:lnTo>
                    <a:pt x="131" y="72"/>
                  </a:lnTo>
                  <a:lnTo>
                    <a:pt x="160" y="72"/>
                  </a:lnTo>
                  <a:lnTo>
                    <a:pt x="160" y="71"/>
                  </a:lnTo>
                  <a:lnTo>
                    <a:pt x="158" y="69"/>
                  </a:lnTo>
                  <a:lnTo>
                    <a:pt x="157" y="64"/>
                  </a:lnTo>
                  <a:lnTo>
                    <a:pt x="155" y="60"/>
                  </a:lnTo>
                  <a:lnTo>
                    <a:pt x="151" y="53"/>
                  </a:lnTo>
                  <a:lnTo>
                    <a:pt x="148" y="47"/>
                  </a:lnTo>
                  <a:lnTo>
                    <a:pt x="141" y="40"/>
                  </a:lnTo>
                  <a:lnTo>
                    <a:pt x="136" y="33"/>
                  </a:lnTo>
                  <a:lnTo>
                    <a:pt x="126" y="26"/>
                  </a:lnTo>
                  <a:lnTo>
                    <a:pt x="117" y="19"/>
                  </a:lnTo>
                  <a:lnTo>
                    <a:pt x="105" y="12"/>
                  </a:lnTo>
                  <a:lnTo>
                    <a:pt x="91" y="7"/>
                  </a:lnTo>
                  <a:lnTo>
                    <a:pt x="76" y="4"/>
                  </a:lnTo>
                  <a:lnTo>
                    <a:pt x="57" y="2"/>
                  </a:lnTo>
                  <a:lnTo>
                    <a:pt x="36" y="0"/>
                  </a:lnTo>
                  <a:lnTo>
                    <a:pt x="14" y="2"/>
                  </a:lnTo>
                  <a:lnTo>
                    <a:pt x="0" y="4"/>
                  </a:lnTo>
                  <a:lnTo>
                    <a:pt x="0" y="4"/>
                  </a:lnTo>
                  <a:close/>
                </a:path>
              </a:pathLst>
            </a:custGeom>
            <a:solidFill>
              <a:srgbClr val="08E0FF"/>
            </a:solidFill>
            <a:ln>
              <a:noFill/>
            </a:ln>
            <a:extLst/>
          </p:spPr>
          <p:txBody>
            <a:bodyPr/>
            <a:lstStyle/>
            <a:p>
              <a:pPr fontAlgn="auto">
                <a:spcBef>
                  <a:spcPts val="0"/>
                </a:spcBef>
                <a:spcAft>
                  <a:spcPts val="0"/>
                </a:spcAft>
                <a:defRPr/>
              </a:pPr>
              <a:endParaRPr lang="en-US">
                <a:latin typeface="+mn-lt"/>
              </a:endParaRPr>
            </a:p>
          </p:txBody>
        </p:sp>
        <p:sp>
          <p:nvSpPr>
            <p:cNvPr id="32" name="Freeform 66"/>
            <p:cNvSpPr>
              <a:spLocks/>
            </p:cNvSpPr>
            <p:nvPr/>
          </p:nvSpPr>
          <p:spPr bwMode="auto">
            <a:xfrm>
              <a:off x="682130" y="3933816"/>
              <a:ext cx="387501" cy="167158"/>
            </a:xfrm>
            <a:custGeom>
              <a:avLst/>
              <a:gdLst>
                <a:gd name="T0" fmla="*/ 0 w 102"/>
                <a:gd name="T1" fmla="*/ 3 h 44"/>
                <a:gd name="T2" fmla="*/ 0 w 102"/>
                <a:gd name="T3" fmla="*/ 3 h 44"/>
                <a:gd name="T4" fmla="*/ 2 w 102"/>
                <a:gd name="T5" fmla="*/ 3 h 44"/>
                <a:gd name="T6" fmla="*/ 6 w 102"/>
                <a:gd name="T7" fmla="*/ 1 h 44"/>
                <a:gd name="T8" fmla="*/ 11 w 102"/>
                <a:gd name="T9" fmla="*/ 1 h 44"/>
                <a:gd name="T10" fmla="*/ 16 w 102"/>
                <a:gd name="T11" fmla="*/ 0 h 44"/>
                <a:gd name="T12" fmla="*/ 23 w 102"/>
                <a:gd name="T13" fmla="*/ 0 h 44"/>
                <a:gd name="T14" fmla="*/ 30 w 102"/>
                <a:gd name="T15" fmla="*/ 0 h 44"/>
                <a:gd name="T16" fmla="*/ 38 w 102"/>
                <a:gd name="T17" fmla="*/ 1 h 44"/>
                <a:gd name="T18" fmla="*/ 45 w 102"/>
                <a:gd name="T19" fmla="*/ 1 h 44"/>
                <a:gd name="T20" fmla="*/ 54 w 102"/>
                <a:gd name="T21" fmla="*/ 5 h 44"/>
                <a:gd name="T22" fmla="*/ 62 w 102"/>
                <a:gd name="T23" fmla="*/ 7 h 44"/>
                <a:gd name="T24" fmla="*/ 71 w 102"/>
                <a:gd name="T25" fmla="*/ 12 h 44"/>
                <a:gd name="T26" fmla="*/ 78 w 102"/>
                <a:gd name="T27" fmla="*/ 17 h 44"/>
                <a:gd name="T28" fmla="*/ 86 w 102"/>
                <a:gd name="T29" fmla="*/ 24 h 44"/>
                <a:gd name="T30" fmla="*/ 93 w 102"/>
                <a:gd name="T31" fmla="*/ 31 h 44"/>
                <a:gd name="T32" fmla="*/ 102 w 102"/>
                <a:gd name="T33" fmla="*/ 41 h 44"/>
                <a:gd name="T34" fmla="*/ 100 w 102"/>
                <a:gd name="T35" fmla="*/ 41 h 44"/>
                <a:gd name="T36" fmla="*/ 93 w 102"/>
                <a:gd name="T37" fmla="*/ 44 h 44"/>
                <a:gd name="T38" fmla="*/ 90 w 102"/>
                <a:gd name="T39" fmla="*/ 44 h 44"/>
                <a:gd name="T40" fmla="*/ 85 w 102"/>
                <a:gd name="T41" fmla="*/ 44 h 44"/>
                <a:gd name="T42" fmla="*/ 80 w 102"/>
                <a:gd name="T43" fmla="*/ 44 h 44"/>
                <a:gd name="T44" fmla="*/ 74 w 102"/>
                <a:gd name="T45" fmla="*/ 44 h 44"/>
                <a:gd name="T46" fmla="*/ 66 w 102"/>
                <a:gd name="T47" fmla="*/ 44 h 44"/>
                <a:gd name="T48" fmla="*/ 59 w 102"/>
                <a:gd name="T49" fmla="*/ 43 h 44"/>
                <a:gd name="T50" fmla="*/ 52 w 102"/>
                <a:gd name="T51" fmla="*/ 41 h 44"/>
                <a:gd name="T52" fmla="*/ 43 w 102"/>
                <a:gd name="T53" fmla="*/ 37 h 44"/>
                <a:gd name="T54" fmla="*/ 33 w 102"/>
                <a:gd name="T55" fmla="*/ 32 h 44"/>
                <a:gd name="T56" fmla="*/ 25 w 102"/>
                <a:gd name="T57" fmla="*/ 29 h 44"/>
                <a:gd name="T58" fmla="*/ 14 w 102"/>
                <a:gd name="T59" fmla="*/ 22 h 44"/>
                <a:gd name="T60" fmla="*/ 6 w 102"/>
                <a:gd name="T61" fmla="*/ 13 h 44"/>
                <a:gd name="T62" fmla="*/ 0 w 102"/>
                <a:gd name="T63" fmla="*/ 3 h 44"/>
                <a:gd name="T64" fmla="*/ 0 w 102"/>
                <a:gd name="T65"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44">
                  <a:moveTo>
                    <a:pt x="0" y="3"/>
                  </a:moveTo>
                  <a:lnTo>
                    <a:pt x="0" y="3"/>
                  </a:lnTo>
                  <a:lnTo>
                    <a:pt x="2" y="3"/>
                  </a:lnTo>
                  <a:lnTo>
                    <a:pt x="6" y="1"/>
                  </a:lnTo>
                  <a:lnTo>
                    <a:pt x="11" y="1"/>
                  </a:lnTo>
                  <a:lnTo>
                    <a:pt x="16" y="0"/>
                  </a:lnTo>
                  <a:lnTo>
                    <a:pt x="23" y="0"/>
                  </a:lnTo>
                  <a:lnTo>
                    <a:pt x="30" y="0"/>
                  </a:lnTo>
                  <a:lnTo>
                    <a:pt x="38" y="1"/>
                  </a:lnTo>
                  <a:lnTo>
                    <a:pt x="45" y="1"/>
                  </a:lnTo>
                  <a:lnTo>
                    <a:pt x="54" y="5"/>
                  </a:lnTo>
                  <a:lnTo>
                    <a:pt x="62" y="7"/>
                  </a:lnTo>
                  <a:lnTo>
                    <a:pt x="71" y="12"/>
                  </a:lnTo>
                  <a:lnTo>
                    <a:pt x="78" y="17"/>
                  </a:lnTo>
                  <a:lnTo>
                    <a:pt x="86" y="24"/>
                  </a:lnTo>
                  <a:lnTo>
                    <a:pt x="93" y="31"/>
                  </a:lnTo>
                  <a:lnTo>
                    <a:pt x="102" y="41"/>
                  </a:lnTo>
                  <a:lnTo>
                    <a:pt x="100" y="41"/>
                  </a:lnTo>
                  <a:lnTo>
                    <a:pt x="93" y="44"/>
                  </a:lnTo>
                  <a:lnTo>
                    <a:pt x="90" y="44"/>
                  </a:lnTo>
                  <a:lnTo>
                    <a:pt x="85" y="44"/>
                  </a:lnTo>
                  <a:lnTo>
                    <a:pt x="80" y="44"/>
                  </a:lnTo>
                  <a:lnTo>
                    <a:pt x="74" y="44"/>
                  </a:lnTo>
                  <a:lnTo>
                    <a:pt x="66" y="44"/>
                  </a:lnTo>
                  <a:lnTo>
                    <a:pt x="59" y="43"/>
                  </a:lnTo>
                  <a:lnTo>
                    <a:pt x="52" y="41"/>
                  </a:lnTo>
                  <a:lnTo>
                    <a:pt x="43" y="37"/>
                  </a:lnTo>
                  <a:lnTo>
                    <a:pt x="33" y="32"/>
                  </a:lnTo>
                  <a:lnTo>
                    <a:pt x="25" y="29"/>
                  </a:lnTo>
                  <a:lnTo>
                    <a:pt x="14" y="22"/>
                  </a:lnTo>
                  <a:lnTo>
                    <a:pt x="6" y="13"/>
                  </a:lnTo>
                  <a:lnTo>
                    <a:pt x="0" y="3"/>
                  </a:lnTo>
                  <a:lnTo>
                    <a:pt x="0" y="3"/>
                  </a:lnTo>
                  <a:close/>
                </a:path>
              </a:pathLst>
            </a:custGeom>
            <a:solidFill>
              <a:srgbClr val="F580FF"/>
            </a:solidFill>
            <a:ln>
              <a:noFill/>
            </a:ln>
            <a:extLst/>
          </p:spPr>
          <p:txBody>
            <a:bodyPr/>
            <a:lstStyle/>
            <a:p>
              <a:pPr fontAlgn="auto">
                <a:spcBef>
                  <a:spcPts val="0"/>
                </a:spcBef>
                <a:spcAft>
                  <a:spcPts val="0"/>
                </a:spcAft>
                <a:defRPr/>
              </a:pPr>
              <a:endParaRPr lang="en-US">
                <a:latin typeface="+mn-lt"/>
              </a:endParaRPr>
            </a:p>
          </p:txBody>
        </p:sp>
        <p:sp>
          <p:nvSpPr>
            <p:cNvPr id="33" name="Freeform 67"/>
            <p:cNvSpPr>
              <a:spLocks/>
            </p:cNvSpPr>
            <p:nvPr/>
          </p:nvSpPr>
          <p:spPr bwMode="auto">
            <a:xfrm>
              <a:off x="857106" y="3967204"/>
              <a:ext cx="98774" cy="98774"/>
            </a:xfrm>
            <a:custGeom>
              <a:avLst/>
              <a:gdLst>
                <a:gd name="T0" fmla="*/ 14 w 26"/>
                <a:gd name="T1" fmla="*/ 26 h 26"/>
                <a:gd name="T2" fmla="*/ 19 w 26"/>
                <a:gd name="T3" fmla="*/ 24 h 26"/>
                <a:gd name="T4" fmla="*/ 22 w 26"/>
                <a:gd name="T5" fmla="*/ 22 h 26"/>
                <a:gd name="T6" fmla="*/ 26 w 26"/>
                <a:gd name="T7" fmla="*/ 17 h 26"/>
                <a:gd name="T8" fmla="*/ 26 w 26"/>
                <a:gd name="T9" fmla="*/ 12 h 26"/>
                <a:gd name="T10" fmla="*/ 26 w 26"/>
                <a:gd name="T11" fmla="*/ 7 h 26"/>
                <a:gd name="T12" fmla="*/ 22 w 26"/>
                <a:gd name="T13" fmla="*/ 3 h 26"/>
                <a:gd name="T14" fmla="*/ 19 w 26"/>
                <a:gd name="T15" fmla="*/ 0 h 26"/>
                <a:gd name="T16" fmla="*/ 14 w 26"/>
                <a:gd name="T17" fmla="*/ 0 h 26"/>
                <a:gd name="T18" fmla="*/ 9 w 26"/>
                <a:gd name="T19" fmla="*/ 0 h 26"/>
                <a:gd name="T20" fmla="*/ 3 w 26"/>
                <a:gd name="T21" fmla="*/ 3 h 26"/>
                <a:gd name="T22" fmla="*/ 0 w 26"/>
                <a:gd name="T23" fmla="*/ 7 h 26"/>
                <a:gd name="T24" fmla="*/ 0 w 26"/>
                <a:gd name="T25" fmla="*/ 12 h 26"/>
                <a:gd name="T26" fmla="*/ 0 w 26"/>
                <a:gd name="T27" fmla="*/ 17 h 26"/>
                <a:gd name="T28" fmla="*/ 3 w 26"/>
                <a:gd name="T29" fmla="*/ 22 h 26"/>
                <a:gd name="T30" fmla="*/ 9 w 26"/>
                <a:gd name="T31" fmla="*/ 24 h 26"/>
                <a:gd name="T32" fmla="*/ 14 w 26"/>
                <a:gd name="T33" fmla="*/ 26 h 26"/>
                <a:gd name="T34" fmla="*/ 14 w 26"/>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6">
                  <a:moveTo>
                    <a:pt x="14" y="26"/>
                  </a:moveTo>
                  <a:lnTo>
                    <a:pt x="19" y="24"/>
                  </a:lnTo>
                  <a:lnTo>
                    <a:pt x="22" y="22"/>
                  </a:lnTo>
                  <a:lnTo>
                    <a:pt x="26" y="17"/>
                  </a:lnTo>
                  <a:lnTo>
                    <a:pt x="26" y="12"/>
                  </a:lnTo>
                  <a:lnTo>
                    <a:pt x="26" y="7"/>
                  </a:lnTo>
                  <a:lnTo>
                    <a:pt x="22" y="3"/>
                  </a:lnTo>
                  <a:lnTo>
                    <a:pt x="19" y="0"/>
                  </a:lnTo>
                  <a:lnTo>
                    <a:pt x="14" y="0"/>
                  </a:lnTo>
                  <a:lnTo>
                    <a:pt x="9" y="0"/>
                  </a:lnTo>
                  <a:lnTo>
                    <a:pt x="3" y="3"/>
                  </a:lnTo>
                  <a:lnTo>
                    <a:pt x="0" y="7"/>
                  </a:lnTo>
                  <a:lnTo>
                    <a:pt x="0" y="12"/>
                  </a:lnTo>
                  <a:lnTo>
                    <a:pt x="0" y="17"/>
                  </a:lnTo>
                  <a:lnTo>
                    <a:pt x="3" y="22"/>
                  </a:lnTo>
                  <a:lnTo>
                    <a:pt x="9" y="24"/>
                  </a:lnTo>
                  <a:lnTo>
                    <a:pt x="14" y="26"/>
                  </a:lnTo>
                  <a:lnTo>
                    <a:pt x="14" y="26"/>
                  </a:lnTo>
                  <a:close/>
                </a:path>
              </a:pathLst>
            </a:custGeom>
            <a:solidFill>
              <a:srgbClr val="3047B0"/>
            </a:solidFill>
            <a:ln>
              <a:noFill/>
            </a:ln>
            <a:extLst/>
          </p:spPr>
          <p:txBody>
            <a:bodyPr/>
            <a:lstStyle/>
            <a:p>
              <a:pPr fontAlgn="auto">
                <a:spcBef>
                  <a:spcPts val="0"/>
                </a:spcBef>
                <a:spcAft>
                  <a:spcPts val="0"/>
                </a:spcAft>
                <a:defRPr/>
              </a:pPr>
              <a:endParaRPr lang="en-US">
                <a:latin typeface="+mn-lt"/>
              </a:endParaRPr>
            </a:p>
          </p:txBody>
        </p:sp>
        <p:sp>
          <p:nvSpPr>
            <p:cNvPr id="34" name="Freeform 73"/>
            <p:cNvSpPr>
              <a:spLocks/>
            </p:cNvSpPr>
            <p:nvPr/>
          </p:nvSpPr>
          <p:spPr bwMode="auto">
            <a:xfrm>
              <a:off x="773214" y="3096923"/>
              <a:ext cx="148729" cy="78739"/>
            </a:xfrm>
            <a:custGeom>
              <a:avLst/>
              <a:gdLst>
                <a:gd name="T0" fmla="*/ 0 w 34"/>
                <a:gd name="T1" fmla="*/ 0 h 18"/>
                <a:gd name="T2" fmla="*/ 5 w 34"/>
                <a:gd name="T3" fmla="*/ 0 h 18"/>
                <a:gd name="T4" fmla="*/ 12 w 34"/>
                <a:gd name="T5" fmla="*/ 0 h 18"/>
                <a:gd name="T6" fmla="*/ 16 w 34"/>
                <a:gd name="T7" fmla="*/ 0 h 18"/>
                <a:gd name="T8" fmla="*/ 19 w 34"/>
                <a:gd name="T9" fmla="*/ 0 h 18"/>
                <a:gd name="T10" fmla="*/ 24 w 34"/>
                <a:gd name="T11" fmla="*/ 0 h 18"/>
                <a:gd name="T12" fmla="*/ 28 w 34"/>
                <a:gd name="T13" fmla="*/ 1 h 18"/>
                <a:gd name="T14" fmla="*/ 31 w 34"/>
                <a:gd name="T15" fmla="*/ 3 h 18"/>
                <a:gd name="T16" fmla="*/ 34 w 34"/>
                <a:gd name="T17" fmla="*/ 8 h 18"/>
                <a:gd name="T18" fmla="*/ 34 w 34"/>
                <a:gd name="T19" fmla="*/ 12 h 18"/>
                <a:gd name="T20" fmla="*/ 31 w 34"/>
                <a:gd name="T21" fmla="*/ 18 h 18"/>
                <a:gd name="T22" fmla="*/ 29 w 34"/>
                <a:gd name="T23" fmla="*/ 18 h 18"/>
                <a:gd name="T24" fmla="*/ 26 w 34"/>
                <a:gd name="T25" fmla="*/ 18 h 18"/>
                <a:gd name="T26" fmla="*/ 21 w 34"/>
                <a:gd name="T27" fmla="*/ 18 h 18"/>
                <a:gd name="T28" fmla="*/ 16 w 34"/>
                <a:gd name="T29" fmla="*/ 18 h 18"/>
                <a:gd name="T30" fmla="*/ 12 w 34"/>
                <a:gd name="T31" fmla="*/ 18 h 18"/>
                <a:gd name="T32" fmla="*/ 7 w 34"/>
                <a:gd name="T33" fmla="*/ 18 h 18"/>
                <a:gd name="T34" fmla="*/ 3 w 34"/>
                <a:gd name="T35" fmla="*/ 18 h 18"/>
                <a:gd name="T36" fmla="*/ 0 w 34"/>
                <a:gd name="T37" fmla="*/ 18 h 18"/>
                <a:gd name="T38" fmla="*/ 0 w 34"/>
                <a:gd name="T39" fmla="*/ 13 h 18"/>
                <a:gd name="T40" fmla="*/ 0 w 34"/>
                <a:gd name="T41" fmla="*/ 8 h 18"/>
                <a:gd name="T42" fmla="*/ 0 w 34"/>
                <a:gd name="T43" fmla="*/ 3 h 18"/>
                <a:gd name="T44" fmla="*/ 0 w 34"/>
                <a:gd name="T45" fmla="*/ 0 h 18"/>
                <a:gd name="T46" fmla="*/ 0 w 34"/>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8">
                  <a:moveTo>
                    <a:pt x="0" y="0"/>
                  </a:moveTo>
                  <a:lnTo>
                    <a:pt x="5" y="0"/>
                  </a:lnTo>
                  <a:lnTo>
                    <a:pt x="12" y="0"/>
                  </a:lnTo>
                  <a:lnTo>
                    <a:pt x="16" y="0"/>
                  </a:lnTo>
                  <a:lnTo>
                    <a:pt x="19" y="0"/>
                  </a:lnTo>
                  <a:lnTo>
                    <a:pt x="24" y="0"/>
                  </a:lnTo>
                  <a:lnTo>
                    <a:pt x="28" y="1"/>
                  </a:lnTo>
                  <a:lnTo>
                    <a:pt x="31" y="3"/>
                  </a:lnTo>
                  <a:lnTo>
                    <a:pt x="34" y="8"/>
                  </a:lnTo>
                  <a:lnTo>
                    <a:pt x="34" y="12"/>
                  </a:lnTo>
                  <a:lnTo>
                    <a:pt x="31" y="18"/>
                  </a:lnTo>
                  <a:lnTo>
                    <a:pt x="29" y="18"/>
                  </a:lnTo>
                  <a:lnTo>
                    <a:pt x="26" y="18"/>
                  </a:lnTo>
                  <a:lnTo>
                    <a:pt x="21" y="18"/>
                  </a:lnTo>
                  <a:lnTo>
                    <a:pt x="16" y="18"/>
                  </a:lnTo>
                  <a:lnTo>
                    <a:pt x="12" y="18"/>
                  </a:lnTo>
                  <a:lnTo>
                    <a:pt x="7" y="18"/>
                  </a:lnTo>
                  <a:lnTo>
                    <a:pt x="3" y="18"/>
                  </a:lnTo>
                  <a:lnTo>
                    <a:pt x="0" y="18"/>
                  </a:lnTo>
                  <a:lnTo>
                    <a:pt x="0" y="13"/>
                  </a:lnTo>
                  <a:lnTo>
                    <a:pt x="0" y="8"/>
                  </a:lnTo>
                  <a:lnTo>
                    <a:pt x="0" y="3"/>
                  </a:lnTo>
                  <a:lnTo>
                    <a:pt x="0" y="0"/>
                  </a:lnTo>
                  <a:lnTo>
                    <a:pt x="0"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5" name="Freeform 75"/>
            <p:cNvSpPr>
              <a:spLocks/>
            </p:cNvSpPr>
            <p:nvPr/>
          </p:nvSpPr>
          <p:spPr bwMode="auto">
            <a:xfrm>
              <a:off x="983185" y="3118793"/>
              <a:ext cx="113734" cy="104985"/>
            </a:xfrm>
            <a:custGeom>
              <a:avLst/>
              <a:gdLst>
                <a:gd name="T0" fmla="*/ 5 w 26"/>
                <a:gd name="T1" fmla="*/ 0 h 24"/>
                <a:gd name="T2" fmla="*/ 10 w 26"/>
                <a:gd name="T3" fmla="*/ 1 h 24"/>
                <a:gd name="T4" fmla="*/ 16 w 26"/>
                <a:gd name="T5" fmla="*/ 5 h 24"/>
                <a:gd name="T6" fmla="*/ 21 w 26"/>
                <a:gd name="T7" fmla="*/ 10 h 24"/>
                <a:gd name="T8" fmla="*/ 24 w 26"/>
                <a:gd name="T9" fmla="*/ 15 h 24"/>
                <a:gd name="T10" fmla="*/ 26 w 26"/>
                <a:gd name="T11" fmla="*/ 19 h 24"/>
                <a:gd name="T12" fmla="*/ 24 w 26"/>
                <a:gd name="T13" fmla="*/ 22 h 24"/>
                <a:gd name="T14" fmla="*/ 21 w 26"/>
                <a:gd name="T15" fmla="*/ 22 h 24"/>
                <a:gd name="T16" fmla="*/ 19 w 26"/>
                <a:gd name="T17" fmla="*/ 24 h 24"/>
                <a:gd name="T18" fmla="*/ 16 w 26"/>
                <a:gd name="T19" fmla="*/ 24 h 24"/>
                <a:gd name="T20" fmla="*/ 12 w 26"/>
                <a:gd name="T21" fmla="*/ 24 h 24"/>
                <a:gd name="T22" fmla="*/ 5 w 26"/>
                <a:gd name="T23" fmla="*/ 19 h 24"/>
                <a:gd name="T24" fmla="*/ 2 w 26"/>
                <a:gd name="T25" fmla="*/ 13 h 24"/>
                <a:gd name="T26" fmla="*/ 0 w 26"/>
                <a:gd name="T27" fmla="*/ 5 h 24"/>
                <a:gd name="T28" fmla="*/ 5 w 26"/>
                <a:gd name="T29" fmla="*/ 0 h 24"/>
                <a:gd name="T30" fmla="*/ 5 w 2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4">
                  <a:moveTo>
                    <a:pt x="5" y="0"/>
                  </a:moveTo>
                  <a:lnTo>
                    <a:pt x="10" y="1"/>
                  </a:lnTo>
                  <a:lnTo>
                    <a:pt x="16" y="5"/>
                  </a:lnTo>
                  <a:lnTo>
                    <a:pt x="21" y="10"/>
                  </a:lnTo>
                  <a:lnTo>
                    <a:pt x="24" y="15"/>
                  </a:lnTo>
                  <a:lnTo>
                    <a:pt x="26" y="19"/>
                  </a:lnTo>
                  <a:lnTo>
                    <a:pt x="24" y="22"/>
                  </a:lnTo>
                  <a:lnTo>
                    <a:pt x="21" y="22"/>
                  </a:lnTo>
                  <a:lnTo>
                    <a:pt x="19" y="24"/>
                  </a:lnTo>
                  <a:lnTo>
                    <a:pt x="16" y="24"/>
                  </a:lnTo>
                  <a:lnTo>
                    <a:pt x="12" y="24"/>
                  </a:lnTo>
                  <a:lnTo>
                    <a:pt x="5" y="19"/>
                  </a:lnTo>
                  <a:lnTo>
                    <a:pt x="2" y="13"/>
                  </a:lnTo>
                  <a:lnTo>
                    <a:pt x="0" y="5"/>
                  </a:lnTo>
                  <a:lnTo>
                    <a:pt x="5" y="0"/>
                  </a:lnTo>
                  <a:lnTo>
                    <a:pt x="5"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6" name="Freeform 77"/>
            <p:cNvSpPr>
              <a:spLocks/>
            </p:cNvSpPr>
            <p:nvPr/>
          </p:nvSpPr>
          <p:spPr bwMode="auto">
            <a:xfrm>
              <a:off x="488877" y="3175662"/>
              <a:ext cx="118110" cy="100612"/>
            </a:xfrm>
            <a:custGeom>
              <a:avLst/>
              <a:gdLst>
                <a:gd name="T0" fmla="*/ 20 w 27"/>
                <a:gd name="T1" fmla="*/ 0 h 23"/>
                <a:gd name="T2" fmla="*/ 24 w 27"/>
                <a:gd name="T3" fmla="*/ 2 h 23"/>
                <a:gd name="T4" fmla="*/ 26 w 27"/>
                <a:gd name="T5" fmla="*/ 6 h 23"/>
                <a:gd name="T6" fmla="*/ 27 w 27"/>
                <a:gd name="T7" fmla="*/ 7 h 23"/>
                <a:gd name="T8" fmla="*/ 27 w 27"/>
                <a:gd name="T9" fmla="*/ 11 h 23"/>
                <a:gd name="T10" fmla="*/ 22 w 27"/>
                <a:gd name="T11" fmla="*/ 16 h 23"/>
                <a:gd name="T12" fmla="*/ 17 w 27"/>
                <a:gd name="T13" fmla="*/ 21 h 23"/>
                <a:gd name="T14" fmla="*/ 12 w 27"/>
                <a:gd name="T15" fmla="*/ 21 h 23"/>
                <a:gd name="T16" fmla="*/ 8 w 27"/>
                <a:gd name="T17" fmla="*/ 23 h 23"/>
                <a:gd name="T18" fmla="*/ 5 w 27"/>
                <a:gd name="T19" fmla="*/ 23 h 23"/>
                <a:gd name="T20" fmla="*/ 1 w 27"/>
                <a:gd name="T21" fmla="*/ 23 h 23"/>
                <a:gd name="T22" fmla="*/ 0 w 27"/>
                <a:gd name="T23" fmla="*/ 21 h 23"/>
                <a:gd name="T24" fmla="*/ 0 w 27"/>
                <a:gd name="T25" fmla="*/ 18 h 23"/>
                <a:gd name="T26" fmla="*/ 1 w 27"/>
                <a:gd name="T27" fmla="*/ 14 h 23"/>
                <a:gd name="T28" fmla="*/ 5 w 27"/>
                <a:gd name="T29" fmla="*/ 9 h 23"/>
                <a:gd name="T30" fmla="*/ 8 w 27"/>
                <a:gd name="T31" fmla="*/ 7 h 23"/>
                <a:gd name="T32" fmla="*/ 13 w 27"/>
                <a:gd name="T33" fmla="*/ 4 h 23"/>
                <a:gd name="T34" fmla="*/ 17 w 27"/>
                <a:gd name="T35" fmla="*/ 0 h 23"/>
                <a:gd name="T36" fmla="*/ 20 w 27"/>
                <a:gd name="T37" fmla="*/ 0 h 23"/>
                <a:gd name="T38" fmla="*/ 20 w 27"/>
                <a:gd name="T3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3">
                  <a:moveTo>
                    <a:pt x="20" y="0"/>
                  </a:moveTo>
                  <a:lnTo>
                    <a:pt x="24" y="2"/>
                  </a:lnTo>
                  <a:lnTo>
                    <a:pt x="26" y="6"/>
                  </a:lnTo>
                  <a:lnTo>
                    <a:pt x="27" y="7"/>
                  </a:lnTo>
                  <a:lnTo>
                    <a:pt x="27" y="11"/>
                  </a:lnTo>
                  <a:lnTo>
                    <a:pt x="22" y="16"/>
                  </a:lnTo>
                  <a:lnTo>
                    <a:pt x="17" y="21"/>
                  </a:lnTo>
                  <a:lnTo>
                    <a:pt x="12" y="21"/>
                  </a:lnTo>
                  <a:lnTo>
                    <a:pt x="8" y="23"/>
                  </a:lnTo>
                  <a:lnTo>
                    <a:pt x="5" y="23"/>
                  </a:lnTo>
                  <a:lnTo>
                    <a:pt x="1" y="23"/>
                  </a:lnTo>
                  <a:lnTo>
                    <a:pt x="0" y="21"/>
                  </a:lnTo>
                  <a:lnTo>
                    <a:pt x="0" y="18"/>
                  </a:lnTo>
                  <a:lnTo>
                    <a:pt x="1" y="14"/>
                  </a:lnTo>
                  <a:lnTo>
                    <a:pt x="5" y="9"/>
                  </a:lnTo>
                  <a:lnTo>
                    <a:pt x="8" y="7"/>
                  </a:lnTo>
                  <a:lnTo>
                    <a:pt x="13" y="4"/>
                  </a:lnTo>
                  <a:lnTo>
                    <a:pt x="17" y="0"/>
                  </a:lnTo>
                  <a:lnTo>
                    <a:pt x="20" y="0"/>
                  </a:lnTo>
                  <a:lnTo>
                    <a:pt x="20"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7" name="Freeform 78"/>
            <p:cNvSpPr>
              <a:spLocks/>
            </p:cNvSpPr>
            <p:nvPr/>
          </p:nvSpPr>
          <p:spPr bwMode="auto">
            <a:xfrm>
              <a:off x="1180031" y="3215030"/>
              <a:ext cx="83115" cy="96237"/>
            </a:xfrm>
            <a:custGeom>
              <a:avLst/>
              <a:gdLst>
                <a:gd name="T0" fmla="*/ 0 w 19"/>
                <a:gd name="T1" fmla="*/ 2 h 22"/>
                <a:gd name="T2" fmla="*/ 3 w 19"/>
                <a:gd name="T3" fmla="*/ 0 h 22"/>
                <a:gd name="T4" fmla="*/ 7 w 19"/>
                <a:gd name="T5" fmla="*/ 0 h 22"/>
                <a:gd name="T6" fmla="*/ 10 w 19"/>
                <a:gd name="T7" fmla="*/ 0 h 22"/>
                <a:gd name="T8" fmla="*/ 14 w 19"/>
                <a:gd name="T9" fmla="*/ 3 h 22"/>
                <a:gd name="T10" fmla="*/ 17 w 19"/>
                <a:gd name="T11" fmla="*/ 7 h 22"/>
                <a:gd name="T12" fmla="*/ 19 w 19"/>
                <a:gd name="T13" fmla="*/ 12 h 22"/>
                <a:gd name="T14" fmla="*/ 17 w 19"/>
                <a:gd name="T15" fmla="*/ 17 h 22"/>
                <a:gd name="T16" fmla="*/ 15 w 19"/>
                <a:gd name="T17" fmla="*/ 21 h 22"/>
                <a:gd name="T18" fmla="*/ 12 w 19"/>
                <a:gd name="T19" fmla="*/ 21 h 22"/>
                <a:gd name="T20" fmla="*/ 10 w 19"/>
                <a:gd name="T21" fmla="*/ 22 h 22"/>
                <a:gd name="T22" fmla="*/ 5 w 19"/>
                <a:gd name="T23" fmla="*/ 21 h 22"/>
                <a:gd name="T24" fmla="*/ 2 w 19"/>
                <a:gd name="T25" fmla="*/ 19 h 22"/>
                <a:gd name="T26" fmla="*/ 0 w 19"/>
                <a:gd name="T27" fmla="*/ 14 h 22"/>
                <a:gd name="T28" fmla="*/ 0 w 19"/>
                <a:gd name="T29" fmla="*/ 9 h 22"/>
                <a:gd name="T30" fmla="*/ 0 w 19"/>
                <a:gd name="T31" fmla="*/ 3 h 22"/>
                <a:gd name="T32" fmla="*/ 0 w 19"/>
                <a:gd name="T33" fmla="*/ 2 h 22"/>
                <a:gd name="T34" fmla="*/ 0 w 19"/>
                <a:gd name="T3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2">
                  <a:moveTo>
                    <a:pt x="0" y="2"/>
                  </a:moveTo>
                  <a:lnTo>
                    <a:pt x="3" y="0"/>
                  </a:lnTo>
                  <a:lnTo>
                    <a:pt x="7" y="0"/>
                  </a:lnTo>
                  <a:lnTo>
                    <a:pt x="10" y="0"/>
                  </a:lnTo>
                  <a:lnTo>
                    <a:pt x="14" y="3"/>
                  </a:lnTo>
                  <a:lnTo>
                    <a:pt x="17" y="7"/>
                  </a:lnTo>
                  <a:lnTo>
                    <a:pt x="19" y="12"/>
                  </a:lnTo>
                  <a:lnTo>
                    <a:pt x="17" y="17"/>
                  </a:lnTo>
                  <a:lnTo>
                    <a:pt x="15" y="21"/>
                  </a:lnTo>
                  <a:lnTo>
                    <a:pt x="12" y="21"/>
                  </a:lnTo>
                  <a:lnTo>
                    <a:pt x="10" y="22"/>
                  </a:lnTo>
                  <a:lnTo>
                    <a:pt x="5" y="21"/>
                  </a:lnTo>
                  <a:lnTo>
                    <a:pt x="2" y="19"/>
                  </a:lnTo>
                  <a:lnTo>
                    <a:pt x="0" y="14"/>
                  </a:lnTo>
                  <a:lnTo>
                    <a:pt x="0" y="9"/>
                  </a:lnTo>
                  <a:lnTo>
                    <a:pt x="0" y="3"/>
                  </a:lnTo>
                  <a:lnTo>
                    <a:pt x="0" y="2"/>
                  </a:lnTo>
                  <a:lnTo>
                    <a:pt x="0" y="2"/>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8" name="Freeform 79"/>
            <p:cNvSpPr>
              <a:spLocks/>
            </p:cNvSpPr>
            <p:nvPr/>
          </p:nvSpPr>
          <p:spPr bwMode="auto">
            <a:xfrm>
              <a:off x="646355" y="3289396"/>
              <a:ext cx="118110" cy="126859"/>
            </a:xfrm>
            <a:custGeom>
              <a:avLst/>
              <a:gdLst>
                <a:gd name="T0" fmla="*/ 22 w 27"/>
                <a:gd name="T1" fmla="*/ 0 h 29"/>
                <a:gd name="T2" fmla="*/ 24 w 27"/>
                <a:gd name="T3" fmla="*/ 2 h 29"/>
                <a:gd name="T4" fmla="*/ 26 w 27"/>
                <a:gd name="T5" fmla="*/ 5 h 29"/>
                <a:gd name="T6" fmla="*/ 27 w 27"/>
                <a:gd name="T7" fmla="*/ 9 h 29"/>
                <a:gd name="T8" fmla="*/ 27 w 27"/>
                <a:gd name="T9" fmla="*/ 12 h 29"/>
                <a:gd name="T10" fmla="*/ 24 w 27"/>
                <a:gd name="T11" fmla="*/ 17 h 29"/>
                <a:gd name="T12" fmla="*/ 20 w 27"/>
                <a:gd name="T13" fmla="*/ 24 h 29"/>
                <a:gd name="T14" fmla="*/ 15 w 27"/>
                <a:gd name="T15" fmla="*/ 26 h 29"/>
                <a:gd name="T16" fmla="*/ 12 w 27"/>
                <a:gd name="T17" fmla="*/ 28 h 29"/>
                <a:gd name="T18" fmla="*/ 8 w 27"/>
                <a:gd name="T19" fmla="*/ 29 h 29"/>
                <a:gd name="T20" fmla="*/ 7 w 27"/>
                <a:gd name="T21" fmla="*/ 29 h 29"/>
                <a:gd name="T22" fmla="*/ 3 w 27"/>
                <a:gd name="T23" fmla="*/ 29 h 29"/>
                <a:gd name="T24" fmla="*/ 2 w 27"/>
                <a:gd name="T25" fmla="*/ 26 h 29"/>
                <a:gd name="T26" fmla="*/ 0 w 27"/>
                <a:gd name="T27" fmla="*/ 23 h 29"/>
                <a:gd name="T28" fmla="*/ 0 w 27"/>
                <a:gd name="T29" fmla="*/ 19 h 29"/>
                <a:gd name="T30" fmla="*/ 5 w 27"/>
                <a:gd name="T31" fmla="*/ 14 h 29"/>
                <a:gd name="T32" fmla="*/ 10 w 27"/>
                <a:gd name="T33" fmla="*/ 9 h 29"/>
                <a:gd name="T34" fmla="*/ 17 w 27"/>
                <a:gd name="T35" fmla="*/ 5 h 29"/>
                <a:gd name="T36" fmla="*/ 22 w 27"/>
                <a:gd name="T37" fmla="*/ 0 h 29"/>
                <a:gd name="T38" fmla="*/ 22 w 27"/>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9">
                  <a:moveTo>
                    <a:pt x="22" y="0"/>
                  </a:moveTo>
                  <a:lnTo>
                    <a:pt x="24" y="2"/>
                  </a:lnTo>
                  <a:lnTo>
                    <a:pt x="26" y="5"/>
                  </a:lnTo>
                  <a:lnTo>
                    <a:pt x="27" y="9"/>
                  </a:lnTo>
                  <a:lnTo>
                    <a:pt x="27" y="12"/>
                  </a:lnTo>
                  <a:lnTo>
                    <a:pt x="24" y="17"/>
                  </a:lnTo>
                  <a:lnTo>
                    <a:pt x="20" y="24"/>
                  </a:lnTo>
                  <a:lnTo>
                    <a:pt x="15" y="26"/>
                  </a:lnTo>
                  <a:lnTo>
                    <a:pt x="12" y="28"/>
                  </a:lnTo>
                  <a:lnTo>
                    <a:pt x="8" y="29"/>
                  </a:lnTo>
                  <a:lnTo>
                    <a:pt x="7" y="29"/>
                  </a:lnTo>
                  <a:lnTo>
                    <a:pt x="3" y="29"/>
                  </a:lnTo>
                  <a:lnTo>
                    <a:pt x="2" y="26"/>
                  </a:lnTo>
                  <a:lnTo>
                    <a:pt x="0" y="23"/>
                  </a:lnTo>
                  <a:lnTo>
                    <a:pt x="0" y="19"/>
                  </a:lnTo>
                  <a:lnTo>
                    <a:pt x="5" y="14"/>
                  </a:lnTo>
                  <a:lnTo>
                    <a:pt x="10" y="9"/>
                  </a:lnTo>
                  <a:lnTo>
                    <a:pt x="17" y="5"/>
                  </a:lnTo>
                  <a:lnTo>
                    <a:pt x="22" y="0"/>
                  </a:lnTo>
                  <a:lnTo>
                    <a:pt x="22"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9" name="Freeform 80"/>
            <p:cNvSpPr>
              <a:spLocks/>
            </p:cNvSpPr>
            <p:nvPr/>
          </p:nvSpPr>
          <p:spPr bwMode="auto">
            <a:xfrm>
              <a:off x="812582" y="3289396"/>
              <a:ext cx="118110" cy="113734"/>
            </a:xfrm>
            <a:custGeom>
              <a:avLst/>
              <a:gdLst>
                <a:gd name="T0" fmla="*/ 19 w 27"/>
                <a:gd name="T1" fmla="*/ 0 h 26"/>
                <a:gd name="T2" fmla="*/ 22 w 27"/>
                <a:gd name="T3" fmla="*/ 2 h 26"/>
                <a:gd name="T4" fmla="*/ 25 w 27"/>
                <a:gd name="T5" fmla="*/ 4 h 26"/>
                <a:gd name="T6" fmla="*/ 27 w 27"/>
                <a:gd name="T7" fmla="*/ 5 h 26"/>
                <a:gd name="T8" fmla="*/ 27 w 27"/>
                <a:gd name="T9" fmla="*/ 9 h 26"/>
                <a:gd name="T10" fmla="*/ 24 w 27"/>
                <a:gd name="T11" fmla="*/ 16 h 26"/>
                <a:gd name="T12" fmla="*/ 17 w 27"/>
                <a:gd name="T13" fmla="*/ 21 h 26"/>
                <a:gd name="T14" fmla="*/ 13 w 27"/>
                <a:gd name="T15" fmla="*/ 23 h 26"/>
                <a:gd name="T16" fmla="*/ 10 w 27"/>
                <a:gd name="T17" fmla="*/ 24 h 26"/>
                <a:gd name="T18" fmla="*/ 5 w 27"/>
                <a:gd name="T19" fmla="*/ 24 h 26"/>
                <a:gd name="T20" fmla="*/ 3 w 27"/>
                <a:gd name="T21" fmla="*/ 26 h 26"/>
                <a:gd name="T22" fmla="*/ 1 w 27"/>
                <a:gd name="T23" fmla="*/ 23 h 26"/>
                <a:gd name="T24" fmla="*/ 0 w 27"/>
                <a:gd name="T25" fmla="*/ 21 h 26"/>
                <a:gd name="T26" fmla="*/ 0 w 27"/>
                <a:gd name="T27" fmla="*/ 17 h 26"/>
                <a:gd name="T28" fmla="*/ 1 w 27"/>
                <a:gd name="T29" fmla="*/ 12 h 26"/>
                <a:gd name="T30" fmla="*/ 5 w 27"/>
                <a:gd name="T31" fmla="*/ 9 h 26"/>
                <a:gd name="T32" fmla="*/ 10 w 27"/>
                <a:gd name="T33" fmla="*/ 5 h 26"/>
                <a:gd name="T34" fmla="*/ 15 w 27"/>
                <a:gd name="T35" fmla="*/ 2 h 26"/>
                <a:gd name="T36" fmla="*/ 19 w 27"/>
                <a:gd name="T37" fmla="*/ 0 h 26"/>
                <a:gd name="T38" fmla="*/ 19 w 27"/>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6">
                  <a:moveTo>
                    <a:pt x="19" y="0"/>
                  </a:moveTo>
                  <a:lnTo>
                    <a:pt x="22" y="2"/>
                  </a:lnTo>
                  <a:lnTo>
                    <a:pt x="25" y="4"/>
                  </a:lnTo>
                  <a:lnTo>
                    <a:pt x="27" y="5"/>
                  </a:lnTo>
                  <a:lnTo>
                    <a:pt x="27" y="9"/>
                  </a:lnTo>
                  <a:lnTo>
                    <a:pt x="24" y="16"/>
                  </a:lnTo>
                  <a:lnTo>
                    <a:pt x="17" y="21"/>
                  </a:lnTo>
                  <a:lnTo>
                    <a:pt x="13" y="23"/>
                  </a:lnTo>
                  <a:lnTo>
                    <a:pt x="10" y="24"/>
                  </a:lnTo>
                  <a:lnTo>
                    <a:pt x="5" y="24"/>
                  </a:lnTo>
                  <a:lnTo>
                    <a:pt x="3" y="26"/>
                  </a:lnTo>
                  <a:lnTo>
                    <a:pt x="1" y="23"/>
                  </a:lnTo>
                  <a:lnTo>
                    <a:pt x="0" y="21"/>
                  </a:lnTo>
                  <a:lnTo>
                    <a:pt x="0" y="17"/>
                  </a:lnTo>
                  <a:lnTo>
                    <a:pt x="1" y="12"/>
                  </a:lnTo>
                  <a:lnTo>
                    <a:pt x="5" y="9"/>
                  </a:lnTo>
                  <a:lnTo>
                    <a:pt x="10" y="5"/>
                  </a:lnTo>
                  <a:lnTo>
                    <a:pt x="15" y="2"/>
                  </a:lnTo>
                  <a:lnTo>
                    <a:pt x="19" y="0"/>
                  </a:lnTo>
                  <a:lnTo>
                    <a:pt x="19"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0" name="Freeform 81"/>
            <p:cNvSpPr>
              <a:spLocks/>
            </p:cNvSpPr>
            <p:nvPr/>
          </p:nvSpPr>
          <p:spPr bwMode="auto">
            <a:xfrm>
              <a:off x="103931" y="3311266"/>
              <a:ext cx="122483" cy="91864"/>
            </a:xfrm>
            <a:custGeom>
              <a:avLst/>
              <a:gdLst>
                <a:gd name="T0" fmla="*/ 17 w 28"/>
                <a:gd name="T1" fmla="*/ 0 h 21"/>
                <a:gd name="T2" fmla="*/ 21 w 28"/>
                <a:gd name="T3" fmla="*/ 0 h 21"/>
                <a:gd name="T4" fmla="*/ 24 w 28"/>
                <a:gd name="T5" fmla="*/ 4 h 21"/>
                <a:gd name="T6" fmla="*/ 26 w 28"/>
                <a:gd name="T7" fmla="*/ 6 h 21"/>
                <a:gd name="T8" fmla="*/ 28 w 28"/>
                <a:gd name="T9" fmla="*/ 7 h 21"/>
                <a:gd name="T10" fmla="*/ 24 w 28"/>
                <a:gd name="T11" fmla="*/ 12 h 21"/>
                <a:gd name="T12" fmla="*/ 21 w 28"/>
                <a:gd name="T13" fmla="*/ 16 h 21"/>
                <a:gd name="T14" fmla="*/ 16 w 28"/>
                <a:gd name="T15" fmla="*/ 18 h 21"/>
                <a:gd name="T16" fmla="*/ 12 w 28"/>
                <a:gd name="T17" fmla="*/ 21 h 21"/>
                <a:gd name="T18" fmla="*/ 7 w 28"/>
                <a:gd name="T19" fmla="*/ 21 h 21"/>
                <a:gd name="T20" fmla="*/ 4 w 28"/>
                <a:gd name="T21" fmla="*/ 21 h 21"/>
                <a:gd name="T22" fmla="*/ 2 w 28"/>
                <a:gd name="T23" fmla="*/ 21 h 21"/>
                <a:gd name="T24" fmla="*/ 0 w 28"/>
                <a:gd name="T25" fmla="*/ 18 h 21"/>
                <a:gd name="T26" fmla="*/ 2 w 28"/>
                <a:gd name="T27" fmla="*/ 14 h 21"/>
                <a:gd name="T28" fmla="*/ 5 w 28"/>
                <a:gd name="T29" fmla="*/ 9 h 21"/>
                <a:gd name="T30" fmla="*/ 7 w 28"/>
                <a:gd name="T31" fmla="*/ 6 h 21"/>
                <a:gd name="T32" fmla="*/ 12 w 28"/>
                <a:gd name="T33" fmla="*/ 2 h 21"/>
                <a:gd name="T34" fmla="*/ 16 w 28"/>
                <a:gd name="T35" fmla="*/ 0 h 21"/>
                <a:gd name="T36" fmla="*/ 17 w 28"/>
                <a:gd name="T37" fmla="*/ 0 h 21"/>
                <a:gd name="T38" fmla="*/ 17 w 2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1">
                  <a:moveTo>
                    <a:pt x="17" y="0"/>
                  </a:moveTo>
                  <a:lnTo>
                    <a:pt x="21" y="0"/>
                  </a:lnTo>
                  <a:lnTo>
                    <a:pt x="24" y="4"/>
                  </a:lnTo>
                  <a:lnTo>
                    <a:pt x="26" y="6"/>
                  </a:lnTo>
                  <a:lnTo>
                    <a:pt x="28" y="7"/>
                  </a:lnTo>
                  <a:lnTo>
                    <a:pt x="24" y="12"/>
                  </a:lnTo>
                  <a:lnTo>
                    <a:pt x="21" y="16"/>
                  </a:lnTo>
                  <a:lnTo>
                    <a:pt x="16" y="18"/>
                  </a:lnTo>
                  <a:lnTo>
                    <a:pt x="12" y="21"/>
                  </a:lnTo>
                  <a:lnTo>
                    <a:pt x="7" y="21"/>
                  </a:lnTo>
                  <a:lnTo>
                    <a:pt x="4" y="21"/>
                  </a:lnTo>
                  <a:lnTo>
                    <a:pt x="2" y="21"/>
                  </a:lnTo>
                  <a:lnTo>
                    <a:pt x="0" y="18"/>
                  </a:lnTo>
                  <a:lnTo>
                    <a:pt x="2" y="14"/>
                  </a:lnTo>
                  <a:lnTo>
                    <a:pt x="5" y="9"/>
                  </a:lnTo>
                  <a:lnTo>
                    <a:pt x="7" y="6"/>
                  </a:lnTo>
                  <a:lnTo>
                    <a:pt x="12" y="2"/>
                  </a:lnTo>
                  <a:lnTo>
                    <a:pt x="16" y="0"/>
                  </a:lnTo>
                  <a:lnTo>
                    <a:pt x="17" y="0"/>
                  </a:lnTo>
                  <a:lnTo>
                    <a:pt x="17"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1" name="Freeform 82"/>
            <p:cNvSpPr>
              <a:spLocks/>
            </p:cNvSpPr>
            <p:nvPr/>
          </p:nvSpPr>
          <p:spPr bwMode="auto">
            <a:xfrm>
              <a:off x="335775" y="3337513"/>
              <a:ext cx="91864" cy="131232"/>
            </a:xfrm>
            <a:custGeom>
              <a:avLst/>
              <a:gdLst>
                <a:gd name="T0" fmla="*/ 14 w 21"/>
                <a:gd name="T1" fmla="*/ 0 h 30"/>
                <a:gd name="T2" fmla="*/ 19 w 21"/>
                <a:gd name="T3" fmla="*/ 3 h 30"/>
                <a:gd name="T4" fmla="*/ 21 w 21"/>
                <a:gd name="T5" fmla="*/ 8 h 30"/>
                <a:gd name="T6" fmla="*/ 19 w 21"/>
                <a:gd name="T7" fmla="*/ 15 h 30"/>
                <a:gd name="T8" fmla="*/ 18 w 21"/>
                <a:gd name="T9" fmla="*/ 20 h 30"/>
                <a:gd name="T10" fmla="*/ 14 w 21"/>
                <a:gd name="T11" fmla="*/ 24 h 30"/>
                <a:gd name="T12" fmla="*/ 11 w 21"/>
                <a:gd name="T13" fmla="*/ 27 h 30"/>
                <a:gd name="T14" fmla="*/ 7 w 21"/>
                <a:gd name="T15" fmla="*/ 29 h 30"/>
                <a:gd name="T16" fmla="*/ 6 w 21"/>
                <a:gd name="T17" fmla="*/ 30 h 30"/>
                <a:gd name="T18" fmla="*/ 2 w 21"/>
                <a:gd name="T19" fmla="*/ 30 h 30"/>
                <a:gd name="T20" fmla="*/ 2 w 21"/>
                <a:gd name="T21" fmla="*/ 29 h 30"/>
                <a:gd name="T22" fmla="*/ 0 w 21"/>
                <a:gd name="T23" fmla="*/ 25 h 30"/>
                <a:gd name="T24" fmla="*/ 2 w 21"/>
                <a:gd name="T25" fmla="*/ 18 h 30"/>
                <a:gd name="T26" fmla="*/ 4 w 21"/>
                <a:gd name="T27" fmla="*/ 13 h 30"/>
                <a:gd name="T28" fmla="*/ 9 w 21"/>
                <a:gd name="T29" fmla="*/ 8 h 30"/>
                <a:gd name="T30" fmla="*/ 11 w 21"/>
                <a:gd name="T31" fmla="*/ 3 h 30"/>
                <a:gd name="T32" fmla="*/ 14 w 21"/>
                <a:gd name="T33" fmla="*/ 0 h 30"/>
                <a:gd name="T34" fmla="*/ 14 w 21"/>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0">
                  <a:moveTo>
                    <a:pt x="14" y="0"/>
                  </a:moveTo>
                  <a:lnTo>
                    <a:pt x="19" y="3"/>
                  </a:lnTo>
                  <a:lnTo>
                    <a:pt x="21" y="8"/>
                  </a:lnTo>
                  <a:lnTo>
                    <a:pt x="19" y="15"/>
                  </a:lnTo>
                  <a:lnTo>
                    <a:pt x="18" y="20"/>
                  </a:lnTo>
                  <a:lnTo>
                    <a:pt x="14" y="24"/>
                  </a:lnTo>
                  <a:lnTo>
                    <a:pt x="11" y="27"/>
                  </a:lnTo>
                  <a:lnTo>
                    <a:pt x="7" y="29"/>
                  </a:lnTo>
                  <a:lnTo>
                    <a:pt x="6" y="30"/>
                  </a:lnTo>
                  <a:lnTo>
                    <a:pt x="2" y="30"/>
                  </a:lnTo>
                  <a:lnTo>
                    <a:pt x="2" y="29"/>
                  </a:lnTo>
                  <a:lnTo>
                    <a:pt x="0" y="25"/>
                  </a:lnTo>
                  <a:lnTo>
                    <a:pt x="2" y="18"/>
                  </a:lnTo>
                  <a:lnTo>
                    <a:pt x="4" y="13"/>
                  </a:lnTo>
                  <a:lnTo>
                    <a:pt x="9" y="8"/>
                  </a:lnTo>
                  <a:lnTo>
                    <a:pt x="11" y="3"/>
                  </a:lnTo>
                  <a:lnTo>
                    <a:pt x="14" y="0"/>
                  </a:lnTo>
                  <a:lnTo>
                    <a:pt x="14"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2" name="Freeform 83"/>
            <p:cNvSpPr>
              <a:spLocks/>
            </p:cNvSpPr>
            <p:nvPr/>
          </p:nvSpPr>
          <p:spPr bwMode="auto">
            <a:xfrm>
              <a:off x="480129" y="3477493"/>
              <a:ext cx="74366" cy="153105"/>
            </a:xfrm>
            <a:custGeom>
              <a:avLst/>
              <a:gdLst>
                <a:gd name="T0" fmla="*/ 10 w 17"/>
                <a:gd name="T1" fmla="*/ 0 h 35"/>
                <a:gd name="T2" fmla="*/ 15 w 17"/>
                <a:gd name="T3" fmla="*/ 2 h 35"/>
                <a:gd name="T4" fmla="*/ 17 w 17"/>
                <a:gd name="T5" fmla="*/ 7 h 35"/>
                <a:gd name="T6" fmla="*/ 17 w 17"/>
                <a:gd name="T7" fmla="*/ 12 h 35"/>
                <a:gd name="T8" fmla="*/ 15 w 17"/>
                <a:gd name="T9" fmla="*/ 21 h 35"/>
                <a:gd name="T10" fmla="*/ 12 w 17"/>
                <a:gd name="T11" fmla="*/ 24 h 35"/>
                <a:gd name="T12" fmla="*/ 10 w 17"/>
                <a:gd name="T13" fmla="*/ 29 h 35"/>
                <a:gd name="T14" fmla="*/ 7 w 17"/>
                <a:gd name="T15" fmla="*/ 31 h 35"/>
                <a:gd name="T16" fmla="*/ 5 w 17"/>
                <a:gd name="T17" fmla="*/ 35 h 35"/>
                <a:gd name="T18" fmla="*/ 3 w 17"/>
                <a:gd name="T19" fmla="*/ 35 h 35"/>
                <a:gd name="T20" fmla="*/ 2 w 17"/>
                <a:gd name="T21" fmla="*/ 33 h 35"/>
                <a:gd name="T22" fmla="*/ 0 w 17"/>
                <a:gd name="T23" fmla="*/ 31 h 35"/>
                <a:gd name="T24" fmla="*/ 0 w 17"/>
                <a:gd name="T25" fmla="*/ 28 h 35"/>
                <a:gd name="T26" fmla="*/ 0 w 17"/>
                <a:gd name="T27" fmla="*/ 26 h 35"/>
                <a:gd name="T28" fmla="*/ 0 w 17"/>
                <a:gd name="T29" fmla="*/ 23 h 35"/>
                <a:gd name="T30" fmla="*/ 2 w 17"/>
                <a:gd name="T31" fmla="*/ 17 h 35"/>
                <a:gd name="T32" fmla="*/ 5 w 17"/>
                <a:gd name="T33" fmla="*/ 10 h 35"/>
                <a:gd name="T34" fmla="*/ 7 w 17"/>
                <a:gd name="T35" fmla="*/ 4 h 35"/>
                <a:gd name="T36" fmla="*/ 10 w 17"/>
                <a:gd name="T37" fmla="*/ 0 h 35"/>
                <a:gd name="T38" fmla="*/ 10 w 17"/>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5">
                  <a:moveTo>
                    <a:pt x="10" y="0"/>
                  </a:moveTo>
                  <a:lnTo>
                    <a:pt x="15" y="2"/>
                  </a:lnTo>
                  <a:lnTo>
                    <a:pt x="17" y="7"/>
                  </a:lnTo>
                  <a:lnTo>
                    <a:pt x="17" y="12"/>
                  </a:lnTo>
                  <a:lnTo>
                    <a:pt x="15" y="21"/>
                  </a:lnTo>
                  <a:lnTo>
                    <a:pt x="12" y="24"/>
                  </a:lnTo>
                  <a:lnTo>
                    <a:pt x="10" y="29"/>
                  </a:lnTo>
                  <a:lnTo>
                    <a:pt x="7" y="31"/>
                  </a:lnTo>
                  <a:lnTo>
                    <a:pt x="5" y="35"/>
                  </a:lnTo>
                  <a:lnTo>
                    <a:pt x="3" y="35"/>
                  </a:lnTo>
                  <a:lnTo>
                    <a:pt x="2" y="33"/>
                  </a:lnTo>
                  <a:lnTo>
                    <a:pt x="0" y="31"/>
                  </a:lnTo>
                  <a:lnTo>
                    <a:pt x="0" y="28"/>
                  </a:lnTo>
                  <a:lnTo>
                    <a:pt x="0" y="26"/>
                  </a:lnTo>
                  <a:lnTo>
                    <a:pt x="0" y="23"/>
                  </a:lnTo>
                  <a:lnTo>
                    <a:pt x="2" y="17"/>
                  </a:lnTo>
                  <a:lnTo>
                    <a:pt x="5" y="10"/>
                  </a:lnTo>
                  <a:lnTo>
                    <a:pt x="7" y="4"/>
                  </a:lnTo>
                  <a:lnTo>
                    <a:pt x="10" y="0"/>
                  </a:lnTo>
                  <a:lnTo>
                    <a:pt x="10"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3" name="Freeform 84"/>
            <p:cNvSpPr>
              <a:spLocks/>
            </p:cNvSpPr>
            <p:nvPr/>
          </p:nvSpPr>
          <p:spPr bwMode="auto">
            <a:xfrm>
              <a:off x="173921" y="3516864"/>
              <a:ext cx="87488" cy="113734"/>
            </a:xfrm>
            <a:custGeom>
              <a:avLst/>
              <a:gdLst>
                <a:gd name="T0" fmla="*/ 12 w 20"/>
                <a:gd name="T1" fmla="*/ 0 h 26"/>
                <a:gd name="T2" fmla="*/ 15 w 20"/>
                <a:gd name="T3" fmla="*/ 1 h 26"/>
                <a:gd name="T4" fmla="*/ 18 w 20"/>
                <a:gd name="T5" fmla="*/ 3 h 26"/>
                <a:gd name="T6" fmla="*/ 20 w 20"/>
                <a:gd name="T7" fmla="*/ 7 h 26"/>
                <a:gd name="T8" fmla="*/ 20 w 20"/>
                <a:gd name="T9" fmla="*/ 10 h 26"/>
                <a:gd name="T10" fmla="*/ 18 w 20"/>
                <a:gd name="T11" fmla="*/ 15 h 26"/>
                <a:gd name="T12" fmla="*/ 13 w 20"/>
                <a:gd name="T13" fmla="*/ 22 h 26"/>
                <a:gd name="T14" fmla="*/ 10 w 20"/>
                <a:gd name="T15" fmla="*/ 22 h 26"/>
                <a:gd name="T16" fmla="*/ 6 w 20"/>
                <a:gd name="T17" fmla="*/ 26 h 26"/>
                <a:gd name="T18" fmla="*/ 3 w 20"/>
                <a:gd name="T19" fmla="*/ 26 h 26"/>
                <a:gd name="T20" fmla="*/ 1 w 20"/>
                <a:gd name="T21" fmla="*/ 26 h 26"/>
                <a:gd name="T22" fmla="*/ 0 w 20"/>
                <a:gd name="T23" fmla="*/ 24 h 26"/>
                <a:gd name="T24" fmla="*/ 0 w 20"/>
                <a:gd name="T25" fmla="*/ 20 h 26"/>
                <a:gd name="T26" fmla="*/ 1 w 20"/>
                <a:gd name="T27" fmla="*/ 17 h 26"/>
                <a:gd name="T28" fmla="*/ 5 w 20"/>
                <a:gd name="T29" fmla="*/ 10 h 26"/>
                <a:gd name="T30" fmla="*/ 5 w 20"/>
                <a:gd name="T31" fmla="*/ 7 h 26"/>
                <a:gd name="T32" fmla="*/ 8 w 20"/>
                <a:gd name="T33" fmla="*/ 5 h 26"/>
                <a:gd name="T34" fmla="*/ 10 w 20"/>
                <a:gd name="T35" fmla="*/ 1 h 26"/>
                <a:gd name="T36" fmla="*/ 12 w 20"/>
                <a:gd name="T37" fmla="*/ 0 h 26"/>
                <a:gd name="T38" fmla="*/ 12 w 20"/>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6">
                  <a:moveTo>
                    <a:pt x="12" y="0"/>
                  </a:moveTo>
                  <a:lnTo>
                    <a:pt x="15" y="1"/>
                  </a:lnTo>
                  <a:lnTo>
                    <a:pt x="18" y="3"/>
                  </a:lnTo>
                  <a:lnTo>
                    <a:pt x="20" y="7"/>
                  </a:lnTo>
                  <a:lnTo>
                    <a:pt x="20" y="10"/>
                  </a:lnTo>
                  <a:lnTo>
                    <a:pt x="18" y="15"/>
                  </a:lnTo>
                  <a:lnTo>
                    <a:pt x="13" y="22"/>
                  </a:lnTo>
                  <a:lnTo>
                    <a:pt x="10" y="22"/>
                  </a:lnTo>
                  <a:lnTo>
                    <a:pt x="6" y="26"/>
                  </a:lnTo>
                  <a:lnTo>
                    <a:pt x="3" y="26"/>
                  </a:lnTo>
                  <a:lnTo>
                    <a:pt x="1" y="26"/>
                  </a:lnTo>
                  <a:lnTo>
                    <a:pt x="0" y="24"/>
                  </a:lnTo>
                  <a:lnTo>
                    <a:pt x="0" y="20"/>
                  </a:lnTo>
                  <a:lnTo>
                    <a:pt x="1" y="17"/>
                  </a:lnTo>
                  <a:lnTo>
                    <a:pt x="5" y="10"/>
                  </a:lnTo>
                  <a:lnTo>
                    <a:pt x="5" y="7"/>
                  </a:lnTo>
                  <a:lnTo>
                    <a:pt x="8" y="5"/>
                  </a:lnTo>
                  <a:lnTo>
                    <a:pt x="10" y="1"/>
                  </a:lnTo>
                  <a:lnTo>
                    <a:pt x="12" y="0"/>
                  </a:lnTo>
                  <a:lnTo>
                    <a:pt x="12"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4" name="Freeform 85"/>
            <p:cNvSpPr>
              <a:spLocks/>
            </p:cNvSpPr>
            <p:nvPr/>
          </p:nvSpPr>
          <p:spPr bwMode="auto">
            <a:xfrm>
              <a:off x="51438" y="3613101"/>
              <a:ext cx="69990" cy="122483"/>
            </a:xfrm>
            <a:custGeom>
              <a:avLst/>
              <a:gdLst>
                <a:gd name="T0" fmla="*/ 10 w 16"/>
                <a:gd name="T1" fmla="*/ 0 h 28"/>
                <a:gd name="T2" fmla="*/ 12 w 16"/>
                <a:gd name="T3" fmla="*/ 0 h 28"/>
                <a:gd name="T4" fmla="*/ 14 w 16"/>
                <a:gd name="T5" fmla="*/ 4 h 28"/>
                <a:gd name="T6" fmla="*/ 14 w 16"/>
                <a:gd name="T7" fmla="*/ 9 h 28"/>
                <a:gd name="T8" fmla="*/ 16 w 16"/>
                <a:gd name="T9" fmla="*/ 14 h 28"/>
                <a:gd name="T10" fmla="*/ 14 w 16"/>
                <a:gd name="T11" fmla="*/ 17 h 28"/>
                <a:gd name="T12" fmla="*/ 12 w 16"/>
                <a:gd name="T13" fmla="*/ 21 h 28"/>
                <a:gd name="T14" fmla="*/ 10 w 16"/>
                <a:gd name="T15" fmla="*/ 24 h 28"/>
                <a:gd name="T16" fmla="*/ 9 w 16"/>
                <a:gd name="T17" fmla="*/ 28 h 28"/>
                <a:gd name="T18" fmla="*/ 7 w 16"/>
                <a:gd name="T19" fmla="*/ 28 h 28"/>
                <a:gd name="T20" fmla="*/ 3 w 16"/>
                <a:gd name="T21" fmla="*/ 28 h 28"/>
                <a:gd name="T22" fmla="*/ 2 w 16"/>
                <a:gd name="T23" fmla="*/ 24 h 28"/>
                <a:gd name="T24" fmla="*/ 0 w 16"/>
                <a:gd name="T25" fmla="*/ 21 h 28"/>
                <a:gd name="T26" fmla="*/ 2 w 16"/>
                <a:gd name="T27" fmla="*/ 16 h 28"/>
                <a:gd name="T28" fmla="*/ 5 w 16"/>
                <a:gd name="T29" fmla="*/ 9 h 28"/>
                <a:gd name="T30" fmla="*/ 7 w 16"/>
                <a:gd name="T31" fmla="*/ 4 h 28"/>
                <a:gd name="T32" fmla="*/ 10 w 16"/>
                <a:gd name="T33" fmla="*/ 0 h 28"/>
                <a:gd name="T34" fmla="*/ 10 w 1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8">
                  <a:moveTo>
                    <a:pt x="10" y="0"/>
                  </a:moveTo>
                  <a:lnTo>
                    <a:pt x="12" y="0"/>
                  </a:lnTo>
                  <a:lnTo>
                    <a:pt x="14" y="4"/>
                  </a:lnTo>
                  <a:lnTo>
                    <a:pt x="14" y="9"/>
                  </a:lnTo>
                  <a:lnTo>
                    <a:pt x="16" y="14"/>
                  </a:lnTo>
                  <a:lnTo>
                    <a:pt x="14" y="17"/>
                  </a:lnTo>
                  <a:lnTo>
                    <a:pt x="12" y="21"/>
                  </a:lnTo>
                  <a:lnTo>
                    <a:pt x="10" y="24"/>
                  </a:lnTo>
                  <a:lnTo>
                    <a:pt x="9" y="28"/>
                  </a:lnTo>
                  <a:lnTo>
                    <a:pt x="7" y="28"/>
                  </a:lnTo>
                  <a:lnTo>
                    <a:pt x="3" y="28"/>
                  </a:lnTo>
                  <a:lnTo>
                    <a:pt x="2" y="24"/>
                  </a:lnTo>
                  <a:lnTo>
                    <a:pt x="0" y="21"/>
                  </a:lnTo>
                  <a:lnTo>
                    <a:pt x="2" y="16"/>
                  </a:lnTo>
                  <a:lnTo>
                    <a:pt x="5" y="9"/>
                  </a:lnTo>
                  <a:lnTo>
                    <a:pt x="7" y="4"/>
                  </a:lnTo>
                  <a:lnTo>
                    <a:pt x="10" y="0"/>
                  </a:lnTo>
                  <a:lnTo>
                    <a:pt x="10"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5" name="Freeform 86"/>
            <p:cNvSpPr>
              <a:spLocks/>
            </p:cNvSpPr>
            <p:nvPr/>
          </p:nvSpPr>
          <p:spPr bwMode="auto">
            <a:xfrm>
              <a:off x="283282" y="3613101"/>
              <a:ext cx="100612" cy="148729"/>
            </a:xfrm>
            <a:custGeom>
              <a:avLst/>
              <a:gdLst>
                <a:gd name="T0" fmla="*/ 16 w 23"/>
                <a:gd name="T1" fmla="*/ 0 h 34"/>
                <a:gd name="T2" fmla="*/ 19 w 23"/>
                <a:gd name="T3" fmla="*/ 2 h 34"/>
                <a:gd name="T4" fmla="*/ 21 w 23"/>
                <a:gd name="T5" fmla="*/ 4 h 34"/>
                <a:gd name="T6" fmla="*/ 23 w 23"/>
                <a:gd name="T7" fmla="*/ 7 h 34"/>
                <a:gd name="T8" fmla="*/ 23 w 23"/>
                <a:gd name="T9" fmla="*/ 10 h 34"/>
                <a:gd name="T10" fmla="*/ 21 w 23"/>
                <a:gd name="T11" fmla="*/ 14 h 34"/>
                <a:gd name="T12" fmla="*/ 21 w 23"/>
                <a:gd name="T13" fmla="*/ 17 h 34"/>
                <a:gd name="T14" fmla="*/ 19 w 23"/>
                <a:gd name="T15" fmla="*/ 21 h 34"/>
                <a:gd name="T16" fmla="*/ 18 w 23"/>
                <a:gd name="T17" fmla="*/ 24 h 34"/>
                <a:gd name="T18" fmla="*/ 11 w 23"/>
                <a:gd name="T19" fmla="*/ 31 h 34"/>
                <a:gd name="T20" fmla="*/ 5 w 23"/>
                <a:gd name="T21" fmla="*/ 34 h 34"/>
                <a:gd name="T22" fmla="*/ 2 w 23"/>
                <a:gd name="T23" fmla="*/ 33 h 34"/>
                <a:gd name="T24" fmla="*/ 2 w 23"/>
                <a:gd name="T25" fmla="*/ 31 h 34"/>
                <a:gd name="T26" fmla="*/ 0 w 23"/>
                <a:gd name="T27" fmla="*/ 28 h 34"/>
                <a:gd name="T28" fmla="*/ 2 w 23"/>
                <a:gd name="T29" fmla="*/ 22 h 34"/>
                <a:gd name="T30" fmla="*/ 4 w 23"/>
                <a:gd name="T31" fmla="*/ 17 h 34"/>
                <a:gd name="T32" fmla="*/ 9 w 23"/>
                <a:gd name="T33" fmla="*/ 10 h 34"/>
                <a:gd name="T34" fmla="*/ 14 w 23"/>
                <a:gd name="T35" fmla="*/ 4 h 34"/>
                <a:gd name="T36" fmla="*/ 16 w 23"/>
                <a:gd name="T37" fmla="*/ 0 h 34"/>
                <a:gd name="T38" fmla="*/ 16 w 2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4">
                  <a:moveTo>
                    <a:pt x="16" y="0"/>
                  </a:moveTo>
                  <a:lnTo>
                    <a:pt x="19" y="2"/>
                  </a:lnTo>
                  <a:lnTo>
                    <a:pt x="21" y="4"/>
                  </a:lnTo>
                  <a:lnTo>
                    <a:pt x="23" y="7"/>
                  </a:lnTo>
                  <a:lnTo>
                    <a:pt x="23" y="10"/>
                  </a:lnTo>
                  <a:lnTo>
                    <a:pt x="21" y="14"/>
                  </a:lnTo>
                  <a:lnTo>
                    <a:pt x="21" y="17"/>
                  </a:lnTo>
                  <a:lnTo>
                    <a:pt x="19" y="21"/>
                  </a:lnTo>
                  <a:lnTo>
                    <a:pt x="18" y="24"/>
                  </a:lnTo>
                  <a:lnTo>
                    <a:pt x="11" y="31"/>
                  </a:lnTo>
                  <a:lnTo>
                    <a:pt x="5" y="34"/>
                  </a:lnTo>
                  <a:lnTo>
                    <a:pt x="2" y="33"/>
                  </a:lnTo>
                  <a:lnTo>
                    <a:pt x="2" y="31"/>
                  </a:lnTo>
                  <a:lnTo>
                    <a:pt x="0" y="28"/>
                  </a:lnTo>
                  <a:lnTo>
                    <a:pt x="2" y="22"/>
                  </a:lnTo>
                  <a:lnTo>
                    <a:pt x="4" y="17"/>
                  </a:lnTo>
                  <a:lnTo>
                    <a:pt x="9" y="10"/>
                  </a:lnTo>
                  <a:lnTo>
                    <a:pt x="14" y="4"/>
                  </a:lnTo>
                  <a:lnTo>
                    <a:pt x="16" y="0"/>
                  </a:lnTo>
                  <a:lnTo>
                    <a:pt x="16"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6" name="Freeform 87"/>
            <p:cNvSpPr>
              <a:spLocks/>
            </p:cNvSpPr>
            <p:nvPr/>
          </p:nvSpPr>
          <p:spPr bwMode="auto">
            <a:xfrm>
              <a:off x="-114788" y="3709337"/>
              <a:ext cx="74366" cy="183724"/>
            </a:xfrm>
            <a:custGeom>
              <a:avLst/>
              <a:gdLst>
                <a:gd name="T0" fmla="*/ 11 w 17"/>
                <a:gd name="T1" fmla="*/ 0 h 42"/>
                <a:gd name="T2" fmla="*/ 16 w 17"/>
                <a:gd name="T3" fmla="*/ 4 h 42"/>
                <a:gd name="T4" fmla="*/ 17 w 17"/>
                <a:gd name="T5" fmla="*/ 9 h 42"/>
                <a:gd name="T6" fmla="*/ 17 w 17"/>
                <a:gd name="T7" fmla="*/ 14 h 42"/>
                <a:gd name="T8" fmla="*/ 16 w 17"/>
                <a:gd name="T9" fmla="*/ 21 h 42"/>
                <a:gd name="T10" fmla="*/ 14 w 17"/>
                <a:gd name="T11" fmla="*/ 26 h 42"/>
                <a:gd name="T12" fmla="*/ 11 w 17"/>
                <a:gd name="T13" fmla="*/ 31 h 42"/>
                <a:gd name="T14" fmla="*/ 9 w 17"/>
                <a:gd name="T15" fmla="*/ 37 h 42"/>
                <a:gd name="T16" fmla="*/ 9 w 17"/>
                <a:gd name="T17" fmla="*/ 42 h 42"/>
                <a:gd name="T18" fmla="*/ 5 w 17"/>
                <a:gd name="T19" fmla="*/ 42 h 42"/>
                <a:gd name="T20" fmla="*/ 2 w 17"/>
                <a:gd name="T21" fmla="*/ 42 h 42"/>
                <a:gd name="T22" fmla="*/ 0 w 17"/>
                <a:gd name="T23" fmla="*/ 37 h 42"/>
                <a:gd name="T24" fmla="*/ 0 w 17"/>
                <a:gd name="T25" fmla="*/ 30 h 42"/>
                <a:gd name="T26" fmla="*/ 0 w 17"/>
                <a:gd name="T27" fmla="*/ 25 h 42"/>
                <a:gd name="T28" fmla="*/ 2 w 17"/>
                <a:gd name="T29" fmla="*/ 19 h 42"/>
                <a:gd name="T30" fmla="*/ 2 w 17"/>
                <a:gd name="T31" fmla="*/ 12 h 42"/>
                <a:gd name="T32" fmla="*/ 5 w 17"/>
                <a:gd name="T33" fmla="*/ 9 h 42"/>
                <a:gd name="T34" fmla="*/ 7 w 17"/>
                <a:gd name="T35" fmla="*/ 4 h 42"/>
                <a:gd name="T36" fmla="*/ 11 w 17"/>
                <a:gd name="T37" fmla="*/ 0 h 42"/>
                <a:gd name="T38" fmla="*/ 11 w 17"/>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42">
                  <a:moveTo>
                    <a:pt x="11" y="0"/>
                  </a:moveTo>
                  <a:lnTo>
                    <a:pt x="16" y="4"/>
                  </a:lnTo>
                  <a:lnTo>
                    <a:pt x="17" y="9"/>
                  </a:lnTo>
                  <a:lnTo>
                    <a:pt x="17" y="14"/>
                  </a:lnTo>
                  <a:lnTo>
                    <a:pt x="16" y="21"/>
                  </a:lnTo>
                  <a:lnTo>
                    <a:pt x="14" y="26"/>
                  </a:lnTo>
                  <a:lnTo>
                    <a:pt x="11" y="31"/>
                  </a:lnTo>
                  <a:lnTo>
                    <a:pt x="9" y="37"/>
                  </a:lnTo>
                  <a:lnTo>
                    <a:pt x="9" y="42"/>
                  </a:lnTo>
                  <a:lnTo>
                    <a:pt x="5" y="42"/>
                  </a:lnTo>
                  <a:lnTo>
                    <a:pt x="2" y="42"/>
                  </a:lnTo>
                  <a:lnTo>
                    <a:pt x="0" y="37"/>
                  </a:lnTo>
                  <a:lnTo>
                    <a:pt x="0" y="30"/>
                  </a:lnTo>
                  <a:lnTo>
                    <a:pt x="0" y="25"/>
                  </a:lnTo>
                  <a:lnTo>
                    <a:pt x="2" y="19"/>
                  </a:lnTo>
                  <a:lnTo>
                    <a:pt x="2" y="12"/>
                  </a:lnTo>
                  <a:lnTo>
                    <a:pt x="5" y="9"/>
                  </a:lnTo>
                  <a:lnTo>
                    <a:pt x="7" y="4"/>
                  </a:lnTo>
                  <a:lnTo>
                    <a:pt x="11" y="0"/>
                  </a:lnTo>
                  <a:lnTo>
                    <a:pt x="11"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7" name="Freeform 88"/>
            <p:cNvSpPr>
              <a:spLocks/>
            </p:cNvSpPr>
            <p:nvPr/>
          </p:nvSpPr>
          <p:spPr bwMode="auto">
            <a:xfrm>
              <a:off x="-40422" y="3809947"/>
              <a:ext cx="78739" cy="139980"/>
            </a:xfrm>
            <a:custGeom>
              <a:avLst/>
              <a:gdLst>
                <a:gd name="T0" fmla="*/ 11 w 18"/>
                <a:gd name="T1" fmla="*/ 0 h 32"/>
                <a:gd name="T2" fmla="*/ 16 w 18"/>
                <a:gd name="T3" fmla="*/ 3 h 32"/>
                <a:gd name="T4" fmla="*/ 18 w 18"/>
                <a:gd name="T5" fmla="*/ 8 h 32"/>
                <a:gd name="T6" fmla="*/ 18 w 18"/>
                <a:gd name="T7" fmla="*/ 15 h 32"/>
                <a:gd name="T8" fmla="*/ 16 w 18"/>
                <a:gd name="T9" fmla="*/ 22 h 32"/>
                <a:gd name="T10" fmla="*/ 14 w 18"/>
                <a:gd name="T11" fmla="*/ 26 h 32"/>
                <a:gd name="T12" fmla="*/ 11 w 18"/>
                <a:gd name="T13" fmla="*/ 31 h 32"/>
                <a:gd name="T14" fmla="*/ 7 w 18"/>
                <a:gd name="T15" fmla="*/ 32 h 32"/>
                <a:gd name="T16" fmla="*/ 0 w 18"/>
                <a:gd name="T17" fmla="*/ 32 h 32"/>
                <a:gd name="T18" fmla="*/ 0 w 18"/>
                <a:gd name="T19" fmla="*/ 27 h 32"/>
                <a:gd name="T20" fmla="*/ 0 w 18"/>
                <a:gd name="T21" fmla="*/ 24 h 32"/>
                <a:gd name="T22" fmla="*/ 2 w 18"/>
                <a:gd name="T23" fmla="*/ 19 h 32"/>
                <a:gd name="T24" fmla="*/ 4 w 18"/>
                <a:gd name="T25" fmla="*/ 15 h 32"/>
                <a:gd name="T26" fmla="*/ 4 w 18"/>
                <a:gd name="T27" fmla="*/ 10 h 32"/>
                <a:gd name="T28" fmla="*/ 6 w 18"/>
                <a:gd name="T29" fmla="*/ 7 h 32"/>
                <a:gd name="T30" fmla="*/ 9 w 18"/>
                <a:gd name="T31" fmla="*/ 3 h 32"/>
                <a:gd name="T32" fmla="*/ 11 w 18"/>
                <a:gd name="T33" fmla="*/ 0 h 32"/>
                <a:gd name="T34" fmla="*/ 11 w 18"/>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2">
                  <a:moveTo>
                    <a:pt x="11" y="0"/>
                  </a:moveTo>
                  <a:lnTo>
                    <a:pt x="16" y="3"/>
                  </a:lnTo>
                  <a:lnTo>
                    <a:pt x="18" y="8"/>
                  </a:lnTo>
                  <a:lnTo>
                    <a:pt x="18" y="15"/>
                  </a:lnTo>
                  <a:lnTo>
                    <a:pt x="16" y="22"/>
                  </a:lnTo>
                  <a:lnTo>
                    <a:pt x="14" y="26"/>
                  </a:lnTo>
                  <a:lnTo>
                    <a:pt x="11" y="31"/>
                  </a:lnTo>
                  <a:lnTo>
                    <a:pt x="7" y="32"/>
                  </a:lnTo>
                  <a:lnTo>
                    <a:pt x="0" y="32"/>
                  </a:lnTo>
                  <a:lnTo>
                    <a:pt x="0" y="27"/>
                  </a:lnTo>
                  <a:lnTo>
                    <a:pt x="0" y="24"/>
                  </a:lnTo>
                  <a:lnTo>
                    <a:pt x="2" y="19"/>
                  </a:lnTo>
                  <a:lnTo>
                    <a:pt x="4" y="15"/>
                  </a:lnTo>
                  <a:lnTo>
                    <a:pt x="4" y="10"/>
                  </a:lnTo>
                  <a:lnTo>
                    <a:pt x="6" y="7"/>
                  </a:lnTo>
                  <a:lnTo>
                    <a:pt x="9" y="3"/>
                  </a:lnTo>
                  <a:lnTo>
                    <a:pt x="11" y="0"/>
                  </a:lnTo>
                  <a:lnTo>
                    <a:pt x="11"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8" name="Freeform 89"/>
            <p:cNvSpPr>
              <a:spLocks/>
            </p:cNvSpPr>
            <p:nvPr/>
          </p:nvSpPr>
          <p:spPr bwMode="auto">
            <a:xfrm>
              <a:off x="125804" y="3831820"/>
              <a:ext cx="83115" cy="148729"/>
            </a:xfrm>
            <a:custGeom>
              <a:avLst/>
              <a:gdLst>
                <a:gd name="T0" fmla="*/ 12 w 19"/>
                <a:gd name="T1" fmla="*/ 0 h 34"/>
                <a:gd name="T2" fmla="*/ 16 w 19"/>
                <a:gd name="T3" fmla="*/ 2 h 34"/>
                <a:gd name="T4" fmla="*/ 17 w 19"/>
                <a:gd name="T5" fmla="*/ 5 h 34"/>
                <a:gd name="T6" fmla="*/ 19 w 19"/>
                <a:gd name="T7" fmla="*/ 7 h 34"/>
                <a:gd name="T8" fmla="*/ 19 w 19"/>
                <a:gd name="T9" fmla="*/ 12 h 34"/>
                <a:gd name="T10" fmla="*/ 19 w 19"/>
                <a:gd name="T11" fmla="*/ 15 h 34"/>
                <a:gd name="T12" fmla="*/ 17 w 19"/>
                <a:gd name="T13" fmla="*/ 19 h 34"/>
                <a:gd name="T14" fmla="*/ 16 w 19"/>
                <a:gd name="T15" fmla="*/ 22 h 34"/>
                <a:gd name="T16" fmla="*/ 14 w 19"/>
                <a:gd name="T17" fmla="*/ 27 h 34"/>
                <a:gd name="T18" fmla="*/ 9 w 19"/>
                <a:gd name="T19" fmla="*/ 33 h 34"/>
                <a:gd name="T20" fmla="*/ 4 w 19"/>
                <a:gd name="T21" fmla="*/ 34 h 34"/>
                <a:gd name="T22" fmla="*/ 0 w 19"/>
                <a:gd name="T23" fmla="*/ 33 h 34"/>
                <a:gd name="T24" fmla="*/ 0 w 19"/>
                <a:gd name="T25" fmla="*/ 31 h 34"/>
                <a:gd name="T26" fmla="*/ 0 w 19"/>
                <a:gd name="T27" fmla="*/ 26 h 34"/>
                <a:gd name="T28" fmla="*/ 2 w 19"/>
                <a:gd name="T29" fmla="*/ 21 h 34"/>
                <a:gd name="T30" fmla="*/ 4 w 19"/>
                <a:gd name="T31" fmla="*/ 15 h 34"/>
                <a:gd name="T32" fmla="*/ 7 w 19"/>
                <a:gd name="T33" fmla="*/ 10 h 34"/>
                <a:gd name="T34" fmla="*/ 11 w 19"/>
                <a:gd name="T35" fmla="*/ 3 h 34"/>
                <a:gd name="T36" fmla="*/ 12 w 19"/>
                <a:gd name="T37" fmla="*/ 0 h 34"/>
                <a:gd name="T38" fmla="*/ 12 w 19"/>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4">
                  <a:moveTo>
                    <a:pt x="12" y="0"/>
                  </a:moveTo>
                  <a:lnTo>
                    <a:pt x="16" y="2"/>
                  </a:lnTo>
                  <a:lnTo>
                    <a:pt x="17" y="5"/>
                  </a:lnTo>
                  <a:lnTo>
                    <a:pt x="19" y="7"/>
                  </a:lnTo>
                  <a:lnTo>
                    <a:pt x="19" y="12"/>
                  </a:lnTo>
                  <a:lnTo>
                    <a:pt x="19" y="15"/>
                  </a:lnTo>
                  <a:lnTo>
                    <a:pt x="17" y="19"/>
                  </a:lnTo>
                  <a:lnTo>
                    <a:pt x="16" y="22"/>
                  </a:lnTo>
                  <a:lnTo>
                    <a:pt x="14" y="27"/>
                  </a:lnTo>
                  <a:lnTo>
                    <a:pt x="9" y="33"/>
                  </a:lnTo>
                  <a:lnTo>
                    <a:pt x="4" y="34"/>
                  </a:lnTo>
                  <a:lnTo>
                    <a:pt x="0" y="33"/>
                  </a:lnTo>
                  <a:lnTo>
                    <a:pt x="0" y="31"/>
                  </a:lnTo>
                  <a:lnTo>
                    <a:pt x="0" y="26"/>
                  </a:lnTo>
                  <a:lnTo>
                    <a:pt x="2" y="21"/>
                  </a:lnTo>
                  <a:lnTo>
                    <a:pt x="4" y="15"/>
                  </a:lnTo>
                  <a:lnTo>
                    <a:pt x="7" y="10"/>
                  </a:lnTo>
                  <a:lnTo>
                    <a:pt x="11" y="3"/>
                  </a:lnTo>
                  <a:lnTo>
                    <a:pt x="12" y="0"/>
                  </a:lnTo>
                  <a:lnTo>
                    <a:pt x="12"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9" name="Freeform 90"/>
            <p:cNvSpPr>
              <a:spLocks/>
            </p:cNvSpPr>
            <p:nvPr/>
          </p:nvSpPr>
          <p:spPr bwMode="auto">
            <a:xfrm>
              <a:off x="-219774" y="4033042"/>
              <a:ext cx="61241" cy="131232"/>
            </a:xfrm>
            <a:custGeom>
              <a:avLst/>
              <a:gdLst>
                <a:gd name="T0" fmla="*/ 7 w 14"/>
                <a:gd name="T1" fmla="*/ 0 h 30"/>
                <a:gd name="T2" fmla="*/ 10 w 14"/>
                <a:gd name="T3" fmla="*/ 2 h 30"/>
                <a:gd name="T4" fmla="*/ 12 w 14"/>
                <a:gd name="T5" fmla="*/ 6 h 30"/>
                <a:gd name="T6" fmla="*/ 14 w 14"/>
                <a:gd name="T7" fmla="*/ 11 h 30"/>
                <a:gd name="T8" fmla="*/ 14 w 14"/>
                <a:gd name="T9" fmla="*/ 18 h 30"/>
                <a:gd name="T10" fmla="*/ 14 w 14"/>
                <a:gd name="T11" fmla="*/ 23 h 30"/>
                <a:gd name="T12" fmla="*/ 12 w 14"/>
                <a:gd name="T13" fmla="*/ 26 h 30"/>
                <a:gd name="T14" fmla="*/ 9 w 14"/>
                <a:gd name="T15" fmla="*/ 30 h 30"/>
                <a:gd name="T16" fmla="*/ 4 w 14"/>
                <a:gd name="T17" fmla="*/ 30 h 30"/>
                <a:gd name="T18" fmla="*/ 2 w 14"/>
                <a:gd name="T19" fmla="*/ 26 h 30"/>
                <a:gd name="T20" fmla="*/ 2 w 14"/>
                <a:gd name="T21" fmla="*/ 21 h 30"/>
                <a:gd name="T22" fmla="*/ 0 w 14"/>
                <a:gd name="T23" fmla="*/ 18 h 30"/>
                <a:gd name="T24" fmla="*/ 0 w 14"/>
                <a:gd name="T25" fmla="*/ 14 h 30"/>
                <a:gd name="T26" fmla="*/ 2 w 14"/>
                <a:gd name="T27" fmla="*/ 6 h 30"/>
                <a:gd name="T28" fmla="*/ 7 w 14"/>
                <a:gd name="T29" fmla="*/ 0 h 30"/>
                <a:gd name="T30" fmla="*/ 7 w 1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30">
                  <a:moveTo>
                    <a:pt x="7" y="0"/>
                  </a:moveTo>
                  <a:lnTo>
                    <a:pt x="10" y="2"/>
                  </a:lnTo>
                  <a:lnTo>
                    <a:pt x="12" y="6"/>
                  </a:lnTo>
                  <a:lnTo>
                    <a:pt x="14" y="11"/>
                  </a:lnTo>
                  <a:lnTo>
                    <a:pt x="14" y="18"/>
                  </a:lnTo>
                  <a:lnTo>
                    <a:pt x="14" y="23"/>
                  </a:lnTo>
                  <a:lnTo>
                    <a:pt x="12" y="26"/>
                  </a:lnTo>
                  <a:lnTo>
                    <a:pt x="9" y="30"/>
                  </a:lnTo>
                  <a:lnTo>
                    <a:pt x="4" y="30"/>
                  </a:lnTo>
                  <a:lnTo>
                    <a:pt x="2" y="26"/>
                  </a:lnTo>
                  <a:lnTo>
                    <a:pt x="2" y="21"/>
                  </a:lnTo>
                  <a:lnTo>
                    <a:pt x="0" y="18"/>
                  </a:lnTo>
                  <a:lnTo>
                    <a:pt x="0" y="14"/>
                  </a:lnTo>
                  <a:lnTo>
                    <a:pt x="2" y="6"/>
                  </a:lnTo>
                  <a:lnTo>
                    <a:pt x="7" y="0"/>
                  </a:lnTo>
                  <a:lnTo>
                    <a:pt x="7"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50" name="Freeform 91"/>
            <p:cNvSpPr>
              <a:spLocks/>
            </p:cNvSpPr>
            <p:nvPr/>
          </p:nvSpPr>
          <p:spPr bwMode="auto">
            <a:xfrm>
              <a:off x="-97291" y="4081159"/>
              <a:ext cx="56868" cy="139980"/>
            </a:xfrm>
            <a:custGeom>
              <a:avLst/>
              <a:gdLst>
                <a:gd name="T0" fmla="*/ 5 w 13"/>
                <a:gd name="T1" fmla="*/ 0 h 32"/>
                <a:gd name="T2" fmla="*/ 8 w 13"/>
                <a:gd name="T3" fmla="*/ 1 h 32"/>
                <a:gd name="T4" fmla="*/ 10 w 13"/>
                <a:gd name="T5" fmla="*/ 5 h 32"/>
                <a:gd name="T6" fmla="*/ 12 w 13"/>
                <a:gd name="T7" fmla="*/ 12 h 32"/>
                <a:gd name="T8" fmla="*/ 13 w 13"/>
                <a:gd name="T9" fmla="*/ 19 h 32"/>
                <a:gd name="T10" fmla="*/ 12 w 13"/>
                <a:gd name="T11" fmla="*/ 22 h 32"/>
                <a:gd name="T12" fmla="*/ 12 w 13"/>
                <a:gd name="T13" fmla="*/ 27 h 32"/>
                <a:gd name="T14" fmla="*/ 10 w 13"/>
                <a:gd name="T15" fmla="*/ 29 h 32"/>
                <a:gd name="T16" fmla="*/ 10 w 13"/>
                <a:gd name="T17" fmla="*/ 32 h 32"/>
                <a:gd name="T18" fmla="*/ 7 w 13"/>
                <a:gd name="T19" fmla="*/ 32 h 32"/>
                <a:gd name="T20" fmla="*/ 5 w 13"/>
                <a:gd name="T21" fmla="*/ 32 h 32"/>
                <a:gd name="T22" fmla="*/ 3 w 13"/>
                <a:gd name="T23" fmla="*/ 31 h 32"/>
                <a:gd name="T24" fmla="*/ 0 w 13"/>
                <a:gd name="T25" fmla="*/ 29 h 32"/>
                <a:gd name="T26" fmla="*/ 0 w 13"/>
                <a:gd name="T27" fmla="*/ 25 h 32"/>
                <a:gd name="T28" fmla="*/ 0 w 13"/>
                <a:gd name="T29" fmla="*/ 22 h 32"/>
                <a:gd name="T30" fmla="*/ 1 w 13"/>
                <a:gd name="T31" fmla="*/ 17 h 32"/>
                <a:gd name="T32" fmla="*/ 3 w 13"/>
                <a:gd name="T33" fmla="*/ 12 h 32"/>
                <a:gd name="T34" fmla="*/ 3 w 13"/>
                <a:gd name="T35" fmla="*/ 8 h 32"/>
                <a:gd name="T36" fmla="*/ 3 w 13"/>
                <a:gd name="T37" fmla="*/ 5 h 32"/>
                <a:gd name="T38" fmla="*/ 3 w 13"/>
                <a:gd name="T39" fmla="*/ 0 h 32"/>
                <a:gd name="T40" fmla="*/ 5 w 13"/>
                <a:gd name="T41" fmla="*/ 0 h 32"/>
                <a:gd name="T42" fmla="*/ 5 w 13"/>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32">
                  <a:moveTo>
                    <a:pt x="5" y="0"/>
                  </a:moveTo>
                  <a:lnTo>
                    <a:pt x="8" y="1"/>
                  </a:lnTo>
                  <a:lnTo>
                    <a:pt x="10" y="5"/>
                  </a:lnTo>
                  <a:lnTo>
                    <a:pt x="12" y="12"/>
                  </a:lnTo>
                  <a:lnTo>
                    <a:pt x="13" y="19"/>
                  </a:lnTo>
                  <a:lnTo>
                    <a:pt x="12" y="22"/>
                  </a:lnTo>
                  <a:lnTo>
                    <a:pt x="12" y="27"/>
                  </a:lnTo>
                  <a:lnTo>
                    <a:pt x="10" y="29"/>
                  </a:lnTo>
                  <a:lnTo>
                    <a:pt x="10" y="32"/>
                  </a:lnTo>
                  <a:lnTo>
                    <a:pt x="7" y="32"/>
                  </a:lnTo>
                  <a:lnTo>
                    <a:pt x="5" y="32"/>
                  </a:lnTo>
                  <a:lnTo>
                    <a:pt x="3" y="31"/>
                  </a:lnTo>
                  <a:lnTo>
                    <a:pt x="0" y="29"/>
                  </a:lnTo>
                  <a:lnTo>
                    <a:pt x="0" y="25"/>
                  </a:lnTo>
                  <a:lnTo>
                    <a:pt x="0" y="22"/>
                  </a:lnTo>
                  <a:lnTo>
                    <a:pt x="1" y="17"/>
                  </a:lnTo>
                  <a:lnTo>
                    <a:pt x="3" y="12"/>
                  </a:lnTo>
                  <a:lnTo>
                    <a:pt x="3" y="8"/>
                  </a:lnTo>
                  <a:lnTo>
                    <a:pt x="3" y="5"/>
                  </a:lnTo>
                  <a:lnTo>
                    <a:pt x="3" y="0"/>
                  </a:lnTo>
                  <a:lnTo>
                    <a:pt x="5" y="0"/>
                  </a:lnTo>
                  <a:lnTo>
                    <a:pt x="5"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51" name="Freeform 92"/>
            <p:cNvSpPr>
              <a:spLocks/>
            </p:cNvSpPr>
            <p:nvPr/>
          </p:nvSpPr>
          <p:spPr bwMode="auto">
            <a:xfrm>
              <a:off x="-31674" y="4291129"/>
              <a:ext cx="61241" cy="126859"/>
            </a:xfrm>
            <a:custGeom>
              <a:avLst/>
              <a:gdLst>
                <a:gd name="T0" fmla="*/ 5 w 14"/>
                <a:gd name="T1" fmla="*/ 0 h 29"/>
                <a:gd name="T2" fmla="*/ 7 w 14"/>
                <a:gd name="T3" fmla="*/ 2 h 29"/>
                <a:gd name="T4" fmla="*/ 10 w 14"/>
                <a:gd name="T5" fmla="*/ 5 h 29"/>
                <a:gd name="T6" fmla="*/ 12 w 14"/>
                <a:gd name="T7" fmla="*/ 8 h 29"/>
                <a:gd name="T8" fmla="*/ 14 w 14"/>
                <a:gd name="T9" fmla="*/ 14 h 29"/>
                <a:gd name="T10" fmla="*/ 14 w 14"/>
                <a:gd name="T11" fmla="*/ 19 h 29"/>
                <a:gd name="T12" fmla="*/ 14 w 14"/>
                <a:gd name="T13" fmla="*/ 24 h 29"/>
                <a:gd name="T14" fmla="*/ 12 w 14"/>
                <a:gd name="T15" fmla="*/ 27 h 29"/>
                <a:gd name="T16" fmla="*/ 7 w 14"/>
                <a:gd name="T17" fmla="*/ 29 h 29"/>
                <a:gd name="T18" fmla="*/ 4 w 14"/>
                <a:gd name="T19" fmla="*/ 22 h 29"/>
                <a:gd name="T20" fmla="*/ 2 w 14"/>
                <a:gd name="T21" fmla="*/ 14 h 29"/>
                <a:gd name="T22" fmla="*/ 0 w 14"/>
                <a:gd name="T23" fmla="*/ 7 h 29"/>
                <a:gd name="T24" fmla="*/ 5 w 14"/>
                <a:gd name="T25" fmla="*/ 0 h 29"/>
                <a:gd name="T26" fmla="*/ 5 w 14"/>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9">
                  <a:moveTo>
                    <a:pt x="5" y="0"/>
                  </a:moveTo>
                  <a:lnTo>
                    <a:pt x="7" y="2"/>
                  </a:lnTo>
                  <a:lnTo>
                    <a:pt x="10" y="5"/>
                  </a:lnTo>
                  <a:lnTo>
                    <a:pt x="12" y="8"/>
                  </a:lnTo>
                  <a:lnTo>
                    <a:pt x="14" y="14"/>
                  </a:lnTo>
                  <a:lnTo>
                    <a:pt x="14" y="19"/>
                  </a:lnTo>
                  <a:lnTo>
                    <a:pt x="14" y="24"/>
                  </a:lnTo>
                  <a:lnTo>
                    <a:pt x="12" y="27"/>
                  </a:lnTo>
                  <a:lnTo>
                    <a:pt x="7" y="29"/>
                  </a:lnTo>
                  <a:lnTo>
                    <a:pt x="4" y="22"/>
                  </a:lnTo>
                  <a:lnTo>
                    <a:pt x="2" y="14"/>
                  </a:lnTo>
                  <a:lnTo>
                    <a:pt x="0" y="7"/>
                  </a:lnTo>
                  <a:lnTo>
                    <a:pt x="5" y="0"/>
                  </a:lnTo>
                  <a:lnTo>
                    <a:pt x="5"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52" name="Freeform 108"/>
            <p:cNvSpPr>
              <a:spLocks/>
            </p:cNvSpPr>
            <p:nvPr/>
          </p:nvSpPr>
          <p:spPr bwMode="auto">
            <a:xfrm>
              <a:off x="1586851" y="7803765"/>
              <a:ext cx="336829" cy="411193"/>
            </a:xfrm>
            <a:custGeom>
              <a:avLst/>
              <a:gdLst>
                <a:gd name="T0" fmla="*/ 0 w 77"/>
                <a:gd name="T1" fmla="*/ 20 h 94"/>
                <a:gd name="T2" fmla="*/ 0 w 77"/>
                <a:gd name="T3" fmla="*/ 22 h 94"/>
                <a:gd name="T4" fmla="*/ 1 w 77"/>
                <a:gd name="T5" fmla="*/ 29 h 94"/>
                <a:gd name="T6" fmla="*/ 3 w 77"/>
                <a:gd name="T7" fmla="*/ 32 h 94"/>
                <a:gd name="T8" fmla="*/ 5 w 77"/>
                <a:gd name="T9" fmla="*/ 37 h 94"/>
                <a:gd name="T10" fmla="*/ 5 w 77"/>
                <a:gd name="T11" fmla="*/ 41 h 94"/>
                <a:gd name="T12" fmla="*/ 7 w 77"/>
                <a:gd name="T13" fmla="*/ 48 h 94"/>
                <a:gd name="T14" fmla="*/ 7 w 77"/>
                <a:gd name="T15" fmla="*/ 53 h 94"/>
                <a:gd name="T16" fmla="*/ 8 w 77"/>
                <a:gd name="T17" fmla="*/ 60 h 94"/>
                <a:gd name="T18" fmla="*/ 8 w 77"/>
                <a:gd name="T19" fmla="*/ 65 h 94"/>
                <a:gd name="T20" fmla="*/ 8 w 77"/>
                <a:gd name="T21" fmla="*/ 72 h 94"/>
                <a:gd name="T22" fmla="*/ 8 w 77"/>
                <a:gd name="T23" fmla="*/ 77 h 94"/>
                <a:gd name="T24" fmla="*/ 7 w 77"/>
                <a:gd name="T25" fmla="*/ 84 h 94"/>
                <a:gd name="T26" fmla="*/ 5 w 77"/>
                <a:gd name="T27" fmla="*/ 89 h 94"/>
                <a:gd name="T28" fmla="*/ 5 w 77"/>
                <a:gd name="T29" fmla="*/ 94 h 94"/>
                <a:gd name="T30" fmla="*/ 13 w 77"/>
                <a:gd name="T31" fmla="*/ 94 h 94"/>
                <a:gd name="T32" fmla="*/ 19 w 77"/>
                <a:gd name="T33" fmla="*/ 92 h 94"/>
                <a:gd name="T34" fmla="*/ 24 w 77"/>
                <a:gd name="T35" fmla="*/ 91 h 94"/>
                <a:gd name="T36" fmla="*/ 31 w 77"/>
                <a:gd name="T37" fmla="*/ 89 h 94"/>
                <a:gd name="T38" fmla="*/ 36 w 77"/>
                <a:gd name="T39" fmla="*/ 87 h 94"/>
                <a:gd name="T40" fmla="*/ 43 w 77"/>
                <a:gd name="T41" fmla="*/ 85 h 94"/>
                <a:gd name="T42" fmla="*/ 48 w 77"/>
                <a:gd name="T43" fmla="*/ 84 h 94"/>
                <a:gd name="T44" fmla="*/ 55 w 77"/>
                <a:gd name="T45" fmla="*/ 80 h 94"/>
                <a:gd name="T46" fmla="*/ 62 w 77"/>
                <a:gd name="T47" fmla="*/ 77 h 94"/>
                <a:gd name="T48" fmla="*/ 65 w 77"/>
                <a:gd name="T49" fmla="*/ 72 h 94"/>
                <a:gd name="T50" fmla="*/ 70 w 77"/>
                <a:gd name="T51" fmla="*/ 68 h 94"/>
                <a:gd name="T52" fmla="*/ 74 w 77"/>
                <a:gd name="T53" fmla="*/ 63 h 94"/>
                <a:gd name="T54" fmla="*/ 77 w 77"/>
                <a:gd name="T55" fmla="*/ 58 h 94"/>
                <a:gd name="T56" fmla="*/ 75 w 77"/>
                <a:gd name="T57" fmla="*/ 56 h 94"/>
                <a:gd name="T58" fmla="*/ 70 w 77"/>
                <a:gd name="T59" fmla="*/ 53 h 94"/>
                <a:gd name="T60" fmla="*/ 67 w 77"/>
                <a:gd name="T61" fmla="*/ 51 h 94"/>
                <a:gd name="T62" fmla="*/ 63 w 77"/>
                <a:gd name="T63" fmla="*/ 48 h 94"/>
                <a:gd name="T64" fmla="*/ 60 w 77"/>
                <a:gd name="T65" fmla="*/ 44 h 94"/>
                <a:gd name="T66" fmla="*/ 56 w 77"/>
                <a:gd name="T67" fmla="*/ 41 h 94"/>
                <a:gd name="T68" fmla="*/ 51 w 77"/>
                <a:gd name="T69" fmla="*/ 37 h 94"/>
                <a:gd name="T70" fmla="*/ 46 w 77"/>
                <a:gd name="T71" fmla="*/ 32 h 94"/>
                <a:gd name="T72" fmla="*/ 43 w 77"/>
                <a:gd name="T73" fmla="*/ 27 h 94"/>
                <a:gd name="T74" fmla="*/ 39 w 77"/>
                <a:gd name="T75" fmla="*/ 22 h 94"/>
                <a:gd name="T76" fmla="*/ 34 w 77"/>
                <a:gd name="T77" fmla="*/ 17 h 94"/>
                <a:gd name="T78" fmla="*/ 31 w 77"/>
                <a:gd name="T79" fmla="*/ 12 h 94"/>
                <a:gd name="T80" fmla="*/ 27 w 77"/>
                <a:gd name="T81" fmla="*/ 5 h 94"/>
                <a:gd name="T82" fmla="*/ 25 w 77"/>
                <a:gd name="T83" fmla="*/ 0 h 94"/>
                <a:gd name="T84" fmla="*/ 0 w 77"/>
                <a:gd name="T85" fmla="*/ 20 h 94"/>
                <a:gd name="T86" fmla="*/ 0 w 77"/>
                <a:gd name="T87" fmla="*/ 2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4">
                  <a:moveTo>
                    <a:pt x="0" y="20"/>
                  </a:moveTo>
                  <a:lnTo>
                    <a:pt x="0" y="22"/>
                  </a:lnTo>
                  <a:lnTo>
                    <a:pt x="1" y="29"/>
                  </a:lnTo>
                  <a:lnTo>
                    <a:pt x="3" y="32"/>
                  </a:lnTo>
                  <a:lnTo>
                    <a:pt x="5" y="37"/>
                  </a:lnTo>
                  <a:lnTo>
                    <a:pt x="5" y="41"/>
                  </a:lnTo>
                  <a:lnTo>
                    <a:pt x="7" y="48"/>
                  </a:lnTo>
                  <a:lnTo>
                    <a:pt x="7" y="53"/>
                  </a:lnTo>
                  <a:lnTo>
                    <a:pt x="8" y="60"/>
                  </a:lnTo>
                  <a:lnTo>
                    <a:pt x="8" y="65"/>
                  </a:lnTo>
                  <a:lnTo>
                    <a:pt x="8" y="72"/>
                  </a:lnTo>
                  <a:lnTo>
                    <a:pt x="8" y="77"/>
                  </a:lnTo>
                  <a:lnTo>
                    <a:pt x="7" y="84"/>
                  </a:lnTo>
                  <a:lnTo>
                    <a:pt x="5" y="89"/>
                  </a:lnTo>
                  <a:lnTo>
                    <a:pt x="5" y="94"/>
                  </a:lnTo>
                  <a:lnTo>
                    <a:pt x="13" y="94"/>
                  </a:lnTo>
                  <a:lnTo>
                    <a:pt x="19" y="92"/>
                  </a:lnTo>
                  <a:lnTo>
                    <a:pt x="24" y="91"/>
                  </a:lnTo>
                  <a:lnTo>
                    <a:pt x="31" y="89"/>
                  </a:lnTo>
                  <a:lnTo>
                    <a:pt x="36" y="87"/>
                  </a:lnTo>
                  <a:lnTo>
                    <a:pt x="43" y="85"/>
                  </a:lnTo>
                  <a:lnTo>
                    <a:pt x="48" y="84"/>
                  </a:lnTo>
                  <a:lnTo>
                    <a:pt x="55" y="80"/>
                  </a:lnTo>
                  <a:lnTo>
                    <a:pt x="62" y="77"/>
                  </a:lnTo>
                  <a:lnTo>
                    <a:pt x="65" y="72"/>
                  </a:lnTo>
                  <a:lnTo>
                    <a:pt x="70" y="68"/>
                  </a:lnTo>
                  <a:lnTo>
                    <a:pt x="74" y="63"/>
                  </a:lnTo>
                  <a:lnTo>
                    <a:pt x="77" y="58"/>
                  </a:lnTo>
                  <a:lnTo>
                    <a:pt x="75" y="56"/>
                  </a:lnTo>
                  <a:lnTo>
                    <a:pt x="70" y="53"/>
                  </a:lnTo>
                  <a:lnTo>
                    <a:pt x="67" y="51"/>
                  </a:lnTo>
                  <a:lnTo>
                    <a:pt x="63" y="48"/>
                  </a:lnTo>
                  <a:lnTo>
                    <a:pt x="60" y="44"/>
                  </a:lnTo>
                  <a:lnTo>
                    <a:pt x="56" y="41"/>
                  </a:lnTo>
                  <a:lnTo>
                    <a:pt x="51" y="37"/>
                  </a:lnTo>
                  <a:lnTo>
                    <a:pt x="46" y="32"/>
                  </a:lnTo>
                  <a:lnTo>
                    <a:pt x="43" y="27"/>
                  </a:lnTo>
                  <a:lnTo>
                    <a:pt x="39" y="22"/>
                  </a:lnTo>
                  <a:lnTo>
                    <a:pt x="34" y="17"/>
                  </a:lnTo>
                  <a:lnTo>
                    <a:pt x="31" y="12"/>
                  </a:lnTo>
                  <a:lnTo>
                    <a:pt x="27" y="5"/>
                  </a:lnTo>
                  <a:lnTo>
                    <a:pt x="25" y="0"/>
                  </a:lnTo>
                  <a:lnTo>
                    <a:pt x="0" y="20"/>
                  </a:lnTo>
                  <a:lnTo>
                    <a:pt x="0" y="20"/>
                  </a:lnTo>
                  <a:close/>
                </a:path>
              </a:pathLst>
            </a:custGeom>
            <a:solidFill>
              <a:srgbClr val="A8D1FF"/>
            </a:solidFill>
            <a:ln>
              <a:noFill/>
            </a:ln>
            <a:extLst/>
          </p:spPr>
          <p:txBody>
            <a:bodyPr/>
            <a:lstStyle/>
            <a:p>
              <a:pPr fontAlgn="auto">
                <a:spcBef>
                  <a:spcPts val="0"/>
                </a:spcBef>
                <a:spcAft>
                  <a:spcPts val="0"/>
                </a:spcAft>
                <a:defRPr/>
              </a:pPr>
              <a:endParaRPr lang="en-US">
                <a:latin typeface="+mn-lt"/>
              </a:endParaRPr>
            </a:p>
          </p:txBody>
        </p:sp>
        <p:sp>
          <p:nvSpPr>
            <p:cNvPr id="53" name="Freeform 109"/>
            <p:cNvSpPr>
              <a:spLocks/>
            </p:cNvSpPr>
            <p:nvPr/>
          </p:nvSpPr>
          <p:spPr bwMode="auto">
            <a:xfrm>
              <a:off x="1508112" y="7711902"/>
              <a:ext cx="174976" cy="144356"/>
            </a:xfrm>
            <a:custGeom>
              <a:avLst/>
              <a:gdLst>
                <a:gd name="T0" fmla="*/ 21 w 40"/>
                <a:gd name="T1" fmla="*/ 33 h 33"/>
                <a:gd name="T2" fmla="*/ 25 w 40"/>
                <a:gd name="T3" fmla="*/ 33 h 33"/>
                <a:gd name="T4" fmla="*/ 28 w 40"/>
                <a:gd name="T5" fmla="*/ 31 h 33"/>
                <a:gd name="T6" fmla="*/ 31 w 40"/>
                <a:gd name="T7" fmla="*/ 29 h 33"/>
                <a:gd name="T8" fmla="*/ 35 w 40"/>
                <a:gd name="T9" fmla="*/ 27 h 33"/>
                <a:gd name="T10" fmla="*/ 38 w 40"/>
                <a:gd name="T11" fmla="*/ 22 h 33"/>
                <a:gd name="T12" fmla="*/ 40 w 40"/>
                <a:gd name="T13" fmla="*/ 15 h 33"/>
                <a:gd name="T14" fmla="*/ 38 w 40"/>
                <a:gd name="T15" fmla="*/ 10 h 33"/>
                <a:gd name="T16" fmla="*/ 35 w 40"/>
                <a:gd name="T17" fmla="*/ 3 h 33"/>
                <a:gd name="T18" fmla="*/ 31 w 40"/>
                <a:gd name="T19" fmla="*/ 2 h 33"/>
                <a:gd name="T20" fmla="*/ 28 w 40"/>
                <a:gd name="T21" fmla="*/ 0 h 33"/>
                <a:gd name="T22" fmla="*/ 25 w 40"/>
                <a:gd name="T23" fmla="*/ 0 h 33"/>
                <a:gd name="T24" fmla="*/ 21 w 40"/>
                <a:gd name="T25" fmla="*/ 0 h 33"/>
                <a:gd name="T26" fmla="*/ 16 w 40"/>
                <a:gd name="T27" fmla="*/ 0 h 33"/>
                <a:gd name="T28" fmla="*/ 12 w 40"/>
                <a:gd name="T29" fmla="*/ 0 h 33"/>
                <a:gd name="T30" fmla="*/ 7 w 40"/>
                <a:gd name="T31" fmla="*/ 2 h 33"/>
                <a:gd name="T32" fmla="*/ 6 w 40"/>
                <a:gd name="T33" fmla="*/ 3 h 33"/>
                <a:gd name="T34" fmla="*/ 0 w 40"/>
                <a:gd name="T35" fmla="*/ 10 h 33"/>
                <a:gd name="T36" fmla="*/ 0 w 40"/>
                <a:gd name="T37" fmla="*/ 15 h 33"/>
                <a:gd name="T38" fmla="*/ 0 w 40"/>
                <a:gd name="T39" fmla="*/ 22 h 33"/>
                <a:gd name="T40" fmla="*/ 6 w 40"/>
                <a:gd name="T41" fmla="*/ 27 h 33"/>
                <a:gd name="T42" fmla="*/ 7 w 40"/>
                <a:gd name="T43" fmla="*/ 29 h 33"/>
                <a:gd name="T44" fmla="*/ 12 w 40"/>
                <a:gd name="T45" fmla="*/ 31 h 33"/>
                <a:gd name="T46" fmla="*/ 16 w 40"/>
                <a:gd name="T47" fmla="*/ 33 h 33"/>
                <a:gd name="T48" fmla="*/ 21 w 40"/>
                <a:gd name="T49" fmla="*/ 33 h 33"/>
                <a:gd name="T50" fmla="*/ 21 w 40"/>
                <a:gd name="T5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3">
                  <a:moveTo>
                    <a:pt x="21" y="33"/>
                  </a:moveTo>
                  <a:lnTo>
                    <a:pt x="25" y="33"/>
                  </a:lnTo>
                  <a:lnTo>
                    <a:pt x="28" y="31"/>
                  </a:lnTo>
                  <a:lnTo>
                    <a:pt x="31" y="29"/>
                  </a:lnTo>
                  <a:lnTo>
                    <a:pt x="35" y="27"/>
                  </a:lnTo>
                  <a:lnTo>
                    <a:pt x="38" y="22"/>
                  </a:lnTo>
                  <a:lnTo>
                    <a:pt x="40" y="15"/>
                  </a:lnTo>
                  <a:lnTo>
                    <a:pt x="38" y="10"/>
                  </a:lnTo>
                  <a:lnTo>
                    <a:pt x="35" y="3"/>
                  </a:lnTo>
                  <a:lnTo>
                    <a:pt x="31" y="2"/>
                  </a:lnTo>
                  <a:lnTo>
                    <a:pt x="28" y="0"/>
                  </a:lnTo>
                  <a:lnTo>
                    <a:pt x="25" y="0"/>
                  </a:lnTo>
                  <a:lnTo>
                    <a:pt x="21" y="0"/>
                  </a:lnTo>
                  <a:lnTo>
                    <a:pt x="16" y="0"/>
                  </a:lnTo>
                  <a:lnTo>
                    <a:pt x="12" y="0"/>
                  </a:lnTo>
                  <a:lnTo>
                    <a:pt x="7" y="2"/>
                  </a:lnTo>
                  <a:lnTo>
                    <a:pt x="6" y="3"/>
                  </a:lnTo>
                  <a:lnTo>
                    <a:pt x="0" y="10"/>
                  </a:lnTo>
                  <a:lnTo>
                    <a:pt x="0" y="15"/>
                  </a:lnTo>
                  <a:lnTo>
                    <a:pt x="0" y="22"/>
                  </a:lnTo>
                  <a:lnTo>
                    <a:pt x="6" y="27"/>
                  </a:lnTo>
                  <a:lnTo>
                    <a:pt x="7" y="29"/>
                  </a:lnTo>
                  <a:lnTo>
                    <a:pt x="12" y="31"/>
                  </a:lnTo>
                  <a:lnTo>
                    <a:pt x="16" y="33"/>
                  </a:lnTo>
                  <a:lnTo>
                    <a:pt x="21" y="33"/>
                  </a:lnTo>
                  <a:lnTo>
                    <a:pt x="21" y="33"/>
                  </a:lnTo>
                  <a:close/>
                </a:path>
              </a:pathLst>
            </a:custGeom>
            <a:solidFill>
              <a:srgbClr val="F580FF"/>
            </a:solidFill>
            <a:ln>
              <a:noFill/>
            </a:ln>
            <a:extLst/>
          </p:spPr>
          <p:txBody>
            <a:bodyPr/>
            <a:lstStyle/>
            <a:p>
              <a:pPr fontAlgn="auto">
                <a:spcBef>
                  <a:spcPts val="0"/>
                </a:spcBef>
                <a:spcAft>
                  <a:spcPts val="0"/>
                </a:spcAft>
                <a:defRPr/>
              </a:pPr>
              <a:endParaRPr lang="en-US">
                <a:latin typeface="+mn-lt"/>
              </a:endParaRPr>
            </a:p>
          </p:txBody>
        </p:sp>
        <p:sp>
          <p:nvSpPr>
            <p:cNvPr id="54" name="Freeform 115"/>
            <p:cNvSpPr>
              <a:spLocks/>
            </p:cNvSpPr>
            <p:nvPr/>
          </p:nvSpPr>
          <p:spPr bwMode="auto">
            <a:xfrm>
              <a:off x="1630594" y="9785362"/>
              <a:ext cx="144356" cy="227468"/>
            </a:xfrm>
            <a:custGeom>
              <a:avLst/>
              <a:gdLst>
                <a:gd name="T0" fmla="*/ 27 w 33"/>
                <a:gd name="T1" fmla="*/ 0 h 52"/>
                <a:gd name="T2" fmla="*/ 31 w 33"/>
                <a:gd name="T3" fmla="*/ 4 h 52"/>
                <a:gd name="T4" fmla="*/ 33 w 33"/>
                <a:gd name="T5" fmla="*/ 7 h 52"/>
                <a:gd name="T6" fmla="*/ 33 w 33"/>
                <a:gd name="T7" fmla="*/ 11 h 52"/>
                <a:gd name="T8" fmla="*/ 33 w 33"/>
                <a:gd name="T9" fmla="*/ 16 h 52"/>
                <a:gd name="T10" fmla="*/ 29 w 33"/>
                <a:gd name="T11" fmla="*/ 23 h 52"/>
                <a:gd name="T12" fmla="*/ 24 w 33"/>
                <a:gd name="T13" fmla="*/ 30 h 52"/>
                <a:gd name="T14" fmla="*/ 19 w 33"/>
                <a:gd name="T15" fmla="*/ 35 h 52"/>
                <a:gd name="T16" fmla="*/ 14 w 33"/>
                <a:gd name="T17" fmla="*/ 42 h 52"/>
                <a:gd name="T18" fmla="*/ 9 w 33"/>
                <a:gd name="T19" fmla="*/ 47 h 52"/>
                <a:gd name="T20" fmla="*/ 5 w 33"/>
                <a:gd name="T21" fmla="*/ 52 h 52"/>
                <a:gd name="T22" fmla="*/ 3 w 33"/>
                <a:gd name="T23" fmla="*/ 47 h 52"/>
                <a:gd name="T24" fmla="*/ 0 w 33"/>
                <a:gd name="T25" fmla="*/ 43 h 52"/>
                <a:gd name="T26" fmla="*/ 2 w 33"/>
                <a:gd name="T27" fmla="*/ 36 h 52"/>
                <a:gd name="T28" fmla="*/ 3 w 33"/>
                <a:gd name="T29" fmla="*/ 31 h 52"/>
                <a:gd name="T30" fmla="*/ 7 w 33"/>
                <a:gd name="T31" fmla="*/ 24 h 52"/>
                <a:gd name="T32" fmla="*/ 10 w 33"/>
                <a:gd name="T33" fmla="*/ 19 h 52"/>
                <a:gd name="T34" fmla="*/ 14 w 33"/>
                <a:gd name="T35" fmla="*/ 14 h 52"/>
                <a:gd name="T36" fmla="*/ 17 w 33"/>
                <a:gd name="T37" fmla="*/ 9 h 52"/>
                <a:gd name="T38" fmla="*/ 22 w 33"/>
                <a:gd name="T39" fmla="*/ 4 h 52"/>
                <a:gd name="T40" fmla="*/ 27 w 33"/>
                <a:gd name="T41" fmla="*/ 0 h 52"/>
                <a:gd name="T42" fmla="*/ 27 w 33"/>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2">
                  <a:moveTo>
                    <a:pt x="27" y="0"/>
                  </a:moveTo>
                  <a:lnTo>
                    <a:pt x="31" y="4"/>
                  </a:lnTo>
                  <a:lnTo>
                    <a:pt x="33" y="7"/>
                  </a:lnTo>
                  <a:lnTo>
                    <a:pt x="33" y="11"/>
                  </a:lnTo>
                  <a:lnTo>
                    <a:pt x="33" y="16"/>
                  </a:lnTo>
                  <a:lnTo>
                    <a:pt x="29" y="23"/>
                  </a:lnTo>
                  <a:lnTo>
                    <a:pt x="24" y="30"/>
                  </a:lnTo>
                  <a:lnTo>
                    <a:pt x="19" y="35"/>
                  </a:lnTo>
                  <a:lnTo>
                    <a:pt x="14" y="42"/>
                  </a:lnTo>
                  <a:lnTo>
                    <a:pt x="9" y="47"/>
                  </a:lnTo>
                  <a:lnTo>
                    <a:pt x="5" y="52"/>
                  </a:lnTo>
                  <a:lnTo>
                    <a:pt x="3" y="47"/>
                  </a:lnTo>
                  <a:lnTo>
                    <a:pt x="0" y="43"/>
                  </a:lnTo>
                  <a:lnTo>
                    <a:pt x="2" y="36"/>
                  </a:lnTo>
                  <a:lnTo>
                    <a:pt x="3" y="31"/>
                  </a:lnTo>
                  <a:lnTo>
                    <a:pt x="7" y="24"/>
                  </a:lnTo>
                  <a:lnTo>
                    <a:pt x="10" y="19"/>
                  </a:lnTo>
                  <a:lnTo>
                    <a:pt x="14" y="14"/>
                  </a:lnTo>
                  <a:lnTo>
                    <a:pt x="17" y="9"/>
                  </a:lnTo>
                  <a:lnTo>
                    <a:pt x="22" y="4"/>
                  </a:lnTo>
                  <a:lnTo>
                    <a:pt x="27" y="0"/>
                  </a:lnTo>
                  <a:lnTo>
                    <a:pt x="27"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5" name="Freeform 116"/>
            <p:cNvSpPr>
              <a:spLocks/>
            </p:cNvSpPr>
            <p:nvPr/>
          </p:nvSpPr>
          <p:spPr bwMode="auto">
            <a:xfrm>
              <a:off x="1766199" y="9815984"/>
              <a:ext cx="144356" cy="188100"/>
            </a:xfrm>
            <a:custGeom>
              <a:avLst/>
              <a:gdLst>
                <a:gd name="T0" fmla="*/ 24 w 33"/>
                <a:gd name="T1" fmla="*/ 0 h 43"/>
                <a:gd name="T2" fmla="*/ 27 w 33"/>
                <a:gd name="T3" fmla="*/ 2 h 43"/>
                <a:gd name="T4" fmla="*/ 31 w 33"/>
                <a:gd name="T5" fmla="*/ 5 h 43"/>
                <a:gd name="T6" fmla="*/ 31 w 33"/>
                <a:gd name="T7" fmla="*/ 7 h 43"/>
                <a:gd name="T8" fmla="*/ 33 w 33"/>
                <a:gd name="T9" fmla="*/ 10 h 43"/>
                <a:gd name="T10" fmla="*/ 29 w 33"/>
                <a:gd name="T11" fmla="*/ 17 h 43"/>
                <a:gd name="T12" fmla="*/ 24 w 33"/>
                <a:gd name="T13" fmla="*/ 26 h 43"/>
                <a:gd name="T14" fmla="*/ 17 w 33"/>
                <a:gd name="T15" fmla="*/ 31 h 43"/>
                <a:gd name="T16" fmla="*/ 12 w 33"/>
                <a:gd name="T17" fmla="*/ 36 h 43"/>
                <a:gd name="T18" fmla="*/ 5 w 33"/>
                <a:gd name="T19" fmla="*/ 40 h 43"/>
                <a:gd name="T20" fmla="*/ 2 w 33"/>
                <a:gd name="T21" fmla="*/ 43 h 43"/>
                <a:gd name="T22" fmla="*/ 0 w 33"/>
                <a:gd name="T23" fmla="*/ 38 h 43"/>
                <a:gd name="T24" fmla="*/ 0 w 33"/>
                <a:gd name="T25" fmla="*/ 35 h 43"/>
                <a:gd name="T26" fmla="*/ 0 w 33"/>
                <a:gd name="T27" fmla="*/ 29 h 43"/>
                <a:gd name="T28" fmla="*/ 0 w 33"/>
                <a:gd name="T29" fmla="*/ 28 h 43"/>
                <a:gd name="T30" fmla="*/ 3 w 33"/>
                <a:gd name="T31" fmla="*/ 19 h 43"/>
                <a:gd name="T32" fmla="*/ 10 w 33"/>
                <a:gd name="T33" fmla="*/ 12 h 43"/>
                <a:gd name="T34" fmla="*/ 17 w 33"/>
                <a:gd name="T35" fmla="*/ 5 h 43"/>
                <a:gd name="T36" fmla="*/ 24 w 33"/>
                <a:gd name="T37" fmla="*/ 0 h 43"/>
                <a:gd name="T38" fmla="*/ 24 w 33"/>
                <a:gd name="T3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3">
                  <a:moveTo>
                    <a:pt x="24" y="0"/>
                  </a:moveTo>
                  <a:lnTo>
                    <a:pt x="27" y="2"/>
                  </a:lnTo>
                  <a:lnTo>
                    <a:pt x="31" y="5"/>
                  </a:lnTo>
                  <a:lnTo>
                    <a:pt x="31" y="7"/>
                  </a:lnTo>
                  <a:lnTo>
                    <a:pt x="33" y="10"/>
                  </a:lnTo>
                  <a:lnTo>
                    <a:pt x="29" y="17"/>
                  </a:lnTo>
                  <a:lnTo>
                    <a:pt x="24" y="26"/>
                  </a:lnTo>
                  <a:lnTo>
                    <a:pt x="17" y="31"/>
                  </a:lnTo>
                  <a:lnTo>
                    <a:pt x="12" y="36"/>
                  </a:lnTo>
                  <a:lnTo>
                    <a:pt x="5" y="40"/>
                  </a:lnTo>
                  <a:lnTo>
                    <a:pt x="2" y="43"/>
                  </a:lnTo>
                  <a:lnTo>
                    <a:pt x="0" y="38"/>
                  </a:lnTo>
                  <a:lnTo>
                    <a:pt x="0" y="35"/>
                  </a:lnTo>
                  <a:lnTo>
                    <a:pt x="0" y="29"/>
                  </a:lnTo>
                  <a:lnTo>
                    <a:pt x="0" y="28"/>
                  </a:lnTo>
                  <a:lnTo>
                    <a:pt x="3" y="19"/>
                  </a:lnTo>
                  <a:lnTo>
                    <a:pt x="10" y="12"/>
                  </a:lnTo>
                  <a:lnTo>
                    <a:pt x="17" y="5"/>
                  </a:lnTo>
                  <a:lnTo>
                    <a:pt x="24" y="0"/>
                  </a:lnTo>
                  <a:lnTo>
                    <a:pt x="24"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6" name="Freeform 117"/>
            <p:cNvSpPr>
              <a:spLocks/>
            </p:cNvSpPr>
            <p:nvPr/>
          </p:nvSpPr>
          <p:spPr bwMode="auto">
            <a:xfrm>
              <a:off x="1932426" y="9837855"/>
              <a:ext cx="96237" cy="153105"/>
            </a:xfrm>
            <a:custGeom>
              <a:avLst/>
              <a:gdLst>
                <a:gd name="T0" fmla="*/ 15 w 22"/>
                <a:gd name="T1" fmla="*/ 0 h 35"/>
                <a:gd name="T2" fmla="*/ 20 w 22"/>
                <a:gd name="T3" fmla="*/ 4 h 35"/>
                <a:gd name="T4" fmla="*/ 22 w 22"/>
                <a:gd name="T5" fmla="*/ 7 h 35"/>
                <a:gd name="T6" fmla="*/ 22 w 22"/>
                <a:gd name="T7" fmla="*/ 14 h 35"/>
                <a:gd name="T8" fmla="*/ 20 w 22"/>
                <a:gd name="T9" fmla="*/ 21 h 35"/>
                <a:gd name="T10" fmla="*/ 17 w 22"/>
                <a:gd name="T11" fmla="*/ 24 h 35"/>
                <a:gd name="T12" fmla="*/ 13 w 22"/>
                <a:gd name="T13" fmla="*/ 30 h 35"/>
                <a:gd name="T14" fmla="*/ 10 w 22"/>
                <a:gd name="T15" fmla="*/ 33 h 35"/>
                <a:gd name="T16" fmla="*/ 7 w 22"/>
                <a:gd name="T17" fmla="*/ 35 h 35"/>
                <a:gd name="T18" fmla="*/ 3 w 22"/>
                <a:gd name="T19" fmla="*/ 35 h 35"/>
                <a:gd name="T20" fmla="*/ 1 w 22"/>
                <a:gd name="T21" fmla="*/ 33 h 35"/>
                <a:gd name="T22" fmla="*/ 0 w 22"/>
                <a:gd name="T23" fmla="*/ 31 h 35"/>
                <a:gd name="T24" fmla="*/ 0 w 22"/>
                <a:gd name="T25" fmla="*/ 28 h 35"/>
                <a:gd name="T26" fmla="*/ 0 w 22"/>
                <a:gd name="T27" fmla="*/ 26 h 35"/>
                <a:gd name="T28" fmla="*/ 1 w 22"/>
                <a:gd name="T29" fmla="*/ 23 h 35"/>
                <a:gd name="T30" fmla="*/ 3 w 22"/>
                <a:gd name="T31" fmla="*/ 18 h 35"/>
                <a:gd name="T32" fmla="*/ 8 w 22"/>
                <a:gd name="T33" fmla="*/ 11 h 35"/>
                <a:gd name="T34" fmla="*/ 12 w 22"/>
                <a:gd name="T35" fmla="*/ 4 h 35"/>
                <a:gd name="T36" fmla="*/ 15 w 22"/>
                <a:gd name="T37" fmla="*/ 0 h 35"/>
                <a:gd name="T38" fmla="*/ 15 w 22"/>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5">
                  <a:moveTo>
                    <a:pt x="15" y="0"/>
                  </a:moveTo>
                  <a:lnTo>
                    <a:pt x="20" y="4"/>
                  </a:lnTo>
                  <a:lnTo>
                    <a:pt x="22" y="7"/>
                  </a:lnTo>
                  <a:lnTo>
                    <a:pt x="22" y="14"/>
                  </a:lnTo>
                  <a:lnTo>
                    <a:pt x="20" y="21"/>
                  </a:lnTo>
                  <a:lnTo>
                    <a:pt x="17" y="24"/>
                  </a:lnTo>
                  <a:lnTo>
                    <a:pt x="13" y="30"/>
                  </a:lnTo>
                  <a:lnTo>
                    <a:pt x="10" y="33"/>
                  </a:lnTo>
                  <a:lnTo>
                    <a:pt x="7" y="35"/>
                  </a:lnTo>
                  <a:lnTo>
                    <a:pt x="3" y="35"/>
                  </a:lnTo>
                  <a:lnTo>
                    <a:pt x="1" y="33"/>
                  </a:lnTo>
                  <a:lnTo>
                    <a:pt x="0" y="31"/>
                  </a:lnTo>
                  <a:lnTo>
                    <a:pt x="0" y="28"/>
                  </a:lnTo>
                  <a:lnTo>
                    <a:pt x="0" y="26"/>
                  </a:lnTo>
                  <a:lnTo>
                    <a:pt x="1" y="23"/>
                  </a:lnTo>
                  <a:lnTo>
                    <a:pt x="3" y="18"/>
                  </a:lnTo>
                  <a:lnTo>
                    <a:pt x="8" y="11"/>
                  </a:lnTo>
                  <a:lnTo>
                    <a:pt x="12" y="4"/>
                  </a:lnTo>
                  <a:lnTo>
                    <a:pt x="15" y="0"/>
                  </a:lnTo>
                  <a:lnTo>
                    <a:pt x="15"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7" name="Freeform 118"/>
            <p:cNvSpPr>
              <a:spLocks/>
            </p:cNvSpPr>
            <p:nvPr/>
          </p:nvSpPr>
          <p:spPr bwMode="auto">
            <a:xfrm>
              <a:off x="1158160" y="10231550"/>
              <a:ext cx="148729" cy="209971"/>
            </a:xfrm>
            <a:custGeom>
              <a:avLst/>
              <a:gdLst>
                <a:gd name="T0" fmla="*/ 27 w 34"/>
                <a:gd name="T1" fmla="*/ 0 h 48"/>
                <a:gd name="T2" fmla="*/ 31 w 34"/>
                <a:gd name="T3" fmla="*/ 3 h 48"/>
                <a:gd name="T4" fmla="*/ 34 w 34"/>
                <a:gd name="T5" fmla="*/ 7 h 48"/>
                <a:gd name="T6" fmla="*/ 34 w 34"/>
                <a:gd name="T7" fmla="*/ 8 h 48"/>
                <a:gd name="T8" fmla="*/ 34 w 34"/>
                <a:gd name="T9" fmla="*/ 13 h 48"/>
                <a:gd name="T10" fmla="*/ 31 w 34"/>
                <a:gd name="T11" fmla="*/ 20 h 48"/>
                <a:gd name="T12" fmla="*/ 25 w 34"/>
                <a:gd name="T13" fmla="*/ 27 h 48"/>
                <a:gd name="T14" fmla="*/ 19 w 34"/>
                <a:gd name="T15" fmla="*/ 32 h 48"/>
                <a:gd name="T16" fmla="*/ 15 w 34"/>
                <a:gd name="T17" fmla="*/ 38 h 48"/>
                <a:gd name="T18" fmla="*/ 10 w 34"/>
                <a:gd name="T19" fmla="*/ 43 h 48"/>
                <a:gd name="T20" fmla="*/ 7 w 34"/>
                <a:gd name="T21" fmla="*/ 48 h 48"/>
                <a:gd name="T22" fmla="*/ 3 w 34"/>
                <a:gd name="T23" fmla="*/ 44 h 48"/>
                <a:gd name="T24" fmla="*/ 0 w 34"/>
                <a:gd name="T25" fmla="*/ 39 h 48"/>
                <a:gd name="T26" fmla="*/ 1 w 34"/>
                <a:gd name="T27" fmla="*/ 32 h 48"/>
                <a:gd name="T28" fmla="*/ 5 w 34"/>
                <a:gd name="T29" fmla="*/ 27 h 48"/>
                <a:gd name="T30" fmla="*/ 7 w 34"/>
                <a:gd name="T31" fmla="*/ 22 h 48"/>
                <a:gd name="T32" fmla="*/ 12 w 34"/>
                <a:gd name="T33" fmla="*/ 17 h 48"/>
                <a:gd name="T34" fmla="*/ 15 w 34"/>
                <a:gd name="T35" fmla="*/ 13 h 48"/>
                <a:gd name="T36" fmla="*/ 19 w 34"/>
                <a:gd name="T37" fmla="*/ 8 h 48"/>
                <a:gd name="T38" fmla="*/ 22 w 34"/>
                <a:gd name="T39" fmla="*/ 3 h 48"/>
                <a:gd name="T40" fmla="*/ 27 w 34"/>
                <a:gd name="T41" fmla="*/ 0 h 48"/>
                <a:gd name="T42" fmla="*/ 27 w 3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8">
                  <a:moveTo>
                    <a:pt x="27" y="0"/>
                  </a:moveTo>
                  <a:lnTo>
                    <a:pt x="31" y="3"/>
                  </a:lnTo>
                  <a:lnTo>
                    <a:pt x="34" y="7"/>
                  </a:lnTo>
                  <a:lnTo>
                    <a:pt x="34" y="8"/>
                  </a:lnTo>
                  <a:lnTo>
                    <a:pt x="34" y="13"/>
                  </a:lnTo>
                  <a:lnTo>
                    <a:pt x="31" y="20"/>
                  </a:lnTo>
                  <a:lnTo>
                    <a:pt x="25" y="27"/>
                  </a:lnTo>
                  <a:lnTo>
                    <a:pt x="19" y="32"/>
                  </a:lnTo>
                  <a:lnTo>
                    <a:pt x="15" y="38"/>
                  </a:lnTo>
                  <a:lnTo>
                    <a:pt x="10" y="43"/>
                  </a:lnTo>
                  <a:lnTo>
                    <a:pt x="7" y="48"/>
                  </a:lnTo>
                  <a:lnTo>
                    <a:pt x="3" y="44"/>
                  </a:lnTo>
                  <a:lnTo>
                    <a:pt x="0" y="39"/>
                  </a:lnTo>
                  <a:lnTo>
                    <a:pt x="1" y="32"/>
                  </a:lnTo>
                  <a:lnTo>
                    <a:pt x="5" y="27"/>
                  </a:lnTo>
                  <a:lnTo>
                    <a:pt x="7" y="22"/>
                  </a:lnTo>
                  <a:lnTo>
                    <a:pt x="12" y="17"/>
                  </a:lnTo>
                  <a:lnTo>
                    <a:pt x="15" y="13"/>
                  </a:lnTo>
                  <a:lnTo>
                    <a:pt x="19" y="8"/>
                  </a:lnTo>
                  <a:lnTo>
                    <a:pt x="22" y="3"/>
                  </a:lnTo>
                  <a:lnTo>
                    <a:pt x="27" y="0"/>
                  </a:lnTo>
                  <a:lnTo>
                    <a:pt x="27"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8" name="Freeform 119"/>
            <p:cNvSpPr>
              <a:spLocks/>
            </p:cNvSpPr>
            <p:nvPr/>
          </p:nvSpPr>
          <p:spPr bwMode="auto">
            <a:xfrm>
              <a:off x="1298141" y="10275293"/>
              <a:ext cx="131232" cy="174976"/>
            </a:xfrm>
            <a:custGeom>
              <a:avLst/>
              <a:gdLst>
                <a:gd name="T0" fmla="*/ 23 w 30"/>
                <a:gd name="T1" fmla="*/ 0 h 40"/>
                <a:gd name="T2" fmla="*/ 26 w 30"/>
                <a:gd name="T3" fmla="*/ 2 h 40"/>
                <a:gd name="T4" fmla="*/ 30 w 30"/>
                <a:gd name="T5" fmla="*/ 5 h 40"/>
                <a:gd name="T6" fmla="*/ 30 w 30"/>
                <a:gd name="T7" fmla="*/ 7 h 40"/>
                <a:gd name="T8" fmla="*/ 30 w 30"/>
                <a:gd name="T9" fmla="*/ 12 h 40"/>
                <a:gd name="T10" fmla="*/ 26 w 30"/>
                <a:gd name="T11" fmla="*/ 19 h 40"/>
                <a:gd name="T12" fmla="*/ 21 w 30"/>
                <a:gd name="T13" fmla="*/ 26 h 40"/>
                <a:gd name="T14" fmla="*/ 18 w 30"/>
                <a:gd name="T15" fmla="*/ 29 h 40"/>
                <a:gd name="T16" fmla="*/ 14 w 30"/>
                <a:gd name="T17" fmla="*/ 33 h 40"/>
                <a:gd name="T18" fmla="*/ 12 w 30"/>
                <a:gd name="T19" fmla="*/ 36 h 40"/>
                <a:gd name="T20" fmla="*/ 11 w 30"/>
                <a:gd name="T21" fmla="*/ 40 h 40"/>
                <a:gd name="T22" fmla="*/ 5 w 30"/>
                <a:gd name="T23" fmla="*/ 38 h 40"/>
                <a:gd name="T24" fmla="*/ 4 w 30"/>
                <a:gd name="T25" fmla="*/ 36 h 40"/>
                <a:gd name="T26" fmla="*/ 2 w 30"/>
                <a:gd name="T27" fmla="*/ 34 h 40"/>
                <a:gd name="T28" fmla="*/ 0 w 30"/>
                <a:gd name="T29" fmla="*/ 31 h 40"/>
                <a:gd name="T30" fmla="*/ 0 w 30"/>
                <a:gd name="T31" fmla="*/ 26 h 40"/>
                <a:gd name="T32" fmla="*/ 4 w 30"/>
                <a:gd name="T33" fmla="*/ 21 h 40"/>
                <a:gd name="T34" fmla="*/ 9 w 30"/>
                <a:gd name="T35" fmla="*/ 14 h 40"/>
                <a:gd name="T36" fmla="*/ 14 w 30"/>
                <a:gd name="T37" fmla="*/ 9 h 40"/>
                <a:gd name="T38" fmla="*/ 18 w 30"/>
                <a:gd name="T39" fmla="*/ 3 h 40"/>
                <a:gd name="T40" fmla="*/ 23 w 30"/>
                <a:gd name="T41" fmla="*/ 0 h 40"/>
                <a:gd name="T42" fmla="*/ 23 w 3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0">
                  <a:moveTo>
                    <a:pt x="23" y="0"/>
                  </a:moveTo>
                  <a:lnTo>
                    <a:pt x="26" y="2"/>
                  </a:lnTo>
                  <a:lnTo>
                    <a:pt x="30" y="5"/>
                  </a:lnTo>
                  <a:lnTo>
                    <a:pt x="30" y="7"/>
                  </a:lnTo>
                  <a:lnTo>
                    <a:pt x="30" y="12"/>
                  </a:lnTo>
                  <a:lnTo>
                    <a:pt x="26" y="19"/>
                  </a:lnTo>
                  <a:lnTo>
                    <a:pt x="21" y="26"/>
                  </a:lnTo>
                  <a:lnTo>
                    <a:pt x="18" y="29"/>
                  </a:lnTo>
                  <a:lnTo>
                    <a:pt x="14" y="33"/>
                  </a:lnTo>
                  <a:lnTo>
                    <a:pt x="12" y="36"/>
                  </a:lnTo>
                  <a:lnTo>
                    <a:pt x="11" y="40"/>
                  </a:lnTo>
                  <a:lnTo>
                    <a:pt x="5" y="38"/>
                  </a:lnTo>
                  <a:lnTo>
                    <a:pt x="4" y="36"/>
                  </a:lnTo>
                  <a:lnTo>
                    <a:pt x="2" y="34"/>
                  </a:lnTo>
                  <a:lnTo>
                    <a:pt x="0" y="31"/>
                  </a:lnTo>
                  <a:lnTo>
                    <a:pt x="0" y="26"/>
                  </a:lnTo>
                  <a:lnTo>
                    <a:pt x="4" y="21"/>
                  </a:lnTo>
                  <a:lnTo>
                    <a:pt x="9" y="14"/>
                  </a:lnTo>
                  <a:lnTo>
                    <a:pt x="14" y="9"/>
                  </a:lnTo>
                  <a:lnTo>
                    <a:pt x="18" y="3"/>
                  </a:lnTo>
                  <a:lnTo>
                    <a:pt x="23" y="0"/>
                  </a:lnTo>
                  <a:lnTo>
                    <a:pt x="23"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9" name="Freeform 120"/>
            <p:cNvSpPr>
              <a:spLocks/>
            </p:cNvSpPr>
            <p:nvPr/>
          </p:nvSpPr>
          <p:spPr bwMode="auto">
            <a:xfrm>
              <a:off x="1429373" y="10319037"/>
              <a:ext cx="87488" cy="153105"/>
            </a:xfrm>
            <a:custGeom>
              <a:avLst/>
              <a:gdLst>
                <a:gd name="T0" fmla="*/ 13 w 20"/>
                <a:gd name="T1" fmla="*/ 0 h 35"/>
                <a:gd name="T2" fmla="*/ 18 w 20"/>
                <a:gd name="T3" fmla="*/ 4 h 35"/>
                <a:gd name="T4" fmla="*/ 20 w 20"/>
                <a:gd name="T5" fmla="*/ 9 h 35"/>
                <a:gd name="T6" fmla="*/ 20 w 20"/>
                <a:gd name="T7" fmla="*/ 12 h 35"/>
                <a:gd name="T8" fmla="*/ 20 w 20"/>
                <a:gd name="T9" fmla="*/ 19 h 35"/>
                <a:gd name="T10" fmla="*/ 17 w 20"/>
                <a:gd name="T11" fmla="*/ 24 h 35"/>
                <a:gd name="T12" fmla="*/ 13 w 20"/>
                <a:gd name="T13" fmla="*/ 30 h 35"/>
                <a:gd name="T14" fmla="*/ 8 w 20"/>
                <a:gd name="T15" fmla="*/ 33 h 35"/>
                <a:gd name="T16" fmla="*/ 3 w 20"/>
                <a:gd name="T17" fmla="*/ 35 h 35"/>
                <a:gd name="T18" fmla="*/ 0 w 20"/>
                <a:gd name="T19" fmla="*/ 28 h 35"/>
                <a:gd name="T20" fmla="*/ 0 w 20"/>
                <a:gd name="T21" fmla="*/ 24 h 35"/>
                <a:gd name="T22" fmla="*/ 1 w 20"/>
                <a:gd name="T23" fmla="*/ 19 h 35"/>
                <a:gd name="T24" fmla="*/ 3 w 20"/>
                <a:gd name="T25" fmla="*/ 16 h 35"/>
                <a:gd name="T26" fmla="*/ 8 w 20"/>
                <a:gd name="T27" fmla="*/ 7 h 35"/>
                <a:gd name="T28" fmla="*/ 13 w 20"/>
                <a:gd name="T29" fmla="*/ 0 h 35"/>
                <a:gd name="T30" fmla="*/ 13 w 20"/>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5">
                  <a:moveTo>
                    <a:pt x="13" y="0"/>
                  </a:moveTo>
                  <a:lnTo>
                    <a:pt x="18" y="4"/>
                  </a:lnTo>
                  <a:lnTo>
                    <a:pt x="20" y="9"/>
                  </a:lnTo>
                  <a:lnTo>
                    <a:pt x="20" y="12"/>
                  </a:lnTo>
                  <a:lnTo>
                    <a:pt x="20" y="19"/>
                  </a:lnTo>
                  <a:lnTo>
                    <a:pt x="17" y="24"/>
                  </a:lnTo>
                  <a:lnTo>
                    <a:pt x="13" y="30"/>
                  </a:lnTo>
                  <a:lnTo>
                    <a:pt x="8" y="33"/>
                  </a:lnTo>
                  <a:lnTo>
                    <a:pt x="3" y="35"/>
                  </a:lnTo>
                  <a:lnTo>
                    <a:pt x="0" y="28"/>
                  </a:lnTo>
                  <a:lnTo>
                    <a:pt x="0" y="24"/>
                  </a:lnTo>
                  <a:lnTo>
                    <a:pt x="1" y="19"/>
                  </a:lnTo>
                  <a:lnTo>
                    <a:pt x="3" y="16"/>
                  </a:lnTo>
                  <a:lnTo>
                    <a:pt x="8" y="7"/>
                  </a:lnTo>
                  <a:lnTo>
                    <a:pt x="13" y="0"/>
                  </a:lnTo>
                  <a:lnTo>
                    <a:pt x="13"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grpSp>
          <p:nvGrpSpPr>
            <p:cNvPr id="60" name="Group 367"/>
            <p:cNvGrpSpPr/>
            <p:nvPr/>
          </p:nvGrpSpPr>
          <p:grpSpPr>
            <a:xfrm>
              <a:off x="762000" y="4781168"/>
              <a:ext cx="1311663" cy="2007523"/>
              <a:chOff x="1337656" y="5576987"/>
              <a:chExt cx="1434354" cy="2195303"/>
            </a:xfrm>
          </p:grpSpPr>
          <p:sp>
            <p:nvSpPr>
              <p:cNvPr id="63" name="Freeform 376"/>
              <p:cNvSpPr>
                <a:spLocks/>
              </p:cNvSpPr>
              <p:nvPr/>
            </p:nvSpPr>
            <p:spPr bwMode="auto">
              <a:xfrm>
                <a:off x="1337656" y="5799211"/>
                <a:ext cx="1434354" cy="1973079"/>
              </a:xfrm>
              <a:custGeom>
                <a:avLst/>
                <a:gdLst>
                  <a:gd name="T0" fmla="*/ 81 w 425"/>
                  <a:gd name="T1" fmla="*/ 36 h 585"/>
                  <a:gd name="T2" fmla="*/ 0 w 425"/>
                  <a:gd name="T3" fmla="*/ 585 h 585"/>
                  <a:gd name="T4" fmla="*/ 338 w 425"/>
                  <a:gd name="T5" fmla="*/ 494 h 585"/>
                  <a:gd name="T6" fmla="*/ 425 w 425"/>
                  <a:gd name="T7" fmla="*/ 0 h 585"/>
                  <a:gd name="T8" fmla="*/ 81 w 425"/>
                  <a:gd name="T9" fmla="*/ 36 h 585"/>
                  <a:gd name="T10" fmla="*/ 81 w 425"/>
                  <a:gd name="T11" fmla="*/ 36 h 585"/>
                </a:gdLst>
                <a:ahLst/>
                <a:cxnLst>
                  <a:cxn ang="0">
                    <a:pos x="T0" y="T1"/>
                  </a:cxn>
                  <a:cxn ang="0">
                    <a:pos x="T2" y="T3"/>
                  </a:cxn>
                  <a:cxn ang="0">
                    <a:pos x="T4" y="T5"/>
                  </a:cxn>
                  <a:cxn ang="0">
                    <a:pos x="T6" y="T7"/>
                  </a:cxn>
                  <a:cxn ang="0">
                    <a:pos x="T8" y="T9"/>
                  </a:cxn>
                  <a:cxn ang="0">
                    <a:pos x="T10" y="T11"/>
                  </a:cxn>
                </a:cxnLst>
                <a:rect l="0" t="0" r="r" b="b"/>
                <a:pathLst>
                  <a:path w="425" h="585">
                    <a:moveTo>
                      <a:pt x="81" y="36"/>
                    </a:moveTo>
                    <a:lnTo>
                      <a:pt x="0" y="585"/>
                    </a:lnTo>
                    <a:lnTo>
                      <a:pt x="338" y="494"/>
                    </a:lnTo>
                    <a:lnTo>
                      <a:pt x="425" y="0"/>
                    </a:lnTo>
                    <a:lnTo>
                      <a:pt x="81" y="36"/>
                    </a:lnTo>
                    <a:lnTo>
                      <a:pt x="81" y="36"/>
                    </a:lnTo>
                    <a:close/>
                  </a:path>
                </a:pathLst>
              </a:custGeom>
              <a:solidFill>
                <a:schemeClr val="accent5">
                  <a:lumMod val="50000"/>
                </a:schemeClr>
              </a:solidFill>
              <a:ln>
                <a:noFill/>
              </a:ln>
              <a:extLst/>
            </p:spPr>
            <p:txBody>
              <a:bodyPr/>
              <a:lstStyle/>
              <a:p>
                <a:pPr fontAlgn="auto">
                  <a:spcBef>
                    <a:spcPts val="0"/>
                  </a:spcBef>
                  <a:spcAft>
                    <a:spcPts val="0"/>
                  </a:spcAft>
                  <a:defRPr/>
                </a:pPr>
                <a:endParaRPr lang="en-US">
                  <a:latin typeface="+mn-lt"/>
                </a:endParaRPr>
              </a:p>
            </p:txBody>
          </p:sp>
          <p:sp>
            <p:nvSpPr>
              <p:cNvPr id="64" name="Freeform 377"/>
              <p:cNvSpPr>
                <a:spLocks/>
              </p:cNvSpPr>
              <p:nvPr/>
            </p:nvSpPr>
            <p:spPr bwMode="auto">
              <a:xfrm>
                <a:off x="2122972" y="5576987"/>
                <a:ext cx="276096" cy="269363"/>
              </a:xfrm>
              <a:custGeom>
                <a:avLst/>
                <a:gdLst>
                  <a:gd name="T0" fmla="*/ 0 w 81"/>
                  <a:gd name="T1" fmla="*/ 74 h 80"/>
                  <a:gd name="T2" fmla="*/ 28 w 81"/>
                  <a:gd name="T3" fmla="*/ 0 h 80"/>
                  <a:gd name="T4" fmla="*/ 81 w 81"/>
                  <a:gd name="T5" fmla="*/ 6 h 80"/>
                  <a:gd name="T6" fmla="*/ 76 w 81"/>
                  <a:gd name="T7" fmla="*/ 80 h 80"/>
                  <a:gd name="T8" fmla="*/ 0 w 81"/>
                  <a:gd name="T9" fmla="*/ 74 h 80"/>
                  <a:gd name="T10" fmla="*/ 0 w 81"/>
                  <a:gd name="T11" fmla="*/ 74 h 80"/>
                </a:gdLst>
                <a:ahLst/>
                <a:cxnLst>
                  <a:cxn ang="0">
                    <a:pos x="T0" y="T1"/>
                  </a:cxn>
                  <a:cxn ang="0">
                    <a:pos x="T2" y="T3"/>
                  </a:cxn>
                  <a:cxn ang="0">
                    <a:pos x="T4" y="T5"/>
                  </a:cxn>
                  <a:cxn ang="0">
                    <a:pos x="T6" y="T7"/>
                  </a:cxn>
                  <a:cxn ang="0">
                    <a:pos x="T8" y="T9"/>
                  </a:cxn>
                  <a:cxn ang="0">
                    <a:pos x="T10" y="T11"/>
                  </a:cxn>
                </a:cxnLst>
                <a:rect l="0" t="0" r="r" b="b"/>
                <a:pathLst>
                  <a:path w="81" h="80">
                    <a:moveTo>
                      <a:pt x="0" y="74"/>
                    </a:moveTo>
                    <a:lnTo>
                      <a:pt x="28" y="0"/>
                    </a:lnTo>
                    <a:lnTo>
                      <a:pt x="81" y="6"/>
                    </a:lnTo>
                    <a:lnTo>
                      <a:pt x="76" y="80"/>
                    </a:lnTo>
                    <a:lnTo>
                      <a:pt x="0" y="74"/>
                    </a:lnTo>
                    <a:lnTo>
                      <a:pt x="0" y="74"/>
                    </a:lnTo>
                    <a:close/>
                  </a:path>
                </a:pathLst>
              </a:custGeom>
              <a:solidFill>
                <a:srgbClr val="5C5C73"/>
              </a:solidFill>
              <a:ln>
                <a:noFill/>
              </a:ln>
              <a:extLst/>
            </p:spPr>
            <p:txBody>
              <a:bodyPr/>
              <a:lstStyle/>
              <a:p>
                <a:pPr fontAlgn="auto">
                  <a:spcBef>
                    <a:spcPts val="0"/>
                  </a:spcBef>
                  <a:spcAft>
                    <a:spcPts val="0"/>
                  </a:spcAft>
                  <a:defRPr/>
                </a:pPr>
                <a:endParaRPr lang="en-US">
                  <a:latin typeface="+mn-lt"/>
                </a:endParaRPr>
              </a:p>
            </p:txBody>
          </p:sp>
          <p:sp>
            <p:nvSpPr>
              <p:cNvPr id="65" name="Freeform 391"/>
              <p:cNvSpPr>
                <a:spLocks/>
              </p:cNvSpPr>
              <p:nvPr/>
            </p:nvSpPr>
            <p:spPr bwMode="auto">
              <a:xfrm>
                <a:off x="1920949" y="5772275"/>
                <a:ext cx="599331" cy="343437"/>
              </a:xfrm>
              <a:custGeom>
                <a:avLst/>
                <a:gdLst>
                  <a:gd name="T0" fmla="*/ 0 w 177"/>
                  <a:gd name="T1" fmla="*/ 103 h 103"/>
                  <a:gd name="T2" fmla="*/ 40 w 177"/>
                  <a:gd name="T3" fmla="*/ 15 h 103"/>
                  <a:gd name="T4" fmla="*/ 177 w 177"/>
                  <a:gd name="T5" fmla="*/ 0 h 103"/>
                  <a:gd name="T6" fmla="*/ 148 w 177"/>
                  <a:gd name="T7" fmla="*/ 95 h 103"/>
                  <a:gd name="T8" fmla="*/ 0 w 177"/>
                  <a:gd name="T9" fmla="*/ 103 h 103"/>
                  <a:gd name="T10" fmla="*/ 0 w 177"/>
                  <a:gd name="T11" fmla="*/ 103 h 103"/>
                </a:gdLst>
                <a:ahLst/>
                <a:cxnLst>
                  <a:cxn ang="0">
                    <a:pos x="T0" y="T1"/>
                  </a:cxn>
                  <a:cxn ang="0">
                    <a:pos x="T2" y="T3"/>
                  </a:cxn>
                  <a:cxn ang="0">
                    <a:pos x="T4" y="T5"/>
                  </a:cxn>
                  <a:cxn ang="0">
                    <a:pos x="T6" y="T7"/>
                  </a:cxn>
                  <a:cxn ang="0">
                    <a:pos x="T8" y="T9"/>
                  </a:cxn>
                  <a:cxn ang="0">
                    <a:pos x="T10" y="T11"/>
                  </a:cxn>
                </a:cxnLst>
                <a:rect l="0" t="0" r="r" b="b"/>
                <a:pathLst>
                  <a:path w="177" h="103">
                    <a:moveTo>
                      <a:pt x="0" y="103"/>
                    </a:moveTo>
                    <a:lnTo>
                      <a:pt x="40" y="15"/>
                    </a:lnTo>
                    <a:lnTo>
                      <a:pt x="177" y="0"/>
                    </a:lnTo>
                    <a:lnTo>
                      <a:pt x="148" y="95"/>
                    </a:lnTo>
                    <a:lnTo>
                      <a:pt x="0" y="103"/>
                    </a:lnTo>
                    <a:lnTo>
                      <a:pt x="0" y="103"/>
                    </a:lnTo>
                    <a:close/>
                  </a:path>
                </a:pathLst>
              </a:custGeom>
              <a:solidFill>
                <a:srgbClr val="B8B8D9"/>
              </a:solidFill>
              <a:ln>
                <a:noFill/>
              </a:ln>
              <a:extLst/>
            </p:spPr>
            <p:txBody>
              <a:bodyPr/>
              <a:lstStyle/>
              <a:p>
                <a:pPr fontAlgn="auto">
                  <a:spcBef>
                    <a:spcPts val="0"/>
                  </a:spcBef>
                  <a:spcAft>
                    <a:spcPts val="0"/>
                  </a:spcAft>
                  <a:defRPr/>
                </a:pPr>
                <a:endParaRPr lang="en-US">
                  <a:latin typeface="+mn-lt"/>
                </a:endParaRPr>
              </a:p>
            </p:txBody>
          </p:sp>
        </p:grpSp>
        <p:sp>
          <p:nvSpPr>
            <p:cNvPr id="61" name="Freeform 27"/>
            <p:cNvSpPr>
              <a:spLocks/>
            </p:cNvSpPr>
            <p:nvPr/>
          </p:nvSpPr>
          <p:spPr bwMode="auto">
            <a:xfrm rot="21266612">
              <a:off x="-256621" y="5430620"/>
              <a:ext cx="1779890" cy="1649146"/>
            </a:xfrm>
            <a:custGeom>
              <a:avLst/>
              <a:gdLst>
                <a:gd name="T0" fmla="*/ 60 w 528"/>
                <a:gd name="T1" fmla="*/ 2 h 353"/>
                <a:gd name="T2" fmla="*/ 51 w 528"/>
                <a:gd name="T3" fmla="*/ 5 h 353"/>
                <a:gd name="T4" fmla="*/ 41 w 528"/>
                <a:gd name="T5" fmla="*/ 12 h 353"/>
                <a:gd name="T6" fmla="*/ 29 w 528"/>
                <a:gd name="T7" fmla="*/ 21 h 353"/>
                <a:gd name="T8" fmla="*/ 19 w 528"/>
                <a:gd name="T9" fmla="*/ 31 h 353"/>
                <a:gd name="T10" fmla="*/ 10 w 528"/>
                <a:gd name="T11" fmla="*/ 45 h 353"/>
                <a:gd name="T12" fmla="*/ 2 w 528"/>
                <a:gd name="T13" fmla="*/ 59 h 353"/>
                <a:gd name="T14" fmla="*/ 0 w 528"/>
                <a:gd name="T15" fmla="*/ 76 h 353"/>
                <a:gd name="T16" fmla="*/ 3 w 528"/>
                <a:gd name="T17" fmla="*/ 95 h 353"/>
                <a:gd name="T18" fmla="*/ 19 w 528"/>
                <a:gd name="T19" fmla="*/ 127 h 353"/>
                <a:gd name="T20" fmla="*/ 45 w 528"/>
                <a:gd name="T21" fmla="*/ 167 h 353"/>
                <a:gd name="T22" fmla="*/ 77 w 528"/>
                <a:gd name="T23" fmla="*/ 213 h 353"/>
                <a:gd name="T24" fmla="*/ 110 w 528"/>
                <a:gd name="T25" fmla="*/ 258 h 353"/>
                <a:gd name="T26" fmla="*/ 141 w 528"/>
                <a:gd name="T27" fmla="*/ 299 h 353"/>
                <a:gd name="T28" fmla="*/ 165 w 528"/>
                <a:gd name="T29" fmla="*/ 332 h 353"/>
                <a:gd name="T30" fmla="*/ 180 w 528"/>
                <a:gd name="T31" fmla="*/ 349 h 353"/>
                <a:gd name="T32" fmla="*/ 186 w 528"/>
                <a:gd name="T33" fmla="*/ 351 h 353"/>
                <a:gd name="T34" fmla="*/ 210 w 528"/>
                <a:gd name="T35" fmla="*/ 344 h 353"/>
                <a:gd name="T36" fmla="*/ 253 w 528"/>
                <a:gd name="T37" fmla="*/ 332 h 353"/>
                <a:gd name="T38" fmla="*/ 306 w 528"/>
                <a:gd name="T39" fmla="*/ 315 h 353"/>
                <a:gd name="T40" fmla="*/ 366 w 528"/>
                <a:gd name="T41" fmla="*/ 294 h 353"/>
                <a:gd name="T42" fmla="*/ 426 w 528"/>
                <a:gd name="T43" fmla="*/ 272 h 353"/>
                <a:gd name="T44" fmla="*/ 478 w 528"/>
                <a:gd name="T45" fmla="*/ 248 h 353"/>
                <a:gd name="T46" fmla="*/ 515 w 528"/>
                <a:gd name="T47" fmla="*/ 224 h 353"/>
                <a:gd name="T48" fmla="*/ 479 w 528"/>
                <a:gd name="T49" fmla="*/ 115 h 353"/>
                <a:gd name="T50" fmla="*/ 471 w 528"/>
                <a:gd name="T51" fmla="*/ 119 h 353"/>
                <a:gd name="T52" fmla="*/ 447 w 528"/>
                <a:gd name="T53" fmla="*/ 129 h 353"/>
                <a:gd name="T54" fmla="*/ 412 w 528"/>
                <a:gd name="T55" fmla="*/ 145 h 353"/>
                <a:gd name="T56" fmla="*/ 373 w 528"/>
                <a:gd name="T57" fmla="*/ 162 h 353"/>
                <a:gd name="T58" fmla="*/ 330 w 528"/>
                <a:gd name="T59" fmla="*/ 181 h 353"/>
                <a:gd name="T60" fmla="*/ 290 w 528"/>
                <a:gd name="T61" fmla="*/ 196 h 353"/>
                <a:gd name="T62" fmla="*/ 256 w 528"/>
                <a:gd name="T63" fmla="*/ 208 h 353"/>
                <a:gd name="T64" fmla="*/ 234 w 528"/>
                <a:gd name="T65" fmla="*/ 213 h 353"/>
                <a:gd name="T66" fmla="*/ 228 w 528"/>
                <a:gd name="T67" fmla="*/ 208 h 353"/>
                <a:gd name="T68" fmla="*/ 222 w 528"/>
                <a:gd name="T69" fmla="*/ 194 h 353"/>
                <a:gd name="T70" fmla="*/ 213 w 528"/>
                <a:gd name="T71" fmla="*/ 174 h 353"/>
                <a:gd name="T72" fmla="*/ 203 w 528"/>
                <a:gd name="T73" fmla="*/ 150 h 353"/>
                <a:gd name="T74" fmla="*/ 187 w 528"/>
                <a:gd name="T75" fmla="*/ 120 h 353"/>
                <a:gd name="T76" fmla="*/ 172 w 528"/>
                <a:gd name="T77" fmla="*/ 91 h 353"/>
                <a:gd name="T78" fmla="*/ 153 w 528"/>
                <a:gd name="T79" fmla="*/ 62 h 353"/>
                <a:gd name="T80" fmla="*/ 132 w 528"/>
                <a:gd name="T81" fmla="*/ 36 h 353"/>
                <a:gd name="T82" fmla="*/ 125 w 528"/>
                <a:gd name="T83" fmla="*/ 29 h 353"/>
                <a:gd name="T84" fmla="*/ 118 w 528"/>
                <a:gd name="T85" fmla="*/ 22 h 353"/>
                <a:gd name="T86" fmla="*/ 110 w 528"/>
                <a:gd name="T87" fmla="*/ 16 h 353"/>
                <a:gd name="T88" fmla="*/ 100 w 528"/>
                <a:gd name="T89" fmla="*/ 9 h 353"/>
                <a:gd name="T90" fmla="*/ 89 w 528"/>
                <a:gd name="T91" fmla="*/ 4 h 353"/>
                <a:gd name="T92" fmla="*/ 76 w 528"/>
                <a:gd name="T93" fmla="*/ 0 h 353"/>
                <a:gd name="T94" fmla="*/ 63 w 528"/>
                <a:gd name="T95"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8" h="353">
                  <a:moveTo>
                    <a:pt x="63" y="2"/>
                  </a:moveTo>
                  <a:lnTo>
                    <a:pt x="60" y="2"/>
                  </a:lnTo>
                  <a:lnTo>
                    <a:pt x="57" y="5"/>
                  </a:lnTo>
                  <a:lnTo>
                    <a:pt x="51" y="5"/>
                  </a:lnTo>
                  <a:lnTo>
                    <a:pt x="46" y="9"/>
                  </a:lnTo>
                  <a:lnTo>
                    <a:pt x="41" y="12"/>
                  </a:lnTo>
                  <a:lnTo>
                    <a:pt x="36" y="16"/>
                  </a:lnTo>
                  <a:lnTo>
                    <a:pt x="29" y="21"/>
                  </a:lnTo>
                  <a:lnTo>
                    <a:pt x="24" y="28"/>
                  </a:lnTo>
                  <a:lnTo>
                    <a:pt x="19" y="31"/>
                  </a:lnTo>
                  <a:lnTo>
                    <a:pt x="14" y="38"/>
                  </a:lnTo>
                  <a:lnTo>
                    <a:pt x="10" y="45"/>
                  </a:lnTo>
                  <a:lnTo>
                    <a:pt x="5" y="52"/>
                  </a:lnTo>
                  <a:lnTo>
                    <a:pt x="2" y="59"/>
                  </a:lnTo>
                  <a:lnTo>
                    <a:pt x="2" y="67"/>
                  </a:lnTo>
                  <a:lnTo>
                    <a:pt x="0" y="76"/>
                  </a:lnTo>
                  <a:lnTo>
                    <a:pt x="2" y="84"/>
                  </a:lnTo>
                  <a:lnTo>
                    <a:pt x="3" y="95"/>
                  </a:lnTo>
                  <a:lnTo>
                    <a:pt x="10" y="110"/>
                  </a:lnTo>
                  <a:lnTo>
                    <a:pt x="19" y="127"/>
                  </a:lnTo>
                  <a:lnTo>
                    <a:pt x="31" y="146"/>
                  </a:lnTo>
                  <a:lnTo>
                    <a:pt x="45" y="167"/>
                  </a:lnTo>
                  <a:lnTo>
                    <a:pt x="60" y="191"/>
                  </a:lnTo>
                  <a:lnTo>
                    <a:pt x="77" y="213"/>
                  </a:lnTo>
                  <a:lnTo>
                    <a:pt x="93" y="237"/>
                  </a:lnTo>
                  <a:lnTo>
                    <a:pt x="110" y="258"/>
                  </a:lnTo>
                  <a:lnTo>
                    <a:pt x="125" y="280"/>
                  </a:lnTo>
                  <a:lnTo>
                    <a:pt x="141" y="299"/>
                  </a:lnTo>
                  <a:lnTo>
                    <a:pt x="155" y="318"/>
                  </a:lnTo>
                  <a:lnTo>
                    <a:pt x="165" y="332"/>
                  </a:lnTo>
                  <a:lnTo>
                    <a:pt x="175" y="342"/>
                  </a:lnTo>
                  <a:lnTo>
                    <a:pt x="180" y="349"/>
                  </a:lnTo>
                  <a:lnTo>
                    <a:pt x="182" y="353"/>
                  </a:lnTo>
                  <a:lnTo>
                    <a:pt x="186" y="351"/>
                  </a:lnTo>
                  <a:lnTo>
                    <a:pt x="196" y="349"/>
                  </a:lnTo>
                  <a:lnTo>
                    <a:pt x="210" y="344"/>
                  </a:lnTo>
                  <a:lnTo>
                    <a:pt x="230" y="339"/>
                  </a:lnTo>
                  <a:lnTo>
                    <a:pt x="253" y="332"/>
                  </a:lnTo>
                  <a:lnTo>
                    <a:pt x="278" y="323"/>
                  </a:lnTo>
                  <a:lnTo>
                    <a:pt x="306" y="315"/>
                  </a:lnTo>
                  <a:lnTo>
                    <a:pt x="337" y="306"/>
                  </a:lnTo>
                  <a:lnTo>
                    <a:pt x="366" y="294"/>
                  </a:lnTo>
                  <a:lnTo>
                    <a:pt x="397" y="284"/>
                  </a:lnTo>
                  <a:lnTo>
                    <a:pt x="426" y="272"/>
                  </a:lnTo>
                  <a:lnTo>
                    <a:pt x="454" y="260"/>
                  </a:lnTo>
                  <a:lnTo>
                    <a:pt x="478" y="248"/>
                  </a:lnTo>
                  <a:lnTo>
                    <a:pt x="500" y="236"/>
                  </a:lnTo>
                  <a:lnTo>
                    <a:pt x="515" y="224"/>
                  </a:lnTo>
                  <a:lnTo>
                    <a:pt x="528" y="213"/>
                  </a:lnTo>
                  <a:lnTo>
                    <a:pt x="479" y="115"/>
                  </a:lnTo>
                  <a:lnTo>
                    <a:pt x="478" y="115"/>
                  </a:lnTo>
                  <a:lnTo>
                    <a:pt x="471" y="119"/>
                  </a:lnTo>
                  <a:lnTo>
                    <a:pt x="460" y="124"/>
                  </a:lnTo>
                  <a:lnTo>
                    <a:pt x="447" y="129"/>
                  </a:lnTo>
                  <a:lnTo>
                    <a:pt x="431" y="136"/>
                  </a:lnTo>
                  <a:lnTo>
                    <a:pt x="412" y="145"/>
                  </a:lnTo>
                  <a:lnTo>
                    <a:pt x="393" y="153"/>
                  </a:lnTo>
                  <a:lnTo>
                    <a:pt x="373" y="162"/>
                  </a:lnTo>
                  <a:lnTo>
                    <a:pt x="350" y="170"/>
                  </a:lnTo>
                  <a:lnTo>
                    <a:pt x="330" y="181"/>
                  </a:lnTo>
                  <a:lnTo>
                    <a:pt x="309" y="187"/>
                  </a:lnTo>
                  <a:lnTo>
                    <a:pt x="290" y="196"/>
                  </a:lnTo>
                  <a:lnTo>
                    <a:pt x="271" y="203"/>
                  </a:lnTo>
                  <a:lnTo>
                    <a:pt x="256" y="208"/>
                  </a:lnTo>
                  <a:lnTo>
                    <a:pt x="242" y="212"/>
                  </a:lnTo>
                  <a:lnTo>
                    <a:pt x="234" y="213"/>
                  </a:lnTo>
                  <a:lnTo>
                    <a:pt x="230" y="212"/>
                  </a:lnTo>
                  <a:lnTo>
                    <a:pt x="228" y="208"/>
                  </a:lnTo>
                  <a:lnTo>
                    <a:pt x="225" y="203"/>
                  </a:lnTo>
                  <a:lnTo>
                    <a:pt x="222" y="194"/>
                  </a:lnTo>
                  <a:lnTo>
                    <a:pt x="218" y="184"/>
                  </a:lnTo>
                  <a:lnTo>
                    <a:pt x="213" y="174"/>
                  </a:lnTo>
                  <a:lnTo>
                    <a:pt x="208" y="162"/>
                  </a:lnTo>
                  <a:lnTo>
                    <a:pt x="203" y="150"/>
                  </a:lnTo>
                  <a:lnTo>
                    <a:pt x="196" y="134"/>
                  </a:lnTo>
                  <a:lnTo>
                    <a:pt x="187" y="120"/>
                  </a:lnTo>
                  <a:lnTo>
                    <a:pt x="179" y="107"/>
                  </a:lnTo>
                  <a:lnTo>
                    <a:pt x="172" y="91"/>
                  </a:lnTo>
                  <a:lnTo>
                    <a:pt x="161" y="77"/>
                  </a:lnTo>
                  <a:lnTo>
                    <a:pt x="153" y="62"/>
                  </a:lnTo>
                  <a:lnTo>
                    <a:pt x="143" y="48"/>
                  </a:lnTo>
                  <a:lnTo>
                    <a:pt x="132" y="36"/>
                  </a:lnTo>
                  <a:lnTo>
                    <a:pt x="131" y="35"/>
                  </a:lnTo>
                  <a:lnTo>
                    <a:pt x="125" y="29"/>
                  </a:lnTo>
                  <a:lnTo>
                    <a:pt x="122" y="26"/>
                  </a:lnTo>
                  <a:lnTo>
                    <a:pt x="118" y="22"/>
                  </a:lnTo>
                  <a:lnTo>
                    <a:pt x="115" y="19"/>
                  </a:lnTo>
                  <a:lnTo>
                    <a:pt x="110" y="16"/>
                  </a:lnTo>
                  <a:lnTo>
                    <a:pt x="105" y="12"/>
                  </a:lnTo>
                  <a:lnTo>
                    <a:pt x="100" y="9"/>
                  </a:lnTo>
                  <a:lnTo>
                    <a:pt x="94" y="5"/>
                  </a:lnTo>
                  <a:lnTo>
                    <a:pt x="89" y="4"/>
                  </a:lnTo>
                  <a:lnTo>
                    <a:pt x="82" y="2"/>
                  </a:lnTo>
                  <a:lnTo>
                    <a:pt x="76" y="0"/>
                  </a:lnTo>
                  <a:lnTo>
                    <a:pt x="70" y="0"/>
                  </a:lnTo>
                  <a:lnTo>
                    <a:pt x="63" y="2"/>
                  </a:lnTo>
                  <a:lnTo>
                    <a:pt x="63" y="2"/>
                  </a:lnTo>
                  <a:close/>
                </a:path>
              </a:pathLst>
            </a:custGeom>
            <a:solidFill>
              <a:srgbClr val="8AD100"/>
            </a:solidFill>
            <a:ln>
              <a:noFill/>
            </a:ln>
            <a:extLst/>
          </p:spPr>
          <p:txBody>
            <a:bodyPr/>
            <a:lstStyle/>
            <a:p>
              <a:pPr fontAlgn="auto">
                <a:spcBef>
                  <a:spcPts val="0"/>
                </a:spcBef>
                <a:spcAft>
                  <a:spcPts val="0"/>
                </a:spcAft>
                <a:defRPr/>
              </a:pPr>
              <a:endParaRPr lang="en-US">
                <a:latin typeface="+mn-lt"/>
              </a:endParaRPr>
            </a:p>
          </p:txBody>
        </p:sp>
        <p:sp>
          <p:nvSpPr>
            <p:cNvPr id="62" name="Freeform 28"/>
            <p:cNvSpPr>
              <a:spLocks/>
            </p:cNvSpPr>
            <p:nvPr/>
          </p:nvSpPr>
          <p:spPr bwMode="auto">
            <a:xfrm>
              <a:off x="1268056" y="5343171"/>
              <a:ext cx="888003" cy="1006109"/>
            </a:xfrm>
            <a:custGeom>
              <a:avLst/>
              <a:gdLst>
                <a:gd name="T0" fmla="*/ 0 w 203"/>
                <a:gd name="T1" fmla="*/ 151 h 230"/>
                <a:gd name="T2" fmla="*/ 2 w 203"/>
                <a:gd name="T3" fmla="*/ 150 h 230"/>
                <a:gd name="T4" fmla="*/ 6 w 203"/>
                <a:gd name="T5" fmla="*/ 146 h 230"/>
                <a:gd name="T6" fmla="*/ 9 w 203"/>
                <a:gd name="T7" fmla="*/ 139 h 230"/>
                <a:gd name="T8" fmla="*/ 16 w 203"/>
                <a:gd name="T9" fmla="*/ 132 h 230"/>
                <a:gd name="T10" fmla="*/ 21 w 203"/>
                <a:gd name="T11" fmla="*/ 124 h 230"/>
                <a:gd name="T12" fmla="*/ 30 w 203"/>
                <a:gd name="T13" fmla="*/ 113 h 230"/>
                <a:gd name="T14" fmla="*/ 38 w 203"/>
                <a:gd name="T15" fmla="*/ 105 h 230"/>
                <a:gd name="T16" fmla="*/ 47 w 203"/>
                <a:gd name="T17" fmla="*/ 95 h 230"/>
                <a:gd name="T18" fmla="*/ 55 w 203"/>
                <a:gd name="T19" fmla="*/ 84 h 230"/>
                <a:gd name="T20" fmla="*/ 62 w 203"/>
                <a:gd name="T21" fmla="*/ 76 h 230"/>
                <a:gd name="T22" fmla="*/ 71 w 203"/>
                <a:gd name="T23" fmla="*/ 67 h 230"/>
                <a:gd name="T24" fmla="*/ 78 w 203"/>
                <a:gd name="T25" fmla="*/ 62 h 230"/>
                <a:gd name="T26" fmla="*/ 83 w 203"/>
                <a:gd name="T27" fmla="*/ 57 h 230"/>
                <a:gd name="T28" fmla="*/ 88 w 203"/>
                <a:gd name="T29" fmla="*/ 55 h 230"/>
                <a:gd name="T30" fmla="*/ 90 w 203"/>
                <a:gd name="T31" fmla="*/ 55 h 230"/>
                <a:gd name="T32" fmla="*/ 91 w 203"/>
                <a:gd name="T33" fmla="*/ 58 h 230"/>
                <a:gd name="T34" fmla="*/ 90 w 203"/>
                <a:gd name="T35" fmla="*/ 64 h 230"/>
                <a:gd name="T36" fmla="*/ 90 w 203"/>
                <a:gd name="T37" fmla="*/ 67 h 230"/>
                <a:gd name="T38" fmla="*/ 88 w 203"/>
                <a:gd name="T39" fmla="*/ 71 h 230"/>
                <a:gd name="T40" fmla="*/ 88 w 203"/>
                <a:gd name="T41" fmla="*/ 76 h 230"/>
                <a:gd name="T42" fmla="*/ 86 w 203"/>
                <a:gd name="T43" fmla="*/ 81 h 230"/>
                <a:gd name="T44" fmla="*/ 85 w 203"/>
                <a:gd name="T45" fmla="*/ 86 h 230"/>
                <a:gd name="T46" fmla="*/ 85 w 203"/>
                <a:gd name="T47" fmla="*/ 89 h 230"/>
                <a:gd name="T48" fmla="*/ 83 w 203"/>
                <a:gd name="T49" fmla="*/ 93 h 230"/>
                <a:gd name="T50" fmla="*/ 83 w 203"/>
                <a:gd name="T51" fmla="*/ 95 h 230"/>
                <a:gd name="T52" fmla="*/ 83 w 203"/>
                <a:gd name="T53" fmla="*/ 96 h 230"/>
                <a:gd name="T54" fmla="*/ 122 w 203"/>
                <a:gd name="T55" fmla="*/ 58 h 230"/>
                <a:gd name="T56" fmla="*/ 136 w 203"/>
                <a:gd name="T57" fmla="*/ 0 h 230"/>
                <a:gd name="T58" fmla="*/ 145 w 203"/>
                <a:gd name="T59" fmla="*/ 52 h 230"/>
                <a:gd name="T60" fmla="*/ 160 w 203"/>
                <a:gd name="T61" fmla="*/ 9 h 230"/>
                <a:gd name="T62" fmla="*/ 167 w 203"/>
                <a:gd name="T63" fmla="*/ 58 h 230"/>
                <a:gd name="T64" fmla="*/ 188 w 203"/>
                <a:gd name="T65" fmla="*/ 38 h 230"/>
                <a:gd name="T66" fmla="*/ 176 w 203"/>
                <a:gd name="T67" fmla="*/ 81 h 230"/>
                <a:gd name="T68" fmla="*/ 203 w 203"/>
                <a:gd name="T69" fmla="*/ 81 h 230"/>
                <a:gd name="T70" fmla="*/ 201 w 203"/>
                <a:gd name="T71" fmla="*/ 81 h 230"/>
                <a:gd name="T72" fmla="*/ 200 w 203"/>
                <a:gd name="T73" fmla="*/ 86 h 230"/>
                <a:gd name="T74" fmla="*/ 195 w 203"/>
                <a:gd name="T75" fmla="*/ 91 h 230"/>
                <a:gd name="T76" fmla="*/ 191 w 203"/>
                <a:gd name="T77" fmla="*/ 98 h 230"/>
                <a:gd name="T78" fmla="*/ 184 w 203"/>
                <a:gd name="T79" fmla="*/ 107 h 230"/>
                <a:gd name="T80" fmla="*/ 176 w 203"/>
                <a:gd name="T81" fmla="*/ 119 h 230"/>
                <a:gd name="T82" fmla="*/ 169 w 203"/>
                <a:gd name="T83" fmla="*/ 129 h 230"/>
                <a:gd name="T84" fmla="*/ 158 w 203"/>
                <a:gd name="T85" fmla="*/ 143 h 230"/>
                <a:gd name="T86" fmla="*/ 146 w 203"/>
                <a:gd name="T87" fmla="*/ 155 h 230"/>
                <a:gd name="T88" fmla="*/ 134 w 203"/>
                <a:gd name="T89" fmla="*/ 167 h 230"/>
                <a:gd name="T90" fmla="*/ 121 w 203"/>
                <a:gd name="T91" fmla="*/ 179 h 230"/>
                <a:gd name="T92" fmla="*/ 107 w 203"/>
                <a:gd name="T93" fmla="*/ 193 h 230"/>
                <a:gd name="T94" fmla="*/ 91 w 203"/>
                <a:gd name="T95" fmla="*/ 203 h 230"/>
                <a:gd name="T96" fmla="*/ 76 w 203"/>
                <a:gd name="T97" fmla="*/ 213 h 230"/>
                <a:gd name="T98" fmla="*/ 59 w 203"/>
                <a:gd name="T99" fmla="*/ 222 h 230"/>
                <a:gd name="T100" fmla="*/ 40 w 203"/>
                <a:gd name="T101" fmla="*/ 230 h 230"/>
                <a:gd name="T102" fmla="*/ 0 w 203"/>
                <a:gd name="T103" fmla="*/ 151 h 230"/>
                <a:gd name="T104" fmla="*/ 0 w 203"/>
                <a:gd name="T105" fmla="*/ 15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230">
                  <a:moveTo>
                    <a:pt x="0" y="151"/>
                  </a:moveTo>
                  <a:lnTo>
                    <a:pt x="2" y="150"/>
                  </a:lnTo>
                  <a:lnTo>
                    <a:pt x="6" y="146"/>
                  </a:lnTo>
                  <a:lnTo>
                    <a:pt x="9" y="139"/>
                  </a:lnTo>
                  <a:lnTo>
                    <a:pt x="16" y="132"/>
                  </a:lnTo>
                  <a:lnTo>
                    <a:pt x="21" y="124"/>
                  </a:lnTo>
                  <a:lnTo>
                    <a:pt x="30" y="113"/>
                  </a:lnTo>
                  <a:lnTo>
                    <a:pt x="38" y="105"/>
                  </a:lnTo>
                  <a:lnTo>
                    <a:pt x="47" y="95"/>
                  </a:lnTo>
                  <a:lnTo>
                    <a:pt x="55" y="84"/>
                  </a:lnTo>
                  <a:lnTo>
                    <a:pt x="62" y="76"/>
                  </a:lnTo>
                  <a:lnTo>
                    <a:pt x="71" y="67"/>
                  </a:lnTo>
                  <a:lnTo>
                    <a:pt x="78" y="62"/>
                  </a:lnTo>
                  <a:lnTo>
                    <a:pt x="83" y="57"/>
                  </a:lnTo>
                  <a:lnTo>
                    <a:pt x="88" y="55"/>
                  </a:lnTo>
                  <a:lnTo>
                    <a:pt x="90" y="55"/>
                  </a:lnTo>
                  <a:lnTo>
                    <a:pt x="91" y="58"/>
                  </a:lnTo>
                  <a:lnTo>
                    <a:pt x="90" y="64"/>
                  </a:lnTo>
                  <a:lnTo>
                    <a:pt x="90" y="67"/>
                  </a:lnTo>
                  <a:lnTo>
                    <a:pt x="88" y="71"/>
                  </a:lnTo>
                  <a:lnTo>
                    <a:pt x="88" y="76"/>
                  </a:lnTo>
                  <a:lnTo>
                    <a:pt x="86" y="81"/>
                  </a:lnTo>
                  <a:lnTo>
                    <a:pt x="85" y="86"/>
                  </a:lnTo>
                  <a:lnTo>
                    <a:pt x="85" y="89"/>
                  </a:lnTo>
                  <a:lnTo>
                    <a:pt x="83" y="93"/>
                  </a:lnTo>
                  <a:lnTo>
                    <a:pt x="83" y="95"/>
                  </a:lnTo>
                  <a:lnTo>
                    <a:pt x="83" y="96"/>
                  </a:lnTo>
                  <a:lnTo>
                    <a:pt x="122" y="58"/>
                  </a:lnTo>
                  <a:lnTo>
                    <a:pt x="136" y="0"/>
                  </a:lnTo>
                  <a:lnTo>
                    <a:pt x="145" y="52"/>
                  </a:lnTo>
                  <a:lnTo>
                    <a:pt x="160" y="9"/>
                  </a:lnTo>
                  <a:lnTo>
                    <a:pt x="167" y="58"/>
                  </a:lnTo>
                  <a:lnTo>
                    <a:pt x="188" y="38"/>
                  </a:lnTo>
                  <a:lnTo>
                    <a:pt x="176" y="81"/>
                  </a:lnTo>
                  <a:lnTo>
                    <a:pt x="203" y="81"/>
                  </a:lnTo>
                  <a:lnTo>
                    <a:pt x="201" y="81"/>
                  </a:lnTo>
                  <a:lnTo>
                    <a:pt x="200" y="86"/>
                  </a:lnTo>
                  <a:lnTo>
                    <a:pt x="195" y="91"/>
                  </a:lnTo>
                  <a:lnTo>
                    <a:pt x="191" y="98"/>
                  </a:lnTo>
                  <a:lnTo>
                    <a:pt x="184" y="107"/>
                  </a:lnTo>
                  <a:lnTo>
                    <a:pt x="176" y="119"/>
                  </a:lnTo>
                  <a:lnTo>
                    <a:pt x="169" y="129"/>
                  </a:lnTo>
                  <a:lnTo>
                    <a:pt x="158" y="143"/>
                  </a:lnTo>
                  <a:lnTo>
                    <a:pt x="146" y="155"/>
                  </a:lnTo>
                  <a:lnTo>
                    <a:pt x="134" y="167"/>
                  </a:lnTo>
                  <a:lnTo>
                    <a:pt x="121" y="179"/>
                  </a:lnTo>
                  <a:lnTo>
                    <a:pt x="107" y="193"/>
                  </a:lnTo>
                  <a:lnTo>
                    <a:pt x="91" y="203"/>
                  </a:lnTo>
                  <a:lnTo>
                    <a:pt x="76" y="213"/>
                  </a:lnTo>
                  <a:lnTo>
                    <a:pt x="59" y="222"/>
                  </a:lnTo>
                  <a:lnTo>
                    <a:pt x="40" y="230"/>
                  </a:lnTo>
                  <a:lnTo>
                    <a:pt x="0" y="151"/>
                  </a:lnTo>
                  <a:lnTo>
                    <a:pt x="0" y="151"/>
                  </a:lnTo>
                  <a:close/>
                </a:path>
              </a:pathLst>
            </a:custGeom>
            <a:solidFill>
              <a:srgbClr val="C47A3C"/>
            </a:solidFill>
            <a:ln>
              <a:noFill/>
            </a:ln>
            <a:extLst/>
          </p:spPr>
          <p:txBody>
            <a:bodyPr/>
            <a:lstStyle/>
            <a:p>
              <a:pPr fontAlgn="auto">
                <a:spcBef>
                  <a:spcPts val="0"/>
                </a:spcBef>
                <a:spcAft>
                  <a:spcPts val="0"/>
                </a:spcAft>
                <a:defRPr/>
              </a:pPr>
              <a:endParaRPr lang="en-US">
                <a:latin typeface="+mn-lt"/>
              </a:endParaRPr>
            </a:p>
          </p:txBody>
        </p:sp>
      </p:grpSp>
      <p:sp>
        <p:nvSpPr>
          <p:cNvPr id="6" name="Content Placeholder 5"/>
          <p:cNvSpPr>
            <a:spLocks noGrp="1"/>
          </p:cNvSpPr>
          <p:nvPr>
            <p:ph sz="quarter" idx="13"/>
          </p:nvPr>
        </p:nvSpPr>
        <p:spPr>
          <a:xfrm>
            <a:off x="1838377" y="1143000"/>
            <a:ext cx="6484119" cy="505099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6" name="Date Placeholder 2"/>
          <p:cNvSpPr>
            <a:spLocks noGrp="1"/>
          </p:cNvSpPr>
          <p:nvPr>
            <p:ph type="dt" sz="half" idx="14"/>
          </p:nvPr>
        </p:nvSpPr>
        <p:spPr/>
        <p:txBody>
          <a:bodyPr/>
          <a:lstStyle>
            <a:lvl1pPr>
              <a:defRPr/>
            </a:lvl1pPr>
          </a:lstStyle>
          <a:p>
            <a:pPr>
              <a:defRPr/>
            </a:pPr>
            <a:fld id="{EFED9829-D17E-445E-8D8B-2E8B6281BDE2}" type="datetimeFigureOut">
              <a:rPr lang="en-US"/>
              <a:pPr>
                <a:defRPr/>
              </a:pPr>
              <a:t>3/16/2015</a:t>
            </a:fld>
            <a:endParaRPr lang="en-US"/>
          </a:p>
        </p:txBody>
      </p:sp>
      <p:sp>
        <p:nvSpPr>
          <p:cNvPr id="67" name="Footer Placeholder 3"/>
          <p:cNvSpPr>
            <a:spLocks noGrp="1"/>
          </p:cNvSpPr>
          <p:nvPr>
            <p:ph type="ftr" sz="quarter" idx="15"/>
          </p:nvPr>
        </p:nvSpPr>
        <p:spPr/>
        <p:txBody>
          <a:bodyPr/>
          <a:lstStyle>
            <a:lvl1pPr>
              <a:defRPr/>
            </a:lvl1pPr>
          </a:lstStyle>
          <a:p>
            <a:pPr>
              <a:defRPr/>
            </a:pPr>
            <a:endParaRPr lang="en-US"/>
          </a:p>
        </p:txBody>
      </p:sp>
      <p:sp>
        <p:nvSpPr>
          <p:cNvPr id="68" name="Slide Number Placeholder 4"/>
          <p:cNvSpPr>
            <a:spLocks noGrp="1"/>
          </p:cNvSpPr>
          <p:nvPr>
            <p:ph type="sldNum" sz="quarter" idx="16"/>
          </p:nvPr>
        </p:nvSpPr>
        <p:spPr/>
        <p:txBody>
          <a:bodyPr/>
          <a:lstStyle>
            <a:lvl1pPr>
              <a:defRPr/>
            </a:lvl1pPr>
          </a:lstStyle>
          <a:p>
            <a:pPr>
              <a:defRPr/>
            </a:pPr>
            <a:fld id="{F64032CE-5B59-4AF4-8133-124A033BB6F5}"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4" name="Picture 78"/>
          <p:cNvPicPr>
            <a:picLocks noChangeAspect="1"/>
          </p:cNvPicPr>
          <p:nvPr userDrawn="1">
            <p:custDataLst>
              <p:tags r:id="rId1"/>
            </p:custDataLst>
          </p:nvPr>
        </p:nvPicPr>
        <p:blipFill>
          <a:blip r:embed="rId4"/>
          <a:srcRect/>
          <a:stretch>
            <a:fillRect/>
          </a:stretch>
        </p:blipFill>
        <p:spPr bwMode="auto">
          <a:xfrm>
            <a:off x="76200" y="-1724025"/>
            <a:ext cx="10148888" cy="9059863"/>
          </a:xfrm>
          <a:prstGeom prst="rect">
            <a:avLst/>
          </a:prstGeom>
          <a:noFill/>
          <a:ln w="9525">
            <a:noFill/>
            <a:miter lim="800000"/>
            <a:headEnd/>
            <a:tailEnd/>
          </a:ln>
        </p:spPr>
      </p:pic>
      <p:grpSp>
        <p:nvGrpSpPr>
          <p:cNvPr id="5" name="Group 245"/>
          <p:cNvGrpSpPr/>
          <p:nvPr userDrawn="1">
            <p:custDataLst>
              <p:tags r:id="rId2"/>
            </p:custDataLst>
          </p:nvPr>
        </p:nvGrpSpPr>
        <p:grpSpPr>
          <a:xfrm>
            <a:off x="-337881" y="3096923"/>
            <a:ext cx="2782112" cy="7585190"/>
            <a:chOff x="-337881" y="3096923"/>
            <a:chExt cx="2782112" cy="7585190"/>
          </a:xfrm>
          <a:effectLst>
            <a:outerShdw blurRad="50800" dist="38100" dir="2700000" algn="tl" rotWithShape="0">
              <a:prstClr val="black">
                <a:alpha val="40000"/>
              </a:prstClr>
            </a:outerShdw>
          </a:effectLst>
        </p:grpSpPr>
        <p:sp>
          <p:nvSpPr>
            <p:cNvPr id="6" name="Freeform 13"/>
            <p:cNvSpPr>
              <a:spLocks/>
            </p:cNvSpPr>
            <p:nvPr/>
          </p:nvSpPr>
          <p:spPr bwMode="auto">
            <a:xfrm>
              <a:off x="1127538" y="9802859"/>
              <a:ext cx="1316693" cy="459312"/>
            </a:xfrm>
            <a:custGeom>
              <a:avLst/>
              <a:gdLst>
                <a:gd name="T0" fmla="*/ 136 w 301"/>
                <a:gd name="T1" fmla="*/ 0 h 105"/>
                <a:gd name="T2" fmla="*/ 148 w 301"/>
                <a:gd name="T3" fmla="*/ 0 h 105"/>
                <a:gd name="T4" fmla="*/ 170 w 301"/>
                <a:gd name="T5" fmla="*/ 0 h 105"/>
                <a:gd name="T6" fmla="*/ 197 w 301"/>
                <a:gd name="T7" fmla="*/ 1 h 105"/>
                <a:gd name="T8" fmla="*/ 227 w 301"/>
                <a:gd name="T9" fmla="*/ 5 h 105"/>
                <a:gd name="T10" fmla="*/ 254 w 301"/>
                <a:gd name="T11" fmla="*/ 10 h 105"/>
                <a:gd name="T12" fmla="*/ 278 w 301"/>
                <a:gd name="T13" fmla="*/ 15 h 105"/>
                <a:gd name="T14" fmla="*/ 294 w 301"/>
                <a:gd name="T15" fmla="*/ 24 h 105"/>
                <a:gd name="T16" fmla="*/ 299 w 301"/>
                <a:gd name="T17" fmla="*/ 32 h 105"/>
                <a:gd name="T18" fmla="*/ 299 w 301"/>
                <a:gd name="T19" fmla="*/ 43 h 105"/>
                <a:gd name="T20" fmla="*/ 299 w 301"/>
                <a:gd name="T21" fmla="*/ 55 h 105"/>
                <a:gd name="T22" fmla="*/ 290 w 301"/>
                <a:gd name="T23" fmla="*/ 63 h 105"/>
                <a:gd name="T24" fmla="*/ 285 w 301"/>
                <a:gd name="T25" fmla="*/ 68 h 105"/>
                <a:gd name="T26" fmla="*/ 276 w 301"/>
                <a:gd name="T27" fmla="*/ 70 h 105"/>
                <a:gd name="T28" fmla="*/ 266 w 301"/>
                <a:gd name="T29" fmla="*/ 74 h 105"/>
                <a:gd name="T30" fmla="*/ 254 w 301"/>
                <a:gd name="T31" fmla="*/ 74 h 105"/>
                <a:gd name="T32" fmla="*/ 235 w 301"/>
                <a:gd name="T33" fmla="*/ 77 h 105"/>
                <a:gd name="T34" fmla="*/ 211 w 301"/>
                <a:gd name="T35" fmla="*/ 81 h 105"/>
                <a:gd name="T36" fmla="*/ 182 w 301"/>
                <a:gd name="T37" fmla="*/ 89 h 105"/>
                <a:gd name="T38" fmla="*/ 154 w 301"/>
                <a:gd name="T39" fmla="*/ 94 h 105"/>
                <a:gd name="T40" fmla="*/ 125 w 301"/>
                <a:gd name="T41" fmla="*/ 99 h 105"/>
                <a:gd name="T42" fmla="*/ 99 w 301"/>
                <a:gd name="T43" fmla="*/ 103 h 105"/>
                <a:gd name="T44" fmla="*/ 81 w 301"/>
                <a:gd name="T45" fmla="*/ 105 h 105"/>
                <a:gd name="T46" fmla="*/ 67 w 301"/>
                <a:gd name="T47" fmla="*/ 101 h 105"/>
                <a:gd name="T48" fmla="*/ 53 w 301"/>
                <a:gd name="T49" fmla="*/ 96 h 105"/>
                <a:gd name="T50" fmla="*/ 41 w 301"/>
                <a:gd name="T51" fmla="*/ 93 h 105"/>
                <a:gd name="T52" fmla="*/ 29 w 301"/>
                <a:gd name="T53" fmla="*/ 91 h 105"/>
                <a:gd name="T54" fmla="*/ 19 w 301"/>
                <a:gd name="T55" fmla="*/ 87 h 105"/>
                <a:gd name="T56" fmla="*/ 8 w 301"/>
                <a:gd name="T57" fmla="*/ 86 h 105"/>
                <a:gd name="T58" fmla="*/ 2 w 301"/>
                <a:gd name="T59" fmla="*/ 86 h 105"/>
                <a:gd name="T60" fmla="*/ 14 w 301"/>
                <a:gd name="T61" fmla="*/ 19 h 105"/>
                <a:gd name="T62" fmla="*/ 134 w 301"/>
                <a:gd name="T6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1" h="105">
                  <a:moveTo>
                    <a:pt x="134" y="0"/>
                  </a:moveTo>
                  <a:lnTo>
                    <a:pt x="136" y="0"/>
                  </a:lnTo>
                  <a:lnTo>
                    <a:pt x="141" y="0"/>
                  </a:lnTo>
                  <a:lnTo>
                    <a:pt x="148" y="0"/>
                  </a:lnTo>
                  <a:lnTo>
                    <a:pt x="158" y="0"/>
                  </a:lnTo>
                  <a:lnTo>
                    <a:pt x="170" y="0"/>
                  </a:lnTo>
                  <a:lnTo>
                    <a:pt x="182" y="1"/>
                  </a:lnTo>
                  <a:lnTo>
                    <a:pt x="197" y="1"/>
                  </a:lnTo>
                  <a:lnTo>
                    <a:pt x="213" y="5"/>
                  </a:lnTo>
                  <a:lnTo>
                    <a:pt x="227" y="5"/>
                  </a:lnTo>
                  <a:lnTo>
                    <a:pt x="240" y="8"/>
                  </a:lnTo>
                  <a:lnTo>
                    <a:pt x="254" y="10"/>
                  </a:lnTo>
                  <a:lnTo>
                    <a:pt x="268" y="12"/>
                  </a:lnTo>
                  <a:lnTo>
                    <a:pt x="278" y="15"/>
                  </a:lnTo>
                  <a:lnTo>
                    <a:pt x="287" y="20"/>
                  </a:lnTo>
                  <a:lnTo>
                    <a:pt x="294" y="24"/>
                  </a:lnTo>
                  <a:lnTo>
                    <a:pt x="297" y="29"/>
                  </a:lnTo>
                  <a:lnTo>
                    <a:pt x="299" y="32"/>
                  </a:lnTo>
                  <a:lnTo>
                    <a:pt x="299" y="38"/>
                  </a:lnTo>
                  <a:lnTo>
                    <a:pt x="299" y="43"/>
                  </a:lnTo>
                  <a:lnTo>
                    <a:pt x="301" y="46"/>
                  </a:lnTo>
                  <a:lnTo>
                    <a:pt x="299" y="55"/>
                  </a:lnTo>
                  <a:lnTo>
                    <a:pt x="294" y="62"/>
                  </a:lnTo>
                  <a:lnTo>
                    <a:pt x="290" y="63"/>
                  </a:lnTo>
                  <a:lnTo>
                    <a:pt x="289" y="65"/>
                  </a:lnTo>
                  <a:lnTo>
                    <a:pt x="285" y="68"/>
                  </a:lnTo>
                  <a:lnTo>
                    <a:pt x="282" y="70"/>
                  </a:lnTo>
                  <a:lnTo>
                    <a:pt x="276" y="70"/>
                  </a:lnTo>
                  <a:lnTo>
                    <a:pt x="271" y="72"/>
                  </a:lnTo>
                  <a:lnTo>
                    <a:pt x="266" y="74"/>
                  </a:lnTo>
                  <a:lnTo>
                    <a:pt x="261" y="74"/>
                  </a:lnTo>
                  <a:lnTo>
                    <a:pt x="254" y="74"/>
                  </a:lnTo>
                  <a:lnTo>
                    <a:pt x="246" y="75"/>
                  </a:lnTo>
                  <a:lnTo>
                    <a:pt x="235" y="77"/>
                  </a:lnTo>
                  <a:lnTo>
                    <a:pt x="223" y="79"/>
                  </a:lnTo>
                  <a:lnTo>
                    <a:pt x="211" y="81"/>
                  </a:lnTo>
                  <a:lnTo>
                    <a:pt x="197" y="86"/>
                  </a:lnTo>
                  <a:lnTo>
                    <a:pt x="182" y="89"/>
                  </a:lnTo>
                  <a:lnTo>
                    <a:pt x="168" y="93"/>
                  </a:lnTo>
                  <a:lnTo>
                    <a:pt x="154" y="94"/>
                  </a:lnTo>
                  <a:lnTo>
                    <a:pt x="139" y="98"/>
                  </a:lnTo>
                  <a:lnTo>
                    <a:pt x="125" y="99"/>
                  </a:lnTo>
                  <a:lnTo>
                    <a:pt x="113" y="103"/>
                  </a:lnTo>
                  <a:lnTo>
                    <a:pt x="99" y="103"/>
                  </a:lnTo>
                  <a:lnTo>
                    <a:pt x="91" y="105"/>
                  </a:lnTo>
                  <a:lnTo>
                    <a:pt x="81" y="105"/>
                  </a:lnTo>
                  <a:lnTo>
                    <a:pt x="74" y="103"/>
                  </a:lnTo>
                  <a:lnTo>
                    <a:pt x="67" y="101"/>
                  </a:lnTo>
                  <a:lnTo>
                    <a:pt x="60" y="99"/>
                  </a:lnTo>
                  <a:lnTo>
                    <a:pt x="53" y="96"/>
                  </a:lnTo>
                  <a:lnTo>
                    <a:pt x="48" y="96"/>
                  </a:lnTo>
                  <a:lnTo>
                    <a:pt x="41" y="93"/>
                  </a:lnTo>
                  <a:lnTo>
                    <a:pt x="34" y="93"/>
                  </a:lnTo>
                  <a:lnTo>
                    <a:pt x="29" y="91"/>
                  </a:lnTo>
                  <a:lnTo>
                    <a:pt x="24" y="89"/>
                  </a:lnTo>
                  <a:lnTo>
                    <a:pt x="19" y="87"/>
                  </a:lnTo>
                  <a:lnTo>
                    <a:pt x="14" y="87"/>
                  </a:lnTo>
                  <a:lnTo>
                    <a:pt x="8" y="86"/>
                  </a:lnTo>
                  <a:lnTo>
                    <a:pt x="7" y="86"/>
                  </a:lnTo>
                  <a:lnTo>
                    <a:pt x="2" y="86"/>
                  </a:lnTo>
                  <a:lnTo>
                    <a:pt x="0" y="86"/>
                  </a:lnTo>
                  <a:lnTo>
                    <a:pt x="14" y="19"/>
                  </a:lnTo>
                  <a:lnTo>
                    <a:pt x="134" y="0"/>
                  </a:lnTo>
                  <a:lnTo>
                    <a:pt x="134" y="0"/>
                  </a:lnTo>
                  <a:close/>
                </a:path>
              </a:pathLst>
            </a:custGeom>
            <a:solidFill>
              <a:srgbClr val="A3733B"/>
            </a:solidFill>
            <a:ln>
              <a:noFill/>
            </a:ln>
            <a:extLst/>
          </p:spPr>
          <p:txBody>
            <a:bodyPr/>
            <a:lstStyle/>
            <a:p>
              <a:pPr fontAlgn="auto">
                <a:spcBef>
                  <a:spcPts val="0"/>
                </a:spcBef>
                <a:spcAft>
                  <a:spcPts val="0"/>
                </a:spcAft>
                <a:defRPr/>
              </a:pPr>
              <a:endParaRPr lang="en-US">
                <a:latin typeface="+mn-lt"/>
              </a:endParaRPr>
            </a:p>
          </p:txBody>
        </p:sp>
        <p:sp>
          <p:nvSpPr>
            <p:cNvPr id="7" name="Freeform 14"/>
            <p:cNvSpPr>
              <a:spLocks/>
            </p:cNvSpPr>
            <p:nvPr/>
          </p:nvSpPr>
          <p:spPr bwMode="auto">
            <a:xfrm>
              <a:off x="112680" y="10179057"/>
              <a:ext cx="1841620" cy="503056"/>
            </a:xfrm>
            <a:custGeom>
              <a:avLst/>
              <a:gdLst>
                <a:gd name="T0" fmla="*/ 5 w 421"/>
                <a:gd name="T1" fmla="*/ 29 h 115"/>
                <a:gd name="T2" fmla="*/ 0 w 421"/>
                <a:gd name="T3" fmla="*/ 98 h 115"/>
                <a:gd name="T4" fmla="*/ 0 w 421"/>
                <a:gd name="T5" fmla="*/ 98 h 115"/>
                <a:gd name="T6" fmla="*/ 5 w 421"/>
                <a:gd name="T7" fmla="*/ 99 h 115"/>
                <a:gd name="T8" fmla="*/ 10 w 421"/>
                <a:gd name="T9" fmla="*/ 99 h 115"/>
                <a:gd name="T10" fmla="*/ 19 w 421"/>
                <a:gd name="T11" fmla="*/ 101 h 115"/>
                <a:gd name="T12" fmla="*/ 27 w 421"/>
                <a:gd name="T13" fmla="*/ 103 h 115"/>
                <a:gd name="T14" fmla="*/ 38 w 421"/>
                <a:gd name="T15" fmla="*/ 105 h 115"/>
                <a:gd name="T16" fmla="*/ 48 w 421"/>
                <a:gd name="T17" fmla="*/ 106 h 115"/>
                <a:gd name="T18" fmla="*/ 60 w 421"/>
                <a:gd name="T19" fmla="*/ 108 h 115"/>
                <a:gd name="T20" fmla="*/ 70 w 421"/>
                <a:gd name="T21" fmla="*/ 110 h 115"/>
                <a:gd name="T22" fmla="*/ 82 w 421"/>
                <a:gd name="T23" fmla="*/ 111 h 115"/>
                <a:gd name="T24" fmla="*/ 91 w 421"/>
                <a:gd name="T25" fmla="*/ 111 h 115"/>
                <a:gd name="T26" fmla="*/ 101 w 421"/>
                <a:gd name="T27" fmla="*/ 113 h 115"/>
                <a:gd name="T28" fmla="*/ 110 w 421"/>
                <a:gd name="T29" fmla="*/ 111 h 115"/>
                <a:gd name="T30" fmla="*/ 115 w 421"/>
                <a:gd name="T31" fmla="*/ 111 h 115"/>
                <a:gd name="T32" fmla="*/ 118 w 421"/>
                <a:gd name="T33" fmla="*/ 110 h 115"/>
                <a:gd name="T34" fmla="*/ 122 w 421"/>
                <a:gd name="T35" fmla="*/ 108 h 115"/>
                <a:gd name="T36" fmla="*/ 122 w 421"/>
                <a:gd name="T37" fmla="*/ 103 h 115"/>
                <a:gd name="T38" fmla="*/ 124 w 421"/>
                <a:gd name="T39" fmla="*/ 98 h 115"/>
                <a:gd name="T40" fmla="*/ 125 w 421"/>
                <a:gd name="T41" fmla="*/ 94 h 115"/>
                <a:gd name="T42" fmla="*/ 129 w 421"/>
                <a:gd name="T43" fmla="*/ 91 h 115"/>
                <a:gd name="T44" fmla="*/ 132 w 421"/>
                <a:gd name="T45" fmla="*/ 84 h 115"/>
                <a:gd name="T46" fmla="*/ 136 w 421"/>
                <a:gd name="T47" fmla="*/ 82 h 115"/>
                <a:gd name="T48" fmla="*/ 153 w 421"/>
                <a:gd name="T49" fmla="*/ 108 h 115"/>
                <a:gd name="T50" fmla="*/ 156 w 421"/>
                <a:gd name="T51" fmla="*/ 108 h 115"/>
                <a:gd name="T52" fmla="*/ 163 w 421"/>
                <a:gd name="T53" fmla="*/ 110 h 115"/>
                <a:gd name="T54" fmla="*/ 175 w 421"/>
                <a:gd name="T55" fmla="*/ 110 h 115"/>
                <a:gd name="T56" fmla="*/ 191 w 421"/>
                <a:gd name="T57" fmla="*/ 111 h 115"/>
                <a:gd name="T58" fmla="*/ 209 w 421"/>
                <a:gd name="T59" fmla="*/ 111 h 115"/>
                <a:gd name="T60" fmla="*/ 230 w 421"/>
                <a:gd name="T61" fmla="*/ 113 h 115"/>
                <a:gd name="T62" fmla="*/ 252 w 421"/>
                <a:gd name="T63" fmla="*/ 113 h 115"/>
                <a:gd name="T64" fmla="*/ 276 w 421"/>
                <a:gd name="T65" fmla="*/ 115 h 115"/>
                <a:gd name="T66" fmla="*/ 301 w 421"/>
                <a:gd name="T67" fmla="*/ 113 h 115"/>
                <a:gd name="T68" fmla="*/ 325 w 421"/>
                <a:gd name="T69" fmla="*/ 113 h 115"/>
                <a:gd name="T70" fmla="*/ 345 w 421"/>
                <a:gd name="T71" fmla="*/ 111 h 115"/>
                <a:gd name="T72" fmla="*/ 368 w 421"/>
                <a:gd name="T73" fmla="*/ 110 h 115"/>
                <a:gd name="T74" fmla="*/ 385 w 421"/>
                <a:gd name="T75" fmla="*/ 106 h 115"/>
                <a:gd name="T76" fmla="*/ 400 w 421"/>
                <a:gd name="T77" fmla="*/ 103 h 115"/>
                <a:gd name="T78" fmla="*/ 411 w 421"/>
                <a:gd name="T79" fmla="*/ 96 h 115"/>
                <a:gd name="T80" fmla="*/ 419 w 421"/>
                <a:gd name="T81" fmla="*/ 91 h 115"/>
                <a:gd name="T82" fmla="*/ 421 w 421"/>
                <a:gd name="T83" fmla="*/ 82 h 115"/>
                <a:gd name="T84" fmla="*/ 417 w 421"/>
                <a:gd name="T85" fmla="*/ 74 h 115"/>
                <a:gd name="T86" fmla="*/ 411 w 421"/>
                <a:gd name="T87" fmla="*/ 65 h 115"/>
                <a:gd name="T88" fmla="*/ 399 w 421"/>
                <a:gd name="T89" fmla="*/ 58 h 115"/>
                <a:gd name="T90" fmla="*/ 385 w 421"/>
                <a:gd name="T91" fmla="*/ 50 h 115"/>
                <a:gd name="T92" fmla="*/ 369 w 421"/>
                <a:gd name="T93" fmla="*/ 41 h 115"/>
                <a:gd name="T94" fmla="*/ 352 w 421"/>
                <a:gd name="T95" fmla="*/ 34 h 115"/>
                <a:gd name="T96" fmla="*/ 335 w 421"/>
                <a:gd name="T97" fmla="*/ 29 h 115"/>
                <a:gd name="T98" fmla="*/ 316 w 421"/>
                <a:gd name="T99" fmla="*/ 22 h 115"/>
                <a:gd name="T100" fmla="*/ 297 w 421"/>
                <a:gd name="T101" fmla="*/ 15 h 115"/>
                <a:gd name="T102" fmla="*/ 280 w 421"/>
                <a:gd name="T103" fmla="*/ 10 h 115"/>
                <a:gd name="T104" fmla="*/ 264 w 421"/>
                <a:gd name="T105" fmla="*/ 7 h 115"/>
                <a:gd name="T106" fmla="*/ 251 w 421"/>
                <a:gd name="T107" fmla="*/ 3 h 115"/>
                <a:gd name="T108" fmla="*/ 240 w 421"/>
                <a:gd name="T109" fmla="*/ 0 h 115"/>
                <a:gd name="T110" fmla="*/ 234 w 421"/>
                <a:gd name="T111" fmla="*/ 0 h 115"/>
                <a:gd name="T112" fmla="*/ 232 w 421"/>
                <a:gd name="T113" fmla="*/ 0 h 115"/>
                <a:gd name="T114" fmla="*/ 5 w 421"/>
                <a:gd name="T115" fmla="*/ 29 h 115"/>
                <a:gd name="T116" fmla="*/ 5 w 421"/>
                <a:gd name="T117" fmla="*/ 2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1" h="115">
                  <a:moveTo>
                    <a:pt x="5" y="29"/>
                  </a:moveTo>
                  <a:lnTo>
                    <a:pt x="0" y="98"/>
                  </a:lnTo>
                  <a:lnTo>
                    <a:pt x="0" y="98"/>
                  </a:lnTo>
                  <a:lnTo>
                    <a:pt x="5" y="99"/>
                  </a:lnTo>
                  <a:lnTo>
                    <a:pt x="10" y="99"/>
                  </a:lnTo>
                  <a:lnTo>
                    <a:pt x="19" y="101"/>
                  </a:lnTo>
                  <a:lnTo>
                    <a:pt x="27" y="103"/>
                  </a:lnTo>
                  <a:lnTo>
                    <a:pt x="38" y="105"/>
                  </a:lnTo>
                  <a:lnTo>
                    <a:pt x="48" y="106"/>
                  </a:lnTo>
                  <a:lnTo>
                    <a:pt x="60" y="108"/>
                  </a:lnTo>
                  <a:lnTo>
                    <a:pt x="70" y="110"/>
                  </a:lnTo>
                  <a:lnTo>
                    <a:pt x="82" y="111"/>
                  </a:lnTo>
                  <a:lnTo>
                    <a:pt x="91" y="111"/>
                  </a:lnTo>
                  <a:lnTo>
                    <a:pt x="101" y="113"/>
                  </a:lnTo>
                  <a:lnTo>
                    <a:pt x="110" y="111"/>
                  </a:lnTo>
                  <a:lnTo>
                    <a:pt x="115" y="111"/>
                  </a:lnTo>
                  <a:lnTo>
                    <a:pt x="118" y="110"/>
                  </a:lnTo>
                  <a:lnTo>
                    <a:pt x="122" y="108"/>
                  </a:lnTo>
                  <a:lnTo>
                    <a:pt x="122" y="103"/>
                  </a:lnTo>
                  <a:lnTo>
                    <a:pt x="124" y="98"/>
                  </a:lnTo>
                  <a:lnTo>
                    <a:pt x="125" y="94"/>
                  </a:lnTo>
                  <a:lnTo>
                    <a:pt x="129" y="91"/>
                  </a:lnTo>
                  <a:lnTo>
                    <a:pt x="132" y="84"/>
                  </a:lnTo>
                  <a:lnTo>
                    <a:pt x="136" y="82"/>
                  </a:lnTo>
                  <a:lnTo>
                    <a:pt x="153" y="108"/>
                  </a:lnTo>
                  <a:lnTo>
                    <a:pt x="156" y="108"/>
                  </a:lnTo>
                  <a:lnTo>
                    <a:pt x="163" y="110"/>
                  </a:lnTo>
                  <a:lnTo>
                    <a:pt x="175" y="110"/>
                  </a:lnTo>
                  <a:lnTo>
                    <a:pt x="191" y="111"/>
                  </a:lnTo>
                  <a:lnTo>
                    <a:pt x="209" y="111"/>
                  </a:lnTo>
                  <a:lnTo>
                    <a:pt x="230" y="113"/>
                  </a:lnTo>
                  <a:lnTo>
                    <a:pt x="252" y="113"/>
                  </a:lnTo>
                  <a:lnTo>
                    <a:pt x="276" y="115"/>
                  </a:lnTo>
                  <a:lnTo>
                    <a:pt x="301" y="113"/>
                  </a:lnTo>
                  <a:lnTo>
                    <a:pt x="325" y="113"/>
                  </a:lnTo>
                  <a:lnTo>
                    <a:pt x="345" y="111"/>
                  </a:lnTo>
                  <a:lnTo>
                    <a:pt x="368" y="110"/>
                  </a:lnTo>
                  <a:lnTo>
                    <a:pt x="385" y="106"/>
                  </a:lnTo>
                  <a:lnTo>
                    <a:pt x="400" y="103"/>
                  </a:lnTo>
                  <a:lnTo>
                    <a:pt x="411" y="96"/>
                  </a:lnTo>
                  <a:lnTo>
                    <a:pt x="419" y="91"/>
                  </a:lnTo>
                  <a:lnTo>
                    <a:pt x="421" y="82"/>
                  </a:lnTo>
                  <a:lnTo>
                    <a:pt x="417" y="74"/>
                  </a:lnTo>
                  <a:lnTo>
                    <a:pt x="411" y="65"/>
                  </a:lnTo>
                  <a:lnTo>
                    <a:pt x="399" y="58"/>
                  </a:lnTo>
                  <a:lnTo>
                    <a:pt x="385" y="50"/>
                  </a:lnTo>
                  <a:lnTo>
                    <a:pt x="369" y="41"/>
                  </a:lnTo>
                  <a:lnTo>
                    <a:pt x="352" y="34"/>
                  </a:lnTo>
                  <a:lnTo>
                    <a:pt x="335" y="29"/>
                  </a:lnTo>
                  <a:lnTo>
                    <a:pt x="316" y="22"/>
                  </a:lnTo>
                  <a:lnTo>
                    <a:pt x="297" y="15"/>
                  </a:lnTo>
                  <a:lnTo>
                    <a:pt x="280" y="10"/>
                  </a:lnTo>
                  <a:lnTo>
                    <a:pt x="264" y="7"/>
                  </a:lnTo>
                  <a:lnTo>
                    <a:pt x="251" y="3"/>
                  </a:lnTo>
                  <a:lnTo>
                    <a:pt x="240" y="0"/>
                  </a:lnTo>
                  <a:lnTo>
                    <a:pt x="234" y="0"/>
                  </a:lnTo>
                  <a:lnTo>
                    <a:pt x="232" y="0"/>
                  </a:lnTo>
                  <a:lnTo>
                    <a:pt x="5" y="29"/>
                  </a:lnTo>
                  <a:lnTo>
                    <a:pt x="5" y="29"/>
                  </a:lnTo>
                  <a:close/>
                </a:path>
              </a:pathLst>
            </a:custGeom>
            <a:solidFill>
              <a:srgbClr val="CC734D"/>
            </a:solidFill>
            <a:ln>
              <a:noFill/>
            </a:ln>
            <a:extLst/>
          </p:spPr>
          <p:txBody>
            <a:bodyPr/>
            <a:lstStyle/>
            <a:p>
              <a:pPr fontAlgn="auto">
                <a:spcBef>
                  <a:spcPts val="0"/>
                </a:spcBef>
                <a:spcAft>
                  <a:spcPts val="0"/>
                </a:spcAft>
                <a:defRPr/>
              </a:pPr>
              <a:endParaRPr lang="en-US">
                <a:latin typeface="+mn-lt"/>
              </a:endParaRPr>
            </a:p>
          </p:txBody>
        </p:sp>
        <p:sp>
          <p:nvSpPr>
            <p:cNvPr id="8" name="Freeform 15"/>
            <p:cNvSpPr>
              <a:spLocks/>
            </p:cNvSpPr>
            <p:nvPr/>
          </p:nvSpPr>
          <p:spPr bwMode="auto">
            <a:xfrm>
              <a:off x="1149412" y="9343550"/>
              <a:ext cx="564298" cy="546800"/>
            </a:xfrm>
            <a:custGeom>
              <a:avLst/>
              <a:gdLst>
                <a:gd name="T0" fmla="*/ 105 w 129"/>
                <a:gd name="T1" fmla="*/ 0 h 125"/>
                <a:gd name="T2" fmla="*/ 129 w 129"/>
                <a:gd name="T3" fmla="*/ 105 h 125"/>
                <a:gd name="T4" fmla="*/ 129 w 129"/>
                <a:gd name="T5" fmla="*/ 105 h 125"/>
                <a:gd name="T6" fmla="*/ 124 w 129"/>
                <a:gd name="T7" fmla="*/ 106 h 125"/>
                <a:gd name="T8" fmla="*/ 120 w 129"/>
                <a:gd name="T9" fmla="*/ 106 h 125"/>
                <a:gd name="T10" fmla="*/ 113 w 129"/>
                <a:gd name="T11" fmla="*/ 110 h 125"/>
                <a:gd name="T12" fmla="*/ 107 w 129"/>
                <a:gd name="T13" fmla="*/ 110 h 125"/>
                <a:gd name="T14" fmla="*/ 98 w 129"/>
                <a:gd name="T15" fmla="*/ 113 h 125"/>
                <a:gd name="T16" fmla="*/ 89 w 129"/>
                <a:gd name="T17" fmla="*/ 115 h 125"/>
                <a:gd name="T18" fmla="*/ 79 w 129"/>
                <a:gd name="T19" fmla="*/ 117 h 125"/>
                <a:gd name="T20" fmla="*/ 69 w 129"/>
                <a:gd name="T21" fmla="*/ 118 h 125"/>
                <a:gd name="T22" fmla="*/ 58 w 129"/>
                <a:gd name="T23" fmla="*/ 120 h 125"/>
                <a:gd name="T24" fmla="*/ 48 w 129"/>
                <a:gd name="T25" fmla="*/ 122 h 125"/>
                <a:gd name="T26" fmla="*/ 39 w 129"/>
                <a:gd name="T27" fmla="*/ 124 h 125"/>
                <a:gd name="T28" fmla="*/ 29 w 129"/>
                <a:gd name="T29" fmla="*/ 124 h 125"/>
                <a:gd name="T30" fmla="*/ 21 w 129"/>
                <a:gd name="T31" fmla="*/ 125 h 125"/>
                <a:gd name="T32" fmla="*/ 14 w 129"/>
                <a:gd name="T33" fmla="*/ 124 h 125"/>
                <a:gd name="T34" fmla="*/ 9 w 129"/>
                <a:gd name="T35" fmla="*/ 124 h 125"/>
                <a:gd name="T36" fmla="*/ 0 w 129"/>
                <a:gd name="T37" fmla="*/ 14 h 125"/>
                <a:gd name="T38" fmla="*/ 105 w 129"/>
                <a:gd name="T39" fmla="*/ 0 h 125"/>
                <a:gd name="T40" fmla="*/ 105 w 129"/>
                <a:gd name="T4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25">
                  <a:moveTo>
                    <a:pt x="105" y="0"/>
                  </a:moveTo>
                  <a:lnTo>
                    <a:pt x="129" y="105"/>
                  </a:lnTo>
                  <a:lnTo>
                    <a:pt x="129" y="105"/>
                  </a:lnTo>
                  <a:lnTo>
                    <a:pt x="124" y="106"/>
                  </a:lnTo>
                  <a:lnTo>
                    <a:pt x="120" y="106"/>
                  </a:lnTo>
                  <a:lnTo>
                    <a:pt x="113" y="110"/>
                  </a:lnTo>
                  <a:lnTo>
                    <a:pt x="107" y="110"/>
                  </a:lnTo>
                  <a:lnTo>
                    <a:pt x="98" y="113"/>
                  </a:lnTo>
                  <a:lnTo>
                    <a:pt x="89" y="115"/>
                  </a:lnTo>
                  <a:lnTo>
                    <a:pt x="79" y="117"/>
                  </a:lnTo>
                  <a:lnTo>
                    <a:pt x="69" y="118"/>
                  </a:lnTo>
                  <a:lnTo>
                    <a:pt x="58" y="120"/>
                  </a:lnTo>
                  <a:lnTo>
                    <a:pt x="48" y="122"/>
                  </a:lnTo>
                  <a:lnTo>
                    <a:pt x="39" y="124"/>
                  </a:lnTo>
                  <a:lnTo>
                    <a:pt x="29" y="124"/>
                  </a:lnTo>
                  <a:lnTo>
                    <a:pt x="21" y="125"/>
                  </a:lnTo>
                  <a:lnTo>
                    <a:pt x="14" y="124"/>
                  </a:lnTo>
                  <a:lnTo>
                    <a:pt x="9" y="124"/>
                  </a:lnTo>
                  <a:lnTo>
                    <a:pt x="0" y="14"/>
                  </a:lnTo>
                  <a:lnTo>
                    <a:pt x="105" y="0"/>
                  </a:lnTo>
                  <a:lnTo>
                    <a:pt x="105" y="0"/>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9" name="Freeform 16"/>
            <p:cNvSpPr>
              <a:spLocks/>
            </p:cNvSpPr>
            <p:nvPr/>
          </p:nvSpPr>
          <p:spPr bwMode="auto">
            <a:xfrm>
              <a:off x="42690" y="9439787"/>
              <a:ext cx="1255451" cy="931746"/>
            </a:xfrm>
            <a:custGeom>
              <a:avLst/>
              <a:gdLst>
                <a:gd name="T0" fmla="*/ 9 w 287"/>
                <a:gd name="T1" fmla="*/ 12 h 213"/>
                <a:gd name="T2" fmla="*/ 0 w 287"/>
                <a:gd name="T3" fmla="*/ 198 h 213"/>
                <a:gd name="T4" fmla="*/ 2 w 287"/>
                <a:gd name="T5" fmla="*/ 198 h 213"/>
                <a:gd name="T6" fmla="*/ 9 w 287"/>
                <a:gd name="T7" fmla="*/ 200 h 213"/>
                <a:gd name="T8" fmla="*/ 19 w 287"/>
                <a:gd name="T9" fmla="*/ 201 h 213"/>
                <a:gd name="T10" fmla="*/ 35 w 287"/>
                <a:gd name="T11" fmla="*/ 205 h 213"/>
                <a:gd name="T12" fmla="*/ 52 w 287"/>
                <a:gd name="T13" fmla="*/ 206 h 213"/>
                <a:gd name="T14" fmla="*/ 73 w 287"/>
                <a:gd name="T15" fmla="*/ 208 h 213"/>
                <a:gd name="T16" fmla="*/ 93 w 287"/>
                <a:gd name="T17" fmla="*/ 210 h 213"/>
                <a:gd name="T18" fmla="*/ 115 w 287"/>
                <a:gd name="T19" fmla="*/ 213 h 213"/>
                <a:gd name="T20" fmla="*/ 140 w 287"/>
                <a:gd name="T21" fmla="*/ 213 h 213"/>
                <a:gd name="T22" fmla="*/ 162 w 287"/>
                <a:gd name="T23" fmla="*/ 213 h 213"/>
                <a:gd name="T24" fmla="*/ 184 w 287"/>
                <a:gd name="T25" fmla="*/ 213 h 213"/>
                <a:gd name="T26" fmla="*/ 207 w 287"/>
                <a:gd name="T27" fmla="*/ 212 h 213"/>
                <a:gd name="T28" fmla="*/ 227 w 287"/>
                <a:gd name="T29" fmla="*/ 208 h 213"/>
                <a:gd name="T30" fmla="*/ 244 w 287"/>
                <a:gd name="T31" fmla="*/ 203 h 213"/>
                <a:gd name="T32" fmla="*/ 260 w 287"/>
                <a:gd name="T33" fmla="*/ 198 h 213"/>
                <a:gd name="T34" fmla="*/ 272 w 287"/>
                <a:gd name="T35" fmla="*/ 189 h 213"/>
                <a:gd name="T36" fmla="*/ 287 w 287"/>
                <a:gd name="T37" fmla="*/ 0 h 213"/>
                <a:gd name="T38" fmla="*/ 9 w 287"/>
                <a:gd name="T39" fmla="*/ 12 h 213"/>
                <a:gd name="T40" fmla="*/ 9 w 287"/>
                <a:gd name="T41" fmla="*/ 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13">
                  <a:moveTo>
                    <a:pt x="9" y="12"/>
                  </a:moveTo>
                  <a:lnTo>
                    <a:pt x="0" y="198"/>
                  </a:lnTo>
                  <a:lnTo>
                    <a:pt x="2" y="198"/>
                  </a:lnTo>
                  <a:lnTo>
                    <a:pt x="9" y="200"/>
                  </a:lnTo>
                  <a:lnTo>
                    <a:pt x="19" y="201"/>
                  </a:lnTo>
                  <a:lnTo>
                    <a:pt x="35" y="205"/>
                  </a:lnTo>
                  <a:lnTo>
                    <a:pt x="52" y="206"/>
                  </a:lnTo>
                  <a:lnTo>
                    <a:pt x="73" y="208"/>
                  </a:lnTo>
                  <a:lnTo>
                    <a:pt x="93" y="210"/>
                  </a:lnTo>
                  <a:lnTo>
                    <a:pt x="115" y="213"/>
                  </a:lnTo>
                  <a:lnTo>
                    <a:pt x="140" y="213"/>
                  </a:lnTo>
                  <a:lnTo>
                    <a:pt x="162" y="213"/>
                  </a:lnTo>
                  <a:lnTo>
                    <a:pt x="184" y="213"/>
                  </a:lnTo>
                  <a:lnTo>
                    <a:pt x="207" y="212"/>
                  </a:lnTo>
                  <a:lnTo>
                    <a:pt x="227" y="208"/>
                  </a:lnTo>
                  <a:lnTo>
                    <a:pt x="244" y="203"/>
                  </a:lnTo>
                  <a:lnTo>
                    <a:pt x="260" y="198"/>
                  </a:lnTo>
                  <a:lnTo>
                    <a:pt x="272" y="189"/>
                  </a:lnTo>
                  <a:lnTo>
                    <a:pt x="287" y="0"/>
                  </a:lnTo>
                  <a:lnTo>
                    <a:pt x="9" y="12"/>
                  </a:lnTo>
                  <a:lnTo>
                    <a:pt x="9" y="12"/>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0" name="Freeform 22"/>
            <p:cNvSpPr>
              <a:spLocks/>
            </p:cNvSpPr>
            <p:nvPr/>
          </p:nvSpPr>
          <p:spPr bwMode="auto">
            <a:xfrm>
              <a:off x="-337881" y="5096017"/>
              <a:ext cx="2082210" cy="4496872"/>
            </a:xfrm>
            <a:custGeom>
              <a:avLst/>
              <a:gdLst>
                <a:gd name="T0" fmla="*/ 62 w 476"/>
                <a:gd name="T1" fmla="*/ 5 h 1028"/>
                <a:gd name="T2" fmla="*/ 51 w 476"/>
                <a:gd name="T3" fmla="*/ 8 h 1028"/>
                <a:gd name="T4" fmla="*/ 44 w 476"/>
                <a:gd name="T5" fmla="*/ 15 h 1028"/>
                <a:gd name="T6" fmla="*/ 34 w 476"/>
                <a:gd name="T7" fmla="*/ 24 h 1028"/>
                <a:gd name="T8" fmla="*/ 25 w 476"/>
                <a:gd name="T9" fmla="*/ 36 h 1028"/>
                <a:gd name="T10" fmla="*/ 17 w 476"/>
                <a:gd name="T11" fmla="*/ 51 h 1028"/>
                <a:gd name="T12" fmla="*/ 12 w 476"/>
                <a:gd name="T13" fmla="*/ 70 h 1028"/>
                <a:gd name="T14" fmla="*/ 10 w 476"/>
                <a:gd name="T15" fmla="*/ 96 h 1028"/>
                <a:gd name="T16" fmla="*/ 7 w 476"/>
                <a:gd name="T17" fmla="*/ 142 h 1028"/>
                <a:gd name="T18" fmla="*/ 3 w 476"/>
                <a:gd name="T19" fmla="*/ 204 h 1028"/>
                <a:gd name="T20" fmla="*/ 1 w 476"/>
                <a:gd name="T21" fmla="*/ 276 h 1028"/>
                <a:gd name="T22" fmla="*/ 0 w 476"/>
                <a:gd name="T23" fmla="*/ 352 h 1028"/>
                <a:gd name="T24" fmla="*/ 1 w 476"/>
                <a:gd name="T25" fmla="*/ 426 h 1028"/>
                <a:gd name="T26" fmla="*/ 7 w 476"/>
                <a:gd name="T27" fmla="*/ 488 h 1028"/>
                <a:gd name="T28" fmla="*/ 15 w 476"/>
                <a:gd name="T29" fmla="*/ 536 h 1028"/>
                <a:gd name="T30" fmla="*/ 22 w 476"/>
                <a:gd name="T31" fmla="*/ 557 h 1028"/>
                <a:gd name="T32" fmla="*/ 22 w 476"/>
                <a:gd name="T33" fmla="*/ 588 h 1028"/>
                <a:gd name="T34" fmla="*/ 24 w 476"/>
                <a:gd name="T35" fmla="*/ 641 h 1028"/>
                <a:gd name="T36" fmla="*/ 25 w 476"/>
                <a:gd name="T37" fmla="*/ 710 h 1028"/>
                <a:gd name="T38" fmla="*/ 27 w 476"/>
                <a:gd name="T39" fmla="*/ 785 h 1028"/>
                <a:gd name="T40" fmla="*/ 25 w 476"/>
                <a:gd name="T41" fmla="*/ 859 h 1028"/>
                <a:gd name="T42" fmla="*/ 24 w 476"/>
                <a:gd name="T43" fmla="*/ 923 h 1028"/>
                <a:gd name="T44" fmla="*/ 19 w 476"/>
                <a:gd name="T45" fmla="*/ 967 h 1028"/>
                <a:gd name="T46" fmla="*/ 17 w 476"/>
                <a:gd name="T47" fmla="*/ 981 h 1028"/>
                <a:gd name="T48" fmla="*/ 31 w 476"/>
                <a:gd name="T49" fmla="*/ 988 h 1028"/>
                <a:gd name="T50" fmla="*/ 62 w 476"/>
                <a:gd name="T51" fmla="*/ 1000 h 1028"/>
                <a:gd name="T52" fmla="*/ 105 w 476"/>
                <a:gd name="T53" fmla="*/ 1012 h 1028"/>
                <a:gd name="T54" fmla="*/ 163 w 476"/>
                <a:gd name="T55" fmla="*/ 1022 h 1028"/>
                <a:gd name="T56" fmla="*/ 235 w 476"/>
                <a:gd name="T57" fmla="*/ 1028 h 1028"/>
                <a:gd name="T58" fmla="*/ 319 w 476"/>
                <a:gd name="T59" fmla="*/ 1022 h 1028"/>
                <a:gd name="T60" fmla="*/ 419 w 476"/>
                <a:gd name="T61" fmla="*/ 1005 h 1028"/>
                <a:gd name="T62" fmla="*/ 474 w 476"/>
                <a:gd name="T63" fmla="*/ 988 h 1028"/>
                <a:gd name="T64" fmla="*/ 467 w 476"/>
                <a:gd name="T65" fmla="*/ 954 h 1028"/>
                <a:gd name="T66" fmla="*/ 457 w 476"/>
                <a:gd name="T67" fmla="*/ 897 h 1028"/>
                <a:gd name="T68" fmla="*/ 441 w 476"/>
                <a:gd name="T69" fmla="*/ 820 h 1028"/>
                <a:gd name="T70" fmla="*/ 426 w 476"/>
                <a:gd name="T71" fmla="*/ 730 h 1028"/>
                <a:gd name="T72" fmla="*/ 409 w 476"/>
                <a:gd name="T73" fmla="*/ 637 h 1028"/>
                <a:gd name="T74" fmla="*/ 392 w 476"/>
                <a:gd name="T75" fmla="*/ 545 h 1028"/>
                <a:gd name="T76" fmla="*/ 378 w 476"/>
                <a:gd name="T77" fmla="*/ 462 h 1028"/>
                <a:gd name="T78" fmla="*/ 371 w 476"/>
                <a:gd name="T79" fmla="*/ 421 h 1028"/>
                <a:gd name="T80" fmla="*/ 369 w 476"/>
                <a:gd name="T81" fmla="*/ 392 h 1028"/>
                <a:gd name="T82" fmla="*/ 364 w 476"/>
                <a:gd name="T83" fmla="*/ 347 h 1028"/>
                <a:gd name="T84" fmla="*/ 361 w 476"/>
                <a:gd name="T85" fmla="*/ 294 h 1028"/>
                <a:gd name="T86" fmla="*/ 354 w 476"/>
                <a:gd name="T87" fmla="*/ 235 h 1028"/>
                <a:gd name="T88" fmla="*/ 347 w 476"/>
                <a:gd name="T89" fmla="*/ 180 h 1028"/>
                <a:gd name="T90" fmla="*/ 340 w 476"/>
                <a:gd name="T91" fmla="*/ 136 h 1028"/>
                <a:gd name="T92" fmla="*/ 331 w 476"/>
                <a:gd name="T93" fmla="*/ 105 h 1028"/>
                <a:gd name="T94" fmla="*/ 321 w 476"/>
                <a:gd name="T95" fmla="*/ 93 h 1028"/>
                <a:gd name="T96" fmla="*/ 306 w 476"/>
                <a:gd name="T97" fmla="*/ 79 h 1028"/>
                <a:gd name="T98" fmla="*/ 285 w 476"/>
                <a:gd name="T99" fmla="*/ 63 h 1028"/>
                <a:gd name="T100" fmla="*/ 263 w 476"/>
                <a:gd name="T101" fmla="*/ 48 h 1028"/>
                <a:gd name="T102" fmla="*/ 239 w 476"/>
                <a:gd name="T103" fmla="*/ 31 h 1028"/>
                <a:gd name="T104" fmla="*/ 218 w 476"/>
                <a:gd name="T105" fmla="*/ 17 h 1028"/>
                <a:gd name="T106" fmla="*/ 202 w 476"/>
                <a:gd name="T107" fmla="*/ 5 h 1028"/>
                <a:gd name="T108" fmla="*/ 194 w 476"/>
                <a:gd name="T109" fmla="*/ 0 h 1028"/>
                <a:gd name="T110" fmla="*/ 63 w 476"/>
                <a:gd name="T111" fmla="*/ 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6" h="1028">
                  <a:moveTo>
                    <a:pt x="63" y="3"/>
                  </a:moveTo>
                  <a:lnTo>
                    <a:pt x="62" y="5"/>
                  </a:lnTo>
                  <a:lnTo>
                    <a:pt x="56" y="7"/>
                  </a:lnTo>
                  <a:lnTo>
                    <a:pt x="51" y="8"/>
                  </a:lnTo>
                  <a:lnTo>
                    <a:pt x="48" y="12"/>
                  </a:lnTo>
                  <a:lnTo>
                    <a:pt x="44" y="15"/>
                  </a:lnTo>
                  <a:lnTo>
                    <a:pt x="39" y="20"/>
                  </a:lnTo>
                  <a:lnTo>
                    <a:pt x="34" y="24"/>
                  </a:lnTo>
                  <a:lnTo>
                    <a:pt x="31" y="31"/>
                  </a:lnTo>
                  <a:lnTo>
                    <a:pt x="25" y="36"/>
                  </a:lnTo>
                  <a:lnTo>
                    <a:pt x="22" y="44"/>
                  </a:lnTo>
                  <a:lnTo>
                    <a:pt x="17" y="51"/>
                  </a:lnTo>
                  <a:lnTo>
                    <a:pt x="15" y="62"/>
                  </a:lnTo>
                  <a:lnTo>
                    <a:pt x="12" y="70"/>
                  </a:lnTo>
                  <a:lnTo>
                    <a:pt x="12" y="82"/>
                  </a:lnTo>
                  <a:lnTo>
                    <a:pt x="10" y="96"/>
                  </a:lnTo>
                  <a:lnTo>
                    <a:pt x="8" y="117"/>
                  </a:lnTo>
                  <a:lnTo>
                    <a:pt x="7" y="142"/>
                  </a:lnTo>
                  <a:lnTo>
                    <a:pt x="5" y="172"/>
                  </a:lnTo>
                  <a:lnTo>
                    <a:pt x="3" y="204"/>
                  </a:lnTo>
                  <a:lnTo>
                    <a:pt x="1" y="239"/>
                  </a:lnTo>
                  <a:lnTo>
                    <a:pt x="1" y="276"/>
                  </a:lnTo>
                  <a:lnTo>
                    <a:pt x="1" y="314"/>
                  </a:lnTo>
                  <a:lnTo>
                    <a:pt x="0" y="352"/>
                  </a:lnTo>
                  <a:lnTo>
                    <a:pt x="1" y="390"/>
                  </a:lnTo>
                  <a:lnTo>
                    <a:pt x="1" y="426"/>
                  </a:lnTo>
                  <a:lnTo>
                    <a:pt x="5" y="459"/>
                  </a:lnTo>
                  <a:lnTo>
                    <a:pt x="7" y="488"/>
                  </a:lnTo>
                  <a:lnTo>
                    <a:pt x="12" y="515"/>
                  </a:lnTo>
                  <a:lnTo>
                    <a:pt x="15" y="536"/>
                  </a:lnTo>
                  <a:lnTo>
                    <a:pt x="22" y="553"/>
                  </a:lnTo>
                  <a:lnTo>
                    <a:pt x="22" y="557"/>
                  </a:lnTo>
                  <a:lnTo>
                    <a:pt x="22" y="569"/>
                  </a:lnTo>
                  <a:lnTo>
                    <a:pt x="22" y="588"/>
                  </a:lnTo>
                  <a:lnTo>
                    <a:pt x="24" y="613"/>
                  </a:lnTo>
                  <a:lnTo>
                    <a:pt x="24" y="641"/>
                  </a:lnTo>
                  <a:lnTo>
                    <a:pt x="24" y="675"/>
                  </a:lnTo>
                  <a:lnTo>
                    <a:pt x="25" y="710"/>
                  </a:lnTo>
                  <a:lnTo>
                    <a:pt x="27" y="747"/>
                  </a:lnTo>
                  <a:lnTo>
                    <a:pt x="27" y="785"/>
                  </a:lnTo>
                  <a:lnTo>
                    <a:pt x="27" y="823"/>
                  </a:lnTo>
                  <a:lnTo>
                    <a:pt x="25" y="859"/>
                  </a:lnTo>
                  <a:lnTo>
                    <a:pt x="25" y="894"/>
                  </a:lnTo>
                  <a:lnTo>
                    <a:pt x="24" y="923"/>
                  </a:lnTo>
                  <a:lnTo>
                    <a:pt x="22" y="947"/>
                  </a:lnTo>
                  <a:lnTo>
                    <a:pt x="19" y="967"/>
                  </a:lnTo>
                  <a:lnTo>
                    <a:pt x="15" y="981"/>
                  </a:lnTo>
                  <a:lnTo>
                    <a:pt x="17" y="981"/>
                  </a:lnTo>
                  <a:lnTo>
                    <a:pt x="24" y="985"/>
                  </a:lnTo>
                  <a:lnTo>
                    <a:pt x="31" y="988"/>
                  </a:lnTo>
                  <a:lnTo>
                    <a:pt x="44" y="995"/>
                  </a:lnTo>
                  <a:lnTo>
                    <a:pt x="62" y="1000"/>
                  </a:lnTo>
                  <a:lnTo>
                    <a:pt x="80" y="1007"/>
                  </a:lnTo>
                  <a:lnTo>
                    <a:pt x="105" y="1012"/>
                  </a:lnTo>
                  <a:lnTo>
                    <a:pt x="134" y="1019"/>
                  </a:lnTo>
                  <a:lnTo>
                    <a:pt x="163" y="1022"/>
                  </a:lnTo>
                  <a:lnTo>
                    <a:pt x="197" y="1026"/>
                  </a:lnTo>
                  <a:lnTo>
                    <a:pt x="235" y="1028"/>
                  </a:lnTo>
                  <a:lnTo>
                    <a:pt x="276" y="1026"/>
                  </a:lnTo>
                  <a:lnTo>
                    <a:pt x="319" y="1022"/>
                  </a:lnTo>
                  <a:lnTo>
                    <a:pt x="369" y="1016"/>
                  </a:lnTo>
                  <a:lnTo>
                    <a:pt x="419" y="1005"/>
                  </a:lnTo>
                  <a:lnTo>
                    <a:pt x="476" y="993"/>
                  </a:lnTo>
                  <a:lnTo>
                    <a:pt x="474" y="988"/>
                  </a:lnTo>
                  <a:lnTo>
                    <a:pt x="472" y="974"/>
                  </a:lnTo>
                  <a:lnTo>
                    <a:pt x="467" y="954"/>
                  </a:lnTo>
                  <a:lnTo>
                    <a:pt x="464" y="928"/>
                  </a:lnTo>
                  <a:lnTo>
                    <a:pt x="457" y="897"/>
                  </a:lnTo>
                  <a:lnTo>
                    <a:pt x="450" y="859"/>
                  </a:lnTo>
                  <a:lnTo>
                    <a:pt x="441" y="820"/>
                  </a:lnTo>
                  <a:lnTo>
                    <a:pt x="434" y="777"/>
                  </a:lnTo>
                  <a:lnTo>
                    <a:pt x="426" y="730"/>
                  </a:lnTo>
                  <a:lnTo>
                    <a:pt x="417" y="684"/>
                  </a:lnTo>
                  <a:lnTo>
                    <a:pt x="409" y="637"/>
                  </a:lnTo>
                  <a:lnTo>
                    <a:pt x="400" y="591"/>
                  </a:lnTo>
                  <a:lnTo>
                    <a:pt x="392" y="545"/>
                  </a:lnTo>
                  <a:lnTo>
                    <a:pt x="385" y="503"/>
                  </a:lnTo>
                  <a:lnTo>
                    <a:pt x="378" y="462"/>
                  </a:lnTo>
                  <a:lnTo>
                    <a:pt x="373" y="426"/>
                  </a:lnTo>
                  <a:lnTo>
                    <a:pt x="371" y="421"/>
                  </a:lnTo>
                  <a:lnTo>
                    <a:pt x="371" y="409"/>
                  </a:lnTo>
                  <a:lnTo>
                    <a:pt x="369" y="392"/>
                  </a:lnTo>
                  <a:lnTo>
                    <a:pt x="367" y="373"/>
                  </a:lnTo>
                  <a:lnTo>
                    <a:pt x="364" y="347"/>
                  </a:lnTo>
                  <a:lnTo>
                    <a:pt x="362" y="321"/>
                  </a:lnTo>
                  <a:lnTo>
                    <a:pt x="361" y="294"/>
                  </a:lnTo>
                  <a:lnTo>
                    <a:pt x="357" y="266"/>
                  </a:lnTo>
                  <a:lnTo>
                    <a:pt x="354" y="235"/>
                  </a:lnTo>
                  <a:lnTo>
                    <a:pt x="350" y="208"/>
                  </a:lnTo>
                  <a:lnTo>
                    <a:pt x="347" y="180"/>
                  </a:lnTo>
                  <a:lnTo>
                    <a:pt x="343" y="156"/>
                  </a:lnTo>
                  <a:lnTo>
                    <a:pt x="340" y="136"/>
                  </a:lnTo>
                  <a:lnTo>
                    <a:pt x="335" y="117"/>
                  </a:lnTo>
                  <a:lnTo>
                    <a:pt x="331" y="105"/>
                  </a:lnTo>
                  <a:lnTo>
                    <a:pt x="328" y="98"/>
                  </a:lnTo>
                  <a:lnTo>
                    <a:pt x="321" y="93"/>
                  </a:lnTo>
                  <a:lnTo>
                    <a:pt x="314" y="86"/>
                  </a:lnTo>
                  <a:lnTo>
                    <a:pt x="306" y="79"/>
                  </a:lnTo>
                  <a:lnTo>
                    <a:pt x="297" y="72"/>
                  </a:lnTo>
                  <a:lnTo>
                    <a:pt x="285" y="63"/>
                  </a:lnTo>
                  <a:lnTo>
                    <a:pt x="275" y="55"/>
                  </a:lnTo>
                  <a:lnTo>
                    <a:pt x="263" y="48"/>
                  </a:lnTo>
                  <a:lnTo>
                    <a:pt x="251" y="39"/>
                  </a:lnTo>
                  <a:lnTo>
                    <a:pt x="239" y="31"/>
                  </a:lnTo>
                  <a:lnTo>
                    <a:pt x="228" y="24"/>
                  </a:lnTo>
                  <a:lnTo>
                    <a:pt x="218" y="17"/>
                  </a:lnTo>
                  <a:lnTo>
                    <a:pt x="211" y="10"/>
                  </a:lnTo>
                  <a:lnTo>
                    <a:pt x="202" y="5"/>
                  </a:lnTo>
                  <a:lnTo>
                    <a:pt x="197" y="1"/>
                  </a:lnTo>
                  <a:lnTo>
                    <a:pt x="194" y="0"/>
                  </a:lnTo>
                  <a:lnTo>
                    <a:pt x="194" y="0"/>
                  </a:lnTo>
                  <a:lnTo>
                    <a:pt x="63" y="3"/>
                  </a:lnTo>
                  <a:lnTo>
                    <a:pt x="63" y="3"/>
                  </a:lnTo>
                  <a:close/>
                </a:path>
              </a:pathLst>
            </a:custGeom>
            <a:solidFill>
              <a:srgbClr val="CCF085"/>
            </a:solidFill>
            <a:ln>
              <a:noFill/>
            </a:ln>
            <a:extLst/>
          </p:spPr>
          <p:txBody>
            <a:bodyPr/>
            <a:lstStyle/>
            <a:p>
              <a:pPr fontAlgn="auto">
                <a:spcBef>
                  <a:spcPts val="0"/>
                </a:spcBef>
                <a:spcAft>
                  <a:spcPts val="0"/>
                </a:spcAft>
                <a:defRPr/>
              </a:pPr>
              <a:endParaRPr lang="en-US">
                <a:latin typeface="+mn-lt"/>
              </a:endParaRPr>
            </a:p>
          </p:txBody>
        </p:sp>
        <p:sp>
          <p:nvSpPr>
            <p:cNvPr id="11" name="Freeform 24"/>
            <p:cNvSpPr>
              <a:spLocks/>
            </p:cNvSpPr>
            <p:nvPr/>
          </p:nvSpPr>
          <p:spPr bwMode="auto">
            <a:xfrm>
              <a:off x="-84166" y="4833554"/>
              <a:ext cx="1338563" cy="1019234"/>
            </a:xfrm>
            <a:custGeom>
              <a:avLst/>
              <a:gdLst>
                <a:gd name="T0" fmla="*/ 59 w 306"/>
                <a:gd name="T1" fmla="*/ 0 h 233"/>
                <a:gd name="T2" fmla="*/ 53 w 306"/>
                <a:gd name="T3" fmla="*/ 3 h 233"/>
                <a:gd name="T4" fmla="*/ 45 w 306"/>
                <a:gd name="T5" fmla="*/ 12 h 233"/>
                <a:gd name="T6" fmla="*/ 34 w 306"/>
                <a:gd name="T7" fmla="*/ 22 h 233"/>
                <a:gd name="T8" fmla="*/ 24 w 306"/>
                <a:gd name="T9" fmla="*/ 34 h 233"/>
                <a:gd name="T10" fmla="*/ 14 w 306"/>
                <a:gd name="T11" fmla="*/ 46 h 233"/>
                <a:gd name="T12" fmla="*/ 5 w 306"/>
                <a:gd name="T13" fmla="*/ 58 h 233"/>
                <a:gd name="T14" fmla="*/ 0 w 306"/>
                <a:gd name="T15" fmla="*/ 68 h 233"/>
                <a:gd name="T16" fmla="*/ 2 w 306"/>
                <a:gd name="T17" fmla="*/ 77 h 233"/>
                <a:gd name="T18" fmla="*/ 17 w 306"/>
                <a:gd name="T19" fmla="*/ 96 h 233"/>
                <a:gd name="T20" fmla="*/ 45 w 306"/>
                <a:gd name="T21" fmla="*/ 120 h 233"/>
                <a:gd name="T22" fmla="*/ 79 w 306"/>
                <a:gd name="T23" fmla="*/ 146 h 233"/>
                <a:gd name="T24" fmla="*/ 117 w 306"/>
                <a:gd name="T25" fmla="*/ 175 h 233"/>
                <a:gd name="T26" fmla="*/ 151 w 306"/>
                <a:gd name="T27" fmla="*/ 199 h 233"/>
                <a:gd name="T28" fmla="*/ 181 w 306"/>
                <a:gd name="T29" fmla="*/ 220 h 233"/>
                <a:gd name="T30" fmla="*/ 196 w 306"/>
                <a:gd name="T31" fmla="*/ 232 h 233"/>
                <a:gd name="T32" fmla="*/ 239 w 306"/>
                <a:gd name="T33" fmla="*/ 144 h 233"/>
                <a:gd name="T34" fmla="*/ 306 w 306"/>
                <a:gd name="T35" fmla="*/ 168 h 233"/>
                <a:gd name="T36" fmla="*/ 303 w 306"/>
                <a:gd name="T37" fmla="*/ 161 h 233"/>
                <a:gd name="T38" fmla="*/ 301 w 306"/>
                <a:gd name="T39" fmla="*/ 153 h 233"/>
                <a:gd name="T40" fmla="*/ 296 w 306"/>
                <a:gd name="T41" fmla="*/ 139 h 233"/>
                <a:gd name="T42" fmla="*/ 289 w 306"/>
                <a:gd name="T43" fmla="*/ 125 h 233"/>
                <a:gd name="T44" fmla="*/ 280 w 306"/>
                <a:gd name="T45" fmla="*/ 111 h 233"/>
                <a:gd name="T46" fmla="*/ 270 w 306"/>
                <a:gd name="T47" fmla="*/ 98 h 233"/>
                <a:gd name="T48" fmla="*/ 256 w 306"/>
                <a:gd name="T49" fmla="*/ 89 h 233"/>
                <a:gd name="T50" fmla="*/ 241 w 306"/>
                <a:gd name="T51" fmla="*/ 80 h 233"/>
                <a:gd name="T52" fmla="*/ 217 w 306"/>
                <a:gd name="T53" fmla="*/ 70 h 233"/>
                <a:gd name="T54" fmla="*/ 187 w 306"/>
                <a:gd name="T55" fmla="*/ 56 h 233"/>
                <a:gd name="T56" fmla="*/ 155 w 306"/>
                <a:gd name="T57" fmla="*/ 43 h 233"/>
                <a:gd name="T58" fmla="*/ 122 w 306"/>
                <a:gd name="T59" fmla="*/ 27 h 233"/>
                <a:gd name="T60" fmla="*/ 95 w 306"/>
                <a:gd name="T61" fmla="*/ 15 h 233"/>
                <a:gd name="T62" fmla="*/ 74 w 306"/>
                <a:gd name="T63" fmla="*/ 5 h 233"/>
                <a:gd name="T64" fmla="*/ 62 w 306"/>
                <a:gd name="T65" fmla="*/ 0 h 233"/>
                <a:gd name="T66" fmla="*/ 60 w 306"/>
                <a:gd name="T6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 h="233">
                  <a:moveTo>
                    <a:pt x="60" y="0"/>
                  </a:moveTo>
                  <a:lnTo>
                    <a:pt x="59" y="0"/>
                  </a:lnTo>
                  <a:lnTo>
                    <a:pt x="57" y="1"/>
                  </a:lnTo>
                  <a:lnTo>
                    <a:pt x="53" y="3"/>
                  </a:lnTo>
                  <a:lnTo>
                    <a:pt x="50" y="8"/>
                  </a:lnTo>
                  <a:lnTo>
                    <a:pt x="45" y="12"/>
                  </a:lnTo>
                  <a:lnTo>
                    <a:pt x="41" y="17"/>
                  </a:lnTo>
                  <a:lnTo>
                    <a:pt x="34" y="22"/>
                  </a:lnTo>
                  <a:lnTo>
                    <a:pt x="31" y="27"/>
                  </a:lnTo>
                  <a:lnTo>
                    <a:pt x="24" y="34"/>
                  </a:lnTo>
                  <a:lnTo>
                    <a:pt x="19" y="39"/>
                  </a:lnTo>
                  <a:lnTo>
                    <a:pt x="14" y="46"/>
                  </a:lnTo>
                  <a:lnTo>
                    <a:pt x="10" y="53"/>
                  </a:lnTo>
                  <a:lnTo>
                    <a:pt x="5" y="58"/>
                  </a:lnTo>
                  <a:lnTo>
                    <a:pt x="4" y="63"/>
                  </a:lnTo>
                  <a:lnTo>
                    <a:pt x="0" y="68"/>
                  </a:lnTo>
                  <a:lnTo>
                    <a:pt x="0" y="73"/>
                  </a:lnTo>
                  <a:lnTo>
                    <a:pt x="2" y="77"/>
                  </a:lnTo>
                  <a:lnTo>
                    <a:pt x="7" y="86"/>
                  </a:lnTo>
                  <a:lnTo>
                    <a:pt x="17" y="96"/>
                  </a:lnTo>
                  <a:lnTo>
                    <a:pt x="31" y="108"/>
                  </a:lnTo>
                  <a:lnTo>
                    <a:pt x="45" y="120"/>
                  </a:lnTo>
                  <a:lnTo>
                    <a:pt x="62" y="134"/>
                  </a:lnTo>
                  <a:lnTo>
                    <a:pt x="79" y="146"/>
                  </a:lnTo>
                  <a:lnTo>
                    <a:pt x="98" y="161"/>
                  </a:lnTo>
                  <a:lnTo>
                    <a:pt x="117" y="175"/>
                  </a:lnTo>
                  <a:lnTo>
                    <a:pt x="136" y="189"/>
                  </a:lnTo>
                  <a:lnTo>
                    <a:pt x="151" y="199"/>
                  </a:lnTo>
                  <a:lnTo>
                    <a:pt x="169" y="211"/>
                  </a:lnTo>
                  <a:lnTo>
                    <a:pt x="181" y="220"/>
                  </a:lnTo>
                  <a:lnTo>
                    <a:pt x="191" y="226"/>
                  </a:lnTo>
                  <a:lnTo>
                    <a:pt x="196" y="232"/>
                  </a:lnTo>
                  <a:lnTo>
                    <a:pt x="199" y="233"/>
                  </a:lnTo>
                  <a:lnTo>
                    <a:pt x="239" y="144"/>
                  </a:lnTo>
                  <a:lnTo>
                    <a:pt x="306" y="170"/>
                  </a:lnTo>
                  <a:lnTo>
                    <a:pt x="306" y="168"/>
                  </a:lnTo>
                  <a:lnTo>
                    <a:pt x="304" y="166"/>
                  </a:lnTo>
                  <a:lnTo>
                    <a:pt x="303" y="161"/>
                  </a:lnTo>
                  <a:lnTo>
                    <a:pt x="303" y="158"/>
                  </a:lnTo>
                  <a:lnTo>
                    <a:pt x="301" y="153"/>
                  </a:lnTo>
                  <a:lnTo>
                    <a:pt x="299" y="146"/>
                  </a:lnTo>
                  <a:lnTo>
                    <a:pt x="296" y="139"/>
                  </a:lnTo>
                  <a:lnTo>
                    <a:pt x="292" y="134"/>
                  </a:lnTo>
                  <a:lnTo>
                    <a:pt x="289" y="125"/>
                  </a:lnTo>
                  <a:lnTo>
                    <a:pt x="285" y="118"/>
                  </a:lnTo>
                  <a:lnTo>
                    <a:pt x="280" y="111"/>
                  </a:lnTo>
                  <a:lnTo>
                    <a:pt x="275" y="104"/>
                  </a:lnTo>
                  <a:lnTo>
                    <a:pt x="270" y="98"/>
                  </a:lnTo>
                  <a:lnTo>
                    <a:pt x="263" y="92"/>
                  </a:lnTo>
                  <a:lnTo>
                    <a:pt x="256" y="89"/>
                  </a:lnTo>
                  <a:lnTo>
                    <a:pt x="251" y="86"/>
                  </a:lnTo>
                  <a:lnTo>
                    <a:pt x="241" y="80"/>
                  </a:lnTo>
                  <a:lnTo>
                    <a:pt x="229" y="75"/>
                  </a:lnTo>
                  <a:lnTo>
                    <a:pt x="217" y="70"/>
                  </a:lnTo>
                  <a:lnTo>
                    <a:pt x="203" y="63"/>
                  </a:lnTo>
                  <a:lnTo>
                    <a:pt x="187" y="56"/>
                  </a:lnTo>
                  <a:lnTo>
                    <a:pt x="170" y="49"/>
                  </a:lnTo>
                  <a:lnTo>
                    <a:pt x="155" y="43"/>
                  </a:lnTo>
                  <a:lnTo>
                    <a:pt x="139" y="36"/>
                  </a:lnTo>
                  <a:lnTo>
                    <a:pt x="122" y="27"/>
                  </a:lnTo>
                  <a:lnTo>
                    <a:pt x="108" y="22"/>
                  </a:lnTo>
                  <a:lnTo>
                    <a:pt x="95" y="15"/>
                  </a:lnTo>
                  <a:lnTo>
                    <a:pt x="83" y="10"/>
                  </a:lnTo>
                  <a:lnTo>
                    <a:pt x="74" y="5"/>
                  </a:lnTo>
                  <a:lnTo>
                    <a:pt x="67" y="1"/>
                  </a:lnTo>
                  <a:lnTo>
                    <a:pt x="62" y="0"/>
                  </a:lnTo>
                  <a:lnTo>
                    <a:pt x="60" y="0"/>
                  </a:lnTo>
                  <a:lnTo>
                    <a:pt x="60" y="0"/>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2" name="Freeform 29"/>
            <p:cNvSpPr>
              <a:spLocks/>
            </p:cNvSpPr>
            <p:nvPr/>
          </p:nvSpPr>
          <p:spPr bwMode="auto">
            <a:xfrm>
              <a:off x="-219774" y="4802934"/>
              <a:ext cx="1596654" cy="1259824"/>
            </a:xfrm>
            <a:custGeom>
              <a:avLst/>
              <a:gdLst>
                <a:gd name="T0" fmla="*/ 84 w 365"/>
                <a:gd name="T1" fmla="*/ 3 h 288"/>
                <a:gd name="T2" fmla="*/ 83 w 365"/>
                <a:gd name="T3" fmla="*/ 12 h 288"/>
                <a:gd name="T4" fmla="*/ 72 w 365"/>
                <a:gd name="T5" fmla="*/ 24 h 288"/>
                <a:gd name="T6" fmla="*/ 60 w 365"/>
                <a:gd name="T7" fmla="*/ 38 h 288"/>
                <a:gd name="T8" fmla="*/ 47 w 365"/>
                <a:gd name="T9" fmla="*/ 55 h 288"/>
                <a:gd name="T10" fmla="*/ 35 w 365"/>
                <a:gd name="T11" fmla="*/ 70 h 288"/>
                <a:gd name="T12" fmla="*/ 26 w 365"/>
                <a:gd name="T13" fmla="*/ 87 h 288"/>
                <a:gd name="T14" fmla="*/ 23 w 365"/>
                <a:gd name="T15" fmla="*/ 105 h 288"/>
                <a:gd name="T16" fmla="*/ 28 w 365"/>
                <a:gd name="T17" fmla="*/ 127 h 288"/>
                <a:gd name="T18" fmla="*/ 38 w 365"/>
                <a:gd name="T19" fmla="*/ 146 h 288"/>
                <a:gd name="T20" fmla="*/ 53 w 365"/>
                <a:gd name="T21" fmla="*/ 163 h 288"/>
                <a:gd name="T22" fmla="*/ 74 w 365"/>
                <a:gd name="T23" fmla="*/ 175 h 288"/>
                <a:gd name="T24" fmla="*/ 96 w 365"/>
                <a:gd name="T25" fmla="*/ 184 h 288"/>
                <a:gd name="T26" fmla="*/ 120 w 365"/>
                <a:gd name="T27" fmla="*/ 192 h 288"/>
                <a:gd name="T28" fmla="*/ 145 w 365"/>
                <a:gd name="T29" fmla="*/ 203 h 288"/>
                <a:gd name="T30" fmla="*/ 167 w 365"/>
                <a:gd name="T31" fmla="*/ 211 h 288"/>
                <a:gd name="T32" fmla="*/ 186 w 365"/>
                <a:gd name="T33" fmla="*/ 220 h 288"/>
                <a:gd name="T34" fmla="*/ 206 w 365"/>
                <a:gd name="T35" fmla="*/ 228 h 288"/>
                <a:gd name="T36" fmla="*/ 229 w 365"/>
                <a:gd name="T37" fmla="*/ 237 h 288"/>
                <a:gd name="T38" fmla="*/ 253 w 365"/>
                <a:gd name="T39" fmla="*/ 244 h 288"/>
                <a:gd name="T40" fmla="*/ 275 w 365"/>
                <a:gd name="T41" fmla="*/ 245 h 288"/>
                <a:gd name="T42" fmla="*/ 296 w 365"/>
                <a:gd name="T43" fmla="*/ 244 h 288"/>
                <a:gd name="T44" fmla="*/ 315 w 365"/>
                <a:gd name="T45" fmla="*/ 232 h 288"/>
                <a:gd name="T46" fmla="*/ 328 w 365"/>
                <a:gd name="T47" fmla="*/ 213 h 288"/>
                <a:gd name="T48" fmla="*/ 335 w 365"/>
                <a:gd name="T49" fmla="*/ 192 h 288"/>
                <a:gd name="T50" fmla="*/ 339 w 365"/>
                <a:gd name="T51" fmla="*/ 180 h 288"/>
                <a:gd name="T52" fmla="*/ 337 w 365"/>
                <a:gd name="T53" fmla="*/ 168 h 288"/>
                <a:gd name="T54" fmla="*/ 335 w 365"/>
                <a:gd name="T55" fmla="*/ 158 h 288"/>
                <a:gd name="T56" fmla="*/ 330 w 365"/>
                <a:gd name="T57" fmla="*/ 146 h 288"/>
                <a:gd name="T58" fmla="*/ 323 w 365"/>
                <a:gd name="T59" fmla="*/ 135 h 288"/>
                <a:gd name="T60" fmla="*/ 316 w 365"/>
                <a:gd name="T61" fmla="*/ 127 h 288"/>
                <a:gd name="T62" fmla="*/ 310 w 365"/>
                <a:gd name="T63" fmla="*/ 118 h 288"/>
                <a:gd name="T64" fmla="*/ 306 w 365"/>
                <a:gd name="T65" fmla="*/ 111 h 288"/>
                <a:gd name="T66" fmla="*/ 306 w 365"/>
                <a:gd name="T67" fmla="*/ 108 h 288"/>
                <a:gd name="T68" fmla="*/ 304 w 365"/>
                <a:gd name="T69" fmla="*/ 103 h 288"/>
                <a:gd name="T70" fmla="*/ 303 w 365"/>
                <a:gd name="T71" fmla="*/ 99 h 288"/>
                <a:gd name="T72" fmla="*/ 320 w 365"/>
                <a:gd name="T73" fmla="*/ 101 h 288"/>
                <a:gd name="T74" fmla="*/ 342 w 365"/>
                <a:gd name="T75" fmla="*/ 118 h 288"/>
                <a:gd name="T76" fmla="*/ 358 w 365"/>
                <a:gd name="T77" fmla="*/ 142 h 288"/>
                <a:gd name="T78" fmla="*/ 365 w 365"/>
                <a:gd name="T79" fmla="*/ 172 h 288"/>
                <a:gd name="T80" fmla="*/ 363 w 365"/>
                <a:gd name="T81" fmla="*/ 203 h 288"/>
                <a:gd name="T82" fmla="*/ 352 w 365"/>
                <a:gd name="T83" fmla="*/ 232 h 288"/>
                <a:gd name="T84" fmla="*/ 337 w 365"/>
                <a:gd name="T85" fmla="*/ 258 h 288"/>
                <a:gd name="T86" fmla="*/ 315 w 365"/>
                <a:gd name="T87" fmla="*/ 280 h 288"/>
                <a:gd name="T88" fmla="*/ 282 w 365"/>
                <a:gd name="T89" fmla="*/ 283 h 288"/>
                <a:gd name="T90" fmla="*/ 246 w 365"/>
                <a:gd name="T91" fmla="*/ 273 h 288"/>
                <a:gd name="T92" fmla="*/ 212 w 365"/>
                <a:gd name="T93" fmla="*/ 263 h 288"/>
                <a:gd name="T94" fmla="*/ 179 w 365"/>
                <a:gd name="T95" fmla="*/ 251 h 288"/>
                <a:gd name="T96" fmla="*/ 145 w 365"/>
                <a:gd name="T97" fmla="*/ 239 h 288"/>
                <a:gd name="T98" fmla="*/ 110 w 365"/>
                <a:gd name="T99" fmla="*/ 225 h 288"/>
                <a:gd name="T100" fmla="*/ 76 w 365"/>
                <a:gd name="T101" fmla="*/ 209 h 288"/>
                <a:gd name="T102" fmla="*/ 45 w 365"/>
                <a:gd name="T103" fmla="*/ 190 h 288"/>
                <a:gd name="T104" fmla="*/ 17 w 365"/>
                <a:gd name="T105" fmla="*/ 172 h 288"/>
                <a:gd name="T106" fmla="*/ 4 w 365"/>
                <a:gd name="T107" fmla="*/ 149 h 288"/>
                <a:gd name="T108" fmla="*/ 0 w 365"/>
                <a:gd name="T109" fmla="*/ 123 h 288"/>
                <a:gd name="T110" fmla="*/ 4 w 365"/>
                <a:gd name="T111" fmla="*/ 98 h 288"/>
                <a:gd name="T112" fmla="*/ 12 w 365"/>
                <a:gd name="T113" fmla="*/ 72 h 288"/>
                <a:gd name="T114" fmla="*/ 28 w 365"/>
                <a:gd name="T115" fmla="*/ 46 h 288"/>
                <a:gd name="T116" fmla="*/ 48 w 365"/>
                <a:gd name="T117" fmla="*/ 25 h 288"/>
                <a:gd name="T118" fmla="*/ 71 w 365"/>
                <a:gd name="T119" fmla="*/ 7 h 288"/>
                <a:gd name="T120" fmla="*/ 83 w 365"/>
                <a:gd name="T1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 h="288">
                  <a:moveTo>
                    <a:pt x="83" y="0"/>
                  </a:moveTo>
                  <a:lnTo>
                    <a:pt x="84" y="3"/>
                  </a:lnTo>
                  <a:lnTo>
                    <a:pt x="84" y="7"/>
                  </a:lnTo>
                  <a:lnTo>
                    <a:pt x="83" y="12"/>
                  </a:lnTo>
                  <a:lnTo>
                    <a:pt x="79" y="19"/>
                  </a:lnTo>
                  <a:lnTo>
                    <a:pt x="72" y="24"/>
                  </a:lnTo>
                  <a:lnTo>
                    <a:pt x="67" y="31"/>
                  </a:lnTo>
                  <a:lnTo>
                    <a:pt x="60" y="38"/>
                  </a:lnTo>
                  <a:lnTo>
                    <a:pt x="53" y="46"/>
                  </a:lnTo>
                  <a:lnTo>
                    <a:pt x="47" y="55"/>
                  </a:lnTo>
                  <a:lnTo>
                    <a:pt x="41" y="62"/>
                  </a:lnTo>
                  <a:lnTo>
                    <a:pt x="35" y="70"/>
                  </a:lnTo>
                  <a:lnTo>
                    <a:pt x="29" y="79"/>
                  </a:lnTo>
                  <a:lnTo>
                    <a:pt x="26" y="87"/>
                  </a:lnTo>
                  <a:lnTo>
                    <a:pt x="23" y="96"/>
                  </a:lnTo>
                  <a:lnTo>
                    <a:pt x="23" y="105"/>
                  </a:lnTo>
                  <a:lnTo>
                    <a:pt x="26" y="115"/>
                  </a:lnTo>
                  <a:lnTo>
                    <a:pt x="28" y="127"/>
                  </a:lnTo>
                  <a:lnTo>
                    <a:pt x="31" y="137"/>
                  </a:lnTo>
                  <a:lnTo>
                    <a:pt x="38" y="146"/>
                  </a:lnTo>
                  <a:lnTo>
                    <a:pt x="45" y="156"/>
                  </a:lnTo>
                  <a:lnTo>
                    <a:pt x="53" y="163"/>
                  </a:lnTo>
                  <a:lnTo>
                    <a:pt x="64" y="168"/>
                  </a:lnTo>
                  <a:lnTo>
                    <a:pt x="74" y="175"/>
                  </a:lnTo>
                  <a:lnTo>
                    <a:pt x="86" y="180"/>
                  </a:lnTo>
                  <a:lnTo>
                    <a:pt x="96" y="184"/>
                  </a:lnTo>
                  <a:lnTo>
                    <a:pt x="108" y="189"/>
                  </a:lnTo>
                  <a:lnTo>
                    <a:pt x="120" y="192"/>
                  </a:lnTo>
                  <a:lnTo>
                    <a:pt x="133" y="197"/>
                  </a:lnTo>
                  <a:lnTo>
                    <a:pt x="145" y="203"/>
                  </a:lnTo>
                  <a:lnTo>
                    <a:pt x="157" y="206"/>
                  </a:lnTo>
                  <a:lnTo>
                    <a:pt x="167" y="211"/>
                  </a:lnTo>
                  <a:lnTo>
                    <a:pt x="177" y="216"/>
                  </a:lnTo>
                  <a:lnTo>
                    <a:pt x="186" y="220"/>
                  </a:lnTo>
                  <a:lnTo>
                    <a:pt x="196" y="223"/>
                  </a:lnTo>
                  <a:lnTo>
                    <a:pt x="206" y="228"/>
                  </a:lnTo>
                  <a:lnTo>
                    <a:pt x="217" y="233"/>
                  </a:lnTo>
                  <a:lnTo>
                    <a:pt x="229" y="237"/>
                  </a:lnTo>
                  <a:lnTo>
                    <a:pt x="241" y="240"/>
                  </a:lnTo>
                  <a:lnTo>
                    <a:pt x="253" y="244"/>
                  </a:lnTo>
                  <a:lnTo>
                    <a:pt x="265" y="245"/>
                  </a:lnTo>
                  <a:lnTo>
                    <a:pt x="275" y="245"/>
                  </a:lnTo>
                  <a:lnTo>
                    <a:pt x="287" y="245"/>
                  </a:lnTo>
                  <a:lnTo>
                    <a:pt x="296" y="244"/>
                  </a:lnTo>
                  <a:lnTo>
                    <a:pt x="308" y="239"/>
                  </a:lnTo>
                  <a:lnTo>
                    <a:pt x="315" y="232"/>
                  </a:lnTo>
                  <a:lnTo>
                    <a:pt x="323" y="223"/>
                  </a:lnTo>
                  <a:lnTo>
                    <a:pt x="328" y="213"/>
                  </a:lnTo>
                  <a:lnTo>
                    <a:pt x="334" y="199"/>
                  </a:lnTo>
                  <a:lnTo>
                    <a:pt x="335" y="192"/>
                  </a:lnTo>
                  <a:lnTo>
                    <a:pt x="337" y="187"/>
                  </a:lnTo>
                  <a:lnTo>
                    <a:pt x="339" y="180"/>
                  </a:lnTo>
                  <a:lnTo>
                    <a:pt x="339" y="175"/>
                  </a:lnTo>
                  <a:lnTo>
                    <a:pt x="337" y="168"/>
                  </a:lnTo>
                  <a:lnTo>
                    <a:pt x="337" y="163"/>
                  </a:lnTo>
                  <a:lnTo>
                    <a:pt x="335" y="158"/>
                  </a:lnTo>
                  <a:lnTo>
                    <a:pt x="334" y="153"/>
                  </a:lnTo>
                  <a:lnTo>
                    <a:pt x="330" y="146"/>
                  </a:lnTo>
                  <a:lnTo>
                    <a:pt x="327" y="141"/>
                  </a:lnTo>
                  <a:lnTo>
                    <a:pt x="323" y="135"/>
                  </a:lnTo>
                  <a:lnTo>
                    <a:pt x="322" y="132"/>
                  </a:lnTo>
                  <a:lnTo>
                    <a:pt x="316" y="127"/>
                  </a:lnTo>
                  <a:lnTo>
                    <a:pt x="313" y="122"/>
                  </a:lnTo>
                  <a:lnTo>
                    <a:pt x="310" y="118"/>
                  </a:lnTo>
                  <a:lnTo>
                    <a:pt x="306" y="115"/>
                  </a:lnTo>
                  <a:lnTo>
                    <a:pt x="306" y="111"/>
                  </a:lnTo>
                  <a:lnTo>
                    <a:pt x="306" y="110"/>
                  </a:lnTo>
                  <a:lnTo>
                    <a:pt x="306" y="108"/>
                  </a:lnTo>
                  <a:lnTo>
                    <a:pt x="304" y="106"/>
                  </a:lnTo>
                  <a:lnTo>
                    <a:pt x="304" y="103"/>
                  </a:lnTo>
                  <a:lnTo>
                    <a:pt x="303" y="101"/>
                  </a:lnTo>
                  <a:lnTo>
                    <a:pt x="303" y="99"/>
                  </a:lnTo>
                  <a:lnTo>
                    <a:pt x="304" y="96"/>
                  </a:lnTo>
                  <a:lnTo>
                    <a:pt x="320" y="101"/>
                  </a:lnTo>
                  <a:lnTo>
                    <a:pt x="332" y="108"/>
                  </a:lnTo>
                  <a:lnTo>
                    <a:pt x="342" y="118"/>
                  </a:lnTo>
                  <a:lnTo>
                    <a:pt x="352" y="130"/>
                  </a:lnTo>
                  <a:lnTo>
                    <a:pt x="358" y="142"/>
                  </a:lnTo>
                  <a:lnTo>
                    <a:pt x="363" y="158"/>
                  </a:lnTo>
                  <a:lnTo>
                    <a:pt x="365" y="172"/>
                  </a:lnTo>
                  <a:lnTo>
                    <a:pt x="365" y="187"/>
                  </a:lnTo>
                  <a:lnTo>
                    <a:pt x="363" y="203"/>
                  </a:lnTo>
                  <a:lnTo>
                    <a:pt x="359" y="218"/>
                  </a:lnTo>
                  <a:lnTo>
                    <a:pt x="352" y="232"/>
                  </a:lnTo>
                  <a:lnTo>
                    <a:pt x="346" y="245"/>
                  </a:lnTo>
                  <a:lnTo>
                    <a:pt x="337" y="258"/>
                  </a:lnTo>
                  <a:lnTo>
                    <a:pt x="327" y="270"/>
                  </a:lnTo>
                  <a:lnTo>
                    <a:pt x="315" y="280"/>
                  </a:lnTo>
                  <a:lnTo>
                    <a:pt x="301" y="288"/>
                  </a:lnTo>
                  <a:lnTo>
                    <a:pt x="282" y="283"/>
                  </a:lnTo>
                  <a:lnTo>
                    <a:pt x="265" y="278"/>
                  </a:lnTo>
                  <a:lnTo>
                    <a:pt x="246" y="273"/>
                  </a:lnTo>
                  <a:lnTo>
                    <a:pt x="230" y="268"/>
                  </a:lnTo>
                  <a:lnTo>
                    <a:pt x="212" y="263"/>
                  </a:lnTo>
                  <a:lnTo>
                    <a:pt x="194" y="258"/>
                  </a:lnTo>
                  <a:lnTo>
                    <a:pt x="179" y="251"/>
                  </a:lnTo>
                  <a:lnTo>
                    <a:pt x="162" y="245"/>
                  </a:lnTo>
                  <a:lnTo>
                    <a:pt x="145" y="239"/>
                  </a:lnTo>
                  <a:lnTo>
                    <a:pt x="127" y="232"/>
                  </a:lnTo>
                  <a:lnTo>
                    <a:pt x="110" y="225"/>
                  </a:lnTo>
                  <a:lnTo>
                    <a:pt x="93" y="218"/>
                  </a:lnTo>
                  <a:lnTo>
                    <a:pt x="76" y="209"/>
                  </a:lnTo>
                  <a:lnTo>
                    <a:pt x="60" y="201"/>
                  </a:lnTo>
                  <a:lnTo>
                    <a:pt x="45" y="190"/>
                  </a:lnTo>
                  <a:lnTo>
                    <a:pt x="28" y="184"/>
                  </a:lnTo>
                  <a:lnTo>
                    <a:pt x="17" y="172"/>
                  </a:lnTo>
                  <a:lnTo>
                    <a:pt x="10" y="161"/>
                  </a:lnTo>
                  <a:lnTo>
                    <a:pt x="4" y="149"/>
                  </a:lnTo>
                  <a:lnTo>
                    <a:pt x="2" y="137"/>
                  </a:lnTo>
                  <a:lnTo>
                    <a:pt x="0" y="123"/>
                  </a:lnTo>
                  <a:lnTo>
                    <a:pt x="0" y="111"/>
                  </a:lnTo>
                  <a:lnTo>
                    <a:pt x="4" y="98"/>
                  </a:lnTo>
                  <a:lnTo>
                    <a:pt x="7" y="86"/>
                  </a:lnTo>
                  <a:lnTo>
                    <a:pt x="12" y="72"/>
                  </a:lnTo>
                  <a:lnTo>
                    <a:pt x="19" y="60"/>
                  </a:lnTo>
                  <a:lnTo>
                    <a:pt x="28" y="46"/>
                  </a:lnTo>
                  <a:lnTo>
                    <a:pt x="38" y="36"/>
                  </a:lnTo>
                  <a:lnTo>
                    <a:pt x="48" y="25"/>
                  </a:lnTo>
                  <a:lnTo>
                    <a:pt x="59" y="15"/>
                  </a:lnTo>
                  <a:lnTo>
                    <a:pt x="71" y="7"/>
                  </a:lnTo>
                  <a:lnTo>
                    <a:pt x="83" y="0"/>
                  </a:lnTo>
                  <a:lnTo>
                    <a:pt x="83" y="0"/>
                  </a:lnTo>
                  <a:close/>
                </a:path>
              </a:pathLst>
            </a:custGeom>
            <a:solidFill>
              <a:srgbClr val="E08C05"/>
            </a:solidFill>
            <a:ln>
              <a:noFill/>
            </a:ln>
            <a:extLst/>
          </p:spPr>
          <p:txBody>
            <a:bodyPr/>
            <a:lstStyle/>
            <a:p>
              <a:pPr fontAlgn="auto">
                <a:spcBef>
                  <a:spcPts val="0"/>
                </a:spcBef>
                <a:spcAft>
                  <a:spcPts val="0"/>
                </a:spcAft>
                <a:defRPr/>
              </a:pPr>
              <a:endParaRPr lang="en-US">
                <a:latin typeface="+mn-lt"/>
              </a:endParaRPr>
            </a:p>
          </p:txBody>
        </p:sp>
        <p:sp>
          <p:nvSpPr>
            <p:cNvPr id="13" name="Freeform 30"/>
            <p:cNvSpPr>
              <a:spLocks/>
            </p:cNvSpPr>
            <p:nvPr/>
          </p:nvSpPr>
          <p:spPr bwMode="auto">
            <a:xfrm>
              <a:off x="742592" y="5756551"/>
              <a:ext cx="564298" cy="599293"/>
            </a:xfrm>
            <a:custGeom>
              <a:avLst/>
              <a:gdLst>
                <a:gd name="T0" fmla="*/ 126 w 129"/>
                <a:gd name="T1" fmla="*/ 7 h 137"/>
                <a:gd name="T2" fmla="*/ 129 w 129"/>
                <a:gd name="T3" fmla="*/ 26 h 137"/>
                <a:gd name="T4" fmla="*/ 129 w 129"/>
                <a:gd name="T5" fmla="*/ 52 h 137"/>
                <a:gd name="T6" fmla="*/ 129 w 129"/>
                <a:gd name="T7" fmla="*/ 77 h 137"/>
                <a:gd name="T8" fmla="*/ 124 w 129"/>
                <a:gd name="T9" fmla="*/ 103 h 137"/>
                <a:gd name="T10" fmla="*/ 114 w 129"/>
                <a:gd name="T11" fmla="*/ 122 h 137"/>
                <a:gd name="T12" fmla="*/ 100 w 129"/>
                <a:gd name="T13" fmla="*/ 134 h 137"/>
                <a:gd name="T14" fmla="*/ 81 w 129"/>
                <a:gd name="T15" fmla="*/ 136 h 137"/>
                <a:gd name="T16" fmla="*/ 64 w 129"/>
                <a:gd name="T17" fmla="*/ 125 h 137"/>
                <a:gd name="T18" fmla="*/ 52 w 129"/>
                <a:gd name="T19" fmla="*/ 115 h 137"/>
                <a:gd name="T20" fmla="*/ 40 w 129"/>
                <a:gd name="T21" fmla="*/ 105 h 137"/>
                <a:gd name="T22" fmla="*/ 29 w 129"/>
                <a:gd name="T23" fmla="*/ 91 h 137"/>
                <a:gd name="T24" fmla="*/ 19 w 129"/>
                <a:gd name="T25" fmla="*/ 77 h 137"/>
                <a:gd name="T26" fmla="*/ 12 w 129"/>
                <a:gd name="T27" fmla="*/ 62 h 137"/>
                <a:gd name="T28" fmla="*/ 5 w 129"/>
                <a:gd name="T29" fmla="*/ 48 h 137"/>
                <a:gd name="T30" fmla="*/ 0 w 129"/>
                <a:gd name="T31" fmla="*/ 33 h 137"/>
                <a:gd name="T32" fmla="*/ 7 w 129"/>
                <a:gd name="T33" fmla="*/ 29 h 137"/>
                <a:gd name="T34" fmla="*/ 21 w 129"/>
                <a:gd name="T35" fmla="*/ 38 h 137"/>
                <a:gd name="T36" fmla="*/ 31 w 129"/>
                <a:gd name="T37" fmla="*/ 52 h 137"/>
                <a:gd name="T38" fmla="*/ 43 w 129"/>
                <a:gd name="T39" fmla="*/ 64 h 137"/>
                <a:gd name="T40" fmla="*/ 53 w 129"/>
                <a:gd name="T41" fmla="*/ 77 h 137"/>
                <a:gd name="T42" fmla="*/ 65 w 129"/>
                <a:gd name="T43" fmla="*/ 88 h 137"/>
                <a:gd name="T44" fmla="*/ 79 w 129"/>
                <a:gd name="T45" fmla="*/ 96 h 137"/>
                <a:gd name="T46" fmla="*/ 95 w 129"/>
                <a:gd name="T47" fmla="*/ 100 h 137"/>
                <a:gd name="T48" fmla="*/ 105 w 129"/>
                <a:gd name="T49" fmla="*/ 95 h 137"/>
                <a:gd name="T50" fmla="*/ 107 w 129"/>
                <a:gd name="T51" fmla="*/ 82 h 137"/>
                <a:gd name="T52" fmla="*/ 107 w 129"/>
                <a:gd name="T53" fmla="*/ 69 h 137"/>
                <a:gd name="T54" fmla="*/ 108 w 129"/>
                <a:gd name="T55" fmla="*/ 55 h 137"/>
                <a:gd name="T56" fmla="*/ 108 w 129"/>
                <a:gd name="T57" fmla="*/ 43 h 137"/>
                <a:gd name="T58" fmla="*/ 110 w 129"/>
                <a:gd name="T59" fmla="*/ 29 h 137"/>
                <a:gd name="T60" fmla="*/ 114 w 129"/>
                <a:gd name="T61" fmla="*/ 15 h 137"/>
                <a:gd name="T62" fmla="*/ 120 w 129"/>
                <a:gd name="T63" fmla="*/ 3 h 137"/>
                <a:gd name="T64" fmla="*/ 124 w 129"/>
                <a:gd name="T6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37">
                  <a:moveTo>
                    <a:pt x="124" y="0"/>
                  </a:moveTo>
                  <a:lnTo>
                    <a:pt x="126" y="7"/>
                  </a:lnTo>
                  <a:lnTo>
                    <a:pt x="127" y="15"/>
                  </a:lnTo>
                  <a:lnTo>
                    <a:pt x="129" y="26"/>
                  </a:lnTo>
                  <a:lnTo>
                    <a:pt x="129" y="38"/>
                  </a:lnTo>
                  <a:lnTo>
                    <a:pt x="129" y="52"/>
                  </a:lnTo>
                  <a:lnTo>
                    <a:pt x="129" y="65"/>
                  </a:lnTo>
                  <a:lnTo>
                    <a:pt x="129" y="77"/>
                  </a:lnTo>
                  <a:lnTo>
                    <a:pt x="127" y="91"/>
                  </a:lnTo>
                  <a:lnTo>
                    <a:pt x="124" y="103"/>
                  </a:lnTo>
                  <a:lnTo>
                    <a:pt x="120" y="113"/>
                  </a:lnTo>
                  <a:lnTo>
                    <a:pt x="114" y="122"/>
                  </a:lnTo>
                  <a:lnTo>
                    <a:pt x="108" y="131"/>
                  </a:lnTo>
                  <a:lnTo>
                    <a:pt x="100" y="134"/>
                  </a:lnTo>
                  <a:lnTo>
                    <a:pt x="91" y="137"/>
                  </a:lnTo>
                  <a:lnTo>
                    <a:pt x="81" y="136"/>
                  </a:lnTo>
                  <a:lnTo>
                    <a:pt x="69" y="131"/>
                  </a:lnTo>
                  <a:lnTo>
                    <a:pt x="64" y="125"/>
                  </a:lnTo>
                  <a:lnTo>
                    <a:pt x="57" y="122"/>
                  </a:lnTo>
                  <a:lnTo>
                    <a:pt x="52" y="115"/>
                  </a:lnTo>
                  <a:lnTo>
                    <a:pt x="47" y="110"/>
                  </a:lnTo>
                  <a:lnTo>
                    <a:pt x="40" y="105"/>
                  </a:lnTo>
                  <a:lnTo>
                    <a:pt x="35" y="98"/>
                  </a:lnTo>
                  <a:lnTo>
                    <a:pt x="29" y="91"/>
                  </a:lnTo>
                  <a:lnTo>
                    <a:pt x="24" y="84"/>
                  </a:lnTo>
                  <a:lnTo>
                    <a:pt x="19" y="77"/>
                  </a:lnTo>
                  <a:lnTo>
                    <a:pt x="16" y="70"/>
                  </a:lnTo>
                  <a:lnTo>
                    <a:pt x="12" y="62"/>
                  </a:lnTo>
                  <a:lnTo>
                    <a:pt x="9" y="55"/>
                  </a:lnTo>
                  <a:lnTo>
                    <a:pt x="5" y="48"/>
                  </a:lnTo>
                  <a:lnTo>
                    <a:pt x="4" y="41"/>
                  </a:lnTo>
                  <a:lnTo>
                    <a:pt x="0" y="33"/>
                  </a:lnTo>
                  <a:lnTo>
                    <a:pt x="0" y="27"/>
                  </a:lnTo>
                  <a:lnTo>
                    <a:pt x="7" y="29"/>
                  </a:lnTo>
                  <a:lnTo>
                    <a:pt x="14" y="34"/>
                  </a:lnTo>
                  <a:lnTo>
                    <a:pt x="21" y="38"/>
                  </a:lnTo>
                  <a:lnTo>
                    <a:pt x="26" y="45"/>
                  </a:lnTo>
                  <a:lnTo>
                    <a:pt x="31" y="52"/>
                  </a:lnTo>
                  <a:lnTo>
                    <a:pt x="38" y="58"/>
                  </a:lnTo>
                  <a:lnTo>
                    <a:pt x="43" y="64"/>
                  </a:lnTo>
                  <a:lnTo>
                    <a:pt x="48" y="70"/>
                  </a:lnTo>
                  <a:lnTo>
                    <a:pt x="53" y="77"/>
                  </a:lnTo>
                  <a:lnTo>
                    <a:pt x="59" y="82"/>
                  </a:lnTo>
                  <a:lnTo>
                    <a:pt x="65" y="88"/>
                  </a:lnTo>
                  <a:lnTo>
                    <a:pt x="72" y="93"/>
                  </a:lnTo>
                  <a:lnTo>
                    <a:pt x="79" y="96"/>
                  </a:lnTo>
                  <a:lnTo>
                    <a:pt x="88" y="100"/>
                  </a:lnTo>
                  <a:lnTo>
                    <a:pt x="95" y="100"/>
                  </a:lnTo>
                  <a:lnTo>
                    <a:pt x="105" y="100"/>
                  </a:lnTo>
                  <a:lnTo>
                    <a:pt x="105" y="95"/>
                  </a:lnTo>
                  <a:lnTo>
                    <a:pt x="107" y="88"/>
                  </a:lnTo>
                  <a:lnTo>
                    <a:pt x="107" y="82"/>
                  </a:lnTo>
                  <a:lnTo>
                    <a:pt x="107" y="76"/>
                  </a:lnTo>
                  <a:lnTo>
                    <a:pt x="107" y="69"/>
                  </a:lnTo>
                  <a:lnTo>
                    <a:pt x="107" y="62"/>
                  </a:lnTo>
                  <a:lnTo>
                    <a:pt x="108" y="55"/>
                  </a:lnTo>
                  <a:lnTo>
                    <a:pt x="108" y="50"/>
                  </a:lnTo>
                  <a:lnTo>
                    <a:pt x="108" y="43"/>
                  </a:lnTo>
                  <a:lnTo>
                    <a:pt x="110" y="34"/>
                  </a:lnTo>
                  <a:lnTo>
                    <a:pt x="110" y="29"/>
                  </a:lnTo>
                  <a:lnTo>
                    <a:pt x="114" y="22"/>
                  </a:lnTo>
                  <a:lnTo>
                    <a:pt x="114" y="15"/>
                  </a:lnTo>
                  <a:lnTo>
                    <a:pt x="117" y="10"/>
                  </a:lnTo>
                  <a:lnTo>
                    <a:pt x="120" y="3"/>
                  </a:lnTo>
                  <a:lnTo>
                    <a:pt x="124" y="0"/>
                  </a:lnTo>
                  <a:lnTo>
                    <a:pt x="124" y="0"/>
                  </a:lnTo>
                  <a:close/>
                </a:path>
              </a:pathLst>
            </a:custGeom>
            <a:solidFill>
              <a:srgbClr val="E08C05"/>
            </a:solidFill>
            <a:ln>
              <a:noFill/>
            </a:ln>
            <a:extLst/>
          </p:spPr>
          <p:txBody>
            <a:bodyPr/>
            <a:lstStyle/>
            <a:p>
              <a:pPr fontAlgn="auto">
                <a:spcBef>
                  <a:spcPts val="0"/>
                </a:spcBef>
                <a:spcAft>
                  <a:spcPts val="0"/>
                </a:spcAft>
                <a:defRPr/>
              </a:pPr>
              <a:endParaRPr lang="en-US">
                <a:latin typeface="+mn-lt"/>
              </a:endParaRPr>
            </a:p>
          </p:txBody>
        </p:sp>
        <p:sp>
          <p:nvSpPr>
            <p:cNvPr id="14" name="Freeform 31"/>
            <p:cNvSpPr>
              <a:spLocks/>
            </p:cNvSpPr>
            <p:nvPr/>
          </p:nvSpPr>
          <p:spPr bwMode="auto">
            <a:xfrm>
              <a:off x="1267519" y="6832651"/>
              <a:ext cx="319332" cy="848631"/>
            </a:xfrm>
            <a:custGeom>
              <a:avLst/>
              <a:gdLst>
                <a:gd name="T0" fmla="*/ 16 w 73"/>
                <a:gd name="T1" fmla="*/ 0 h 194"/>
                <a:gd name="T2" fmla="*/ 21 w 73"/>
                <a:gd name="T3" fmla="*/ 10 h 194"/>
                <a:gd name="T4" fmla="*/ 28 w 73"/>
                <a:gd name="T5" fmla="*/ 22 h 194"/>
                <a:gd name="T6" fmla="*/ 33 w 73"/>
                <a:gd name="T7" fmla="*/ 32 h 194"/>
                <a:gd name="T8" fmla="*/ 38 w 73"/>
                <a:gd name="T9" fmla="*/ 44 h 194"/>
                <a:gd name="T10" fmla="*/ 43 w 73"/>
                <a:gd name="T11" fmla="*/ 55 h 194"/>
                <a:gd name="T12" fmla="*/ 47 w 73"/>
                <a:gd name="T13" fmla="*/ 67 h 194"/>
                <a:gd name="T14" fmla="*/ 50 w 73"/>
                <a:gd name="T15" fmla="*/ 77 h 194"/>
                <a:gd name="T16" fmla="*/ 54 w 73"/>
                <a:gd name="T17" fmla="*/ 91 h 194"/>
                <a:gd name="T18" fmla="*/ 55 w 73"/>
                <a:gd name="T19" fmla="*/ 101 h 194"/>
                <a:gd name="T20" fmla="*/ 59 w 73"/>
                <a:gd name="T21" fmla="*/ 113 h 194"/>
                <a:gd name="T22" fmla="*/ 61 w 73"/>
                <a:gd name="T23" fmla="*/ 125 h 194"/>
                <a:gd name="T24" fmla="*/ 64 w 73"/>
                <a:gd name="T25" fmla="*/ 139 h 194"/>
                <a:gd name="T26" fmla="*/ 66 w 73"/>
                <a:gd name="T27" fmla="*/ 151 h 194"/>
                <a:gd name="T28" fmla="*/ 67 w 73"/>
                <a:gd name="T29" fmla="*/ 163 h 194"/>
                <a:gd name="T30" fmla="*/ 71 w 73"/>
                <a:gd name="T31" fmla="*/ 177 h 194"/>
                <a:gd name="T32" fmla="*/ 73 w 73"/>
                <a:gd name="T33" fmla="*/ 191 h 194"/>
                <a:gd name="T34" fmla="*/ 69 w 73"/>
                <a:gd name="T35" fmla="*/ 191 h 194"/>
                <a:gd name="T36" fmla="*/ 64 w 73"/>
                <a:gd name="T37" fmla="*/ 192 h 194"/>
                <a:gd name="T38" fmla="*/ 59 w 73"/>
                <a:gd name="T39" fmla="*/ 194 h 194"/>
                <a:gd name="T40" fmla="*/ 55 w 73"/>
                <a:gd name="T41" fmla="*/ 194 h 194"/>
                <a:gd name="T42" fmla="*/ 49 w 73"/>
                <a:gd name="T43" fmla="*/ 184 h 194"/>
                <a:gd name="T44" fmla="*/ 45 w 73"/>
                <a:gd name="T45" fmla="*/ 172 h 194"/>
                <a:gd name="T46" fmla="*/ 42 w 73"/>
                <a:gd name="T47" fmla="*/ 160 h 194"/>
                <a:gd name="T48" fmla="*/ 38 w 73"/>
                <a:gd name="T49" fmla="*/ 148 h 194"/>
                <a:gd name="T50" fmla="*/ 35 w 73"/>
                <a:gd name="T51" fmla="*/ 136 h 194"/>
                <a:gd name="T52" fmla="*/ 31 w 73"/>
                <a:gd name="T53" fmla="*/ 124 h 194"/>
                <a:gd name="T54" fmla="*/ 28 w 73"/>
                <a:gd name="T55" fmla="*/ 112 h 194"/>
                <a:gd name="T56" fmla="*/ 26 w 73"/>
                <a:gd name="T57" fmla="*/ 101 h 194"/>
                <a:gd name="T58" fmla="*/ 25 w 73"/>
                <a:gd name="T59" fmla="*/ 89 h 194"/>
                <a:gd name="T60" fmla="*/ 21 w 73"/>
                <a:gd name="T61" fmla="*/ 77 h 194"/>
                <a:gd name="T62" fmla="*/ 18 w 73"/>
                <a:gd name="T63" fmla="*/ 65 h 194"/>
                <a:gd name="T64" fmla="*/ 16 w 73"/>
                <a:gd name="T65" fmla="*/ 55 h 194"/>
                <a:gd name="T66" fmla="*/ 12 w 73"/>
                <a:gd name="T67" fmla="*/ 43 h 194"/>
                <a:gd name="T68" fmla="*/ 9 w 73"/>
                <a:gd name="T69" fmla="*/ 31 h 194"/>
                <a:gd name="T70" fmla="*/ 4 w 73"/>
                <a:gd name="T71" fmla="*/ 20 h 194"/>
                <a:gd name="T72" fmla="*/ 0 w 73"/>
                <a:gd name="T73" fmla="*/ 10 h 194"/>
                <a:gd name="T74" fmla="*/ 2 w 73"/>
                <a:gd name="T75" fmla="*/ 5 h 194"/>
                <a:gd name="T76" fmla="*/ 7 w 73"/>
                <a:gd name="T77" fmla="*/ 3 h 194"/>
                <a:gd name="T78" fmla="*/ 12 w 73"/>
                <a:gd name="T79" fmla="*/ 3 h 194"/>
                <a:gd name="T80" fmla="*/ 16 w 73"/>
                <a:gd name="T81" fmla="*/ 0 h 194"/>
                <a:gd name="T82" fmla="*/ 16 w 73"/>
                <a:gd name="T8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194">
                  <a:moveTo>
                    <a:pt x="16" y="0"/>
                  </a:moveTo>
                  <a:lnTo>
                    <a:pt x="21" y="10"/>
                  </a:lnTo>
                  <a:lnTo>
                    <a:pt x="28" y="22"/>
                  </a:lnTo>
                  <a:lnTo>
                    <a:pt x="33" y="32"/>
                  </a:lnTo>
                  <a:lnTo>
                    <a:pt x="38" y="44"/>
                  </a:lnTo>
                  <a:lnTo>
                    <a:pt x="43" y="55"/>
                  </a:lnTo>
                  <a:lnTo>
                    <a:pt x="47" y="67"/>
                  </a:lnTo>
                  <a:lnTo>
                    <a:pt x="50" y="77"/>
                  </a:lnTo>
                  <a:lnTo>
                    <a:pt x="54" y="91"/>
                  </a:lnTo>
                  <a:lnTo>
                    <a:pt x="55" y="101"/>
                  </a:lnTo>
                  <a:lnTo>
                    <a:pt x="59" y="113"/>
                  </a:lnTo>
                  <a:lnTo>
                    <a:pt x="61" y="125"/>
                  </a:lnTo>
                  <a:lnTo>
                    <a:pt x="64" y="139"/>
                  </a:lnTo>
                  <a:lnTo>
                    <a:pt x="66" y="151"/>
                  </a:lnTo>
                  <a:lnTo>
                    <a:pt x="67" y="163"/>
                  </a:lnTo>
                  <a:lnTo>
                    <a:pt x="71" y="177"/>
                  </a:lnTo>
                  <a:lnTo>
                    <a:pt x="73" y="191"/>
                  </a:lnTo>
                  <a:lnTo>
                    <a:pt x="69" y="191"/>
                  </a:lnTo>
                  <a:lnTo>
                    <a:pt x="64" y="192"/>
                  </a:lnTo>
                  <a:lnTo>
                    <a:pt x="59" y="194"/>
                  </a:lnTo>
                  <a:lnTo>
                    <a:pt x="55" y="194"/>
                  </a:lnTo>
                  <a:lnTo>
                    <a:pt x="49" y="184"/>
                  </a:lnTo>
                  <a:lnTo>
                    <a:pt x="45" y="172"/>
                  </a:lnTo>
                  <a:lnTo>
                    <a:pt x="42" y="160"/>
                  </a:lnTo>
                  <a:lnTo>
                    <a:pt x="38" y="148"/>
                  </a:lnTo>
                  <a:lnTo>
                    <a:pt x="35" y="136"/>
                  </a:lnTo>
                  <a:lnTo>
                    <a:pt x="31" y="124"/>
                  </a:lnTo>
                  <a:lnTo>
                    <a:pt x="28" y="112"/>
                  </a:lnTo>
                  <a:lnTo>
                    <a:pt x="26" y="101"/>
                  </a:lnTo>
                  <a:lnTo>
                    <a:pt x="25" y="89"/>
                  </a:lnTo>
                  <a:lnTo>
                    <a:pt x="21" y="77"/>
                  </a:lnTo>
                  <a:lnTo>
                    <a:pt x="18" y="65"/>
                  </a:lnTo>
                  <a:lnTo>
                    <a:pt x="16" y="55"/>
                  </a:lnTo>
                  <a:lnTo>
                    <a:pt x="12" y="43"/>
                  </a:lnTo>
                  <a:lnTo>
                    <a:pt x="9" y="31"/>
                  </a:lnTo>
                  <a:lnTo>
                    <a:pt x="4" y="20"/>
                  </a:lnTo>
                  <a:lnTo>
                    <a:pt x="0" y="10"/>
                  </a:lnTo>
                  <a:lnTo>
                    <a:pt x="2" y="5"/>
                  </a:lnTo>
                  <a:lnTo>
                    <a:pt x="7" y="3"/>
                  </a:lnTo>
                  <a:lnTo>
                    <a:pt x="12" y="3"/>
                  </a:lnTo>
                  <a:lnTo>
                    <a:pt x="16" y="0"/>
                  </a:lnTo>
                  <a:lnTo>
                    <a:pt x="16" y="0"/>
                  </a:lnTo>
                  <a:close/>
                </a:path>
              </a:pathLst>
            </a:custGeom>
            <a:solidFill>
              <a:srgbClr val="E08C05"/>
            </a:solidFill>
            <a:ln>
              <a:noFill/>
            </a:ln>
            <a:extLst/>
          </p:spPr>
          <p:txBody>
            <a:bodyPr/>
            <a:lstStyle/>
            <a:p>
              <a:pPr fontAlgn="auto">
                <a:spcBef>
                  <a:spcPts val="0"/>
                </a:spcBef>
                <a:spcAft>
                  <a:spcPts val="0"/>
                </a:spcAft>
                <a:defRPr/>
              </a:pPr>
              <a:endParaRPr lang="en-US">
                <a:latin typeface="+mn-lt"/>
              </a:endParaRPr>
            </a:p>
          </p:txBody>
        </p:sp>
        <p:sp>
          <p:nvSpPr>
            <p:cNvPr id="15" name="Freeform 32"/>
            <p:cNvSpPr>
              <a:spLocks/>
            </p:cNvSpPr>
            <p:nvPr/>
          </p:nvSpPr>
          <p:spPr bwMode="auto">
            <a:xfrm>
              <a:off x="147675" y="7305085"/>
              <a:ext cx="857380" cy="354327"/>
            </a:xfrm>
            <a:custGeom>
              <a:avLst/>
              <a:gdLst>
                <a:gd name="T0" fmla="*/ 4 w 196"/>
                <a:gd name="T1" fmla="*/ 5 h 81"/>
                <a:gd name="T2" fmla="*/ 4 w 196"/>
                <a:gd name="T3" fmla="*/ 5 h 81"/>
                <a:gd name="T4" fmla="*/ 9 w 196"/>
                <a:gd name="T5" fmla="*/ 7 h 81"/>
                <a:gd name="T6" fmla="*/ 18 w 196"/>
                <a:gd name="T7" fmla="*/ 9 h 81"/>
                <a:gd name="T8" fmla="*/ 28 w 196"/>
                <a:gd name="T9" fmla="*/ 10 h 81"/>
                <a:gd name="T10" fmla="*/ 40 w 196"/>
                <a:gd name="T11" fmla="*/ 12 h 81"/>
                <a:gd name="T12" fmla="*/ 55 w 196"/>
                <a:gd name="T13" fmla="*/ 14 h 81"/>
                <a:gd name="T14" fmla="*/ 71 w 196"/>
                <a:gd name="T15" fmla="*/ 16 h 81"/>
                <a:gd name="T16" fmla="*/ 88 w 196"/>
                <a:gd name="T17" fmla="*/ 17 h 81"/>
                <a:gd name="T18" fmla="*/ 104 w 196"/>
                <a:gd name="T19" fmla="*/ 17 h 81"/>
                <a:gd name="T20" fmla="*/ 121 w 196"/>
                <a:gd name="T21" fmla="*/ 17 h 81"/>
                <a:gd name="T22" fmla="*/ 136 w 196"/>
                <a:gd name="T23" fmla="*/ 17 h 81"/>
                <a:gd name="T24" fmla="*/ 152 w 196"/>
                <a:gd name="T25" fmla="*/ 17 h 81"/>
                <a:gd name="T26" fmla="*/ 165 w 196"/>
                <a:gd name="T27" fmla="*/ 14 h 81"/>
                <a:gd name="T28" fmla="*/ 177 w 196"/>
                <a:gd name="T29" fmla="*/ 10 h 81"/>
                <a:gd name="T30" fmla="*/ 188 w 196"/>
                <a:gd name="T31" fmla="*/ 5 h 81"/>
                <a:gd name="T32" fmla="*/ 196 w 196"/>
                <a:gd name="T33" fmla="*/ 0 h 81"/>
                <a:gd name="T34" fmla="*/ 196 w 196"/>
                <a:gd name="T35" fmla="*/ 67 h 81"/>
                <a:gd name="T36" fmla="*/ 193 w 196"/>
                <a:gd name="T37" fmla="*/ 67 h 81"/>
                <a:gd name="T38" fmla="*/ 188 w 196"/>
                <a:gd name="T39" fmla="*/ 67 h 81"/>
                <a:gd name="T40" fmla="*/ 179 w 196"/>
                <a:gd name="T41" fmla="*/ 69 h 81"/>
                <a:gd name="T42" fmla="*/ 169 w 196"/>
                <a:gd name="T43" fmla="*/ 71 h 81"/>
                <a:gd name="T44" fmla="*/ 155 w 196"/>
                <a:gd name="T45" fmla="*/ 74 h 81"/>
                <a:gd name="T46" fmla="*/ 140 w 196"/>
                <a:gd name="T47" fmla="*/ 76 h 81"/>
                <a:gd name="T48" fmla="*/ 124 w 196"/>
                <a:gd name="T49" fmla="*/ 77 h 81"/>
                <a:gd name="T50" fmla="*/ 107 w 196"/>
                <a:gd name="T51" fmla="*/ 79 h 81"/>
                <a:gd name="T52" fmla="*/ 90 w 196"/>
                <a:gd name="T53" fmla="*/ 79 h 81"/>
                <a:gd name="T54" fmla="*/ 73 w 196"/>
                <a:gd name="T55" fmla="*/ 81 h 81"/>
                <a:gd name="T56" fmla="*/ 57 w 196"/>
                <a:gd name="T57" fmla="*/ 81 h 81"/>
                <a:gd name="T58" fmla="*/ 42 w 196"/>
                <a:gd name="T59" fmla="*/ 79 h 81"/>
                <a:gd name="T60" fmla="*/ 28 w 196"/>
                <a:gd name="T61" fmla="*/ 77 h 81"/>
                <a:gd name="T62" fmla="*/ 16 w 196"/>
                <a:gd name="T63" fmla="*/ 74 h 81"/>
                <a:gd name="T64" fmla="*/ 6 w 196"/>
                <a:gd name="T65" fmla="*/ 69 h 81"/>
                <a:gd name="T66" fmla="*/ 0 w 196"/>
                <a:gd name="T67" fmla="*/ 64 h 81"/>
                <a:gd name="T68" fmla="*/ 4 w 196"/>
                <a:gd name="T69" fmla="*/ 5 h 81"/>
                <a:gd name="T70" fmla="*/ 4 w 196"/>
                <a:gd name="T71" fmla="*/ 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6" h="81">
                  <a:moveTo>
                    <a:pt x="4" y="5"/>
                  </a:moveTo>
                  <a:lnTo>
                    <a:pt x="4" y="5"/>
                  </a:lnTo>
                  <a:lnTo>
                    <a:pt x="9" y="7"/>
                  </a:lnTo>
                  <a:lnTo>
                    <a:pt x="18" y="9"/>
                  </a:lnTo>
                  <a:lnTo>
                    <a:pt x="28" y="10"/>
                  </a:lnTo>
                  <a:lnTo>
                    <a:pt x="40" y="12"/>
                  </a:lnTo>
                  <a:lnTo>
                    <a:pt x="55" y="14"/>
                  </a:lnTo>
                  <a:lnTo>
                    <a:pt x="71" y="16"/>
                  </a:lnTo>
                  <a:lnTo>
                    <a:pt x="88" y="17"/>
                  </a:lnTo>
                  <a:lnTo>
                    <a:pt x="104" y="17"/>
                  </a:lnTo>
                  <a:lnTo>
                    <a:pt x="121" y="17"/>
                  </a:lnTo>
                  <a:lnTo>
                    <a:pt x="136" y="17"/>
                  </a:lnTo>
                  <a:lnTo>
                    <a:pt x="152" y="17"/>
                  </a:lnTo>
                  <a:lnTo>
                    <a:pt x="165" y="14"/>
                  </a:lnTo>
                  <a:lnTo>
                    <a:pt x="177" y="10"/>
                  </a:lnTo>
                  <a:lnTo>
                    <a:pt x="188" y="5"/>
                  </a:lnTo>
                  <a:lnTo>
                    <a:pt x="196" y="0"/>
                  </a:lnTo>
                  <a:lnTo>
                    <a:pt x="196" y="67"/>
                  </a:lnTo>
                  <a:lnTo>
                    <a:pt x="193" y="67"/>
                  </a:lnTo>
                  <a:lnTo>
                    <a:pt x="188" y="67"/>
                  </a:lnTo>
                  <a:lnTo>
                    <a:pt x="179" y="69"/>
                  </a:lnTo>
                  <a:lnTo>
                    <a:pt x="169" y="71"/>
                  </a:lnTo>
                  <a:lnTo>
                    <a:pt x="155" y="74"/>
                  </a:lnTo>
                  <a:lnTo>
                    <a:pt x="140" y="76"/>
                  </a:lnTo>
                  <a:lnTo>
                    <a:pt x="124" y="77"/>
                  </a:lnTo>
                  <a:lnTo>
                    <a:pt x="107" y="79"/>
                  </a:lnTo>
                  <a:lnTo>
                    <a:pt x="90" y="79"/>
                  </a:lnTo>
                  <a:lnTo>
                    <a:pt x="73" y="81"/>
                  </a:lnTo>
                  <a:lnTo>
                    <a:pt x="57" y="81"/>
                  </a:lnTo>
                  <a:lnTo>
                    <a:pt x="42" y="79"/>
                  </a:lnTo>
                  <a:lnTo>
                    <a:pt x="28" y="77"/>
                  </a:lnTo>
                  <a:lnTo>
                    <a:pt x="16" y="74"/>
                  </a:lnTo>
                  <a:lnTo>
                    <a:pt x="6" y="69"/>
                  </a:lnTo>
                  <a:lnTo>
                    <a:pt x="0" y="64"/>
                  </a:lnTo>
                  <a:lnTo>
                    <a:pt x="4" y="5"/>
                  </a:lnTo>
                  <a:lnTo>
                    <a:pt x="4" y="5"/>
                  </a:lnTo>
                  <a:close/>
                </a:path>
              </a:pathLst>
            </a:custGeom>
            <a:solidFill>
              <a:srgbClr val="8AD100"/>
            </a:solidFill>
            <a:ln>
              <a:noFill/>
            </a:ln>
            <a:extLst/>
          </p:spPr>
          <p:txBody>
            <a:bodyPr/>
            <a:lstStyle/>
            <a:p>
              <a:pPr fontAlgn="auto">
                <a:spcBef>
                  <a:spcPts val="0"/>
                </a:spcBef>
                <a:spcAft>
                  <a:spcPts val="0"/>
                </a:spcAft>
                <a:defRPr/>
              </a:pPr>
              <a:endParaRPr lang="en-US">
                <a:latin typeface="+mn-lt"/>
              </a:endParaRPr>
            </a:p>
          </p:txBody>
        </p:sp>
        <p:sp>
          <p:nvSpPr>
            <p:cNvPr id="16" name="Freeform 33"/>
            <p:cNvSpPr>
              <a:spLocks/>
            </p:cNvSpPr>
            <p:nvPr/>
          </p:nvSpPr>
          <p:spPr bwMode="auto">
            <a:xfrm>
              <a:off x="147675" y="7585046"/>
              <a:ext cx="927371" cy="743646"/>
            </a:xfrm>
            <a:custGeom>
              <a:avLst/>
              <a:gdLst>
                <a:gd name="T0" fmla="*/ 0 w 212"/>
                <a:gd name="T1" fmla="*/ 0 h 170"/>
                <a:gd name="T2" fmla="*/ 7 w 212"/>
                <a:gd name="T3" fmla="*/ 144 h 170"/>
                <a:gd name="T4" fmla="*/ 9 w 212"/>
                <a:gd name="T5" fmla="*/ 144 h 170"/>
                <a:gd name="T6" fmla="*/ 14 w 212"/>
                <a:gd name="T7" fmla="*/ 144 h 170"/>
                <a:gd name="T8" fmla="*/ 21 w 212"/>
                <a:gd name="T9" fmla="*/ 147 h 170"/>
                <a:gd name="T10" fmla="*/ 31 w 212"/>
                <a:gd name="T11" fmla="*/ 149 h 170"/>
                <a:gd name="T12" fmla="*/ 43 w 212"/>
                <a:gd name="T13" fmla="*/ 153 h 170"/>
                <a:gd name="T14" fmla="*/ 57 w 212"/>
                <a:gd name="T15" fmla="*/ 156 h 170"/>
                <a:gd name="T16" fmla="*/ 73 w 212"/>
                <a:gd name="T17" fmla="*/ 160 h 170"/>
                <a:gd name="T18" fmla="*/ 90 w 212"/>
                <a:gd name="T19" fmla="*/ 163 h 170"/>
                <a:gd name="T20" fmla="*/ 105 w 212"/>
                <a:gd name="T21" fmla="*/ 165 h 170"/>
                <a:gd name="T22" fmla="*/ 122 w 212"/>
                <a:gd name="T23" fmla="*/ 166 h 170"/>
                <a:gd name="T24" fmla="*/ 140 w 212"/>
                <a:gd name="T25" fmla="*/ 168 h 170"/>
                <a:gd name="T26" fmla="*/ 157 w 212"/>
                <a:gd name="T27" fmla="*/ 170 h 170"/>
                <a:gd name="T28" fmla="*/ 172 w 212"/>
                <a:gd name="T29" fmla="*/ 168 h 170"/>
                <a:gd name="T30" fmla="*/ 186 w 212"/>
                <a:gd name="T31" fmla="*/ 166 h 170"/>
                <a:gd name="T32" fmla="*/ 200 w 212"/>
                <a:gd name="T33" fmla="*/ 163 h 170"/>
                <a:gd name="T34" fmla="*/ 212 w 212"/>
                <a:gd name="T35" fmla="*/ 160 h 170"/>
                <a:gd name="T36" fmla="*/ 196 w 212"/>
                <a:gd name="T37" fmla="*/ 3 h 170"/>
                <a:gd name="T38" fmla="*/ 0 w 212"/>
                <a:gd name="T39" fmla="*/ 0 h 170"/>
                <a:gd name="T40" fmla="*/ 0 w 212"/>
                <a:gd name="T4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170">
                  <a:moveTo>
                    <a:pt x="0" y="0"/>
                  </a:moveTo>
                  <a:lnTo>
                    <a:pt x="7" y="144"/>
                  </a:lnTo>
                  <a:lnTo>
                    <a:pt x="9" y="144"/>
                  </a:lnTo>
                  <a:lnTo>
                    <a:pt x="14" y="144"/>
                  </a:lnTo>
                  <a:lnTo>
                    <a:pt x="21" y="147"/>
                  </a:lnTo>
                  <a:lnTo>
                    <a:pt x="31" y="149"/>
                  </a:lnTo>
                  <a:lnTo>
                    <a:pt x="43" y="153"/>
                  </a:lnTo>
                  <a:lnTo>
                    <a:pt x="57" y="156"/>
                  </a:lnTo>
                  <a:lnTo>
                    <a:pt x="73" y="160"/>
                  </a:lnTo>
                  <a:lnTo>
                    <a:pt x="90" y="163"/>
                  </a:lnTo>
                  <a:lnTo>
                    <a:pt x="105" y="165"/>
                  </a:lnTo>
                  <a:lnTo>
                    <a:pt x="122" y="166"/>
                  </a:lnTo>
                  <a:lnTo>
                    <a:pt x="140" y="168"/>
                  </a:lnTo>
                  <a:lnTo>
                    <a:pt x="157" y="170"/>
                  </a:lnTo>
                  <a:lnTo>
                    <a:pt x="172" y="168"/>
                  </a:lnTo>
                  <a:lnTo>
                    <a:pt x="186" y="166"/>
                  </a:lnTo>
                  <a:lnTo>
                    <a:pt x="200" y="163"/>
                  </a:lnTo>
                  <a:lnTo>
                    <a:pt x="212" y="160"/>
                  </a:lnTo>
                  <a:lnTo>
                    <a:pt x="196" y="3"/>
                  </a:lnTo>
                  <a:lnTo>
                    <a:pt x="0" y="0"/>
                  </a:lnTo>
                  <a:lnTo>
                    <a:pt x="0" y="0"/>
                  </a:lnTo>
                  <a:close/>
                </a:path>
              </a:pathLst>
            </a:custGeom>
            <a:solidFill>
              <a:srgbClr val="96DE0A"/>
            </a:solidFill>
            <a:ln>
              <a:noFill/>
            </a:ln>
            <a:extLst/>
          </p:spPr>
          <p:txBody>
            <a:bodyPr/>
            <a:lstStyle/>
            <a:p>
              <a:pPr fontAlgn="auto">
                <a:spcBef>
                  <a:spcPts val="0"/>
                </a:spcBef>
                <a:spcAft>
                  <a:spcPts val="0"/>
                </a:spcAft>
                <a:defRPr/>
              </a:pPr>
              <a:endParaRPr lang="en-US">
                <a:latin typeface="+mn-lt"/>
              </a:endParaRPr>
            </a:p>
          </p:txBody>
        </p:sp>
        <p:sp>
          <p:nvSpPr>
            <p:cNvPr id="17" name="Freeform 34"/>
            <p:cNvSpPr>
              <a:spLocks/>
            </p:cNvSpPr>
            <p:nvPr/>
          </p:nvSpPr>
          <p:spPr bwMode="auto">
            <a:xfrm>
              <a:off x="917568" y="5577200"/>
              <a:ext cx="126859" cy="126859"/>
            </a:xfrm>
            <a:custGeom>
              <a:avLst/>
              <a:gdLst>
                <a:gd name="T0" fmla="*/ 15 w 29"/>
                <a:gd name="T1" fmla="*/ 29 h 29"/>
                <a:gd name="T2" fmla="*/ 22 w 29"/>
                <a:gd name="T3" fmla="*/ 29 h 29"/>
                <a:gd name="T4" fmla="*/ 25 w 29"/>
                <a:gd name="T5" fmla="*/ 26 h 29"/>
                <a:gd name="T6" fmla="*/ 29 w 29"/>
                <a:gd name="T7" fmla="*/ 20 h 29"/>
                <a:gd name="T8" fmla="*/ 29 w 29"/>
                <a:gd name="T9" fmla="*/ 13 h 29"/>
                <a:gd name="T10" fmla="*/ 29 w 29"/>
                <a:gd name="T11" fmla="*/ 8 h 29"/>
                <a:gd name="T12" fmla="*/ 25 w 29"/>
                <a:gd name="T13" fmla="*/ 5 h 29"/>
                <a:gd name="T14" fmla="*/ 22 w 29"/>
                <a:gd name="T15" fmla="*/ 1 h 29"/>
                <a:gd name="T16" fmla="*/ 15 w 29"/>
                <a:gd name="T17" fmla="*/ 0 h 29"/>
                <a:gd name="T18" fmla="*/ 10 w 29"/>
                <a:gd name="T19" fmla="*/ 1 h 29"/>
                <a:gd name="T20" fmla="*/ 5 w 29"/>
                <a:gd name="T21" fmla="*/ 5 h 29"/>
                <a:gd name="T22" fmla="*/ 1 w 29"/>
                <a:gd name="T23" fmla="*/ 8 h 29"/>
                <a:gd name="T24" fmla="*/ 0 w 29"/>
                <a:gd name="T25" fmla="*/ 13 h 29"/>
                <a:gd name="T26" fmla="*/ 1 w 29"/>
                <a:gd name="T27" fmla="*/ 20 h 29"/>
                <a:gd name="T28" fmla="*/ 5 w 29"/>
                <a:gd name="T29" fmla="*/ 26 h 29"/>
                <a:gd name="T30" fmla="*/ 10 w 29"/>
                <a:gd name="T31" fmla="*/ 29 h 29"/>
                <a:gd name="T32" fmla="*/ 15 w 29"/>
                <a:gd name="T33" fmla="*/ 29 h 29"/>
                <a:gd name="T34" fmla="*/ 15 w 29"/>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29"/>
                  </a:moveTo>
                  <a:lnTo>
                    <a:pt x="22" y="29"/>
                  </a:lnTo>
                  <a:lnTo>
                    <a:pt x="25" y="26"/>
                  </a:lnTo>
                  <a:lnTo>
                    <a:pt x="29" y="20"/>
                  </a:lnTo>
                  <a:lnTo>
                    <a:pt x="29" y="13"/>
                  </a:lnTo>
                  <a:lnTo>
                    <a:pt x="29" y="8"/>
                  </a:lnTo>
                  <a:lnTo>
                    <a:pt x="25" y="5"/>
                  </a:lnTo>
                  <a:lnTo>
                    <a:pt x="22" y="1"/>
                  </a:lnTo>
                  <a:lnTo>
                    <a:pt x="15" y="0"/>
                  </a:lnTo>
                  <a:lnTo>
                    <a:pt x="10" y="1"/>
                  </a:lnTo>
                  <a:lnTo>
                    <a:pt x="5" y="5"/>
                  </a:lnTo>
                  <a:lnTo>
                    <a:pt x="1" y="8"/>
                  </a:lnTo>
                  <a:lnTo>
                    <a:pt x="0" y="13"/>
                  </a:lnTo>
                  <a:lnTo>
                    <a:pt x="1" y="20"/>
                  </a:lnTo>
                  <a:lnTo>
                    <a:pt x="5" y="26"/>
                  </a:lnTo>
                  <a:lnTo>
                    <a:pt x="10" y="29"/>
                  </a:lnTo>
                  <a:lnTo>
                    <a:pt x="15" y="29"/>
                  </a:lnTo>
                  <a:lnTo>
                    <a:pt x="15" y="29"/>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18" name="Freeform 35"/>
            <p:cNvSpPr>
              <a:spLocks/>
            </p:cNvSpPr>
            <p:nvPr/>
          </p:nvSpPr>
          <p:spPr bwMode="auto">
            <a:xfrm>
              <a:off x="1044426" y="6071507"/>
              <a:ext cx="126859" cy="122483"/>
            </a:xfrm>
            <a:custGeom>
              <a:avLst/>
              <a:gdLst>
                <a:gd name="T0" fmla="*/ 15 w 29"/>
                <a:gd name="T1" fmla="*/ 28 h 28"/>
                <a:gd name="T2" fmla="*/ 21 w 29"/>
                <a:gd name="T3" fmla="*/ 28 h 28"/>
                <a:gd name="T4" fmla="*/ 24 w 29"/>
                <a:gd name="T5" fmla="*/ 24 h 28"/>
                <a:gd name="T6" fmla="*/ 27 w 29"/>
                <a:gd name="T7" fmla="*/ 19 h 28"/>
                <a:gd name="T8" fmla="*/ 29 w 29"/>
                <a:gd name="T9" fmla="*/ 14 h 28"/>
                <a:gd name="T10" fmla="*/ 27 w 29"/>
                <a:gd name="T11" fmla="*/ 9 h 28"/>
                <a:gd name="T12" fmla="*/ 24 w 29"/>
                <a:gd name="T13" fmla="*/ 4 h 28"/>
                <a:gd name="T14" fmla="*/ 21 w 29"/>
                <a:gd name="T15" fmla="*/ 2 h 28"/>
                <a:gd name="T16" fmla="*/ 15 w 29"/>
                <a:gd name="T17" fmla="*/ 0 h 28"/>
                <a:gd name="T18" fmla="*/ 8 w 29"/>
                <a:gd name="T19" fmla="*/ 2 h 28"/>
                <a:gd name="T20" fmla="*/ 5 w 29"/>
                <a:gd name="T21" fmla="*/ 4 h 28"/>
                <a:gd name="T22" fmla="*/ 2 w 29"/>
                <a:gd name="T23" fmla="*/ 9 h 28"/>
                <a:gd name="T24" fmla="*/ 0 w 29"/>
                <a:gd name="T25" fmla="*/ 14 h 28"/>
                <a:gd name="T26" fmla="*/ 2 w 29"/>
                <a:gd name="T27" fmla="*/ 19 h 28"/>
                <a:gd name="T28" fmla="*/ 5 w 29"/>
                <a:gd name="T29" fmla="*/ 24 h 28"/>
                <a:gd name="T30" fmla="*/ 8 w 29"/>
                <a:gd name="T31" fmla="*/ 28 h 28"/>
                <a:gd name="T32" fmla="*/ 15 w 29"/>
                <a:gd name="T33" fmla="*/ 28 h 28"/>
                <a:gd name="T34" fmla="*/ 15 w 29"/>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8">
                  <a:moveTo>
                    <a:pt x="15" y="28"/>
                  </a:moveTo>
                  <a:lnTo>
                    <a:pt x="21" y="28"/>
                  </a:lnTo>
                  <a:lnTo>
                    <a:pt x="24" y="24"/>
                  </a:lnTo>
                  <a:lnTo>
                    <a:pt x="27" y="19"/>
                  </a:lnTo>
                  <a:lnTo>
                    <a:pt x="29" y="14"/>
                  </a:lnTo>
                  <a:lnTo>
                    <a:pt x="27" y="9"/>
                  </a:lnTo>
                  <a:lnTo>
                    <a:pt x="24" y="4"/>
                  </a:lnTo>
                  <a:lnTo>
                    <a:pt x="21" y="2"/>
                  </a:lnTo>
                  <a:lnTo>
                    <a:pt x="15" y="0"/>
                  </a:lnTo>
                  <a:lnTo>
                    <a:pt x="8" y="2"/>
                  </a:lnTo>
                  <a:lnTo>
                    <a:pt x="5" y="4"/>
                  </a:lnTo>
                  <a:lnTo>
                    <a:pt x="2" y="9"/>
                  </a:lnTo>
                  <a:lnTo>
                    <a:pt x="0" y="14"/>
                  </a:lnTo>
                  <a:lnTo>
                    <a:pt x="2" y="19"/>
                  </a:lnTo>
                  <a:lnTo>
                    <a:pt x="5" y="24"/>
                  </a:lnTo>
                  <a:lnTo>
                    <a:pt x="8" y="28"/>
                  </a:lnTo>
                  <a:lnTo>
                    <a:pt x="15" y="28"/>
                  </a:lnTo>
                  <a:lnTo>
                    <a:pt x="15" y="28"/>
                  </a:lnTo>
                  <a:close/>
                </a:path>
              </a:pathLst>
            </a:custGeom>
            <a:solidFill>
              <a:srgbClr val="693600"/>
            </a:solidFill>
            <a:ln>
              <a:noFill/>
            </a:ln>
            <a:extLst/>
          </p:spPr>
          <p:txBody>
            <a:bodyPr/>
            <a:lstStyle/>
            <a:p>
              <a:pPr fontAlgn="auto">
                <a:spcBef>
                  <a:spcPts val="0"/>
                </a:spcBef>
                <a:spcAft>
                  <a:spcPts val="0"/>
                </a:spcAft>
                <a:defRPr/>
              </a:pPr>
              <a:endParaRPr lang="en-US">
                <a:latin typeface="+mn-lt"/>
              </a:endParaRPr>
            </a:p>
          </p:txBody>
        </p:sp>
        <p:sp>
          <p:nvSpPr>
            <p:cNvPr id="19" name="Freeform 36"/>
            <p:cNvSpPr>
              <a:spLocks/>
            </p:cNvSpPr>
            <p:nvPr/>
          </p:nvSpPr>
          <p:spPr bwMode="auto">
            <a:xfrm>
              <a:off x="1088170" y="7086365"/>
              <a:ext cx="126859" cy="126859"/>
            </a:xfrm>
            <a:custGeom>
              <a:avLst/>
              <a:gdLst>
                <a:gd name="T0" fmla="*/ 14 w 29"/>
                <a:gd name="T1" fmla="*/ 29 h 29"/>
                <a:gd name="T2" fmla="*/ 21 w 29"/>
                <a:gd name="T3" fmla="*/ 28 h 29"/>
                <a:gd name="T4" fmla="*/ 24 w 29"/>
                <a:gd name="T5" fmla="*/ 24 h 29"/>
                <a:gd name="T6" fmla="*/ 28 w 29"/>
                <a:gd name="T7" fmla="*/ 19 h 29"/>
                <a:gd name="T8" fmla="*/ 29 w 29"/>
                <a:gd name="T9" fmla="*/ 14 h 29"/>
                <a:gd name="T10" fmla="*/ 28 w 29"/>
                <a:gd name="T11" fmla="*/ 7 h 29"/>
                <a:gd name="T12" fmla="*/ 24 w 29"/>
                <a:gd name="T13" fmla="*/ 4 h 29"/>
                <a:gd name="T14" fmla="*/ 21 w 29"/>
                <a:gd name="T15" fmla="*/ 0 h 29"/>
                <a:gd name="T16" fmla="*/ 14 w 29"/>
                <a:gd name="T17" fmla="*/ 0 h 29"/>
                <a:gd name="T18" fmla="*/ 9 w 29"/>
                <a:gd name="T19" fmla="*/ 0 h 29"/>
                <a:gd name="T20" fmla="*/ 5 w 29"/>
                <a:gd name="T21" fmla="*/ 4 h 29"/>
                <a:gd name="T22" fmla="*/ 2 w 29"/>
                <a:gd name="T23" fmla="*/ 7 h 29"/>
                <a:gd name="T24" fmla="*/ 0 w 29"/>
                <a:gd name="T25" fmla="*/ 14 h 29"/>
                <a:gd name="T26" fmla="*/ 2 w 29"/>
                <a:gd name="T27" fmla="*/ 19 h 29"/>
                <a:gd name="T28" fmla="*/ 5 w 29"/>
                <a:gd name="T29" fmla="*/ 24 h 29"/>
                <a:gd name="T30" fmla="*/ 9 w 29"/>
                <a:gd name="T31" fmla="*/ 28 h 29"/>
                <a:gd name="T32" fmla="*/ 14 w 29"/>
                <a:gd name="T33" fmla="*/ 29 h 29"/>
                <a:gd name="T34" fmla="*/ 14 w 29"/>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4" y="29"/>
                  </a:moveTo>
                  <a:lnTo>
                    <a:pt x="21" y="28"/>
                  </a:lnTo>
                  <a:lnTo>
                    <a:pt x="24" y="24"/>
                  </a:lnTo>
                  <a:lnTo>
                    <a:pt x="28" y="19"/>
                  </a:lnTo>
                  <a:lnTo>
                    <a:pt x="29" y="14"/>
                  </a:lnTo>
                  <a:lnTo>
                    <a:pt x="28" y="7"/>
                  </a:lnTo>
                  <a:lnTo>
                    <a:pt x="24" y="4"/>
                  </a:lnTo>
                  <a:lnTo>
                    <a:pt x="21" y="0"/>
                  </a:lnTo>
                  <a:lnTo>
                    <a:pt x="14" y="0"/>
                  </a:lnTo>
                  <a:lnTo>
                    <a:pt x="9" y="0"/>
                  </a:lnTo>
                  <a:lnTo>
                    <a:pt x="5" y="4"/>
                  </a:lnTo>
                  <a:lnTo>
                    <a:pt x="2" y="7"/>
                  </a:lnTo>
                  <a:lnTo>
                    <a:pt x="0" y="14"/>
                  </a:lnTo>
                  <a:lnTo>
                    <a:pt x="2" y="19"/>
                  </a:lnTo>
                  <a:lnTo>
                    <a:pt x="5" y="24"/>
                  </a:lnTo>
                  <a:lnTo>
                    <a:pt x="9" y="28"/>
                  </a:lnTo>
                  <a:lnTo>
                    <a:pt x="14" y="29"/>
                  </a:lnTo>
                  <a:lnTo>
                    <a:pt x="14" y="29"/>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20" name="Freeform 37"/>
            <p:cNvSpPr>
              <a:spLocks/>
            </p:cNvSpPr>
            <p:nvPr/>
          </p:nvSpPr>
          <p:spPr bwMode="auto">
            <a:xfrm>
              <a:off x="1149412" y="7418819"/>
              <a:ext cx="144356" cy="144356"/>
            </a:xfrm>
            <a:custGeom>
              <a:avLst/>
              <a:gdLst>
                <a:gd name="T0" fmla="*/ 15 w 33"/>
                <a:gd name="T1" fmla="*/ 33 h 33"/>
                <a:gd name="T2" fmla="*/ 22 w 33"/>
                <a:gd name="T3" fmla="*/ 31 h 33"/>
                <a:gd name="T4" fmla="*/ 27 w 33"/>
                <a:gd name="T5" fmla="*/ 27 h 33"/>
                <a:gd name="T6" fmla="*/ 31 w 33"/>
                <a:gd name="T7" fmla="*/ 22 h 33"/>
                <a:gd name="T8" fmla="*/ 33 w 33"/>
                <a:gd name="T9" fmla="*/ 17 h 33"/>
                <a:gd name="T10" fmla="*/ 31 w 33"/>
                <a:gd name="T11" fmla="*/ 10 h 33"/>
                <a:gd name="T12" fmla="*/ 27 w 33"/>
                <a:gd name="T13" fmla="*/ 3 h 33"/>
                <a:gd name="T14" fmla="*/ 22 w 33"/>
                <a:gd name="T15" fmla="*/ 0 h 33"/>
                <a:gd name="T16" fmla="*/ 15 w 33"/>
                <a:gd name="T17" fmla="*/ 0 h 33"/>
                <a:gd name="T18" fmla="*/ 10 w 33"/>
                <a:gd name="T19" fmla="*/ 0 h 33"/>
                <a:gd name="T20" fmla="*/ 5 w 33"/>
                <a:gd name="T21" fmla="*/ 3 h 33"/>
                <a:gd name="T22" fmla="*/ 2 w 33"/>
                <a:gd name="T23" fmla="*/ 10 h 33"/>
                <a:gd name="T24" fmla="*/ 0 w 33"/>
                <a:gd name="T25" fmla="*/ 17 h 33"/>
                <a:gd name="T26" fmla="*/ 2 w 33"/>
                <a:gd name="T27" fmla="*/ 22 h 33"/>
                <a:gd name="T28" fmla="*/ 5 w 33"/>
                <a:gd name="T29" fmla="*/ 27 h 33"/>
                <a:gd name="T30" fmla="*/ 10 w 33"/>
                <a:gd name="T31" fmla="*/ 31 h 33"/>
                <a:gd name="T32" fmla="*/ 15 w 33"/>
                <a:gd name="T33" fmla="*/ 33 h 33"/>
                <a:gd name="T34" fmla="*/ 15 w 33"/>
                <a:gd name="T3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3">
                  <a:moveTo>
                    <a:pt x="15" y="33"/>
                  </a:moveTo>
                  <a:lnTo>
                    <a:pt x="22" y="31"/>
                  </a:lnTo>
                  <a:lnTo>
                    <a:pt x="27" y="27"/>
                  </a:lnTo>
                  <a:lnTo>
                    <a:pt x="31" y="22"/>
                  </a:lnTo>
                  <a:lnTo>
                    <a:pt x="33" y="17"/>
                  </a:lnTo>
                  <a:lnTo>
                    <a:pt x="31" y="10"/>
                  </a:lnTo>
                  <a:lnTo>
                    <a:pt x="27" y="3"/>
                  </a:lnTo>
                  <a:lnTo>
                    <a:pt x="22" y="0"/>
                  </a:lnTo>
                  <a:lnTo>
                    <a:pt x="15" y="0"/>
                  </a:lnTo>
                  <a:lnTo>
                    <a:pt x="10" y="0"/>
                  </a:lnTo>
                  <a:lnTo>
                    <a:pt x="5" y="3"/>
                  </a:lnTo>
                  <a:lnTo>
                    <a:pt x="2" y="10"/>
                  </a:lnTo>
                  <a:lnTo>
                    <a:pt x="0" y="17"/>
                  </a:lnTo>
                  <a:lnTo>
                    <a:pt x="2" y="22"/>
                  </a:lnTo>
                  <a:lnTo>
                    <a:pt x="5" y="27"/>
                  </a:lnTo>
                  <a:lnTo>
                    <a:pt x="10" y="31"/>
                  </a:lnTo>
                  <a:lnTo>
                    <a:pt x="15" y="33"/>
                  </a:lnTo>
                  <a:lnTo>
                    <a:pt x="15" y="33"/>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21" name="Freeform 38"/>
            <p:cNvSpPr>
              <a:spLocks/>
            </p:cNvSpPr>
            <p:nvPr/>
          </p:nvSpPr>
          <p:spPr bwMode="auto">
            <a:xfrm>
              <a:off x="1215026" y="7847509"/>
              <a:ext cx="161854" cy="148729"/>
            </a:xfrm>
            <a:custGeom>
              <a:avLst/>
              <a:gdLst>
                <a:gd name="T0" fmla="*/ 18 w 37"/>
                <a:gd name="T1" fmla="*/ 34 h 34"/>
                <a:gd name="T2" fmla="*/ 24 w 37"/>
                <a:gd name="T3" fmla="*/ 32 h 34"/>
                <a:gd name="T4" fmla="*/ 30 w 37"/>
                <a:gd name="T5" fmla="*/ 29 h 34"/>
                <a:gd name="T6" fmla="*/ 33 w 37"/>
                <a:gd name="T7" fmla="*/ 24 h 34"/>
                <a:gd name="T8" fmla="*/ 37 w 37"/>
                <a:gd name="T9" fmla="*/ 17 h 34"/>
                <a:gd name="T10" fmla="*/ 33 w 37"/>
                <a:gd name="T11" fmla="*/ 10 h 34"/>
                <a:gd name="T12" fmla="*/ 30 w 37"/>
                <a:gd name="T13" fmla="*/ 3 h 34"/>
                <a:gd name="T14" fmla="*/ 24 w 37"/>
                <a:gd name="T15" fmla="*/ 0 h 34"/>
                <a:gd name="T16" fmla="*/ 18 w 37"/>
                <a:gd name="T17" fmla="*/ 0 h 34"/>
                <a:gd name="T18" fmla="*/ 11 w 37"/>
                <a:gd name="T19" fmla="*/ 0 h 34"/>
                <a:gd name="T20" fmla="*/ 6 w 37"/>
                <a:gd name="T21" fmla="*/ 3 h 34"/>
                <a:gd name="T22" fmla="*/ 2 w 37"/>
                <a:gd name="T23" fmla="*/ 10 h 34"/>
                <a:gd name="T24" fmla="*/ 0 w 37"/>
                <a:gd name="T25" fmla="*/ 17 h 34"/>
                <a:gd name="T26" fmla="*/ 2 w 37"/>
                <a:gd name="T27" fmla="*/ 24 h 34"/>
                <a:gd name="T28" fmla="*/ 6 w 37"/>
                <a:gd name="T29" fmla="*/ 29 h 34"/>
                <a:gd name="T30" fmla="*/ 11 w 37"/>
                <a:gd name="T31" fmla="*/ 32 h 34"/>
                <a:gd name="T32" fmla="*/ 18 w 37"/>
                <a:gd name="T33" fmla="*/ 34 h 34"/>
                <a:gd name="T34" fmla="*/ 18 w 37"/>
                <a:gd name="T3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4">
                  <a:moveTo>
                    <a:pt x="18" y="34"/>
                  </a:moveTo>
                  <a:lnTo>
                    <a:pt x="24" y="32"/>
                  </a:lnTo>
                  <a:lnTo>
                    <a:pt x="30" y="29"/>
                  </a:lnTo>
                  <a:lnTo>
                    <a:pt x="33" y="24"/>
                  </a:lnTo>
                  <a:lnTo>
                    <a:pt x="37" y="17"/>
                  </a:lnTo>
                  <a:lnTo>
                    <a:pt x="33" y="10"/>
                  </a:lnTo>
                  <a:lnTo>
                    <a:pt x="30" y="3"/>
                  </a:lnTo>
                  <a:lnTo>
                    <a:pt x="24" y="0"/>
                  </a:lnTo>
                  <a:lnTo>
                    <a:pt x="18" y="0"/>
                  </a:lnTo>
                  <a:lnTo>
                    <a:pt x="11" y="0"/>
                  </a:lnTo>
                  <a:lnTo>
                    <a:pt x="6" y="3"/>
                  </a:lnTo>
                  <a:lnTo>
                    <a:pt x="2" y="10"/>
                  </a:lnTo>
                  <a:lnTo>
                    <a:pt x="0" y="17"/>
                  </a:lnTo>
                  <a:lnTo>
                    <a:pt x="2" y="24"/>
                  </a:lnTo>
                  <a:lnTo>
                    <a:pt x="6" y="29"/>
                  </a:lnTo>
                  <a:lnTo>
                    <a:pt x="11" y="32"/>
                  </a:lnTo>
                  <a:lnTo>
                    <a:pt x="18" y="34"/>
                  </a:lnTo>
                  <a:lnTo>
                    <a:pt x="18" y="34"/>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22" name="Freeform 39"/>
            <p:cNvSpPr>
              <a:spLocks/>
            </p:cNvSpPr>
            <p:nvPr/>
          </p:nvSpPr>
          <p:spPr bwMode="auto">
            <a:xfrm>
              <a:off x="1473116" y="7659409"/>
              <a:ext cx="240593" cy="240593"/>
            </a:xfrm>
            <a:custGeom>
              <a:avLst/>
              <a:gdLst>
                <a:gd name="T0" fmla="*/ 29 w 55"/>
                <a:gd name="T1" fmla="*/ 55 h 55"/>
                <a:gd name="T2" fmla="*/ 34 w 55"/>
                <a:gd name="T3" fmla="*/ 55 h 55"/>
                <a:gd name="T4" fmla="*/ 39 w 55"/>
                <a:gd name="T5" fmla="*/ 53 h 55"/>
                <a:gd name="T6" fmla="*/ 43 w 55"/>
                <a:gd name="T7" fmla="*/ 50 h 55"/>
                <a:gd name="T8" fmla="*/ 46 w 55"/>
                <a:gd name="T9" fmla="*/ 46 h 55"/>
                <a:gd name="T10" fmla="*/ 50 w 55"/>
                <a:gd name="T11" fmla="*/ 43 h 55"/>
                <a:gd name="T12" fmla="*/ 53 w 55"/>
                <a:gd name="T13" fmla="*/ 39 h 55"/>
                <a:gd name="T14" fmla="*/ 55 w 55"/>
                <a:gd name="T15" fmla="*/ 33 h 55"/>
                <a:gd name="T16" fmla="*/ 55 w 55"/>
                <a:gd name="T17" fmla="*/ 27 h 55"/>
                <a:gd name="T18" fmla="*/ 55 w 55"/>
                <a:gd name="T19" fmla="*/ 22 h 55"/>
                <a:gd name="T20" fmla="*/ 53 w 55"/>
                <a:gd name="T21" fmla="*/ 17 h 55"/>
                <a:gd name="T22" fmla="*/ 50 w 55"/>
                <a:gd name="T23" fmla="*/ 12 h 55"/>
                <a:gd name="T24" fmla="*/ 46 w 55"/>
                <a:gd name="T25" fmla="*/ 8 h 55"/>
                <a:gd name="T26" fmla="*/ 43 w 55"/>
                <a:gd name="T27" fmla="*/ 3 h 55"/>
                <a:gd name="T28" fmla="*/ 39 w 55"/>
                <a:gd name="T29" fmla="*/ 2 h 55"/>
                <a:gd name="T30" fmla="*/ 34 w 55"/>
                <a:gd name="T31" fmla="*/ 0 h 55"/>
                <a:gd name="T32" fmla="*/ 29 w 55"/>
                <a:gd name="T33" fmla="*/ 0 h 55"/>
                <a:gd name="T34" fmla="*/ 22 w 55"/>
                <a:gd name="T35" fmla="*/ 0 h 55"/>
                <a:gd name="T36" fmla="*/ 17 w 55"/>
                <a:gd name="T37" fmla="*/ 2 h 55"/>
                <a:gd name="T38" fmla="*/ 12 w 55"/>
                <a:gd name="T39" fmla="*/ 3 h 55"/>
                <a:gd name="T40" fmla="*/ 8 w 55"/>
                <a:gd name="T41" fmla="*/ 8 h 55"/>
                <a:gd name="T42" fmla="*/ 5 w 55"/>
                <a:gd name="T43" fmla="*/ 12 h 55"/>
                <a:gd name="T44" fmla="*/ 2 w 55"/>
                <a:gd name="T45" fmla="*/ 17 h 55"/>
                <a:gd name="T46" fmla="*/ 0 w 55"/>
                <a:gd name="T47" fmla="*/ 22 h 55"/>
                <a:gd name="T48" fmla="*/ 0 w 55"/>
                <a:gd name="T49" fmla="*/ 27 h 55"/>
                <a:gd name="T50" fmla="*/ 0 w 55"/>
                <a:gd name="T51" fmla="*/ 33 h 55"/>
                <a:gd name="T52" fmla="*/ 2 w 55"/>
                <a:gd name="T53" fmla="*/ 39 h 55"/>
                <a:gd name="T54" fmla="*/ 5 w 55"/>
                <a:gd name="T55" fmla="*/ 43 h 55"/>
                <a:gd name="T56" fmla="*/ 8 w 55"/>
                <a:gd name="T57" fmla="*/ 46 h 55"/>
                <a:gd name="T58" fmla="*/ 12 w 55"/>
                <a:gd name="T59" fmla="*/ 50 h 55"/>
                <a:gd name="T60" fmla="*/ 17 w 55"/>
                <a:gd name="T61" fmla="*/ 53 h 55"/>
                <a:gd name="T62" fmla="*/ 22 w 55"/>
                <a:gd name="T63" fmla="*/ 55 h 55"/>
                <a:gd name="T64" fmla="*/ 29 w 55"/>
                <a:gd name="T65" fmla="*/ 55 h 55"/>
                <a:gd name="T66" fmla="*/ 29 w 55"/>
                <a:gd name="T6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55">
                  <a:moveTo>
                    <a:pt x="29" y="55"/>
                  </a:moveTo>
                  <a:lnTo>
                    <a:pt x="34" y="55"/>
                  </a:lnTo>
                  <a:lnTo>
                    <a:pt x="39" y="53"/>
                  </a:lnTo>
                  <a:lnTo>
                    <a:pt x="43" y="50"/>
                  </a:lnTo>
                  <a:lnTo>
                    <a:pt x="46" y="46"/>
                  </a:lnTo>
                  <a:lnTo>
                    <a:pt x="50" y="43"/>
                  </a:lnTo>
                  <a:lnTo>
                    <a:pt x="53" y="39"/>
                  </a:lnTo>
                  <a:lnTo>
                    <a:pt x="55" y="33"/>
                  </a:lnTo>
                  <a:lnTo>
                    <a:pt x="55" y="27"/>
                  </a:lnTo>
                  <a:lnTo>
                    <a:pt x="55" y="22"/>
                  </a:lnTo>
                  <a:lnTo>
                    <a:pt x="53" y="17"/>
                  </a:lnTo>
                  <a:lnTo>
                    <a:pt x="50" y="12"/>
                  </a:lnTo>
                  <a:lnTo>
                    <a:pt x="46" y="8"/>
                  </a:lnTo>
                  <a:lnTo>
                    <a:pt x="43" y="3"/>
                  </a:lnTo>
                  <a:lnTo>
                    <a:pt x="39" y="2"/>
                  </a:lnTo>
                  <a:lnTo>
                    <a:pt x="34" y="0"/>
                  </a:lnTo>
                  <a:lnTo>
                    <a:pt x="29" y="0"/>
                  </a:lnTo>
                  <a:lnTo>
                    <a:pt x="22" y="0"/>
                  </a:lnTo>
                  <a:lnTo>
                    <a:pt x="17" y="2"/>
                  </a:lnTo>
                  <a:lnTo>
                    <a:pt x="12" y="3"/>
                  </a:lnTo>
                  <a:lnTo>
                    <a:pt x="8" y="8"/>
                  </a:lnTo>
                  <a:lnTo>
                    <a:pt x="5" y="12"/>
                  </a:lnTo>
                  <a:lnTo>
                    <a:pt x="2" y="17"/>
                  </a:lnTo>
                  <a:lnTo>
                    <a:pt x="0" y="22"/>
                  </a:lnTo>
                  <a:lnTo>
                    <a:pt x="0" y="27"/>
                  </a:lnTo>
                  <a:lnTo>
                    <a:pt x="0" y="33"/>
                  </a:lnTo>
                  <a:lnTo>
                    <a:pt x="2" y="39"/>
                  </a:lnTo>
                  <a:lnTo>
                    <a:pt x="5" y="43"/>
                  </a:lnTo>
                  <a:lnTo>
                    <a:pt x="8" y="46"/>
                  </a:lnTo>
                  <a:lnTo>
                    <a:pt x="12" y="50"/>
                  </a:lnTo>
                  <a:lnTo>
                    <a:pt x="17" y="53"/>
                  </a:lnTo>
                  <a:lnTo>
                    <a:pt x="22" y="55"/>
                  </a:lnTo>
                  <a:lnTo>
                    <a:pt x="29" y="55"/>
                  </a:lnTo>
                  <a:lnTo>
                    <a:pt x="29" y="55"/>
                  </a:lnTo>
                  <a:close/>
                </a:path>
              </a:pathLst>
            </a:custGeom>
            <a:solidFill>
              <a:srgbClr val="A8D1FF"/>
            </a:solidFill>
            <a:ln>
              <a:noFill/>
            </a:ln>
            <a:extLst/>
          </p:spPr>
          <p:txBody>
            <a:bodyPr/>
            <a:lstStyle/>
            <a:p>
              <a:pPr fontAlgn="auto">
                <a:spcBef>
                  <a:spcPts val="0"/>
                </a:spcBef>
                <a:spcAft>
                  <a:spcPts val="0"/>
                </a:spcAft>
                <a:defRPr/>
              </a:pPr>
              <a:endParaRPr lang="en-US">
                <a:latin typeface="+mn-lt"/>
              </a:endParaRPr>
            </a:p>
          </p:txBody>
        </p:sp>
        <p:sp>
          <p:nvSpPr>
            <p:cNvPr id="23" name="Freeform 57"/>
            <p:cNvSpPr>
              <a:spLocks/>
            </p:cNvSpPr>
            <p:nvPr/>
          </p:nvSpPr>
          <p:spPr bwMode="auto">
            <a:xfrm>
              <a:off x="125804" y="4431110"/>
              <a:ext cx="791766" cy="992988"/>
            </a:xfrm>
            <a:custGeom>
              <a:avLst/>
              <a:gdLst>
                <a:gd name="T0" fmla="*/ 0 w 181"/>
                <a:gd name="T1" fmla="*/ 2 h 227"/>
                <a:gd name="T2" fmla="*/ 0 w 181"/>
                <a:gd name="T3" fmla="*/ 13 h 227"/>
                <a:gd name="T4" fmla="*/ 0 w 181"/>
                <a:gd name="T5" fmla="*/ 31 h 227"/>
                <a:gd name="T6" fmla="*/ 0 w 181"/>
                <a:gd name="T7" fmla="*/ 57 h 227"/>
                <a:gd name="T8" fmla="*/ 2 w 181"/>
                <a:gd name="T9" fmla="*/ 85 h 227"/>
                <a:gd name="T10" fmla="*/ 4 w 181"/>
                <a:gd name="T11" fmla="*/ 110 h 227"/>
                <a:gd name="T12" fmla="*/ 7 w 181"/>
                <a:gd name="T13" fmla="*/ 135 h 227"/>
                <a:gd name="T14" fmla="*/ 11 w 181"/>
                <a:gd name="T15" fmla="*/ 152 h 227"/>
                <a:gd name="T16" fmla="*/ 14 w 181"/>
                <a:gd name="T17" fmla="*/ 160 h 227"/>
                <a:gd name="T18" fmla="*/ 24 w 181"/>
                <a:gd name="T19" fmla="*/ 172 h 227"/>
                <a:gd name="T20" fmla="*/ 41 w 181"/>
                <a:gd name="T21" fmla="*/ 186 h 227"/>
                <a:gd name="T22" fmla="*/ 62 w 181"/>
                <a:gd name="T23" fmla="*/ 200 h 227"/>
                <a:gd name="T24" fmla="*/ 88 w 181"/>
                <a:gd name="T25" fmla="*/ 214 h 227"/>
                <a:gd name="T26" fmla="*/ 112 w 181"/>
                <a:gd name="T27" fmla="*/ 222 h 227"/>
                <a:gd name="T28" fmla="*/ 136 w 181"/>
                <a:gd name="T29" fmla="*/ 227 h 227"/>
                <a:gd name="T30" fmla="*/ 160 w 181"/>
                <a:gd name="T31" fmla="*/ 226 h 227"/>
                <a:gd name="T32" fmla="*/ 170 w 181"/>
                <a:gd name="T33" fmla="*/ 219 h 227"/>
                <a:gd name="T34" fmla="*/ 172 w 181"/>
                <a:gd name="T35" fmla="*/ 212 h 227"/>
                <a:gd name="T36" fmla="*/ 176 w 181"/>
                <a:gd name="T37" fmla="*/ 205 h 227"/>
                <a:gd name="T38" fmla="*/ 179 w 181"/>
                <a:gd name="T39" fmla="*/ 196 h 227"/>
                <a:gd name="T40" fmla="*/ 179 w 181"/>
                <a:gd name="T41" fmla="*/ 188 h 227"/>
                <a:gd name="T42" fmla="*/ 181 w 181"/>
                <a:gd name="T43" fmla="*/ 179 h 227"/>
                <a:gd name="T44" fmla="*/ 179 w 181"/>
                <a:gd name="T45" fmla="*/ 169 h 227"/>
                <a:gd name="T46" fmla="*/ 174 w 181"/>
                <a:gd name="T47" fmla="*/ 159 h 227"/>
                <a:gd name="T48" fmla="*/ 158 w 181"/>
                <a:gd name="T49" fmla="*/ 141 h 227"/>
                <a:gd name="T50" fmla="*/ 133 w 181"/>
                <a:gd name="T51" fmla="*/ 116 h 227"/>
                <a:gd name="T52" fmla="*/ 102 w 181"/>
                <a:gd name="T53" fmla="*/ 90 h 227"/>
                <a:gd name="T54" fmla="*/ 69 w 181"/>
                <a:gd name="T55" fmla="*/ 61 h 227"/>
                <a:gd name="T56" fmla="*/ 38 w 181"/>
                <a:gd name="T57" fmla="*/ 33 h 227"/>
                <a:gd name="T58" fmla="*/ 14 w 181"/>
                <a:gd name="T59" fmla="*/ 13 h 227"/>
                <a:gd name="T60" fmla="*/ 0 w 181"/>
                <a:gd name="T61" fmla="*/ 2 h 227"/>
                <a:gd name="T62" fmla="*/ 0 w 181"/>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227">
                  <a:moveTo>
                    <a:pt x="0" y="0"/>
                  </a:moveTo>
                  <a:lnTo>
                    <a:pt x="0" y="2"/>
                  </a:lnTo>
                  <a:lnTo>
                    <a:pt x="0" y="7"/>
                  </a:lnTo>
                  <a:lnTo>
                    <a:pt x="0" y="13"/>
                  </a:lnTo>
                  <a:lnTo>
                    <a:pt x="0" y="23"/>
                  </a:lnTo>
                  <a:lnTo>
                    <a:pt x="0" y="31"/>
                  </a:lnTo>
                  <a:lnTo>
                    <a:pt x="0" y="43"/>
                  </a:lnTo>
                  <a:lnTo>
                    <a:pt x="0" y="57"/>
                  </a:lnTo>
                  <a:lnTo>
                    <a:pt x="2" y="71"/>
                  </a:lnTo>
                  <a:lnTo>
                    <a:pt x="2" y="85"/>
                  </a:lnTo>
                  <a:lnTo>
                    <a:pt x="4" y="98"/>
                  </a:lnTo>
                  <a:lnTo>
                    <a:pt x="4" y="110"/>
                  </a:lnTo>
                  <a:lnTo>
                    <a:pt x="5" y="124"/>
                  </a:lnTo>
                  <a:lnTo>
                    <a:pt x="7" y="135"/>
                  </a:lnTo>
                  <a:lnTo>
                    <a:pt x="9" y="143"/>
                  </a:lnTo>
                  <a:lnTo>
                    <a:pt x="11" y="152"/>
                  </a:lnTo>
                  <a:lnTo>
                    <a:pt x="12" y="157"/>
                  </a:lnTo>
                  <a:lnTo>
                    <a:pt x="14" y="160"/>
                  </a:lnTo>
                  <a:lnTo>
                    <a:pt x="19" y="165"/>
                  </a:lnTo>
                  <a:lnTo>
                    <a:pt x="24" y="172"/>
                  </a:lnTo>
                  <a:lnTo>
                    <a:pt x="33" y="179"/>
                  </a:lnTo>
                  <a:lnTo>
                    <a:pt x="41" y="186"/>
                  </a:lnTo>
                  <a:lnTo>
                    <a:pt x="52" y="193"/>
                  </a:lnTo>
                  <a:lnTo>
                    <a:pt x="62" y="200"/>
                  </a:lnTo>
                  <a:lnTo>
                    <a:pt x="76" y="208"/>
                  </a:lnTo>
                  <a:lnTo>
                    <a:pt x="88" y="214"/>
                  </a:lnTo>
                  <a:lnTo>
                    <a:pt x="100" y="219"/>
                  </a:lnTo>
                  <a:lnTo>
                    <a:pt x="112" y="222"/>
                  </a:lnTo>
                  <a:lnTo>
                    <a:pt x="126" y="227"/>
                  </a:lnTo>
                  <a:lnTo>
                    <a:pt x="136" y="227"/>
                  </a:lnTo>
                  <a:lnTo>
                    <a:pt x="148" y="227"/>
                  </a:lnTo>
                  <a:lnTo>
                    <a:pt x="160" y="226"/>
                  </a:lnTo>
                  <a:lnTo>
                    <a:pt x="170" y="222"/>
                  </a:lnTo>
                  <a:lnTo>
                    <a:pt x="170" y="219"/>
                  </a:lnTo>
                  <a:lnTo>
                    <a:pt x="172" y="215"/>
                  </a:lnTo>
                  <a:lnTo>
                    <a:pt x="172" y="212"/>
                  </a:lnTo>
                  <a:lnTo>
                    <a:pt x="174" y="210"/>
                  </a:lnTo>
                  <a:lnTo>
                    <a:pt x="176" y="205"/>
                  </a:lnTo>
                  <a:lnTo>
                    <a:pt x="177" y="202"/>
                  </a:lnTo>
                  <a:lnTo>
                    <a:pt x="179" y="196"/>
                  </a:lnTo>
                  <a:lnTo>
                    <a:pt x="179" y="193"/>
                  </a:lnTo>
                  <a:lnTo>
                    <a:pt x="179" y="188"/>
                  </a:lnTo>
                  <a:lnTo>
                    <a:pt x="181" y="184"/>
                  </a:lnTo>
                  <a:lnTo>
                    <a:pt x="181" y="179"/>
                  </a:lnTo>
                  <a:lnTo>
                    <a:pt x="181" y="174"/>
                  </a:lnTo>
                  <a:lnTo>
                    <a:pt x="179" y="169"/>
                  </a:lnTo>
                  <a:lnTo>
                    <a:pt x="179" y="165"/>
                  </a:lnTo>
                  <a:lnTo>
                    <a:pt x="174" y="159"/>
                  </a:lnTo>
                  <a:lnTo>
                    <a:pt x="167" y="152"/>
                  </a:lnTo>
                  <a:lnTo>
                    <a:pt x="158" y="141"/>
                  </a:lnTo>
                  <a:lnTo>
                    <a:pt x="146" y="129"/>
                  </a:lnTo>
                  <a:lnTo>
                    <a:pt x="133" y="116"/>
                  </a:lnTo>
                  <a:lnTo>
                    <a:pt x="117" y="104"/>
                  </a:lnTo>
                  <a:lnTo>
                    <a:pt x="102" y="90"/>
                  </a:lnTo>
                  <a:lnTo>
                    <a:pt x="86" y="74"/>
                  </a:lnTo>
                  <a:lnTo>
                    <a:pt x="69" y="61"/>
                  </a:lnTo>
                  <a:lnTo>
                    <a:pt x="54" y="47"/>
                  </a:lnTo>
                  <a:lnTo>
                    <a:pt x="38" y="33"/>
                  </a:lnTo>
                  <a:lnTo>
                    <a:pt x="26" y="23"/>
                  </a:lnTo>
                  <a:lnTo>
                    <a:pt x="14" y="13"/>
                  </a:lnTo>
                  <a:lnTo>
                    <a:pt x="7" y="7"/>
                  </a:lnTo>
                  <a:lnTo>
                    <a:pt x="0" y="2"/>
                  </a:lnTo>
                  <a:lnTo>
                    <a:pt x="0" y="0"/>
                  </a:lnTo>
                  <a:lnTo>
                    <a:pt x="0" y="0"/>
                  </a:lnTo>
                  <a:close/>
                </a:path>
              </a:pathLst>
            </a:custGeom>
            <a:solidFill>
              <a:srgbClr val="B34D1A"/>
            </a:solidFill>
            <a:ln>
              <a:noFill/>
            </a:ln>
            <a:extLst/>
          </p:spPr>
          <p:txBody>
            <a:bodyPr/>
            <a:lstStyle/>
            <a:p>
              <a:pPr fontAlgn="auto">
                <a:spcBef>
                  <a:spcPts val="0"/>
                </a:spcBef>
                <a:spcAft>
                  <a:spcPts val="0"/>
                </a:spcAft>
                <a:defRPr/>
              </a:pPr>
              <a:endParaRPr lang="en-US">
                <a:latin typeface="+mn-lt"/>
              </a:endParaRPr>
            </a:p>
          </p:txBody>
        </p:sp>
        <p:sp>
          <p:nvSpPr>
            <p:cNvPr id="24" name="Freeform 58"/>
            <p:cNvSpPr>
              <a:spLocks/>
            </p:cNvSpPr>
            <p:nvPr/>
          </p:nvSpPr>
          <p:spPr bwMode="auto">
            <a:xfrm>
              <a:off x="-268985" y="3111714"/>
              <a:ext cx="1581341" cy="1688886"/>
            </a:xfrm>
            <a:custGeom>
              <a:avLst/>
              <a:gdLst>
                <a:gd name="T0" fmla="*/ 397 w 397"/>
                <a:gd name="T1" fmla="*/ 122 h 424"/>
                <a:gd name="T2" fmla="*/ 393 w 397"/>
                <a:gd name="T3" fmla="*/ 105 h 424"/>
                <a:gd name="T4" fmla="*/ 386 w 397"/>
                <a:gd name="T5" fmla="*/ 88 h 424"/>
                <a:gd name="T6" fmla="*/ 395 w 397"/>
                <a:gd name="T7" fmla="*/ 69 h 424"/>
                <a:gd name="T8" fmla="*/ 386 w 397"/>
                <a:gd name="T9" fmla="*/ 58 h 424"/>
                <a:gd name="T10" fmla="*/ 366 w 397"/>
                <a:gd name="T11" fmla="*/ 50 h 424"/>
                <a:gd name="T12" fmla="*/ 352 w 397"/>
                <a:gd name="T13" fmla="*/ 43 h 424"/>
                <a:gd name="T14" fmla="*/ 343 w 397"/>
                <a:gd name="T15" fmla="*/ 31 h 424"/>
                <a:gd name="T16" fmla="*/ 330 w 397"/>
                <a:gd name="T17" fmla="*/ 12 h 424"/>
                <a:gd name="T18" fmla="*/ 309 w 397"/>
                <a:gd name="T19" fmla="*/ 2 h 424"/>
                <a:gd name="T20" fmla="*/ 288 w 397"/>
                <a:gd name="T21" fmla="*/ 0 h 424"/>
                <a:gd name="T22" fmla="*/ 273 w 397"/>
                <a:gd name="T23" fmla="*/ 8 h 424"/>
                <a:gd name="T24" fmla="*/ 256 w 397"/>
                <a:gd name="T25" fmla="*/ 26 h 424"/>
                <a:gd name="T26" fmla="*/ 237 w 397"/>
                <a:gd name="T27" fmla="*/ 24 h 424"/>
                <a:gd name="T28" fmla="*/ 218 w 397"/>
                <a:gd name="T29" fmla="*/ 19 h 424"/>
                <a:gd name="T30" fmla="*/ 197 w 397"/>
                <a:gd name="T31" fmla="*/ 15 h 424"/>
                <a:gd name="T32" fmla="*/ 178 w 397"/>
                <a:gd name="T33" fmla="*/ 19 h 424"/>
                <a:gd name="T34" fmla="*/ 163 w 397"/>
                <a:gd name="T35" fmla="*/ 27 h 424"/>
                <a:gd name="T36" fmla="*/ 154 w 397"/>
                <a:gd name="T37" fmla="*/ 48 h 424"/>
                <a:gd name="T38" fmla="*/ 141 w 397"/>
                <a:gd name="T39" fmla="*/ 55 h 424"/>
                <a:gd name="T40" fmla="*/ 123 w 397"/>
                <a:gd name="T41" fmla="*/ 62 h 424"/>
                <a:gd name="T42" fmla="*/ 106 w 397"/>
                <a:gd name="T43" fmla="*/ 74 h 424"/>
                <a:gd name="T44" fmla="*/ 98 w 397"/>
                <a:gd name="T45" fmla="*/ 91 h 424"/>
                <a:gd name="T46" fmla="*/ 96 w 397"/>
                <a:gd name="T47" fmla="*/ 108 h 424"/>
                <a:gd name="T48" fmla="*/ 87 w 397"/>
                <a:gd name="T49" fmla="*/ 124 h 424"/>
                <a:gd name="T50" fmla="*/ 72 w 397"/>
                <a:gd name="T51" fmla="*/ 131 h 424"/>
                <a:gd name="T52" fmla="*/ 53 w 397"/>
                <a:gd name="T53" fmla="*/ 143 h 424"/>
                <a:gd name="T54" fmla="*/ 51 w 397"/>
                <a:gd name="T55" fmla="*/ 160 h 424"/>
                <a:gd name="T56" fmla="*/ 53 w 397"/>
                <a:gd name="T57" fmla="*/ 173 h 424"/>
                <a:gd name="T58" fmla="*/ 48 w 397"/>
                <a:gd name="T59" fmla="*/ 187 h 424"/>
                <a:gd name="T60" fmla="*/ 34 w 397"/>
                <a:gd name="T61" fmla="*/ 199 h 424"/>
                <a:gd name="T62" fmla="*/ 19 w 397"/>
                <a:gd name="T63" fmla="*/ 216 h 424"/>
                <a:gd name="T64" fmla="*/ 12 w 397"/>
                <a:gd name="T65" fmla="*/ 237 h 424"/>
                <a:gd name="T66" fmla="*/ 15 w 397"/>
                <a:gd name="T67" fmla="*/ 249 h 424"/>
                <a:gd name="T68" fmla="*/ 15 w 397"/>
                <a:gd name="T69" fmla="*/ 266 h 424"/>
                <a:gd name="T70" fmla="*/ 12 w 397"/>
                <a:gd name="T71" fmla="*/ 285 h 424"/>
                <a:gd name="T72" fmla="*/ 7 w 397"/>
                <a:gd name="T73" fmla="*/ 306 h 424"/>
                <a:gd name="T74" fmla="*/ 1 w 397"/>
                <a:gd name="T75" fmla="*/ 320 h 424"/>
                <a:gd name="T76" fmla="*/ 3 w 397"/>
                <a:gd name="T77" fmla="*/ 332 h 424"/>
                <a:gd name="T78" fmla="*/ 27 w 397"/>
                <a:gd name="T79" fmla="*/ 349 h 424"/>
                <a:gd name="T80" fmla="*/ 38 w 397"/>
                <a:gd name="T81" fmla="*/ 364 h 424"/>
                <a:gd name="T82" fmla="*/ 41 w 397"/>
                <a:gd name="T83" fmla="*/ 385 h 424"/>
                <a:gd name="T84" fmla="*/ 48 w 397"/>
                <a:gd name="T85" fmla="*/ 406 h 424"/>
                <a:gd name="T86" fmla="*/ 60 w 397"/>
                <a:gd name="T87" fmla="*/ 419 h 424"/>
                <a:gd name="T88" fmla="*/ 79 w 397"/>
                <a:gd name="T89" fmla="*/ 421 h 424"/>
                <a:gd name="T90" fmla="*/ 87 w 397"/>
                <a:gd name="T91" fmla="*/ 409 h 424"/>
                <a:gd name="T92" fmla="*/ 94 w 397"/>
                <a:gd name="T93" fmla="*/ 392 h 424"/>
                <a:gd name="T94" fmla="*/ 98 w 397"/>
                <a:gd name="T95" fmla="*/ 381 h 424"/>
                <a:gd name="T96" fmla="*/ 388 w 397"/>
                <a:gd name="T97" fmla="*/ 1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7" h="424">
                  <a:moveTo>
                    <a:pt x="388" y="127"/>
                  </a:moveTo>
                  <a:lnTo>
                    <a:pt x="392" y="127"/>
                  </a:lnTo>
                  <a:lnTo>
                    <a:pt x="395" y="125"/>
                  </a:lnTo>
                  <a:lnTo>
                    <a:pt x="397" y="122"/>
                  </a:lnTo>
                  <a:lnTo>
                    <a:pt x="397" y="117"/>
                  </a:lnTo>
                  <a:lnTo>
                    <a:pt x="397" y="113"/>
                  </a:lnTo>
                  <a:lnTo>
                    <a:pt x="395" y="110"/>
                  </a:lnTo>
                  <a:lnTo>
                    <a:pt x="393" y="105"/>
                  </a:lnTo>
                  <a:lnTo>
                    <a:pt x="392" y="101"/>
                  </a:lnTo>
                  <a:lnTo>
                    <a:pt x="388" y="94"/>
                  </a:lnTo>
                  <a:lnTo>
                    <a:pt x="388" y="91"/>
                  </a:lnTo>
                  <a:lnTo>
                    <a:pt x="386" y="88"/>
                  </a:lnTo>
                  <a:lnTo>
                    <a:pt x="388" y="84"/>
                  </a:lnTo>
                  <a:lnTo>
                    <a:pt x="390" y="77"/>
                  </a:lnTo>
                  <a:lnTo>
                    <a:pt x="393" y="74"/>
                  </a:lnTo>
                  <a:lnTo>
                    <a:pt x="395" y="69"/>
                  </a:lnTo>
                  <a:lnTo>
                    <a:pt x="395" y="65"/>
                  </a:lnTo>
                  <a:lnTo>
                    <a:pt x="393" y="62"/>
                  </a:lnTo>
                  <a:lnTo>
                    <a:pt x="392" y="60"/>
                  </a:lnTo>
                  <a:lnTo>
                    <a:pt x="386" y="58"/>
                  </a:lnTo>
                  <a:lnTo>
                    <a:pt x="381" y="57"/>
                  </a:lnTo>
                  <a:lnTo>
                    <a:pt x="376" y="53"/>
                  </a:lnTo>
                  <a:lnTo>
                    <a:pt x="371" y="51"/>
                  </a:lnTo>
                  <a:lnTo>
                    <a:pt x="366" y="50"/>
                  </a:lnTo>
                  <a:lnTo>
                    <a:pt x="364" y="48"/>
                  </a:lnTo>
                  <a:lnTo>
                    <a:pt x="357" y="46"/>
                  </a:lnTo>
                  <a:lnTo>
                    <a:pt x="355" y="46"/>
                  </a:lnTo>
                  <a:lnTo>
                    <a:pt x="352" y="43"/>
                  </a:lnTo>
                  <a:lnTo>
                    <a:pt x="349" y="39"/>
                  </a:lnTo>
                  <a:lnTo>
                    <a:pt x="347" y="36"/>
                  </a:lnTo>
                  <a:lnTo>
                    <a:pt x="345" y="34"/>
                  </a:lnTo>
                  <a:lnTo>
                    <a:pt x="343" y="31"/>
                  </a:lnTo>
                  <a:lnTo>
                    <a:pt x="342" y="27"/>
                  </a:lnTo>
                  <a:lnTo>
                    <a:pt x="338" y="21"/>
                  </a:lnTo>
                  <a:lnTo>
                    <a:pt x="335" y="17"/>
                  </a:lnTo>
                  <a:lnTo>
                    <a:pt x="330" y="12"/>
                  </a:lnTo>
                  <a:lnTo>
                    <a:pt x="326" y="10"/>
                  </a:lnTo>
                  <a:lnTo>
                    <a:pt x="319" y="7"/>
                  </a:lnTo>
                  <a:lnTo>
                    <a:pt x="316" y="3"/>
                  </a:lnTo>
                  <a:lnTo>
                    <a:pt x="309" y="2"/>
                  </a:lnTo>
                  <a:lnTo>
                    <a:pt x="304" y="2"/>
                  </a:lnTo>
                  <a:lnTo>
                    <a:pt x="299" y="0"/>
                  </a:lnTo>
                  <a:lnTo>
                    <a:pt x="294" y="0"/>
                  </a:lnTo>
                  <a:lnTo>
                    <a:pt x="288" y="0"/>
                  </a:lnTo>
                  <a:lnTo>
                    <a:pt x="285" y="2"/>
                  </a:lnTo>
                  <a:lnTo>
                    <a:pt x="282" y="3"/>
                  </a:lnTo>
                  <a:lnTo>
                    <a:pt x="276" y="7"/>
                  </a:lnTo>
                  <a:lnTo>
                    <a:pt x="273" y="8"/>
                  </a:lnTo>
                  <a:lnTo>
                    <a:pt x="273" y="14"/>
                  </a:lnTo>
                  <a:lnTo>
                    <a:pt x="268" y="19"/>
                  </a:lnTo>
                  <a:lnTo>
                    <a:pt x="263" y="24"/>
                  </a:lnTo>
                  <a:lnTo>
                    <a:pt x="256" y="26"/>
                  </a:lnTo>
                  <a:lnTo>
                    <a:pt x="251" y="27"/>
                  </a:lnTo>
                  <a:lnTo>
                    <a:pt x="245" y="26"/>
                  </a:lnTo>
                  <a:lnTo>
                    <a:pt x="242" y="26"/>
                  </a:lnTo>
                  <a:lnTo>
                    <a:pt x="237" y="24"/>
                  </a:lnTo>
                  <a:lnTo>
                    <a:pt x="233" y="24"/>
                  </a:lnTo>
                  <a:lnTo>
                    <a:pt x="228" y="22"/>
                  </a:lnTo>
                  <a:lnTo>
                    <a:pt x="223" y="21"/>
                  </a:lnTo>
                  <a:lnTo>
                    <a:pt x="218" y="19"/>
                  </a:lnTo>
                  <a:lnTo>
                    <a:pt x="213" y="19"/>
                  </a:lnTo>
                  <a:lnTo>
                    <a:pt x="208" y="15"/>
                  </a:lnTo>
                  <a:lnTo>
                    <a:pt x="203" y="15"/>
                  </a:lnTo>
                  <a:lnTo>
                    <a:pt x="197" y="15"/>
                  </a:lnTo>
                  <a:lnTo>
                    <a:pt x="192" y="15"/>
                  </a:lnTo>
                  <a:lnTo>
                    <a:pt x="187" y="15"/>
                  </a:lnTo>
                  <a:lnTo>
                    <a:pt x="182" y="17"/>
                  </a:lnTo>
                  <a:lnTo>
                    <a:pt x="178" y="19"/>
                  </a:lnTo>
                  <a:lnTo>
                    <a:pt x="175" y="21"/>
                  </a:lnTo>
                  <a:lnTo>
                    <a:pt x="170" y="22"/>
                  </a:lnTo>
                  <a:lnTo>
                    <a:pt x="166" y="24"/>
                  </a:lnTo>
                  <a:lnTo>
                    <a:pt x="163" y="27"/>
                  </a:lnTo>
                  <a:lnTo>
                    <a:pt x="161" y="29"/>
                  </a:lnTo>
                  <a:lnTo>
                    <a:pt x="156" y="36"/>
                  </a:lnTo>
                  <a:lnTo>
                    <a:pt x="156" y="43"/>
                  </a:lnTo>
                  <a:lnTo>
                    <a:pt x="154" y="48"/>
                  </a:lnTo>
                  <a:lnTo>
                    <a:pt x="153" y="51"/>
                  </a:lnTo>
                  <a:lnTo>
                    <a:pt x="151" y="53"/>
                  </a:lnTo>
                  <a:lnTo>
                    <a:pt x="148" y="55"/>
                  </a:lnTo>
                  <a:lnTo>
                    <a:pt x="141" y="55"/>
                  </a:lnTo>
                  <a:lnTo>
                    <a:pt x="135" y="57"/>
                  </a:lnTo>
                  <a:lnTo>
                    <a:pt x="132" y="57"/>
                  </a:lnTo>
                  <a:lnTo>
                    <a:pt x="127" y="60"/>
                  </a:lnTo>
                  <a:lnTo>
                    <a:pt x="123" y="62"/>
                  </a:lnTo>
                  <a:lnTo>
                    <a:pt x="118" y="65"/>
                  </a:lnTo>
                  <a:lnTo>
                    <a:pt x="113" y="69"/>
                  </a:lnTo>
                  <a:lnTo>
                    <a:pt x="110" y="72"/>
                  </a:lnTo>
                  <a:lnTo>
                    <a:pt x="106" y="74"/>
                  </a:lnTo>
                  <a:lnTo>
                    <a:pt x="105" y="77"/>
                  </a:lnTo>
                  <a:lnTo>
                    <a:pt x="101" y="82"/>
                  </a:lnTo>
                  <a:lnTo>
                    <a:pt x="99" y="88"/>
                  </a:lnTo>
                  <a:lnTo>
                    <a:pt x="98" y="91"/>
                  </a:lnTo>
                  <a:lnTo>
                    <a:pt x="98" y="98"/>
                  </a:lnTo>
                  <a:lnTo>
                    <a:pt x="98" y="100"/>
                  </a:lnTo>
                  <a:lnTo>
                    <a:pt x="98" y="105"/>
                  </a:lnTo>
                  <a:lnTo>
                    <a:pt x="96" y="108"/>
                  </a:lnTo>
                  <a:lnTo>
                    <a:pt x="94" y="113"/>
                  </a:lnTo>
                  <a:lnTo>
                    <a:pt x="93" y="117"/>
                  </a:lnTo>
                  <a:lnTo>
                    <a:pt x="91" y="120"/>
                  </a:lnTo>
                  <a:lnTo>
                    <a:pt x="87" y="124"/>
                  </a:lnTo>
                  <a:lnTo>
                    <a:pt x="84" y="125"/>
                  </a:lnTo>
                  <a:lnTo>
                    <a:pt x="80" y="127"/>
                  </a:lnTo>
                  <a:lnTo>
                    <a:pt x="77" y="131"/>
                  </a:lnTo>
                  <a:lnTo>
                    <a:pt x="72" y="131"/>
                  </a:lnTo>
                  <a:lnTo>
                    <a:pt x="68" y="134"/>
                  </a:lnTo>
                  <a:lnTo>
                    <a:pt x="62" y="136"/>
                  </a:lnTo>
                  <a:lnTo>
                    <a:pt x="56" y="141"/>
                  </a:lnTo>
                  <a:lnTo>
                    <a:pt x="53" y="143"/>
                  </a:lnTo>
                  <a:lnTo>
                    <a:pt x="53" y="146"/>
                  </a:lnTo>
                  <a:lnTo>
                    <a:pt x="51" y="151"/>
                  </a:lnTo>
                  <a:lnTo>
                    <a:pt x="51" y="156"/>
                  </a:lnTo>
                  <a:lnTo>
                    <a:pt x="51" y="160"/>
                  </a:lnTo>
                  <a:lnTo>
                    <a:pt x="53" y="163"/>
                  </a:lnTo>
                  <a:lnTo>
                    <a:pt x="53" y="167"/>
                  </a:lnTo>
                  <a:lnTo>
                    <a:pt x="53" y="170"/>
                  </a:lnTo>
                  <a:lnTo>
                    <a:pt x="53" y="173"/>
                  </a:lnTo>
                  <a:lnTo>
                    <a:pt x="55" y="177"/>
                  </a:lnTo>
                  <a:lnTo>
                    <a:pt x="53" y="180"/>
                  </a:lnTo>
                  <a:lnTo>
                    <a:pt x="50" y="184"/>
                  </a:lnTo>
                  <a:lnTo>
                    <a:pt x="48" y="187"/>
                  </a:lnTo>
                  <a:lnTo>
                    <a:pt x="46" y="189"/>
                  </a:lnTo>
                  <a:lnTo>
                    <a:pt x="43" y="192"/>
                  </a:lnTo>
                  <a:lnTo>
                    <a:pt x="39" y="196"/>
                  </a:lnTo>
                  <a:lnTo>
                    <a:pt x="34" y="199"/>
                  </a:lnTo>
                  <a:lnTo>
                    <a:pt x="31" y="203"/>
                  </a:lnTo>
                  <a:lnTo>
                    <a:pt x="27" y="206"/>
                  </a:lnTo>
                  <a:lnTo>
                    <a:pt x="24" y="210"/>
                  </a:lnTo>
                  <a:lnTo>
                    <a:pt x="19" y="216"/>
                  </a:lnTo>
                  <a:lnTo>
                    <a:pt x="15" y="222"/>
                  </a:lnTo>
                  <a:lnTo>
                    <a:pt x="12" y="227"/>
                  </a:lnTo>
                  <a:lnTo>
                    <a:pt x="12" y="232"/>
                  </a:lnTo>
                  <a:lnTo>
                    <a:pt x="12" y="237"/>
                  </a:lnTo>
                  <a:lnTo>
                    <a:pt x="13" y="241"/>
                  </a:lnTo>
                  <a:lnTo>
                    <a:pt x="15" y="244"/>
                  </a:lnTo>
                  <a:lnTo>
                    <a:pt x="15" y="246"/>
                  </a:lnTo>
                  <a:lnTo>
                    <a:pt x="15" y="249"/>
                  </a:lnTo>
                  <a:lnTo>
                    <a:pt x="17" y="254"/>
                  </a:lnTo>
                  <a:lnTo>
                    <a:pt x="17" y="258"/>
                  </a:lnTo>
                  <a:lnTo>
                    <a:pt x="17" y="261"/>
                  </a:lnTo>
                  <a:lnTo>
                    <a:pt x="15" y="266"/>
                  </a:lnTo>
                  <a:lnTo>
                    <a:pt x="15" y="271"/>
                  </a:lnTo>
                  <a:lnTo>
                    <a:pt x="15" y="275"/>
                  </a:lnTo>
                  <a:lnTo>
                    <a:pt x="13" y="280"/>
                  </a:lnTo>
                  <a:lnTo>
                    <a:pt x="12" y="285"/>
                  </a:lnTo>
                  <a:lnTo>
                    <a:pt x="12" y="290"/>
                  </a:lnTo>
                  <a:lnTo>
                    <a:pt x="10" y="296"/>
                  </a:lnTo>
                  <a:lnTo>
                    <a:pt x="8" y="301"/>
                  </a:lnTo>
                  <a:lnTo>
                    <a:pt x="7" y="306"/>
                  </a:lnTo>
                  <a:lnTo>
                    <a:pt x="5" y="309"/>
                  </a:lnTo>
                  <a:lnTo>
                    <a:pt x="3" y="313"/>
                  </a:lnTo>
                  <a:lnTo>
                    <a:pt x="3" y="316"/>
                  </a:lnTo>
                  <a:lnTo>
                    <a:pt x="1" y="320"/>
                  </a:lnTo>
                  <a:lnTo>
                    <a:pt x="1" y="321"/>
                  </a:lnTo>
                  <a:lnTo>
                    <a:pt x="0" y="325"/>
                  </a:lnTo>
                  <a:lnTo>
                    <a:pt x="3" y="328"/>
                  </a:lnTo>
                  <a:lnTo>
                    <a:pt x="3" y="332"/>
                  </a:lnTo>
                  <a:lnTo>
                    <a:pt x="8" y="333"/>
                  </a:lnTo>
                  <a:lnTo>
                    <a:pt x="13" y="338"/>
                  </a:lnTo>
                  <a:lnTo>
                    <a:pt x="20" y="344"/>
                  </a:lnTo>
                  <a:lnTo>
                    <a:pt x="27" y="349"/>
                  </a:lnTo>
                  <a:lnTo>
                    <a:pt x="31" y="352"/>
                  </a:lnTo>
                  <a:lnTo>
                    <a:pt x="34" y="356"/>
                  </a:lnTo>
                  <a:lnTo>
                    <a:pt x="36" y="361"/>
                  </a:lnTo>
                  <a:lnTo>
                    <a:pt x="38" y="364"/>
                  </a:lnTo>
                  <a:lnTo>
                    <a:pt x="39" y="371"/>
                  </a:lnTo>
                  <a:lnTo>
                    <a:pt x="39" y="375"/>
                  </a:lnTo>
                  <a:lnTo>
                    <a:pt x="41" y="380"/>
                  </a:lnTo>
                  <a:lnTo>
                    <a:pt x="41" y="385"/>
                  </a:lnTo>
                  <a:lnTo>
                    <a:pt x="43" y="390"/>
                  </a:lnTo>
                  <a:lnTo>
                    <a:pt x="44" y="397"/>
                  </a:lnTo>
                  <a:lnTo>
                    <a:pt x="46" y="402"/>
                  </a:lnTo>
                  <a:lnTo>
                    <a:pt x="48" y="406"/>
                  </a:lnTo>
                  <a:lnTo>
                    <a:pt x="51" y="411"/>
                  </a:lnTo>
                  <a:lnTo>
                    <a:pt x="53" y="414"/>
                  </a:lnTo>
                  <a:lnTo>
                    <a:pt x="56" y="418"/>
                  </a:lnTo>
                  <a:lnTo>
                    <a:pt x="60" y="419"/>
                  </a:lnTo>
                  <a:lnTo>
                    <a:pt x="63" y="423"/>
                  </a:lnTo>
                  <a:lnTo>
                    <a:pt x="68" y="424"/>
                  </a:lnTo>
                  <a:lnTo>
                    <a:pt x="75" y="424"/>
                  </a:lnTo>
                  <a:lnTo>
                    <a:pt x="79" y="421"/>
                  </a:lnTo>
                  <a:lnTo>
                    <a:pt x="80" y="419"/>
                  </a:lnTo>
                  <a:lnTo>
                    <a:pt x="84" y="416"/>
                  </a:lnTo>
                  <a:lnTo>
                    <a:pt x="87" y="412"/>
                  </a:lnTo>
                  <a:lnTo>
                    <a:pt x="87" y="409"/>
                  </a:lnTo>
                  <a:lnTo>
                    <a:pt x="89" y="406"/>
                  </a:lnTo>
                  <a:lnTo>
                    <a:pt x="91" y="402"/>
                  </a:lnTo>
                  <a:lnTo>
                    <a:pt x="93" y="399"/>
                  </a:lnTo>
                  <a:lnTo>
                    <a:pt x="94" y="392"/>
                  </a:lnTo>
                  <a:lnTo>
                    <a:pt x="96" y="388"/>
                  </a:lnTo>
                  <a:lnTo>
                    <a:pt x="98" y="385"/>
                  </a:lnTo>
                  <a:lnTo>
                    <a:pt x="98" y="381"/>
                  </a:lnTo>
                  <a:lnTo>
                    <a:pt x="98" y="381"/>
                  </a:lnTo>
                  <a:lnTo>
                    <a:pt x="99" y="381"/>
                  </a:lnTo>
                  <a:lnTo>
                    <a:pt x="204" y="232"/>
                  </a:lnTo>
                  <a:lnTo>
                    <a:pt x="333" y="156"/>
                  </a:lnTo>
                  <a:lnTo>
                    <a:pt x="388" y="127"/>
                  </a:lnTo>
                  <a:lnTo>
                    <a:pt x="388" y="127"/>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25" name="Freeform 59"/>
            <p:cNvSpPr>
              <a:spLocks/>
            </p:cNvSpPr>
            <p:nvPr/>
          </p:nvSpPr>
          <p:spPr bwMode="auto">
            <a:xfrm>
              <a:off x="60187" y="3573730"/>
              <a:ext cx="1314860" cy="1649146"/>
            </a:xfrm>
            <a:custGeom>
              <a:avLst/>
              <a:gdLst>
                <a:gd name="T0" fmla="*/ 314 w 354"/>
                <a:gd name="T1" fmla="*/ 28 h 444"/>
                <a:gd name="T2" fmla="*/ 331 w 354"/>
                <a:gd name="T3" fmla="*/ 98 h 444"/>
                <a:gd name="T4" fmla="*/ 349 w 354"/>
                <a:gd name="T5" fmla="*/ 183 h 444"/>
                <a:gd name="T6" fmla="*/ 352 w 354"/>
                <a:gd name="T7" fmla="*/ 243 h 444"/>
                <a:gd name="T8" fmla="*/ 335 w 354"/>
                <a:gd name="T9" fmla="*/ 262 h 444"/>
                <a:gd name="T10" fmla="*/ 314 w 354"/>
                <a:gd name="T11" fmla="*/ 270 h 444"/>
                <a:gd name="T12" fmla="*/ 295 w 354"/>
                <a:gd name="T13" fmla="*/ 277 h 444"/>
                <a:gd name="T14" fmla="*/ 290 w 354"/>
                <a:gd name="T15" fmla="*/ 294 h 444"/>
                <a:gd name="T16" fmla="*/ 297 w 354"/>
                <a:gd name="T17" fmla="*/ 308 h 444"/>
                <a:gd name="T18" fmla="*/ 301 w 354"/>
                <a:gd name="T19" fmla="*/ 329 h 444"/>
                <a:gd name="T20" fmla="*/ 283 w 354"/>
                <a:gd name="T21" fmla="*/ 341 h 444"/>
                <a:gd name="T22" fmla="*/ 276 w 354"/>
                <a:gd name="T23" fmla="*/ 353 h 444"/>
                <a:gd name="T24" fmla="*/ 282 w 354"/>
                <a:gd name="T25" fmla="*/ 375 h 444"/>
                <a:gd name="T26" fmla="*/ 271 w 354"/>
                <a:gd name="T27" fmla="*/ 387 h 444"/>
                <a:gd name="T28" fmla="*/ 252 w 354"/>
                <a:gd name="T29" fmla="*/ 392 h 444"/>
                <a:gd name="T30" fmla="*/ 247 w 354"/>
                <a:gd name="T31" fmla="*/ 408 h 444"/>
                <a:gd name="T32" fmla="*/ 233 w 354"/>
                <a:gd name="T33" fmla="*/ 432 h 444"/>
                <a:gd name="T34" fmla="*/ 206 w 354"/>
                <a:gd name="T35" fmla="*/ 442 h 444"/>
                <a:gd name="T36" fmla="*/ 166 w 354"/>
                <a:gd name="T37" fmla="*/ 441 h 444"/>
                <a:gd name="T38" fmla="*/ 115 w 354"/>
                <a:gd name="T39" fmla="*/ 415 h 444"/>
                <a:gd name="T40" fmla="*/ 69 w 354"/>
                <a:gd name="T41" fmla="*/ 368 h 444"/>
                <a:gd name="T42" fmla="*/ 38 w 354"/>
                <a:gd name="T43" fmla="*/ 318 h 444"/>
                <a:gd name="T44" fmla="*/ 22 w 354"/>
                <a:gd name="T45" fmla="*/ 277 h 444"/>
                <a:gd name="T46" fmla="*/ 19 w 354"/>
                <a:gd name="T47" fmla="*/ 257 h 444"/>
                <a:gd name="T48" fmla="*/ 10 w 354"/>
                <a:gd name="T49" fmla="*/ 236 h 444"/>
                <a:gd name="T50" fmla="*/ 1 w 354"/>
                <a:gd name="T51" fmla="*/ 215 h 444"/>
                <a:gd name="T52" fmla="*/ 1 w 354"/>
                <a:gd name="T53" fmla="*/ 196 h 444"/>
                <a:gd name="T54" fmla="*/ 10 w 354"/>
                <a:gd name="T55" fmla="*/ 181 h 444"/>
                <a:gd name="T56" fmla="*/ 32 w 354"/>
                <a:gd name="T57" fmla="*/ 183 h 444"/>
                <a:gd name="T58" fmla="*/ 53 w 354"/>
                <a:gd name="T59" fmla="*/ 188 h 444"/>
                <a:gd name="T60" fmla="*/ 53 w 354"/>
                <a:gd name="T61" fmla="*/ 171 h 444"/>
                <a:gd name="T62" fmla="*/ 53 w 354"/>
                <a:gd name="T63" fmla="*/ 152 h 444"/>
                <a:gd name="T64" fmla="*/ 69 w 354"/>
                <a:gd name="T65" fmla="*/ 141 h 444"/>
                <a:gd name="T66" fmla="*/ 89 w 354"/>
                <a:gd name="T67" fmla="*/ 136 h 444"/>
                <a:gd name="T68" fmla="*/ 96 w 354"/>
                <a:gd name="T69" fmla="*/ 117 h 444"/>
                <a:gd name="T70" fmla="*/ 103 w 354"/>
                <a:gd name="T71" fmla="*/ 104 h 444"/>
                <a:gd name="T72" fmla="*/ 129 w 354"/>
                <a:gd name="T73" fmla="*/ 92 h 444"/>
                <a:gd name="T74" fmla="*/ 142 w 354"/>
                <a:gd name="T75" fmla="*/ 73 h 444"/>
                <a:gd name="T76" fmla="*/ 154 w 354"/>
                <a:gd name="T77" fmla="*/ 55 h 444"/>
                <a:gd name="T78" fmla="*/ 172 w 354"/>
                <a:gd name="T79" fmla="*/ 50 h 444"/>
                <a:gd name="T80" fmla="*/ 187 w 354"/>
                <a:gd name="T81" fmla="*/ 40 h 444"/>
                <a:gd name="T82" fmla="*/ 204 w 354"/>
                <a:gd name="T83" fmla="*/ 26 h 444"/>
                <a:gd name="T84" fmla="*/ 220 w 354"/>
                <a:gd name="T85" fmla="*/ 26 h 444"/>
                <a:gd name="T86" fmla="*/ 228 w 354"/>
                <a:gd name="T87" fmla="*/ 18 h 444"/>
                <a:gd name="T88" fmla="*/ 237 w 354"/>
                <a:gd name="T89" fmla="*/ 0 h 444"/>
                <a:gd name="T90" fmla="*/ 261 w 354"/>
                <a:gd name="T91" fmla="*/ 11 h 444"/>
                <a:gd name="T92" fmla="*/ 278 w 354"/>
                <a:gd name="T93" fmla="*/ 18 h 444"/>
                <a:gd name="T94" fmla="*/ 295 w 354"/>
                <a:gd name="T95" fmla="*/ 4 h 444"/>
                <a:gd name="T96" fmla="*/ 307 w 354"/>
                <a:gd name="T97" fmla="*/ 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44">
                  <a:moveTo>
                    <a:pt x="309" y="9"/>
                  </a:moveTo>
                  <a:lnTo>
                    <a:pt x="309" y="13"/>
                  </a:lnTo>
                  <a:lnTo>
                    <a:pt x="313" y="19"/>
                  </a:lnTo>
                  <a:lnTo>
                    <a:pt x="314" y="28"/>
                  </a:lnTo>
                  <a:lnTo>
                    <a:pt x="318" y="43"/>
                  </a:lnTo>
                  <a:lnTo>
                    <a:pt x="323" y="59"/>
                  </a:lnTo>
                  <a:lnTo>
                    <a:pt x="328" y="78"/>
                  </a:lnTo>
                  <a:lnTo>
                    <a:pt x="331" y="98"/>
                  </a:lnTo>
                  <a:lnTo>
                    <a:pt x="337" y="119"/>
                  </a:lnTo>
                  <a:lnTo>
                    <a:pt x="342" y="141"/>
                  </a:lnTo>
                  <a:lnTo>
                    <a:pt x="345" y="162"/>
                  </a:lnTo>
                  <a:lnTo>
                    <a:pt x="349" y="183"/>
                  </a:lnTo>
                  <a:lnTo>
                    <a:pt x="352" y="202"/>
                  </a:lnTo>
                  <a:lnTo>
                    <a:pt x="354" y="217"/>
                  </a:lnTo>
                  <a:lnTo>
                    <a:pt x="354" y="233"/>
                  </a:lnTo>
                  <a:lnTo>
                    <a:pt x="352" y="243"/>
                  </a:lnTo>
                  <a:lnTo>
                    <a:pt x="350" y="251"/>
                  </a:lnTo>
                  <a:lnTo>
                    <a:pt x="345" y="255"/>
                  </a:lnTo>
                  <a:lnTo>
                    <a:pt x="342" y="260"/>
                  </a:lnTo>
                  <a:lnTo>
                    <a:pt x="335" y="262"/>
                  </a:lnTo>
                  <a:lnTo>
                    <a:pt x="331" y="265"/>
                  </a:lnTo>
                  <a:lnTo>
                    <a:pt x="325" y="267"/>
                  </a:lnTo>
                  <a:lnTo>
                    <a:pt x="319" y="269"/>
                  </a:lnTo>
                  <a:lnTo>
                    <a:pt x="314" y="270"/>
                  </a:lnTo>
                  <a:lnTo>
                    <a:pt x="309" y="272"/>
                  </a:lnTo>
                  <a:lnTo>
                    <a:pt x="304" y="274"/>
                  </a:lnTo>
                  <a:lnTo>
                    <a:pt x="301" y="276"/>
                  </a:lnTo>
                  <a:lnTo>
                    <a:pt x="295" y="277"/>
                  </a:lnTo>
                  <a:lnTo>
                    <a:pt x="294" y="281"/>
                  </a:lnTo>
                  <a:lnTo>
                    <a:pt x="292" y="284"/>
                  </a:lnTo>
                  <a:lnTo>
                    <a:pt x="290" y="288"/>
                  </a:lnTo>
                  <a:lnTo>
                    <a:pt x="290" y="294"/>
                  </a:lnTo>
                  <a:lnTo>
                    <a:pt x="294" y="301"/>
                  </a:lnTo>
                  <a:lnTo>
                    <a:pt x="294" y="301"/>
                  </a:lnTo>
                  <a:lnTo>
                    <a:pt x="295" y="305"/>
                  </a:lnTo>
                  <a:lnTo>
                    <a:pt x="297" y="308"/>
                  </a:lnTo>
                  <a:lnTo>
                    <a:pt x="301" y="313"/>
                  </a:lnTo>
                  <a:lnTo>
                    <a:pt x="301" y="318"/>
                  </a:lnTo>
                  <a:lnTo>
                    <a:pt x="302" y="325"/>
                  </a:lnTo>
                  <a:lnTo>
                    <a:pt x="301" y="329"/>
                  </a:lnTo>
                  <a:lnTo>
                    <a:pt x="299" y="334"/>
                  </a:lnTo>
                  <a:lnTo>
                    <a:pt x="294" y="337"/>
                  </a:lnTo>
                  <a:lnTo>
                    <a:pt x="288" y="339"/>
                  </a:lnTo>
                  <a:lnTo>
                    <a:pt x="283" y="341"/>
                  </a:lnTo>
                  <a:lnTo>
                    <a:pt x="280" y="343"/>
                  </a:lnTo>
                  <a:lnTo>
                    <a:pt x="278" y="344"/>
                  </a:lnTo>
                  <a:lnTo>
                    <a:pt x="276" y="348"/>
                  </a:lnTo>
                  <a:lnTo>
                    <a:pt x="276" y="353"/>
                  </a:lnTo>
                  <a:lnTo>
                    <a:pt x="278" y="360"/>
                  </a:lnTo>
                  <a:lnTo>
                    <a:pt x="282" y="367"/>
                  </a:lnTo>
                  <a:lnTo>
                    <a:pt x="282" y="372"/>
                  </a:lnTo>
                  <a:lnTo>
                    <a:pt x="282" y="375"/>
                  </a:lnTo>
                  <a:lnTo>
                    <a:pt x="282" y="380"/>
                  </a:lnTo>
                  <a:lnTo>
                    <a:pt x="278" y="382"/>
                  </a:lnTo>
                  <a:lnTo>
                    <a:pt x="275" y="386"/>
                  </a:lnTo>
                  <a:lnTo>
                    <a:pt x="271" y="387"/>
                  </a:lnTo>
                  <a:lnTo>
                    <a:pt x="266" y="387"/>
                  </a:lnTo>
                  <a:lnTo>
                    <a:pt x="261" y="387"/>
                  </a:lnTo>
                  <a:lnTo>
                    <a:pt x="256" y="391"/>
                  </a:lnTo>
                  <a:lnTo>
                    <a:pt x="252" y="392"/>
                  </a:lnTo>
                  <a:lnTo>
                    <a:pt x="251" y="396"/>
                  </a:lnTo>
                  <a:lnTo>
                    <a:pt x="249" y="399"/>
                  </a:lnTo>
                  <a:lnTo>
                    <a:pt x="247" y="404"/>
                  </a:lnTo>
                  <a:lnTo>
                    <a:pt x="247" y="408"/>
                  </a:lnTo>
                  <a:lnTo>
                    <a:pt x="247" y="415"/>
                  </a:lnTo>
                  <a:lnTo>
                    <a:pt x="244" y="420"/>
                  </a:lnTo>
                  <a:lnTo>
                    <a:pt x="239" y="428"/>
                  </a:lnTo>
                  <a:lnTo>
                    <a:pt x="233" y="432"/>
                  </a:lnTo>
                  <a:lnTo>
                    <a:pt x="228" y="435"/>
                  </a:lnTo>
                  <a:lnTo>
                    <a:pt x="221" y="437"/>
                  </a:lnTo>
                  <a:lnTo>
                    <a:pt x="215" y="441"/>
                  </a:lnTo>
                  <a:lnTo>
                    <a:pt x="206" y="442"/>
                  </a:lnTo>
                  <a:lnTo>
                    <a:pt x="197" y="444"/>
                  </a:lnTo>
                  <a:lnTo>
                    <a:pt x="189" y="442"/>
                  </a:lnTo>
                  <a:lnTo>
                    <a:pt x="179" y="442"/>
                  </a:lnTo>
                  <a:lnTo>
                    <a:pt x="166" y="441"/>
                  </a:lnTo>
                  <a:lnTo>
                    <a:pt x="154" y="435"/>
                  </a:lnTo>
                  <a:lnTo>
                    <a:pt x="142" y="430"/>
                  </a:lnTo>
                  <a:lnTo>
                    <a:pt x="129" y="425"/>
                  </a:lnTo>
                  <a:lnTo>
                    <a:pt x="115" y="415"/>
                  </a:lnTo>
                  <a:lnTo>
                    <a:pt x="101" y="406"/>
                  </a:lnTo>
                  <a:lnTo>
                    <a:pt x="89" y="394"/>
                  </a:lnTo>
                  <a:lnTo>
                    <a:pt x="79" y="382"/>
                  </a:lnTo>
                  <a:lnTo>
                    <a:pt x="69" y="368"/>
                  </a:lnTo>
                  <a:lnTo>
                    <a:pt x="60" y="356"/>
                  </a:lnTo>
                  <a:lnTo>
                    <a:pt x="51" y="344"/>
                  </a:lnTo>
                  <a:lnTo>
                    <a:pt x="44" y="331"/>
                  </a:lnTo>
                  <a:lnTo>
                    <a:pt x="38" y="318"/>
                  </a:lnTo>
                  <a:lnTo>
                    <a:pt x="32" y="306"/>
                  </a:lnTo>
                  <a:lnTo>
                    <a:pt x="27" y="294"/>
                  </a:lnTo>
                  <a:lnTo>
                    <a:pt x="26" y="286"/>
                  </a:lnTo>
                  <a:lnTo>
                    <a:pt x="22" y="277"/>
                  </a:lnTo>
                  <a:lnTo>
                    <a:pt x="20" y="270"/>
                  </a:lnTo>
                  <a:lnTo>
                    <a:pt x="19" y="265"/>
                  </a:lnTo>
                  <a:lnTo>
                    <a:pt x="20" y="263"/>
                  </a:lnTo>
                  <a:lnTo>
                    <a:pt x="19" y="257"/>
                  </a:lnTo>
                  <a:lnTo>
                    <a:pt x="17" y="250"/>
                  </a:lnTo>
                  <a:lnTo>
                    <a:pt x="14" y="245"/>
                  </a:lnTo>
                  <a:lnTo>
                    <a:pt x="12" y="241"/>
                  </a:lnTo>
                  <a:lnTo>
                    <a:pt x="10" y="236"/>
                  </a:lnTo>
                  <a:lnTo>
                    <a:pt x="8" y="231"/>
                  </a:lnTo>
                  <a:lnTo>
                    <a:pt x="5" y="226"/>
                  </a:lnTo>
                  <a:lnTo>
                    <a:pt x="3" y="220"/>
                  </a:lnTo>
                  <a:lnTo>
                    <a:pt x="1" y="215"/>
                  </a:lnTo>
                  <a:lnTo>
                    <a:pt x="1" y="210"/>
                  </a:lnTo>
                  <a:lnTo>
                    <a:pt x="0" y="205"/>
                  </a:lnTo>
                  <a:lnTo>
                    <a:pt x="0" y="200"/>
                  </a:lnTo>
                  <a:lnTo>
                    <a:pt x="1" y="196"/>
                  </a:lnTo>
                  <a:lnTo>
                    <a:pt x="3" y="191"/>
                  </a:lnTo>
                  <a:lnTo>
                    <a:pt x="5" y="188"/>
                  </a:lnTo>
                  <a:lnTo>
                    <a:pt x="8" y="184"/>
                  </a:lnTo>
                  <a:lnTo>
                    <a:pt x="10" y="181"/>
                  </a:lnTo>
                  <a:lnTo>
                    <a:pt x="14" y="181"/>
                  </a:lnTo>
                  <a:lnTo>
                    <a:pt x="20" y="179"/>
                  </a:lnTo>
                  <a:lnTo>
                    <a:pt x="27" y="181"/>
                  </a:lnTo>
                  <a:lnTo>
                    <a:pt x="32" y="183"/>
                  </a:lnTo>
                  <a:lnTo>
                    <a:pt x="39" y="186"/>
                  </a:lnTo>
                  <a:lnTo>
                    <a:pt x="44" y="188"/>
                  </a:lnTo>
                  <a:lnTo>
                    <a:pt x="50" y="191"/>
                  </a:lnTo>
                  <a:lnTo>
                    <a:pt x="53" y="188"/>
                  </a:lnTo>
                  <a:lnTo>
                    <a:pt x="53" y="183"/>
                  </a:lnTo>
                  <a:lnTo>
                    <a:pt x="53" y="179"/>
                  </a:lnTo>
                  <a:lnTo>
                    <a:pt x="53" y="176"/>
                  </a:lnTo>
                  <a:lnTo>
                    <a:pt x="53" y="171"/>
                  </a:lnTo>
                  <a:lnTo>
                    <a:pt x="53" y="165"/>
                  </a:lnTo>
                  <a:lnTo>
                    <a:pt x="53" y="160"/>
                  </a:lnTo>
                  <a:lnTo>
                    <a:pt x="53" y="157"/>
                  </a:lnTo>
                  <a:lnTo>
                    <a:pt x="53" y="152"/>
                  </a:lnTo>
                  <a:lnTo>
                    <a:pt x="53" y="150"/>
                  </a:lnTo>
                  <a:lnTo>
                    <a:pt x="56" y="143"/>
                  </a:lnTo>
                  <a:lnTo>
                    <a:pt x="62" y="141"/>
                  </a:lnTo>
                  <a:lnTo>
                    <a:pt x="69" y="141"/>
                  </a:lnTo>
                  <a:lnTo>
                    <a:pt x="74" y="141"/>
                  </a:lnTo>
                  <a:lnTo>
                    <a:pt x="81" y="140"/>
                  </a:lnTo>
                  <a:lnTo>
                    <a:pt x="86" y="140"/>
                  </a:lnTo>
                  <a:lnTo>
                    <a:pt x="89" y="136"/>
                  </a:lnTo>
                  <a:lnTo>
                    <a:pt x="94" y="135"/>
                  </a:lnTo>
                  <a:lnTo>
                    <a:pt x="96" y="128"/>
                  </a:lnTo>
                  <a:lnTo>
                    <a:pt x="96" y="123"/>
                  </a:lnTo>
                  <a:lnTo>
                    <a:pt x="96" y="117"/>
                  </a:lnTo>
                  <a:lnTo>
                    <a:pt x="98" y="114"/>
                  </a:lnTo>
                  <a:lnTo>
                    <a:pt x="98" y="110"/>
                  </a:lnTo>
                  <a:lnTo>
                    <a:pt x="99" y="109"/>
                  </a:lnTo>
                  <a:lnTo>
                    <a:pt x="103" y="104"/>
                  </a:lnTo>
                  <a:lnTo>
                    <a:pt x="110" y="100"/>
                  </a:lnTo>
                  <a:lnTo>
                    <a:pt x="115" y="97"/>
                  </a:lnTo>
                  <a:lnTo>
                    <a:pt x="122" y="95"/>
                  </a:lnTo>
                  <a:lnTo>
                    <a:pt x="129" y="92"/>
                  </a:lnTo>
                  <a:lnTo>
                    <a:pt x="134" y="90"/>
                  </a:lnTo>
                  <a:lnTo>
                    <a:pt x="137" y="85"/>
                  </a:lnTo>
                  <a:lnTo>
                    <a:pt x="141" y="80"/>
                  </a:lnTo>
                  <a:lnTo>
                    <a:pt x="142" y="73"/>
                  </a:lnTo>
                  <a:lnTo>
                    <a:pt x="146" y="68"/>
                  </a:lnTo>
                  <a:lnTo>
                    <a:pt x="148" y="61"/>
                  </a:lnTo>
                  <a:lnTo>
                    <a:pt x="153" y="57"/>
                  </a:lnTo>
                  <a:lnTo>
                    <a:pt x="154" y="55"/>
                  </a:lnTo>
                  <a:lnTo>
                    <a:pt x="158" y="54"/>
                  </a:lnTo>
                  <a:lnTo>
                    <a:pt x="161" y="52"/>
                  </a:lnTo>
                  <a:lnTo>
                    <a:pt x="166" y="52"/>
                  </a:lnTo>
                  <a:lnTo>
                    <a:pt x="172" y="50"/>
                  </a:lnTo>
                  <a:lnTo>
                    <a:pt x="175" y="49"/>
                  </a:lnTo>
                  <a:lnTo>
                    <a:pt x="179" y="47"/>
                  </a:lnTo>
                  <a:lnTo>
                    <a:pt x="182" y="45"/>
                  </a:lnTo>
                  <a:lnTo>
                    <a:pt x="187" y="40"/>
                  </a:lnTo>
                  <a:lnTo>
                    <a:pt x="192" y="37"/>
                  </a:lnTo>
                  <a:lnTo>
                    <a:pt x="197" y="31"/>
                  </a:lnTo>
                  <a:lnTo>
                    <a:pt x="203" y="28"/>
                  </a:lnTo>
                  <a:lnTo>
                    <a:pt x="204" y="26"/>
                  </a:lnTo>
                  <a:lnTo>
                    <a:pt x="208" y="26"/>
                  </a:lnTo>
                  <a:lnTo>
                    <a:pt x="211" y="26"/>
                  </a:lnTo>
                  <a:lnTo>
                    <a:pt x="216" y="26"/>
                  </a:lnTo>
                  <a:lnTo>
                    <a:pt x="220" y="26"/>
                  </a:lnTo>
                  <a:lnTo>
                    <a:pt x="221" y="26"/>
                  </a:lnTo>
                  <a:lnTo>
                    <a:pt x="225" y="25"/>
                  </a:lnTo>
                  <a:lnTo>
                    <a:pt x="227" y="23"/>
                  </a:lnTo>
                  <a:lnTo>
                    <a:pt x="228" y="18"/>
                  </a:lnTo>
                  <a:lnTo>
                    <a:pt x="230" y="13"/>
                  </a:lnTo>
                  <a:lnTo>
                    <a:pt x="232" y="6"/>
                  </a:lnTo>
                  <a:lnTo>
                    <a:pt x="233" y="2"/>
                  </a:lnTo>
                  <a:lnTo>
                    <a:pt x="237" y="0"/>
                  </a:lnTo>
                  <a:lnTo>
                    <a:pt x="244" y="0"/>
                  </a:lnTo>
                  <a:lnTo>
                    <a:pt x="251" y="4"/>
                  </a:lnTo>
                  <a:lnTo>
                    <a:pt x="256" y="7"/>
                  </a:lnTo>
                  <a:lnTo>
                    <a:pt x="261" y="11"/>
                  </a:lnTo>
                  <a:lnTo>
                    <a:pt x="266" y="16"/>
                  </a:lnTo>
                  <a:lnTo>
                    <a:pt x="271" y="18"/>
                  </a:lnTo>
                  <a:lnTo>
                    <a:pt x="275" y="19"/>
                  </a:lnTo>
                  <a:lnTo>
                    <a:pt x="278" y="18"/>
                  </a:lnTo>
                  <a:lnTo>
                    <a:pt x="283" y="14"/>
                  </a:lnTo>
                  <a:lnTo>
                    <a:pt x="287" y="9"/>
                  </a:lnTo>
                  <a:lnTo>
                    <a:pt x="290" y="6"/>
                  </a:lnTo>
                  <a:lnTo>
                    <a:pt x="295" y="4"/>
                  </a:lnTo>
                  <a:lnTo>
                    <a:pt x="301" y="6"/>
                  </a:lnTo>
                  <a:lnTo>
                    <a:pt x="304" y="6"/>
                  </a:lnTo>
                  <a:lnTo>
                    <a:pt x="307" y="7"/>
                  </a:lnTo>
                  <a:lnTo>
                    <a:pt x="307" y="9"/>
                  </a:lnTo>
                  <a:lnTo>
                    <a:pt x="309" y="9"/>
                  </a:lnTo>
                  <a:lnTo>
                    <a:pt x="309" y="9"/>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26" name="Freeform 60"/>
            <p:cNvSpPr>
              <a:spLocks/>
            </p:cNvSpPr>
            <p:nvPr/>
          </p:nvSpPr>
          <p:spPr bwMode="auto">
            <a:xfrm>
              <a:off x="533401" y="3978830"/>
              <a:ext cx="91175" cy="117771"/>
            </a:xfrm>
            <a:custGeom>
              <a:avLst/>
              <a:gdLst>
                <a:gd name="T0" fmla="*/ 16 w 24"/>
                <a:gd name="T1" fmla="*/ 0 h 31"/>
                <a:gd name="T2" fmla="*/ 21 w 24"/>
                <a:gd name="T3" fmla="*/ 1 h 31"/>
                <a:gd name="T4" fmla="*/ 22 w 24"/>
                <a:gd name="T5" fmla="*/ 3 h 31"/>
                <a:gd name="T6" fmla="*/ 24 w 24"/>
                <a:gd name="T7" fmla="*/ 7 h 31"/>
                <a:gd name="T8" fmla="*/ 24 w 24"/>
                <a:gd name="T9" fmla="*/ 10 h 31"/>
                <a:gd name="T10" fmla="*/ 22 w 24"/>
                <a:gd name="T11" fmla="*/ 15 h 31"/>
                <a:gd name="T12" fmla="*/ 17 w 24"/>
                <a:gd name="T13" fmla="*/ 22 h 31"/>
                <a:gd name="T14" fmla="*/ 14 w 24"/>
                <a:gd name="T15" fmla="*/ 25 h 31"/>
                <a:gd name="T16" fmla="*/ 10 w 24"/>
                <a:gd name="T17" fmla="*/ 29 h 31"/>
                <a:gd name="T18" fmla="*/ 7 w 24"/>
                <a:gd name="T19" fmla="*/ 29 h 31"/>
                <a:gd name="T20" fmla="*/ 5 w 24"/>
                <a:gd name="T21" fmla="*/ 31 h 31"/>
                <a:gd name="T22" fmla="*/ 2 w 24"/>
                <a:gd name="T23" fmla="*/ 29 h 31"/>
                <a:gd name="T24" fmla="*/ 0 w 24"/>
                <a:gd name="T25" fmla="*/ 27 h 31"/>
                <a:gd name="T26" fmla="*/ 0 w 24"/>
                <a:gd name="T27" fmla="*/ 24 h 31"/>
                <a:gd name="T28" fmla="*/ 2 w 24"/>
                <a:gd name="T29" fmla="*/ 19 h 31"/>
                <a:gd name="T30" fmla="*/ 4 w 24"/>
                <a:gd name="T31" fmla="*/ 13 h 31"/>
                <a:gd name="T32" fmla="*/ 9 w 24"/>
                <a:gd name="T33" fmla="*/ 8 h 31"/>
                <a:gd name="T34" fmla="*/ 12 w 24"/>
                <a:gd name="T35" fmla="*/ 3 h 31"/>
                <a:gd name="T36" fmla="*/ 16 w 24"/>
                <a:gd name="T37" fmla="*/ 0 h 31"/>
                <a:gd name="T38" fmla="*/ 16 w 24"/>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1">
                  <a:moveTo>
                    <a:pt x="16" y="0"/>
                  </a:moveTo>
                  <a:lnTo>
                    <a:pt x="21" y="1"/>
                  </a:lnTo>
                  <a:lnTo>
                    <a:pt x="22" y="3"/>
                  </a:lnTo>
                  <a:lnTo>
                    <a:pt x="24" y="7"/>
                  </a:lnTo>
                  <a:lnTo>
                    <a:pt x="24" y="10"/>
                  </a:lnTo>
                  <a:lnTo>
                    <a:pt x="22" y="15"/>
                  </a:lnTo>
                  <a:lnTo>
                    <a:pt x="17" y="22"/>
                  </a:lnTo>
                  <a:lnTo>
                    <a:pt x="14" y="25"/>
                  </a:lnTo>
                  <a:lnTo>
                    <a:pt x="10" y="29"/>
                  </a:lnTo>
                  <a:lnTo>
                    <a:pt x="7" y="29"/>
                  </a:lnTo>
                  <a:lnTo>
                    <a:pt x="5" y="31"/>
                  </a:lnTo>
                  <a:lnTo>
                    <a:pt x="2" y="29"/>
                  </a:lnTo>
                  <a:lnTo>
                    <a:pt x="0" y="27"/>
                  </a:lnTo>
                  <a:lnTo>
                    <a:pt x="0" y="24"/>
                  </a:lnTo>
                  <a:lnTo>
                    <a:pt x="2" y="19"/>
                  </a:lnTo>
                  <a:lnTo>
                    <a:pt x="4" y="13"/>
                  </a:lnTo>
                  <a:lnTo>
                    <a:pt x="9" y="8"/>
                  </a:lnTo>
                  <a:lnTo>
                    <a:pt x="12" y="3"/>
                  </a:lnTo>
                  <a:lnTo>
                    <a:pt x="16" y="0"/>
                  </a:lnTo>
                  <a:lnTo>
                    <a:pt x="16"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27" name="Freeform 61"/>
            <p:cNvSpPr>
              <a:spLocks/>
            </p:cNvSpPr>
            <p:nvPr/>
          </p:nvSpPr>
          <p:spPr bwMode="auto">
            <a:xfrm>
              <a:off x="742592" y="3958676"/>
              <a:ext cx="83115" cy="153105"/>
            </a:xfrm>
            <a:custGeom>
              <a:avLst/>
              <a:gdLst>
                <a:gd name="T0" fmla="*/ 14 w 19"/>
                <a:gd name="T1" fmla="*/ 0 h 35"/>
                <a:gd name="T2" fmla="*/ 16 w 19"/>
                <a:gd name="T3" fmla="*/ 4 h 35"/>
                <a:gd name="T4" fmla="*/ 19 w 19"/>
                <a:gd name="T5" fmla="*/ 10 h 35"/>
                <a:gd name="T6" fmla="*/ 19 w 19"/>
                <a:gd name="T7" fmla="*/ 16 h 35"/>
                <a:gd name="T8" fmla="*/ 17 w 19"/>
                <a:gd name="T9" fmla="*/ 21 h 35"/>
                <a:gd name="T10" fmla="*/ 16 w 19"/>
                <a:gd name="T11" fmla="*/ 26 h 35"/>
                <a:gd name="T12" fmla="*/ 12 w 19"/>
                <a:gd name="T13" fmla="*/ 31 h 35"/>
                <a:gd name="T14" fmla="*/ 7 w 19"/>
                <a:gd name="T15" fmla="*/ 33 h 35"/>
                <a:gd name="T16" fmla="*/ 2 w 19"/>
                <a:gd name="T17" fmla="*/ 35 h 35"/>
                <a:gd name="T18" fmla="*/ 0 w 19"/>
                <a:gd name="T19" fmla="*/ 28 h 35"/>
                <a:gd name="T20" fmla="*/ 0 w 19"/>
                <a:gd name="T21" fmla="*/ 24 h 35"/>
                <a:gd name="T22" fmla="*/ 2 w 19"/>
                <a:gd name="T23" fmla="*/ 19 h 35"/>
                <a:gd name="T24" fmla="*/ 4 w 19"/>
                <a:gd name="T25" fmla="*/ 16 h 35"/>
                <a:gd name="T26" fmla="*/ 7 w 19"/>
                <a:gd name="T27" fmla="*/ 7 h 35"/>
                <a:gd name="T28" fmla="*/ 14 w 19"/>
                <a:gd name="T29" fmla="*/ 0 h 35"/>
                <a:gd name="T30" fmla="*/ 14 w 19"/>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5">
                  <a:moveTo>
                    <a:pt x="14" y="0"/>
                  </a:moveTo>
                  <a:lnTo>
                    <a:pt x="16" y="4"/>
                  </a:lnTo>
                  <a:lnTo>
                    <a:pt x="19" y="10"/>
                  </a:lnTo>
                  <a:lnTo>
                    <a:pt x="19" y="16"/>
                  </a:lnTo>
                  <a:lnTo>
                    <a:pt x="17" y="21"/>
                  </a:lnTo>
                  <a:lnTo>
                    <a:pt x="16" y="26"/>
                  </a:lnTo>
                  <a:lnTo>
                    <a:pt x="12" y="31"/>
                  </a:lnTo>
                  <a:lnTo>
                    <a:pt x="7" y="33"/>
                  </a:lnTo>
                  <a:lnTo>
                    <a:pt x="2" y="35"/>
                  </a:lnTo>
                  <a:lnTo>
                    <a:pt x="0" y="28"/>
                  </a:lnTo>
                  <a:lnTo>
                    <a:pt x="0" y="24"/>
                  </a:lnTo>
                  <a:lnTo>
                    <a:pt x="2" y="19"/>
                  </a:lnTo>
                  <a:lnTo>
                    <a:pt x="4" y="16"/>
                  </a:lnTo>
                  <a:lnTo>
                    <a:pt x="7" y="7"/>
                  </a:lnTo>
                  <a:lnTo>
                    <a:pt x="14" y="0"/>
                  </a:lnTo>
                  <a:lnTo>
                    <a:pt x="14"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28" name="Freeform 62"/>
            <p:cNvSpPr>
              <a:spLocks/>
            </p:cNvSpPr>
            <p:nvPr/>
          </p:nvSpPr>
          <p:spPr bwMode="auto">
            <a:xfrm>
              <a:off x="765245" y="4118810"/>
              <a:ext cx="60784" cy="117771"/>
            </a:xfrm>
            <a:custGeom>
              <a:avLst/>
              <a:gdLst>
                <a:gd name="T0" fmla="*/ 9 w 16"/>
                <a:gd name="T1" fmla="*/ 0 h 31"/>
                <a:gd name="T2" fmla="*/ 12 w 16"/>
                <a:gd name="T3" fmla="*/ 2 h 31"/>
                <a:gd name="T4" fmla="*/ 14 w 16"/>
                <a:gd name="T5" fmla="*/ 7 h 31"/>
                <a:gd name="T6" fmla="*/ 16 w 16"/>
                <a:gd name="T7" fmla="*/ 12 h 31"/>
                <a:gd name="T8" fmla="*/ 16 w 16"/>
                <a:gd name="T9" fmla="*/ 19 h 31"/>
                <a:gd name="T10" fmla="*/ 12 w 16"/>
                <a:gd name="T11" fmla="*/ 26 h 31"/>
                <a:gd name="T12" fmla="*/ 9 w 16"/>
                <a:gd name="T13" fmla="*/ 30 h 31"/>
                <a:gd name="T14" fmla="*/ 7 w 16"/>
                <a:gd name="T15" fmla="*/ 31 h 31"/>
                <a:gd name="T16" fmla="*/ 6 w 16"/>
                <a:gd name="T17" fmla="*/ 31 h 31"/>
                <a:gd name="T18" fmla="*/ 2 w 16"/>
                <a:gd name="T19" fmla="*/ 28 h 31"/>
                <a:gd name="T20" fmla="*/ 0 w 16"/>
                <a:gd name="T21" fmla="*/ 26 h 31"/>
                <a:gd name="T22" fmla="*/ 0 w 16"/>
                <a:gd name="T23" fmla="*/ 23 h 31"/>
                <a:gd name="T24" fmla="*/ 0 w 16"/>
                <a:gd name="T25" fmla="*/ 19 h 31"/>
                <a:gd name="T26" fmla="*/ 2 w 16"/>
                <a:gd name="T27" fmla="*/ 16 h 31"/>
                <a:gd name="T28" fmla="*/ 4 w 16"/>
                <a:gd name="T29" fmla="*/ 11 h 31"/>
                <a:gd name="T30" fmla="*/ 6 w 16"/>
                <a:gd name="T31" fmla="*/ 4 h 31"/>
                <a:gd name="T32" fmla="*/ 9 w 16"/>
                <a:gd name="T33" fmla="*/ 0 h 31"/>
                <a:gd name="T34" fmla="*/ 9 w 16"/>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31">
                  <a:moveTo>
                    <a:pt x="9" y="0"/>
                  </a:moveTo>
                  <a:lnTo>
                    <a:pt x="12" y="2"/>
                  </a:lnTo>
                  <a:lnTo>
                    <a:pt x="14" y="7"/>
                  </a:lnTo>
                  <a:lnTo>
                    <a:pt x="16" y="12"/>
                  </a:lnTo>
                  <a:lnTo>
                    <a:pt x="16" y="19"/>
                  </a:lnTo>
                  <a:lnTo>
                    <a:pt x="12" y="26"/>
                  </a:lnTo>
                  <a:lnTo>
                    <a:pt x="9" y="30"/>
                  </a:lnTo>
                  <a:lnTo>
                    <a:pt x="7" y="31"/>
                  </a:lnTo>
                  <a:lnTo>
                    <a:pt x="6" y="31"/>
                  </a:lnTo>
                  <a:lnTo>
                    <a:pt x="2" y="28"/>
                  </a:lnTo>
                  <a:lnTo>
                    <a:pt x="0" y="26"/>
                  </a:lnTo>
                  <a:lnTo>
                    <a:pt x="0" y="23"/>
                  </a:lnTo>
                  <a:lnTo>
                    <a:pt x="0" y="19"/>
                  </a:lnTo>
                  <a:lnTo>
                    <a:pt x="2" y="16"/>
                  </a:lnTo>
                  <a:lnTo>
                    <a:pt x="4" y="11"/>
                  </a:lnTo>
                  <a:lnTo>
                    <a:pt x="6" y="4"/>
                  </a:lnTo>
                  <a:lnTo>
                    <a:pt x="9" y="0"/>
                  </a:lnTo>
                  <a:lnTo>
                    <a:pt x="9"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29" name="Freeform 63"/>
            <p:cNvSpPr>
              <a:spLocks/>
            </p:cNvSpPr>
            <p:nvPr/>
          </p:nvSpPr>
          <p:spPr bwMode="auto">
            <a:xfrm>
              <a:off x="918347" y="4135972"/>
              <a:ext cx="45720" cy="118107"/>
            </a:xfrm>
            <a:custGeom>
              <a:avLst/>
              <a:gdLst>
                <a:gd name="T0" fmla="*/ 5 w 12"/>
                <a:gd name="T1" fmla="*/ 0 h 31"/>
                <a:gd name="T2" fmla="*/ 10 w 12"/>
                <a:gd name="T3" fmla="*/ 2 h 31"/>
                <a:gd name="T4" fmla="*/ 12 w 12"/>
                <a:gd name="T5" fmla="*/ 7 h 31"/>
                <a:gd name="T6" fmla="*/ 12 w 12"/>
                <a:gd name="T7" fmla="*/ 12 h 31"/>
                <a:gd name="T8" fmla="*/ 12 w 12"/>
                <a:gd name="T9" fmla="*/ 19 h 31"/>
                <a:gd name="T10" fmla="*/ 12 w 12"/>
                <a:gd name="T11" fmla="*/ 22 h 31"/>
                <a:gd name="T12" fmla="*/ 10 w 12"/>
                <a:gd name="T13" fmla="*/ 26 h 31"/>
                <a:gd name="T14" fmla="*/ 8 w 12"/>
                <a:gd name="T15" fmla="*/ 29 h 31"/>
                <a:gd name="T16" fmla="*/ 8 w 12"/>
                <a:gd name="T17" fmla="*/ 31 h 31"/>
                <a:gd name="T18" fmla="*/ 5 w 12"/>
                <a:gd name="T19" fmla="*/ 31 h 31"/>
                <a:gd name="T20" fmla="*/ 3 w 12"/>
                <a:gd name="T21" fmla="*/ 29 h 31"/>
                <a:gd name="T22" fmla="*/ 1 w 12"/>
                <a:gd name="T23" fmla="*/ 27 h 31"/>
                <a:gd name="T24" fmla="*/ 0 w 12"/>
                <a:gd name="T25" fmla="*/ 22 h 31"/>
                <a:gd name="T26" fmla="*/ 1 w 12"/>
                <a:gd name="T27" fmla="*/ 15 h 31"/>
                <a:gd name="T28" fmla="*/ 3 w 12"/>
                <a:gd name="T29" fmla="*/ 8 h 31"/>
                <a:gd name="T30" fmla="*/ 5 w 12"/>
                <a:gd name="T31" fmla="*/ 3 h 31"/>
                <a:gd name="T32" fmla="*/ 5 w 12"/>
                <a:gd name="T33" fmla="*/ 0 h 31"/>
                <a:gd name="T34" fmla="*/ 5 w 12"/>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1">
                  <a:moveTo>
                    <a:pt x="5" y="0"/>
                  </a:moveTo>
                  <a:lnTo>
                    <a:pt x="10" y="2"/>
                  </a:lnTo>
                  <a:lnTo>
                    <a:pt x="12" y="7"/>
                  </a:lnTo>
                  <a:lnTo>
                    <a:pt x="12" y="12"/>
                  </a:lnTo>
                  <a:lnTo>
                    <a:pt x="12" y="19"/>
                  </a:lnTo>
                  <a:lnTo>
                    <a:pt x="12" y="22"/>
                  </a:lnTo>
                  <a:lnTo>
                    <a:pt x="10" y="26"/>
                  </a:lnTo>
                  <a:lnTo>
                    <a:pt x="8" y="29"/>
                  </a:lnTo>
                  <a:lnTo>
                    <a:pt x="8" y="31"/>
                  </a:lnTo>
                  <a:lnTo>
                    <a:pt x="5" y="31"/>
                  </a:lnTo>
                  <a:lnTo>
                    <a:pt x="3" y="29"/>
                  </a:lnTo>
                  <a:lnTo>
                    <a:pt x="1" y="27"/>
                  </a:lnTo>
                  <a:lnTo>
                    <a:pt x="0" y="22"/>
                  </a:lnTo>
                  <a:lnTo>
                    <a:pt x="1" y="15"/>
                  </a:lnTo>
                  <a:lnTo>
                    <a:pt x="3" y="8"/>
                  </a:lnTo>
                  <a:lnTo>
                    <a:pt x="5" y="3"/>
                  </a:lnTo>
                  <a:lnTo>
                    <a:pt x="5" y="0"/>
                  </a:lnTo>
                  <a:lnTo>
                    <a:pt x="5"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30" name="Freeform 64"/>
            <p:cNvSpPr>
              <a:spLocks/>
            </p:cNvSpPr>
            <p:nvPr/>
          </p:nvSpPr>
          <p:spPr bwMode="auto">
            <a:xfrm>
              <a:off x="1106445" y="4143759"/>
              <a:ext cx="45720" cy="123442"/>
            </a:xfrm>
            <a:custGeom>
              <a:avLst/>
              <a:gdLst>
                <a:gd name="T0" fmla="*/ 0 w 10"/>
                <a:gd name="T1" fmla="*/ 0 h 27"/>
                <a:gd name="T2" fmla="*/ 3 w 10"/>
                <a:gd name="T3" fmla="*/ 0 h 27"/>
                <a:gd name="T4" fmla="*/ 7 w 10"/>
                <a:gd name="T5" fmla="*/ 5 h 27"/>
                <a:gd name="T6" fmla="*/ 8 w 10"/>
                <a:gd name="T7" fmla="*/ 8 h 27"/>
                <a:gd name="T8" fmla="*/ 10 w 10"/>
                <a:gd name="T9" fmla="*/ 15 h 27"/>
                <a:gd name="T10" fmla="*/ 10 w 10"/>
                <a:gd name="T11" fmla="*/ 19 h 27"/>
                <a:gd name="T12" fmla="*/ 10 w 10"/>
                <a:gd name="T13" fmla="*/ 22 h 27"/>
                <a:gd name="T14" fmla="*/ 10 w 10"/>
                <a:gd name="T15" fmla="*/ 24 h 27"/>
                <a:gd name="T16" fmla="*/ 8 w 10"/>
                <a:gd name="T17" fmla="*/ 27 h 27"/>
                <a:gd name="T18" fmla="*/ 7 w 10"/>
                <a:gd name="T19" fmla="*/ 27 h 27"/>
                <a:gd name="T20" fmla="*/ 5 w 10"/>
                <a:gd name="T21" fmla="*/ 27 h 27"/>
                <a:gd name="T22" fmla="*/ 1 w 10"/>
                <a:gd name="T23" fmla="*/ 27 h 27"/>
                <a:gd name="T24" fmla="*/ 0 w 10"/>
                <a:gd name="T25" fmla="*/ 24 h 27"/>
                <a:gd name="T26" fmla="*/ 0 w 10"/>
                <a:gd name="T27" fmla="*/ 20 h 27"/>
                <a:gd name="T28" fmla="*/ 0 w 10"/>
                <a:gd name="T29" fmla="*/ 17 h 27"/>
                <a:gd name="T30" fmla="*/ 0 w 10"/>
                <a:gd name="T31" fmla="*/ 13 h 27"/>
                <a:gd name="T32" fmla="*/ 0 w 10"/>
                <a:gd name="T33" fmla="*/ 10 h 27"/>
                <a:gd name="T34" fmla="*/ 0 w 10"/>
                <a:gd name="T35" fmla="*/ 3 h 27"/>
                <a:gd name="T36" fmla="*/ 0 w 10"/>
                <a:gd name="T37" fmla="*/ 0 h 27"/>
                <a:gd name="T38" fmla="*/ 0 w 10"/>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7">
                  <a:moveTo>
                    <a:pt x="0" y="0"/>
                  </a:moveTo>
                  <a:lnTo>
                    <a:pt x="3" y="0"/>
                  </a:lnTo>
                  <a:lnTo>
                    <a:pt x="7" y="5"/>
                  </a:lnTo>
                  <a:lnTo>
                    <a:pt x="8" y="8"/>
                  </a:lnTo>
                  <a:lnTo>
                    <a:pt x="10" y="15"/>
                  </a:lnTo>
                  <a:lnTo>
                    <a:pt x="10" y="19"/>
                  </a:lnTo>
                  <a:lnTo>
                    <a:pt x="10" y="22"/>
                  </a:lnTo>
                  <a:lnTo>
                    <a:pt x="10" y="24"/>
                  </a:lnTo>
                  <a:lnTo>
                    <a:pt x="8" y="27"/>
                  </a:lnTo>
                  <a:lnTo>
                    <a:pt x="7" y="27"/>
                  </a:lnTo>
                  <a:lnTo>
                    <a:pt x="5" y="27"/>
                  </a:lnTo>
                  <a:lnTo>
                    <a:pt x="1" y="27"/>
                  </a:lnTo>
                  <a:lnTo>
                    <a:pt x="0" y="24"/>
                  </a:lnTo>
                  <a:lnTo>
                    <a:pt x="0" y="20"/>
                  </a:lnTo>
                  <a:lnTo>
                    <a:pt x="0" y="17"/>
                  </a:lnTo>
                  <a:lnTo>
                    <a:pt x="0" y="13"/>
                  </a:lnTo>
                  <a:lnTo>
                    <a:pt x="0" y="10"/>
                  </a:lnTo>
                  <a:lnTo>
                    <a:pt x="0" y="3"/>
                  </a:lnTo>
                  <a:lnTo>
                    <a:pt x="0" y="0"/>
                  </a:lnTo>
                  <a:lnTo>
                    <a:pt x="0"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31" name="Freeform 65"/>
            <p:cNvSpPr>
              <a:spLocks/>
            </p:cNvSpPr>
            <p:nvPr/>
          </p:nvSpPr>
          <p:spPr bwMode="auto">
            <a:xfrm>
              <a:off x="585894" y="3879937"/>
              <a:ext cx="607843" cy="273530"/>
            </a:xfrm>
            <a:custGeom>
              <a:avLst/>
              <a:gdLst>
                <a:gd name="T0" fmla="*/ 0 w 160"/>
                <a:gd name="T1" fmla="*/ 4 h 72"/>
                <a:gd name="T2" fmla="*/ 0 w 160"/>
                <a:gd name="T3" fmla="*/ 4 h 72"/>
                <a:gd name="T4" fmla="*/ 0 w 160"/>
                <a:gd name="T5" fmla="*/ 5 h 72"/>
                <a:gd name="T6" fmla="*/ 0 w 160"/>
                <a:gd name="T7" fmla="*/ 9 h 72"/>
                <a:gd name="T8" fmla="*/ 2 w 160"/>
                <a:gd name="T9" fmla="*/ 14 h 72"/>
                <a:gd name="T10" fmla="*/ 4 w 160"/>
                <a:gd name="T11" fmla="*/ 19 h 72"/>
                <a:gd name="T12" fmla="*/ 7 w 160"/>
                <a:gd name="T13" fmla="*/ 26 h 72"/>
                <a:gd name="T14" fmla="*/ 12 w 160"/>
                <a:gd name="T15" fmla="*/ 33 h 72"/>
                <a:gd name="T16" fmla="*/ 19 w 160"/>
                <a:gd name="T17" fmla="*/ 40 h 72"/>
                <a:gd name="T18" fmla="*/ 26 w 160"/>
                <a:gd name="T19" fmla="*/ 47 h 72"/>
                <a:gd name="T20" fmla="*/ 36 w 160"/>
                <a:gd name="T21" fmla="*/ 53 h 72"/>
                <a:gd name="T22" fmla="*/ 50 w 160"/>
                <a:gd name="T23" fmla="*/ 59 h 72"/>
                <a:gd name="T24" fmla="*/ 65 w 160"/>
                <a:gd name="T25" fmla="*/ 64 h 72"/>
                <a:gd name="T26" fmla="*/ 84 w 160"/>
                <a:gd name="T27" fmla="*/ 67 h 72"/>
                <a:gd name="T28" fmla="*/ 105 w 160"/>
                <a:gd name="T29" fmla="*/ 71 h 72"/>
                <a:gd name="T30" fmla="*/ 131 w 160"/>
                <a:gd name="T31" fmla="*/ 72 h 72"/>
                <a:gd name="T32" fmla="*/ 160 w 160"/>
                <a:gd name="T33" fmla="*/ 72 h 72"/>
                <a:gd name="T34" fmla="*/ 160 w 160"/>
                <a:gd name="T35" fmla="*/ 71 h 72"/>
                <a:gd name="T36" fmla="*/ 158 w 160"/>
                <a:gd name="T37" fmla="*/ 69 h 72"/>
                <a:gd name="T38" fmla="*/ 157 w 160"/>
                <a:gd name="T39" fmla="*/ 64 h 72"/>
                <a:gd name="T40" fmla="*/ 155 w 160"/>
                <a:gd name="T41" fmla="*/ 60 h 72"/>
                <a:gd name="T42" fmla="*/ 151 w 160"/>
                <a:gd name="T43" fmla="*/ 53 h 72"/>
                <a:gd name="T44" fmla="*/ 148 w 160"/>
                <a:gd name="T45" fmla="*/ 47 h 72"/>
                <a:gd name="T46" fmla="*/ 141 w 160"/>
                <a:gd name="T47" fmla="*/ 40 h 72"/>
                <a:gd name="T48" fmla="*/ 136 w 160"/>
                <a:gd name="T49" fmla="*/ 33 h 72"/>
                <a:gd name="T50" fmla="*/ 126 w 160"/>
                <a:gd name="T51" fmla="*/ 26 h 72"/>
                <a:gd name="T52" fmla="*/ 117 w 160"/>
                <a:gd name="T53" fmla="*/ 19 h 72"/>
                <a:gd name="T54" fmla="*/ 105 w 160"/>
                <a:gd name="T55" fmla="*/ 12 h 72"/>
                <a:gd name="T56" fmla="*/ 91 w 160"/>
                <a:gd name="T57" fmla="*/ 7 h 72"/>
                <a:gd name="T58" fmla="*/ 76 w 160"/>
                <a:gd name="T59" fmla="*/ 4 h 72"/>
                <a:gd name="T60" fmla="*/ 57 w 160"/>
                <a:gd name="T61" fmla="*/ 2 h 72"/>
                <a:gd name="T62" fmla="*/ 36 w 160"/>
                <a:gd name="T63" fmla="*/ 0 h 72"/>
                <a:gd name="T64" fmla="*/ 14 w 160"/>
                <a:gd name="T65" fmla="*/ 2 h 72"/>
                <a:gd name="T66" fmla="*/ 0 w 160"/>
                <a:gd name="T67" fmla="*/ 4 h 72"/>
                <a:gd name="T68" fmla="*/ 0 w 160"/>
                <a:gd name="T6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72">
                  <a:moveTo>
                    <a:pt x="0" y="4"/>
                  </a:moveTo>
                  <a:lnTo>
                    <a:pt x="0" y="4"/>
                  </a:lnTo>
                  <a:lnTo>
                    <a:pt x="0" y="5"/>
                  </a:lnTo>
                  <a:lnTo>
                    <a:pt x="0" y="9"/>
                  </a:lnTo>
                  <a:lnTo>
                    <a:pt x="2" y="14"/>
                  </a:lnTo>
                  <a:lnTo>
                    <a:pt x="4" y="19"/>
                  </a:lnTo>
                  <a:lnTo>
                    <a:pt x="7" y="26"/>
                  </a:lnTo>
                  <a:lnTo>
                    <a:pt x="12" y="33"/>
                  </a:lnTo>
                  <a:lnTo>
                    <a:pt x="19" y="40"/>
                  </a:lnTo>
                  <a:lnTo>
                    <a:pt x="26" y="47"/>
                  </a:lnTo>
                  <a:lnTo>
                    <a:pt x="36" y="53"/>
                  </a:lnTo>
                  <a:lnTo>
                    <a:pt x="50" y="59"/>
                  </a:lnTo>
                  <a:lnTo>
                    <a:pt x="65" y="64"/>
                  </a:lnTo>
                  <a:lnTo>
                    <a:pt x="84" y="67"/>
                  </a:lnTo>
                  <a:lnTo>
                    <a:pt x="105" y="71"/>
                  </a:lnTo>
                  <a:lnTo>
                    <a:pt x="131" y="72"/>
                  </a:lnTo>
                  <a:lnTo>
                    <a:pt x="160" y="72"/>
                  </a:lnTo>
                  <a:lnTo>
                    <a:pt x="160" y="71"/>
                  </a:lnTo>
                  <a:lnTo>
                    <a:pt x="158" y="69"/>
                  </a:lnTo>
                  <a:lnTo>
                    <a:pt x="157" y="64"/>
                  </a:lnTo>
                  <a:lnTo>
                    <a:pt x="155" y="60"/>
                  </a:lnTo>
                  <a:lnTo>
                    <a:pt x="151" y="53"/>
                  </a:lnTo>
                  <a:lnTo>
                    <a:pt x="148" y="47"/>
                  </a:lnTo>
                  <a:lnTo>
                    <a:pt x="141" y="40"/>
                  </a:lnTo>
                  <a:lnTo>
                    <a:pt x="136" y="33"/>
                  </a:lnTo>
                  <a:lnTo>
                    <a:pt x="126" y="26"/>
                  </a:lnTo>
                  <a:lnTo>
                    <a:pt x="117" y="19"/>
                  </a:lnTo>
                  <a:lnTo>
                    <a:pt x="105" y="12"/>
                  </a:lnTo>
                  <a:lnTo>
                    <a:pt x="91" y="7"/>
                  </a:lnTo>
                  <a:lnTo>
                    <a:pt x="76" y="4"/>
                  </a:lnTo>
                  <a:lnTo>
                    <a:pt x="57" y="2"/>
                  </a:lnTo>
                  <a:lnTo>
                    <a:pt x="36" y="0"/>
                  </a:lnTo>
                  <a:lnTo>
                    <a:pt x="14" y="2"/>
                  </a:lnTo>
                  <a:lnTo>
                    <a:pt x="0" y="4"/>
                  </a:lnTo>
                  <a:lnTo>
                    <a:pt x="0" y="4"/>
                  </a:lnTo>
                  <a:close/>
                </a:path>
              </a:pathLst>
            </a:custGeom>
            <a:solidFill>
              <a:srgbClr val="08E0FF"/>
            </a:solidFill>
            <a:ln>
              <a:noFill/>
            </a:ln>
            <a:extLst/>
          </p:spPr>
          <p:txBody>
            <a:bodyPr/>
            <a:lstStyle/>
            <a:p>
              <a:pPr fontAlgn="auto">
                <a:spcBef>
                  <a:spcPts val="0"/>
                </a:spcBef>
                <a:spcAft>
                  <a:spcPts val="0"/>
                </a:spcAft>
                <a:defRPr/>
              </a:pPr>
              <a:endParaRPr lang="en-US">
                <a:latin typeface="+mn-lt"/>
              </a:endParaRPr>
            </a:p>
          </p:txBody>
        </p:sp>
        <p:sp>
          <p:nvSpPr>
            <p:cNvPr id="32" name="Freeform 66"/>
            <p:cNvSpPr>
              <a:spLocks/>
            </p:cNvSpPr>
            <p:nvPr/>
          </p:nvSpPr>
          <p:spPr bwMode="auto">
            <a:xfrm>
              <a:off x="682130" y="3933816"/>
              <a:ext cx="387501" cy="167158"/>
            </a:xfrm>
            <a:custGeom>
              <a:avLst/>
              <a:gdLst>
                <a:gd name="T0" fmla="*/ 0 w 102"/>
                <a:gd name="T1" fmla="*/ 3 h 44"/>
                <a:gd name="T2" fmla="*/ 0 w 102"/>
                <a:gd name="T3" fmla="*/ 3 h 44"/>
                <a:gd name="T4" fmla="*/ 2 w 102"/>
                <a:gd name="T5" fmla="*/ 3 h 44"/>
                <a:gd name="T6" fmla="*/ 6 w 102"/>
                <a:gd name="T7" fmla="*/ 1 h 44"/>
                <a:gd name="T8" fmla="*/ 11 w 102"/>
                <a:gd name="T9" fmla="*/ 1 h 44"/>
                <a:gd name="T10" fmla="*/ 16 w 102"/>
                <a:gd name="T11" fmla="*/ 0 h 44"/>
                <a:gd name="T12" fmla="*/ 23 w 102"/>
                <a:gd name="T13" fmla="*/ 0 h 44"/>
                <a:gd name="T14" fmla="*/ 30 w 102"/>
                <a:gd name="T15" fmla="*/ 0 h 44"/>
                <a:gd name="T16" fmla="*/ 38 w 102"/>
                <a:gd name="T17" fmla="*/ 1 h 44"/>
                <a:gd name="T18" fmla="*/ 45 w 102"/>
                <a:gd name="T19" fmla="*/ 1 h 44"/>
                <a:gd name="T20" fmla="*/ 54 w 102"/>
                <a:gd name="T21" fmla="*/ 5 h 44"/>
                <a:gd name="T22" fmla="*/ 62 w 102"/>
                <a:gd name="T23" fmla="*/ 7 h 44"/>
                <a:gd name="T24" fmla="*/ 71 w 102"/>
                <a:gd name="T25" fmla="*/ 12 h 44"/>
                <a:gd name="T26" fmla="*/ 78 w 102"/>
                <a:gd name="T27" fmla="*/ 17 h 44"/>
                <a:gd name="T28" fmla="*/ 86 w 102"/>
                <a:gd name="T29" fmla="*/ 24 h 44"/>
                <a:gd name="T30" fmla="*/ 93 w 102"/>
                <a:gd name="T31" fmla="*/ 31 h 44"/>
                <a:gd name="T32" fmla="*/ 102 w 102"/>
                <a:gd name="T33" fmla="*/ 41 h 44"/>
                <a:gd name="T34" fmla="*/ 100 w 102"/>
                <a:gd name="T35" fmla="*/ 41 h 44"/>
                <a:gd name="T36" fmla="*/ 93 w 102"/>
                <a:gd name="T37" fmla="*/ 44 h 44"/>
                <a:gd name="T38" fmla="*/ 90 w 102"/>
                <a:gd name="T39" fmla="*/ 44 h 44"/>
                <a:gd name="T40" fmla="*/ 85 w 102"/>
                <a:gd name="T41" fmla="*/ 44 h 44"/>
                <a:gd name="T42" fmla="*/ 80 w 102"/>
                <a:gd name="T43" fmla="*/ 44 h 44"/>
                <a:gd name="T44" fmla="*/ 74 w 102"/>
                <a:gd name="T45" fmla="*/ 44 h 44"/>
                <a:gd name="T46" fmla="*/ 66 w 102"/>
                <a:gd name="T47" fmla="*/ 44 h 44"/>
                <a:gd name="T48" fmla="*/ 59 w 102"/>
                <a:gd name="T49" fmla="*/ 43 h 44"/>
                <a:gd name="T50" fmla="*/ 52 w 102"/>
                <a:gd name="T51" fmla="*/ 41 h 44"/>
                <a:gd name="T52" fmla="*/ 43 w 102"/>
                <a:gd name="T53" fmla="*/ 37 h 44"/>
                <a:gd name="T54" fmla="*/ 33 w 102"/>
                <a:gd name="T55" fmla="*/ 32 h 44"/>
                <a:gd name="T56" fmla="*/ 25 w 102"/>
                <a:gd name="T57" fmla="*/ 29 h 44"/>
                <a:gd name="T58" fmla="*/ 14 w 102"/>
                <a:gd name="T59" fmla="*/ 22 h 44"/>
                <a:gd name="T60" fmla="*/ 6 w 102"/>
                <a:gd name="T61" fmla="*/ 13 h 44"/>
                <a:gd name="T62" fmla="*/ 0 w 102"/>
                <a:gd name="T63" fmla="*/ 3 h 44"/>
                <a:gd name="T64" fmla="*/ 0 w 102"/>
                <a:gd name="T65"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44">
                  <a:moveTo>
                    <a:pt x="0" y="3"/>
                  </a:moveTo>
                  <a:lnTo>
                    <a:pt x="0" y="3"/>
                  </a:lnTo>
                  <a:lnTo>
                    <a:pt x="2" y="3"/>
                  </a:lnTo>
                  <a:lnTo>
                    <a:pt x="6" y="1"/>
                  </a:lnTo>
                  <a:lnTo>
                    <a:pt x="11" y="1"/>
                  </a:lnTo>
                  <a:lnTo>
                    <a:pt x="16" y="0"/>
                  </a:lnTo>
                  <a:lnTo>
                    <a:pt x="23" y="0"/>
                  </a:lnTo>
                  <a:lnTo>
                    <a:pt x="30" y="0"/>
                  </a:lnTo>
                  <a:lnTo>
                    <a:pt x="38" y="1"/>
                  </a:lnTo>
                  <a:lnTo>
                    <a:pt x="45" y="1"/>
                  </a:lnTo>
                  <a:lnTo>
                    <a:pt x="54" y="5"/>
                  </a:lnTo>
                  <a:lnTo>
                    <a:pt x="62" y="7"/>
                  </a:lnTo>
                  <a:lnTo>
                    <a:pt x="71" y="12"/>
                  </a:lnTo>
                  <a:lnTo>
                    <a:pt x="78" y="17"/>
                  </a:lnTo>
                  <a:lnTo>
                    <a:pt x="86" y="24"/>
                  </a:lnTo>
                  <a:lnTo>
                    <a:pt x="93" y="31"/>
                  </a:lnTo>
                  <a:lnTo>
                    <a:pt x="102" y="41"/>
                  </a:lnTo>
                  <a:lnTo>
                    <a:pt x="100" y="41"/>
                  </a:lnTo>
                  <a:lnTo>
                    <a:pt x="93" y="44"/>
                  </a:lnTo>
                  <a:lnTo>
                    <a:pt x="90" y="44"/>
                  </a:lnTo>
                  <a:lnTo>
                    <a:pt x="85" y="44"/>
                  </a:lnTo>
                  <a:lnTo>
                    <a:pt x="80" y="44"/>
                  </a:lnTo>
                  <a:lnTo>
                    <a:pt x="74" y="44"/>
                  </a:lnTo>
                  <a:lnTo>
                    <a:pt x="66" y="44"/>
                  </a:lnTo>
                  <a:lnTo>
                    <a:pt x="59" y="43"/>
                  </a:lnTo>
                  <a:lnTo>
                    <a:pt x="52" y="41"/>
                  </a:lnTo>
                  <a:lnTo>
                    <a:pt x="43" y="37"/>
                  </a:lnTo>
                  <a:lnTo>
                    <a:pt x="33" y="32"/>
                  </a:lnTo>
                  <a:lnTo>
                    <a:pt x="25" y="29"/>
                  </a:lnTo>
                  <a:lnTo>
                    <a:pt x="14" y="22"/>
                  </a:lnTo>
                  <a:lnTo>
                    <a:pt x="6" y="13"/>
                  </a:lnTo>
                  <a:lnTo>
                    <a:pt x="0" y="3"/>
                  </a:lnTo>
                  <a:lnTo>
                    <a:pt x="0" y="3"/>
                  </a:lnTo>
                  <a:close/>
                </a:path>
              </a:pathLst>
            </a:custGeom>
            <a:solidFill>
              <a:srgbClr val="F580FF"/>
            </a:solidFill>
            <a:ln>
              <a:noFill/>
            </a:ln>
            <a:extLst/>
          </p:spPr>
          <p:txBody>
            <a:bodyPr/>
            <a:lstStyle/>
            <a:p>
              <a:pPr fontAlgn="auto">
                <a:spcBef>
                  <a:spcPts val="0"/>
                </a:spcBef>
                <a:spcAft>
                  <a:spcPts val="0"/>
                </a:spcAft>
                <a:defRPr/>
              </a:pPr>
              <a:endParaRPr lang="en-US">
                <a:latin typeface="+mn-lt"/>
              </a:endParaRPr>
            </a:p>
          </p:txBody>
        </p:sp>
        <p:sp>
          <p:nvSpPr>
            <p:cNvPr id="33" name="Freeform 67"/>
            <p:cNvSpPr>
              <a:spLocks/>
            </p:cNvSpPr>
            <p:nvPr/>
          </p:nvSpPr>
          <p:spPr bwMode="auto">
            <a:xfrm>
              <a:off x="857106" y="3967204"/>
              <a:ext cx="98774" cy="98774"/>
            </a:xfrm>
            <a:custGeom>
              <a:avLst/>
              <a:gdLst>
                <a:gd name="T0" fmla="*/ 14 w 26"/>
                <a:gd name="T1" fmla="*/ 26 h 26"/>
                <a:gd name="T2" fmla="*/ 19 w 26"/>
                <a:gd name="T3" fmla="*/ 24 h 26"/>
                <a:gd name="T4" fmla="*/ 22 w 26"/>
                <a:gd name="T5" fmla="*/ 22 h 26"/>
                <a:gd name="T6" fmla="*/ 26 w 26"/>
                <a:gd name="T7" fmla="*/ 17 h 26"/>
                <a:gd name="T8" fmla="*/ 26 w 26"/>
                <a:gd name="T9" fmla="*/ 12 h 26"/>
                <a:gd name="T10" fmla="*/ 26 w 26"/>
                <a:gd name="T11" fmla="*/ 7 h 26"/>
                <a:gd name="T12" fmla="*/ 22 w 26"/>
                <a:gd name="T13" fmla="*/ 3 h 26"/>
                <a:gd name="T14" fmla="*/ 19 w 26"/>
                <a:gd name="T15" fmla="*/ 0 h 26"/>
                <a:gd name="T16" fmla="*/ 14 w 26"/>
                <a:gd name="T17" fmla="*/ 0 h 26"/>
                <a:gd name="T18" fmla="*/ 9 w 26"/>
                <a:gd name="T19" fmla="*/ 0 h 26"/>
                <a:gd name="T20" fmla="*/ 3 w 26"/>
                <a:gd name="T21" fmla="*/ 3 h 26"/>
                <a:gd name="T22" fmla="*/ 0 w 26"/>
                <a:gd name="T23" fmla="*/ 7 h 26"/>
                <a:gd name="T24" fmla="*/ 0 w 26"/>
                <a:gd name="T25" fmla="*/ 12 h 26"/>
                <a:gd name="T26" fmla="*/ 0 w 26"/>
                <a:gd name="T27" fmla="*/ 17 h 26"/>
                <a:gd name="T28" fmla="*/ 3 w 26"/>
                <a:gd name="T29" fmla="*/ 22 h 26"/>
                <a:gd name="T30" fmla="*/ 9 w 26"/>
                <a:gd name="T31" fmla="*/ 24 h 26"/>
                <a:gd name="T32" fmla="*/ 14 w 26"/>
                <a:gd name="T33" fmla="*/ 26 h 26"/>
                <a:gd name="T34" fmla="*/ 14 w 26"/>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6">
                  <a:moveTo>
                    <a:pt x="14" y="26"/>
                  </a:moveTo>
                  <a:lnTo>
                    <a:pt x="19" y="24"/>
                  </a:lnTo>
                  <a:lnTo>
                    <a:pt x="22" y="22"/>
                  </a:lnTo>
                  <a:lnTo>
                    <a:pt x="26" y="17"/>
                  </a:lnTo>
                  <a:lnTo>
                    <a:pt x="26" y="12"/>
                  </a:lnTo>
                  <a:lnTo>
                    <a:pt x="26" y="7"/>
                  </a:lnTo>
                  <a:lnTo>
                    <a:pt x="22" y="3"/>
                  </a:lnTo>
                  <a:lnTo>
                    <a:pt x="19" y="0"/>
                  </a:lnTo>
                  <a:lnTo>
                    <a:pt x="14" y="0"/>
                  </a:lnTo>
                  <a:lnTo>
                    <a:pt x="9" y="0"/>
                  </a:lnTo>
                  <a:lnTo>
                    <a:pt x="3" y="3"/>
                  </a:lnTo>
                  <a:lnTo>
                    <a:pt x="0" y="7"/>
                  </a:lnTo>
                  <a:lnTo>
                    <a:pt x="0" y="12"/>
                  </a:lnTo>
                  <a:lnTo>
                    <a:pt x="0" y="17"/>
                  </a:lnTo>
                  <a:lnTo>
                    <a:pt x="3" y="22"/>
                  </a:lnTo>
                  <a:lnTo>
                    <a:pt x="9" y="24"/>
                  </a:lnTo>
                  <a:lnTo>
                    <a:pt x="14" y="26"/>
                  </a:lnTo>
                  <a:lnTo>
                    <a:pt x="14" y="26"/>
                  </a:lnTo>
                  <a:close/>
                </a:path>
              </a:pathLst>
            </a:custGeom>
            <a:solidFill>
              <a:srgbClr val="3047B0"/>
            </a:solidFill>
            <a:ln>
              <a:noFill/>
            </a:ln>
            <a:extLst/>
          </p:spPr>
          <p:txBody>
            <a:bodyPr/>
            <a:lstStyle/>
            <a:p>
              <a:pPr fontAlgn="auto">
                <a:spcBef>
                  <a:spcPts val="0"/>
                </a:spcBef>
                <a:spcAft>
                  <a:spcPts val="0"/>
                </a:spcAft>
                <a:defRPr/>
              </a:pPr>
              <a:endParaRPr lang="en-US">
                <a:latin typeface="+mn-lt"/>
              </a:endParaRPr>
            </a:p>
          </p:txBody>
        </p:sp>
        <p:sp>
          <p:nvSpPr>
            <p:cNvPr id="34" name="Freeform 73"/>
            <p:cNvSpPr>
              <a:spLocks/>
            </p:cNvSpPr>
            <p:nvPr/>
          </p:nvSpPr>
          <p:spPr bwMode="auto">
            <a:xfrm>
              <a:off x="773214" y="3096923"/>
              <a:ext cx="148729" cy="78739"/>
            </a:xfrm>
            <a:custGeom>
              <a:avLst/>
              <a:gdLst>
                <a:gd name="T0" fmla="*/ 0 w 34"/>
                <a:gd name="T1" fmla="*/ 0 h 18"/>
                <a:gd name="T2" fmla="*/ 5 w 34"/>
                <a:gd name="T3" fmla="*/ 0 h 18"/>
                <a:gd name="T4" fmla="*/ 12 w 34"/>
                <a:gd name="T5" fmla="*/ 0 h 18"/>
                <a:gd name="T6" fmla="*/ 16 w 34"/>
                <a:gd name="T7" fmla="*/ 0 h 18"/>
                <a:gd name="T8" fmla="*/ 19 w 34"/>
                <a:gd name="T9" fmla="*/ 0 h 18"/>
                <a:gd name="T10" fmla="*/ 24 w 34"/>
                <a:gd name="T11" fmla="*/ 0 h 18"/>
                <a:gd name="T12" fmla="*/ 28 w 34"/>
                <a:gd name="T13" fmla="*/ 1 h 18"/>
                <a:gd name="T14" fmla="*/ 31 w 34"/>
                <a:gd name="T15" fmla="*/ 3 h 18"/>
                <a:gd name="T16" fmla="*/ 34 w 34"/>
                <a:gd name="T17" fmla="*/ 8 h 18"/>
                <a:gd name="T18" fmla="*/ 34 w 34"/>
                <a:gd name="T19" fmla="*/ 12 h 18"/>
                <a:gd name="T20" fmla="*/ 31 w 34"/>
                <a:gd name="T21" fmla="*/ 18 h 18"/>
                <a:gd name="T22" fmla="*/ 29 w 34"/>
                <a:gd name="T23" fmla="*/ 18 h 18"/>
                <a:gd name="T24" fmla="*/ 26 w 34"/>
                <a:gd name="T25" fmla="*/ 18 h 18"/>
                <a:gd name="T26" fmla="*/ 21 w 34"/>
                <a:gd name="T27" fmla="*/ 18 h 18"/>
                <a:gd name="T28" fmla="*/ 16 w 34"/>
                <a:gd name="T29" fmla="*/ 18 h 18"/>
                <a:gd name="T30" fmla="*/ 12 w 34"/>
                <a:gd name="T31" fmla="*/ 18 h 18"/>
                <a:gd name="T32" fmla="*/ 7 w 34"/>
                <a:gd name="T33" fmla="*/ 18 h 18"/>
                <a:gd name="T34" fmla="*/ 3 w 34"/>
                <a:gd name="T35" fmla="*/ 18 h 18"/>
                <a:gd name="T36" fmla="*/ 0 w 34"/>
                <a:gd name="T37" fmla="*/ 18 h 18"/>
                <a:gd name="T38" fmla="*/ 0 w 34"/>
                <a:gd name="T39" fmla="*/ 13 h 18"/>
                <a:gd name="T40" fmla="*/ 0 w 34"/>
                <a:gd name="T41" fmla="*/ 8 h 18"/>
                <a:gd name="T42" fmla="*/ 0 w 34"/>
                <a:gd name="T43" fmla="*/ 3 h 18"/>
                <a:gd name="T44" fmla="*/ 0 w 34"/>
                <a:gd name="T45" fmla="*/ 0 h 18"/>
                <a:gd name="T46" fmla="*/ 0 w 34"/>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8">
                  <a:moveTo>
                    <a:pt x="0" y="0"/>
                  </a:moveTo>
                  <a:lnTo>
                    <a:pt x="5" y="0"/>
                  </a:lnTo>
                  <a:lnTo>
                    <a:pt x="12" y="0"/>
                  </a:lnTo>
                  <a:lnTo>
                    <a:pt x="16" y="0"/>
                  </a:lnTo>
                  <a:lnTo>
                    <a:pt x="19" y="0"/>
                  </a:lnTo>
                  <a:lnTo>
                    <a:pt x="24" y="0"/>
                  </a:lnTo>
                  <a:lnTo>
                    <a:pt x="28" y="1"/>
                  </a:lnTo>
                  <a:lnTo>
                    <a:pt x="31" y="3"/>
                  </a:lnTo>
                  <a:lnTo>
                    <a:pt x="34" y="8"/>
                  </a:lnTo>
                  <a:lnTo>
                    <a:pt x="34" y="12"/>
                  </a:lnTo>
                  <a:lnTo>
                    <a:pt x="31" y="18"/>
                  </a:lnTo>
                  <a:lnTo>
                    <a:pt x="29" y="18"/>
                  </a:lnTo>
                  <a:lnTo>
                    <a:pt x="26" y="18"/>
                  </a:lnTo>
                  <a:lnTo>
                    <a:pt x="21" y="18"/>
                  </a:lnTo>
                  <a:lnTo>
                    <a:pt x="16" y="18"/>
                  </a:lnTo>
                  <a:lnTo>
                    <a:pt x="12" y="18"/>
                  </a:lnTo>
                  <a:lnTo>
                    <a:pt x="7" y="18"/>
                  </a:lnTo>
                  <a:lnTo>
                    <a:pt x="3" y="18"/>
                  </a:lnTo>
                  <a:lnTo>
                    <a:pt x="0" y="18"/>
                  </a:lnTo>
                  <a:lnTo>
                    <a:pt x="0" y="13"/>
                  </a:lnTo>
                  <a:lnTo>
                    <a:pt x="0" y="8"/>
                  </a:lnTo>
                  <a:lnTo>
                    <a:pt x="0" y="3"/>
                  </a:lnTo>
                  <a:lnTo>
                    <a:pt x="0" y="0"/>
                  </a:lnTo>
                  <a:lnTo>
                    <a:pt x="0"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5" name="Freeform 75"/>
            <p:cNvSpPr>
              <a:spLocks/>
            </p:cNvSpPr>
            <p:nvPr/>
          </p:nvSpPr>
          <p:spPr bwMode="auto">
            <a:xfrm>
              <a:off x="983185" y="3118793"/>
              <a:ext cx="113734" cy="104985"/>
            </a:xfrm>
            <a:custGeom>
              <a:avLst/>
              <a:gdLst>
                <a:gd name="T0" fmla="*/ 5 w 26"/>
                <a:gd name="T1" fmla="*/ 0 h 24"/>
                <a:gd name="T2" fmla="*/ 10 w 26"/>
                <a:gd name="T3" fmla="*/ 1 h 24"/>
                <a:gd name="T4" fmla="*/ 16 w 26"/>
                <a:gd name="T5" fmla="*/ 5 h 24"/>
                <a:gd name="T6" fmla="*/ 21 w 26"/>
                <a:gd name="T7" fmla="*/ 10 h 24"/>
                <a:gd name="T8" fmla="*/ 24 w 26"/>
                <a:gd name="T9" fmla="*/ 15 h 24"/>
                <a:gd name="T10" fmla="*/ 26 w 26"/>
                <a:gd name="T11" fmla="*/ 19 h 24"/>
                <a:gd name="T12" fmla="*/ 24 w 26"/>
                <a:gd name="T13" fmla="*/ 22 h 24"/>
                <a:gd name="T14" fmla="*/ 21 w 26"/>
                <a:gd name="T15" fmla="*/ 22 h 24"/>
                <a:gd name="T16" fmla="*/ 19 w 26"/>
                <a:gd name="T17" fmla="*/ 24 h 24"/>
                <a:gd name="T18" fmla="*/ 16 w 26"/>
                <a:gd name="T19" fmla="*/ 24 h 24"/>
                <a:gd name="T20" fmla="*/ 12 w 26"/>
                <a:gd name="T21" fmla="*/ 24 h 24"/>
                <a:gd name="T22" fmla="*/ 5 w 26"/>
                <a:gd name="T23" fmla="*/ 19 h 24"/>
                <a:gd name="T24" fmla="*/ 2 w 26"/>
                <a:gd name="T25" fmla="*/ 13 h 24"/>
                <a:gd name="T26" fmla="*/ 0 w 26"/>
                <a:gd name="T27" fmla="*/ 5 h 24"/>
                <a:gd name="T28" fmla="*/ 5 w 26"/>
                <a:gd name="T29" fmla="*/ 0 h 24"/>
                <a:gd name="T30" fmla="*/ 5 w 2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4">
                  <a:moveTo>
                    <a:pt x="5" y="0"/>
                  </a:moveTo>
                  <a:lnTo>
                    <a:pt x="10" y="1"/>
                  </a:lnTo>
                  <a:lnTo>
                    <a:pt x="16" y="5"/>
                  </a:lnTo>
                  <a:lnTo>
                    <a:pt x="21" y="10"/>
                  </a:lnTo>
                  <a:lnTo>
                    <a:pt x="24" y="15"/>
                  </a:lnTo>
                  <a:lnTo>
                    <a:pt x="26" y="19"/>
                  </a:lnTo>
                  <a:lnTo>
                    <a:pt x="24" y="22"/>
                  </a:lnTo>
                  <a:lnTo>
                    <a:pt x="21" y="22"/>
                  </a:lnTo>
                  <a:lnTo>
                    <a:pt x="19" y="24"/>
                  </a:lnTo>
                  <a:lnTo>
                    <a:pt x="16" y="24"/>
                  </a:lnTo>
                  <a:lnTo>
                    <a:pt x="12" y="24"/>
                  </a:lnTo>
                  <a:lnTo>
                    <a:pt x="5" y="19"/>
                  </a:lnTo>
                  <a:lnTo>
                    <a:pt x="2" y="13"/>
                  </a:lnTo>
                  <a:lnTo>
                    <a:pt x="0" y="5"/>
                  </a:lnTo>
                  <a:lnTo>
                    <a:pt x="5" y="0"/>
                  </a:lnTo>
                  <a:lnTo>
                    <a:pt x="5"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6" name="Freeform 77"/>
            <p:cNvSpPr>
              <a:spLocks/>
            </p:cNvSpPr>
            <p:nvPr/>
          </p:nvSpPr>
          <p:spPr bwMode="auto">
            <a:xfrm>
              <a:off x="488877" y="3175662"/>
              <a:ext cx="118110" cy="100612"/>
            </a:xfrm>
            <a:custGeom>
              <a:avLst/>
              <a:gdLst>
                <a:gd name="T0" fmla="*/ 20 w 27"/>
                <a:gd name="T1" fmla="*/ 0 h 23"/>
                <a:gd name="T2" fmla="*/ 24 w 27"/>
                <a:gd name="T3" fmla="*/ 2 h 23"/>
                <a:gd name="T4" fmla="*/ 26 w 27"/>
                <a:gd name="T5" fmla="*/ 6 h 23"/>
                <a:gd name="T6" fmla="*/ 27 w 27"/>
                <a:gd name="T7" fmla="*/ 7 h 23"/>
                <a:gd name="T8" fmla="*/ 27 w 27"/>
                <a:gd name="T9" fmla="*/ 11 h 23"/>
                <a:gd name="T10" fmla="*/ 22 w 27"/>
                <a:gd name="T11" fmla="*/ 16 h 23"/>
                <a:gd name="T12" fmla="*/ 17 w 27"/>
                <a:gd name="T13" fmla="*/ 21 h 23"/>
                <a:gd name="T14" fmla="*/ 12 w 27"/>
                <a:gd name="T15" fmla="*/ 21 h 23"/>
                <a:gd name="T16" fmla="*/ 8 w 27"/>
                <a:gd name="T17" fmla="*/ 23 h 23"/>
                <a:gd name="T18" fmla="*/ 5 w 27"/>
                <a:gd name="T19" fmla="*/ 23 h 23"/>
                <a:gd name="T20" fmla="*/ 1 w 27"/>
                <a:gd name="T21" fmla="*/ 23 h 23"/>
                <a:gd name="T22" fmla="*/ 0 w 27"/>
                <a:gd name="T23" fmla="*/ 21 h 23"/>
                <a:gd name="T24" fmla="*/ 0 w 27"/>
                <a:gd name="T25" fmla="*/ 18 h 23"/>
                <a:gd name="T26" fmla="*/ 1 w 27"/>
                <a:gd name="T27" fmla="*/ 14 h 23"/>
                <a:gd name="T28" fmla="*/ 5 w 27"/>
                <a:gd name="T29" fmla="*/ 9 h 23"/>
                <a:gd name="T30" fmla="*/ 8 w 27"/>
                <a:gd name="T31" fmla="*/ 7 h 23"/>
                <a:gd name="T32" fmla="*/ 13 w 27"/>
                <a:gd name="T33" fmla="*/ 4 h 23"/>
                <a:gd name="T34" fmla="*/ 17 w 27"/>
                <a:gd name="T35" fmla="*/ 0 h 23"/>
                <a:gd name="T36" fmla="*/ 20 w 27"/>
                <a:gd name="T37" fmla="*/ 0 h 23"/>
                <a:gd name="T38" fmla="*/ 20 w 27"/>
                <a:gd name="T3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3">
                  <a:moveTo>
                    <a:pt x="20" y="0"/>
                  </a:moveTo>
                  <a:lnTo>
                    <a:pt x="24" y="2"/>
                  </a:lnTo>
                  <a:lnTo>
                    <a:pt x="26" y="6"/>
                  </a:lnTo>
                  <a:lnTo>
                    <a:pt x="27" y="7"/>
                  </a:lnTo>
                  <a:lnTo>
                    <a:pt x="27" y="11"/>
                  </a:lnTo>
                  <a:lnTo>
                    <a:pt x="22" y="16"/>
                  </a:lnTo>
                  <a:lnTo>
                    <a:pt x="17" y="21"/>
                  </a:lnTo>
                  <a:lnTo>
                    <a:pt x="12" y="21"/>
                  </a:lnTo>
                  <a:lnTo>
                    <a:pt x="8" y="23"/>
                  </a:lnTo>
                  <a:lnTo>
                    <a:pt x="5" y="23"/>
                  </a:lnTo>
                  <a:lnTo>
                    <a:pt x="1" y="23"/>
                  </a:lnTo>
                  <a:lnTo>
                    <a:pt x="0" y="21"/>
                  </a:lnTo>
                  <a:lnTo>
                    <a:pt x="0" y="18"/>
                  </a:lnTo>
                  <a:lnTo>
                    <a:pt x="1" y="14"/>
                  </a:lnTo>
                  <a:lnTo>
                    <a:pt x="5" y="9"/>
                  </a:lnTo>
                  <a:lnTo>
                    <a:pt x="8" y="7"/>
                  </a:lnTo>
                  <a:lnTo>
                    <a:pt x="13" y="4"/>
                  </a:lnTo>
                  <a:lnTo>
                    <a:pt x="17" y="0"/>
                  </a:lnTo>
                  <a:lnTo>
                    <a:pt x="20" y="0"/>
                  </a:lnTo>
                  <a:lnTo>
                    <a:pt x="20"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7" name="Freeform 78"/>
            <p:cNvSpPr>
              <a:spLocks/>
            </p:cNvSpPr>
            <p:nvPr/>
          </p:nvSpPr>
          <p:spPr bwMode="auto">
            <a:xfrm>
              <a:off x="1180031" y="3215030"/>
              <a:ext cx="83115" cy="96237"/>
            </a:xfrm>
            <a:custGeom>
              <a:avLst/>
              <a:gdLst>
                <a:gd name="T0" fmla="*/ 0 w 19"/>
                <a:gd name="T1" fmla="*/ 2 h 22"/>
                <a:gd name="T2" fmla="*/ 3 w 19"/>
                <a:gd name="T3" fmla="*/ 0 h 22"/>
                <a:gd name="T4" fmla="*/ 7 w 19"/>
                <a:gd name="T5" fmla="*/ 0 h 22"/>
                <a:gd name="T6" fmla="*/ 10 w 19"/>
                <a:gd name="T7" fmla="*/ 0 h 22"/>
                <a:gd name="T8" fmla="*/ 14 w 19"/>
                <a:gd name="T9" fmla="*/ 3 h 22"/>
                <a:gd name="T10" fmla="*/ 17 w 19"/>
                <a:gd name="T11" fmla="*/ 7 h 22"/>
                <a:gd name="T12" fmla="*/ 19 w 19"/>
                <a:gd name="T13" fmla="*/ 12 h 22"/>
                <a:gd name="T14" fmla="*/ 17 w 19"/>
                <a:gd name="T15" fmla="*/ 17 h 22"/>
                <a:gd name="T16" fmla="*/ 15 w 19"/>
                <a:gd name="T17" fmla="*/ 21 h 22"/>
                <a:gd name="T18" fmla="*/ 12 w 19"/>
                <a:gd name="T19" fmla="*/ 21 h 22"/>
                <a:gd name="T20" fmla="*/ 10 w 19"/>
                <a:gd name="T21" fmla="*/ 22 h 22"/>
                <a:gd name="T22" fmla="*/ 5 w 19"/>
                <a:gd name="T23" fmla="*/ 21 h 22"/>
                <a:gd name="T24" fmla="*/ 2 w 19"/>
                <a:gd name="T25" fmla="*/ 19 h 22"/>
                <a:gd name="T26" fmla="*/ 0 w 19"/>
                <a:gd name="T27" fmla="*/ 14 h 22"/>
                <a:gd name="T28" fmla="*/ 0 w 19"/>
                <a:gd name="T29" fmla="*/ 9 h 22"/>
                <a:gd name="T30" fmla="*/ 0 w 19"/>
                <a:gd name="T31" fmla="*/ 3 h 22"/>
                <a:gd name="T32" fmla="*/ 0 w 19"/>
                <a:gd name="T33" fmla="*/ 2 h 22"/>
                <a:gd name="T34" fmla="*/ 0 w 19"/>
                <a:gd name="T3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2">
                  <a:moveTo>
                    <a:pt x="0" y="2"/>
                  </a:moveTo>
                  <a:lnTo>
                    <a:pt x="3" y="0"/>
                  </a:lnTo>
                  <a:lnTo>
                    <a:pt x="7" y="0"/>
                  </a:lnTo>
                  <a:lnTo>
                    <a:pt x="10" y="0"/>
                  </a:lnTo>
                  <a:lnTo>
                    <a:pt x="14" y="3"/>
                  </a:lnTo>
                  <a:lnTo>
                    <a:pt x="17" y="7"/>
                  </a:lnTo>
                  <a:lnTo>
                    <a:pt x="19" y="12"/>
                  </a:lnTo>
                  <a:lnTo>
                    <a:pt x="17" y="17"/>
                  </a:lnTo>
                  <a:lnTo>
                    <a:pt x="15" y="21"/>
                  </a:lnTo>
                  <a:lnTo>
                    <a:pt x="12" y="21"/>
                  </a:lnTo>
                  <a:lnTo>
                    <a:pt x="10" y="22"/>
                  </a:lnTo>
                  <a:lnTo>
                    <a:pt x="5" y="21"/>
                  </a:lnTo>
                  <a:lnTo>
                    <a:pt x="2" y="19"/>
                  </a:lnTo>
                  <a:lnTo>
                    <a:pt x="0" y="14"/>
                  </a:lnTo>
                  <a:lnTo>
                    <a:pt x="0" y="9"/>
                  </a:lnTo>
                  <a:lnTo>
                    <a:pt x="0" y="3"/>
                  </a:lnTo>
                  <a:lnTo>
                    <a:pt x="0" y="2"/>
                  </a:lnTo>
                  <a:lnTo>
                    <a:pt x="0" y="2"/>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8" name="Freeform 79"/>
            <p:cNvSpPr>
              <a:spLocks/>
            </p:cNvSpPr>
            <p:nvPr/>
          </p:nvSpPr>
          <p:spPr bwMode="auto">
            <a:xfrm>
              <a:off x="646355" y="3289396"/>
              <a:ext cx="118110" cy="126859"/>
            </a:xfrm>
            <a:custGeom>
              <a:avLst/>
              <a:gdLst>
                <a:gd name="T0" fmla="*/ 22 w 27"/>
                <a:gd name="T1" fmla="*/ 0 h 29"/>
                <a:gd name="T2" fmla="*/ 24 w 27"/>
                <a:gd name="T3" fmla="*/ 2 h 29"/>
                <a:gd name="T4" fmla="*/ 26 w 27"/>
                <a:gd name="T5" fmla="*/ 5 h 29"/>
                <a:gd name="T6" fmla="*/ 27 w 27"/>
                <a:gd name="T7" fmla="*/ 9 h 29"/>
                <a:gd name="T8" fmla="*/ 27 w 27"/>
                <a:gd name="T9" fmla="*/ 12 h 29"/>
                <a:gd name="T10" fmla="*/ 24 w 27"/>
                <a:gd name="T11" fmla="*/ 17 h 29"/>
                <a:gd name="T12" fmla="*/ 20 w 27"/>
                <a:gd name="T13" fmla="*/ 24 h 29"/>
                <a:gd name="T14" fmla="*/ 15 w 27"/>
                <a:gd name="T15" fmla="*/ 26 h 29"/>
                <a:gd name="T16" fmla="*/ 12 w 27"/>
                <a:gd name="T17" fmla="*/ 28 h 29"/>
                <a:gd name="T18" fmla="*/ 8 w 27"/>
                <a:gd name="T19" fmla="*/ 29 h 29"/>
                <a:gd name="T20" fmla="*/ 7 w 27"/>
                <a:gd name="T21" fmla="*/ 29 h 29"/>
                <a:gd name="T22" fmla="*/ 3 w 27"/>
                <a:gd name="T23" fmla="*/ 29 h 29"/>
                <a:gd name="T24" fmla="*/ 2 w 27"/>
                <a:gd name="T25" fmla="*/ 26 h 29"/>
                <a:gd name="T26" fmla="*/ 0 w 27"/>
                <a:gd name="T27" fmla="*/ 23 h 29"/>
                <a:gd name="T28" fmla="*/ 0 w 27"/>
                <a:gd name="T29" fmla="*/ 19 h 29"/>
                <a:gd name="T30" fmla="*/ 5 w 27"/>
                <a:gd name="T31" fmla="*/ 14 h 29"/>
                <a:gd name="T32" fmla="*/ 10 w 27"/>
                <a:gd name="T33" fmla="*/ 9 h 29"/>
                <a:gd name="T34" fmla="*/ 17 w 27"/>
                <a:gd name="T35" fmla="*/ 5 h 29"/>
                <a:gd name="T36" fmla="*/ 22 w 27"/>
                <a:gd name="T37" fmla="*/ 0 h 29"/>
                <a:gd name="T38" fmla="*/ 22 w 27"/>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9">
                  <a:moveTo>
                    <a:pt x="22" y="0"/>
                  </a:moveTo>
                  <a:lnTo>
                    <a:pt x="24" y="2"/>
                  </a:lnTo>
                  <a:lnTo>
                    <a:pt x="26" y="5"/>
                  </a:lnTo>
                  <a:lnTo>
                    <a:pt x="27" y="9"/>
                  </a:lnTo>
                  <a:lnTo>
                    <a:pt x="27" y="12"/>
                  </a:lnTo>
                  <a:lnTo>
                    <a:pt x="24" y="17"/>
                  </a:lnTo>
                  <a:lnTo>
                    <a:pt x="20" y="24"/>
                  </a:lnTo>
                  <a:lnTo>
                    <a:pt x="15" y="26"/>
                  </a:lnTo>
                  <a:lnTo>
                    <a:pt x="12" y="28"/>
                  </a:lnTo>
                  <a:lnTo>
                    <a:pt x="8" y="29"/>
                  </a:lnTo>
                  <a:lnTo>
                    <a:pt x="7" y="29"/>
                  </a:lnTo>
                  <a:lnTo>
                    <a:pt x="3" y="29"/>
                  </a:lnTo>
                  <a:lnTo>
                    <a:pt x="2" y="26"/>
                  </a:lnTo>
                  <a:lnTo>
                    <a:pt x="0" y="23"/>
                  </a:lnTo>
                  <a:lnTo>
                    <a:pt x="0" y="19"/>
                  </a:lnTo>
                  <a:lnTo>
                    <a:pt x="5" y="14"/>
                  </a:lnTo>
                  <a:lnTo>
                    <a:pt x="10" y="9"/>
                  </a:lnTo>
                  <a:lnTo>
                    <a:pt x="17" y="5"/>
                  </a:lnTo>
                  <a:lnTo>
                    <a:pt x="22" y="0"/>
                  </a:lnTo>
                  <a:lnTo>
                    <a:pt x="22"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39" name="Freeform 80"/>
            <p:cNvSpPr>
              <a:spLocks/>
            </p:cNvSpPr>
            <p:nvPr/>
          </p:nvSpPr>
          <p:spPr bwMode="auto">
            <a:xfrm>
              <a:off x="812582" y="3289396"/>
              <a:ext cx="118110" cy="113734"/>
            </a:xfrm>
            <a:custGeom>
              <a:avLst/>
              <a:gdLst>
                <a:gd name="T0" fmla="*/ 19 w 27"/>
                <a:gd name="T1" fmla="*/ 0 h 26"/>
                <a:gd name="T2" fmla="*/ 22 w 27"/>
                <a:gd name="T3" fmla="*/ 2 h 26"/>
                <a:gd name="T4" fmla="*/ 25 w 27"/>
                <a:gd name="T5" fmla="*/ 4 h 26"/>
                <a:gd name="T6" fmla="*/ 27 w 27"/>
                <a:gd name="T7" fmla="*/ 5 h 26"/>
                <a:gd name="T8" fmla="*/ 27 w 27"/>
                <a:gd name="T9" fmla="*/ 9 h 26"/>
                <a:gd name="T10" fmla="*/ 24 w 27"/>
                <a:gd name="T11" fmla="*/ 16 h 26"/>
                <a:gd name="T12" fmla="*/ 17 w 27"/>
                <a:gd name="T13" fmla="*/ 21 h 26"/>
                <a:gd name="T14" fmla="*/ 13 w 27"/>
                <a:gd name="T15" fmla="*/ 23 h 26"/>
                <a:gd name="T16" fmla="*/ 10 w 27"/>
                <a:gd name="T17" fmla="*/ 24 h 26"/>
                <a:gd name="T18" fmla="*/ 5 w 27"/>
                <a:gd name="T19" fmla="*/ 24 h 26"/>
                <a:gd name="T20" fmla="*/ 3 w 27"/>
                <a:gd name="T21" fmla="*/ 26 h 26"/>
                <a:gd name="T22" fmla="*/ 1 w 27"/>
                <a:gd name="T23" fmla="*/ 23 h 26"/>
                <a:gd name="T24" fmla="*/ 0 w 27"/>
                <a:gd name="T25" fmla="*/ 21 h 26"/>
                <a:gd name="T26" fmla="*/ 0 w 27"/>
                <a:gd name="T27" fmla="*/ 17 h 26"/>
                <a:gd name="T28" fmla="*/ 1 w 27"/>
                <a:gd name="T29" fmla="*/ 12 h 26"/>
                <a:gd name="T30" fmla="*/ 5 w 27"/>
                <a:gd name="T31" fmla="*/ 9 h 26"/>
                <a:gd name="T32" fmla="*/ 10 w 27"/>
                <a:gd name="T33" fmla="*/ 5 h 26"/>
                <a:gd name="T34" fmla="*/ 15 w 27"/>
                <a:gd name="T35" fmla="*/ 2 h 26"/>
                <a:gd name="T36" fmla="*/ 19 w 27"/>
                <a:gd name="T37" fmla="*/ 0 h 26"/>
                <a:gd name="T38" fmla="*/ 19 w 27"/>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6">
                  <a:moveTo>
                    <a:pt x="19" y="0"/>
                  </a:moveTo>
                  <a:lnTo>
                    <a:pt x="22" y="2"/>
                  </a:lnTo>
                  <a:lnTo>
                    <a:pt x="25" y="4"/>
                  </a:lnTo>
                  <a:lnTo>
                    <a:pt x="27" y="5"/>
                  </a:lnTo>
                  <a:lnTo>
                    <a:pt x="27" y="9"/>
                  </a:lnTo>
                  <a:lnTo>
                    <a:pt x="24" y="16"/>
                  </a:lnTo>
                  <a:lnTo>
                    <a:pt x="17" y="21"/>
                  </a:lnTo>
                  <a:lnTo>
                    <a:pt x="13" y="23"/>
                  </a:lnTo>
                  <a:lnTo>
                    <a:pt x="10" y="24"/>
                  </a:lnTo>
                  <a:lnTo>
                    <a:pt x="5" y="24"/>
                  </a:lnTo>
                  <a:lnTo>
                    <a:pt x="3" y="26"/>
                  </a:lnTo>
                  <a:lnTo>
                    <a:pt x="1" y="23"/>
                  </a:lnTo>
                  <a:lnTo>
                    <a:pt x="0" y="21"/>
                  </a:lnTo>
                  <a:lnTo>
                    <a:pt x="0" y="17"/>
                  </a:lnTo>
                  <a:lnTo>
                    <a:pt x="1" y="12"/>
                  </a:lnTo>
                  <a:lnTo>
                    <a:pt x="5" y="9"/>
                  </a:lnTo>
                  <a:lnTo>
                    <a:pt x="10" y="5"/>
                  </a:lnTo>
                  <a:lnTo>
                    <a:pt x="15" y="2"/>
                  </a:lnTo>
                  <a:lnTo>
                    <a:pt x="19" y="0"/>
                  </a:lnTo>
                  <a:lnTo>
                    <a:pt x="19"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0" name="Freeform 81"/>
            <p:cNvSpPr>
              <a:spLocks/>
            </p:cNvSpPr>
            <p:nvPr/>
          </p:nvSpPr>
          <p:spPr bwMode="auto">
            <a:xfrm>
              <a:off x="103931" y="3311266"/>
              <a:ext cx="122483" cy="91864"/>
            </a:xfrm>
            <a:custGeom>
              <a:avLst/>
              <a:gdLst>
                <a:gd name="T0" fmla="*/ 17 w 28"/>
                <a:gd name="T1" fmla="*/ 0 h 21"/>
                <a:gd name="T2" fmla="*/ 21 w 28"/>
                <a:gd name="T3" fmla="*/ 0 h 21"/>
                <a:gd name="T4" fmla="*/ 24 w 28"/>
                <a:gd name="T5" fmla="*/ 4 h 21"/>
                <a:gd name="T6" fmla="*/ 26 w 28"/>
                <a:gd name="T7" fmla="*/ 6 h 21"/>
                <a:gd name="T8" fmla="*/ 28 w 28"/>
                <a:gd name="T9" fmla="*/ 7 h 21"/>
                <a:gd name="T10" fmla="*/ 24 w 28"/>
                <a:gd name="T11" fmla="*/ 12 h 21"/>
                <a:gd name="T12" fmla="*/ 21 w 28"/>
                <a:gd name="T13" fmla="*/ 16 h 21"/>
                <a:gd name="T14" fmla="*/ 16 w 28"/>
                <a:gd name="T15" fmla="*/ 18 h 21"/>
                <a:gd name="T16" fmla="*/ 12 w 28"/>
                <a:gd name="T17" fmla="*/ 21 h 21"/>
                <a:gd name="T18" fmla="*/ 7 w 28"/>
                <a:gd name="T19" fmla="*/ 21 h 21"/>
                <a:gd name="T20" fmla="*/ 4 w 28"/>
                <a:gd name="T21" fmla="*/ 21 h 21"/>
                <a:gd name="T22" fmla="*/ 2 w 28"/>
                <a:gd name="T23" fmla="*/ 21 h 21"/>
                <a:gd name="T24" fmla="*/ 0 w 28"/>
                <a:gd name="T25" fmla="*/ 18 h 21"/>
                <a:gd name="T26" fmla="*/ 2 w 28"/>
                <a:gd name="T27" fmla="*/ 14 h 21"/>
                <a:gd name="T28" fmla="*/ 5 w 28"/>
                <a:gd name="T29" fmla="*/ 9 h 21"/>
                <a:gd name="T30" fmla="*/ 7 w 28"/>
                <a:gd name="T31" fmla="*/ 6 h 21"/>
                <a:gd name="T32" fmla="*/ 12 w 28"/>
                <a:gd name="T33" fmla="*/ 2 h 21"/>
                <a:gd name="T34" fmla="*/ 16 w 28"/>
                <a:gd name="T35" fmla="*/ 0 h 21"/>
                <a:gd name="T36" fmla="*/ 17 w 28"/>
                <a:gd name="T37" fmla="*/ 0 h 21"/>
                <a:gd name="T38" fmla="*/ 17 w 2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1">
                  <a:moveTo>
                    <a:pt x="17" y="0"/>
                  </a:moveTo>
                  <a:lnTo>
                    <a:pt x="21" y="0"/>
                  </a:lnTo>
                  <a:lnTo>
                    <a:pt x="24" y="4"/>
                  </a:lnTo>
                  <a:lnTo>
                    <a:pt x="26" y="6"/>
                  </a:lnTo>
                  <a:lnTo>
                    <a:pt x="28" y="7"/>
                  </a:lnTo>
                  <a:lnTo>
                    <a:pt x="24" y="12"/>
                  </a:lnTo>
                  <a:lnTo>
                    <a:pt x="21" y="16"/>
                  </a:lnTo>
                  <a:lnTo>
                    <a:pt x="16" y="18"/>
                  </a:lnTo>
                  <a:lnTo>
                    <a:pt x="12" y="21"/>
                  </a:lnTo>
                  <a:lnTo>
                    <a:pt x="7" y="21"/>
                  </a:lnTo>
                  <a:lnTo>
                    <a:pt x="4" y="21"/>
                  </a:lnTo>
                  <a:lnTo>
                    <a:pt x="2" y="21"/>
                  </a:lnTo>
                  <a:lnTo>
                    <a:pt x="0" y="18"/>
                  </a:lnTo>
                  <a:lnTo>
                    <a:pt x="2" y="14"/>
                  </a:lnTo>
                  <a:lnTo>
                    <a:pt x="5" y="9"/>
                  </a:lnTo>
                  <a:lnTo>
                    <a:pt x="7" y="6"/>
                  </a:lnTo>
                  <a:lnTo>
                    <a:pt x="12" y="2"/>
                  </a:lnTo>
                  <a:lnTo>
                    <a:pt x="16" y="0"/>
                  </a:lnTo>
                  <a:lnTo>
                    <a:pt x="17" y="0"/>
                  </a:lnTo>
                  <a:lnTo>
                    <a:pt x="17"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1" name="Freeform 82"/>
            <p:cNvSpPr>
              <a:spLocks/>
            </p:cNvSpPr>
            <p:nvPr/>
          </p:nvSpPr>
          <p:spPr bwMode="auto">
            <a:xfrm>
              <a:off x="335775" y="3337513"/>
              <a:ext cx="91864" cy="131232"/>
            </a:xfrm>
            <a:custGeom>
              <a:avLst/>
              <a:gdLst>
                <a:gd name="T0" fmla="*/ 14 w 21"/>
                <a:gd name="T1" fmla="*/ 0 h 30"/>
                <a:gd name="T2" fmla="*/ 19 w 21"/>
                <a:gd name="T3" fmla="*/ 3 h 30"/>
                <a:gd name="T4" fmla="*/ 21 w 21"/>
                <a:gd name="T5" fmla="*/ 8 h 30"/>
                <a:gd name="T6" fmla="*/ 19 w 21"/>
                <a:gd name="T7" fmla="*/ 15 h 30"/>
                <a:gd name="T8" fmla="*/ 18 w 21"/>
                <a:gd name="T9" fmla="*/ 20 h 30"/>
                <a:gd name="T10" fmla="*/ 14 w 21"/>
                <a:gd name="T11" fmla="*/ 24 h 30"/>
                <a:gd name="T12" fmla="*/ 11 w 21"/>
                <a:gd name="T13" fmla="*/ 27 h 30"/>
                <a:gd name="T14" fmla="*/ 7 w 21"/>
                <a:gd name="T15" fmla="*/ 29 h 30"/>
                <a:gd name="T16" fmla="*/ 6 w 21"/>
                <a:gd name="T17" fmla="*/ 30 h 30"/>
                <a:gd name="T18" fmla="*/ 2 w 21"/>
                <a:gd name="T19" fmla="*/ 30 h 30"/>
                <a:gd name="T20" fmla="*/ 2 w 21"/>
                <a:gd name="T21" fmla="*/ 29 h 30"/>
                <a:gd name="T22" fmla="*/ 0 w 21"/>
                <a:gd name="T23" fmla="*/ 25 h 30"/>
                <a:gd name="T24" fmla="*/ 2 w 21"/>
                <a:gd name="T25" fmla="*/ 18 h 30"/>
                <a:gd name="T26" fmla="*/ 4 w 21"/>
                <a:gd name="T27" fmla="*/ 13 h 30"/>
                <a:gd name="T28" fmla="*/ 9 w 21"/>
                <a:gd name="T29" fmla="*/ 8 h 30"/>
                <a:gd name="T30" fmla="*/ 11 w 21"/>
                <a:gd name="T31" fmla="*/ 3 h 30"/>
                <a:gd name="T32" fmla="*/ 14 w 21"/>
                <a:gd name="T33" fmla="*/ 0 h 30"/>
                <a:gd name="T34" fmla="*/ 14 w 21"/>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0">
                  <a:moveTo>
                    <a:pt x="14" y="0"/>
                  </a:moveTo>
                  <a:lnTo>
                    <a:pt x="19" y="3"/>
                  </a:lnTo>
                  <a:lnTo>
                    <a:pt x="21" y="8"/>
                  </a:lnTo>
                  <a:lnTo>
                    <a:pt x="19" y="15"/>
                  </a:lnTo>
                  <a:lnTo>
                    <a:pt x="18" y="20"/>
                  </a:lnTo>
                  <a:lnTo>
                    <a:pt x="14" y="24"/>
                  </a:lnTo>
                  <a:lnTo>
                    <a:pt x="11" y="27"/>
                  </a:lnTo>
                  <a:lnTo>
                    <a:pt x="7" y="29"/>
                  </a:lnTo>
                  <a:lnTo>
                    <a:pt x="6" y="30"/>
                  </a:lnTo>
                  <a:lnTo>
                    <a:pt x="2" y="30"/>
                  </a:lnTo>
                  <a:lnTo>
                    <a:pt x="2" y="29"/>
                  </a:lnTo>
                  <a:lnTo>
                    <a:pt x="0" y="25"/>
                  </a:lnTo>
                  <a:lnTo>
                    <a:pt x="2" y="18"/>
                  </a:lnTo>
                  <a:lnTo>
                    <a:pt x="4" y="13"/>
                  </a:lnTo>
                  <a:lnTo>
                    <a:pt x="9" y="8"/>
                  </a:lnTo>
                  <a:lnTo>
                    <a:pt x="11" y="3"/>
                  </a:lnTo>
                  <a:lnTo>
                    <a:pt x="14" y="0"/>
                  </a:lnTo>
                  <a:lnTo>
                    <a:pt x="14"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2" name="Freeform 83"/>
            <p:cNvSpPr>
              <a:spLocks/>
            </p:cNvSpPr>
            <p:nvPr/>
          </p:nvSpPr>
          <p:spPr bwMode="auto">
            <a:xfrm>
              <a:off x="480129" y="3477493"/>
              <a:ext cx="74366" cy="153105"/>
            </a:xfrm>
            <a:custGeom>
              <a:avLst/>
              <a:gdLst>
                <a:gd name="T0" fmla="*/ 10 w 17"/>
                <a:gd name="T1" fmla="*/ 0 h 35"/>
                <a:gd name="T2" fmla="*/ 15 w 17"/>
                <a:gd name="T3" fmla="*/ 2 h 35"/>
                <a:gd name="T4" fmla="*/ 17 w 17"/>
                <a:gd name="T5" fmla="*/ 7 h 35"/>
                <a:gd name="T6" fmla="*/ 17 w 17"/>
                <a:gd name="T7" fmla="*/ 12 h 35"/>
                <a:gd name="T8" fmla="*/ 15 w 17"/>
                <a:gd name="T9" fmla="*/ 21 h 35"/>
                <a:gd name="T10" fmla="*/ 12 w 17"/>
                <a:gd name="T11" fmla="*/ 24 h 35"/>
                <a:gd name="T12" fmla="*/ 10 w 17"/>
                <a:gd name="T13" fmla="*/ 29 h 35"/>
                <a:gd name="T14" fmla="*/ 7 w 17"/>
                <a:gd name="T15" fmla="*/ 31 h 35"/>
                <a:gd name="T16" fmla="*/ 5 w 17"/>
                <a:gd name="T17" fmla="*/ 35 h 35"/>
                <a:gd name="T18" fmla="*/ 3 w 17"/>
                <a:gd name="T19" fmla="*/ 35 h 35"/>
                <a:gd name="T20" fmla="*/ 2 w 17"/>
                <a:gd name="T21" fmla="*/ 33 h 35"/>
                <a:gd name="T22" fmla="*/ 0 w 17"/>
                <a:gd name="T23" fmla="*/ 31 h 35"/>
                <a:gd name="T24" fmla="*/ 0 w 17"/>
                <a:gd name="T25" fmla="*/ 28 h 35"/>
                <a:gd name="T26" fmla="*/ 0 w 17"/>
                <a:gd name="T27" fmla="*/ 26 h 35"/>
                <a:gd name="T28" fmla="*/ 0 w 17"/>
                <a:gd name="T29" fmla="*/ 23 h 35"/>
                <a:gd name="T30" fmla="*/ 2 w 17"/>
                <a:gd name="T31" fmla="*/ 17 h 35"/>
                <a:gd name="T32" fmla="*/ 5 w 17"/>
                <a:gd name="T33" fmla="*/ 10 h 35"/>
                <a:gd name="T34" fmla="*/ 7 w 17"/>
                <a:gd name="T35" fmla="*/ 4 h 35"/>
                <a:gd name="T36" fmla="*/ 10 w 17"/>
                <a:gd name="T37" fmla="*/ 0 h 35"/>
                <a:gd name="T38" fmla="*/ 10 w 17"/>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5">
                  <a:moveTo>
                    <a:pt x="10" y="0"/>
                  </a:moveTo>
                  <a:lnTo>
                    <a:pt x="15" y="2"/>
                  </a:lnTo>
                  <a:lnTo>
                    <a:pt x="17" y="7"/>
                  </a:lnTo>
                  <a:lnTo>
                    <a:pt x="17" y="12"/>
                  </a:lnTo>
                  <a:lnTo>
                    <a:pt x="15" y="21"/>
                  </a:lnTo>
                  <a:lnTo>
                    <a:pt x="12" y="24"/>
                  </a:lnTo>
                  <a:lnTo>
                    <a:pt x="10" y="29"/>
                  </a:lnTo>
                  <a:lnTo>
                    <a:pt x="7" y="31"/>
                  </a:lnTo>
                  <a:lnTo>
                    <a:pt x="5" y="35"/>
                  </a:lnTo>
                  <a:lnTo>
                    <a:pt x="3" y="35"/>
                  </a:lnTo>
                  <a:lnTo>
                    <a:pt x="2" y="33"/>
                  </a:lnTo>
                  <a:lnTo>
                    <a:pt x="0" y="31"/>
                  </a:lnTo>
                  <a:lnTo>
                    <a:pt x="0" y="28"/>
                  </a:lnTo>
                  <a:lnTo>
                    <a:pt x="0" y="26"/>
                  </a:lnTo>
                  <a:lnTo>
                    <a:pt x="0" y="23"/>
                  </a:lnTo>
                  <a:lnTo>
                    <a:pt x="2" y="17"/>
                  </a:lnTo>
                  <a:lnTo>
                    <a:pt x="5" y="10"/>
                  </a:lnTo>
                  <a:lnTo>
                    <a:pt x="7" y="4"/>
                  </a:lnTo>
                  <a:lnTo>
                    <a:pt x="10" y="0"/>
                  </a:lnTo>
                  <a:lnTo>
                    <a:pt x="10"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3" name="Freeform 84"/>
            <p:cNvSpPr>
              <a:spLocks/>
            </p:cNvSpPr>
            <p:nvPr/>
          </p:nvSpPr>
          <p:spPr bwMode="auto">
            <a:xfrm>
              <a:off x="173921" y="3516864"/>
              <a:ext cx="87488" cy="113734"/>
            </a:xfrm>
            <a:custGeom>
              <a:avLst/>
              <a:gdLst>
                <a:gd name="T0" fmla="*/ 12 w 20"/>
                <a:gd name="T1" fmla="*/ 0 h 26"/>
                <a:gd name="T2" fmla="*/ 15 w 20"/>
                <a:gd name="T3" fmla="*/ 1 h 26"/>
                <a:gd name="T4" fmla="*/ 18 w 20"/>
                <a:gd name="T5" fmla="*/ 3 h 26"/>
                <a:gd name="T6" fmla="*/ 20 w 20"/>
                <a:gd name="T7" fmla="*/ 7 h 26"/>
                <a:gd name="T8" fmla="*/ 20 w 20"/>
                <a:gd name="T9" fmla="*/ 10 h 26"/>
                <a:gd name="T10" fmla="*/ 18 w 20"/>
                <a:gd name="T11" fmla="*/ 15 h 26"/>
                <a:gd name="T12" fmla="*/ 13 w 20"/>
                <a:gd name="T13" fmla="*/ 22 h 26"/>
                <a:gd name="T14" fmla="*/ 10 w 20"/>
                <a:gd name="T15" fmla="*/ 22 h 26"/>
                <a:gd name="T16" fmla="*/ 6 w 20"/>
                <a:gd name="T17" fmla="*/ 26 h 26"/>
                <a:gd name="T18" fmla="*/ 3 w 20"/>
                <a:gd name="T19" fmla="*/ 26 h 26"/>
                <a:gd name="T20" fmla="*/ 1 w 20"/>
                <a:gd name="T21" fmla="*/ 26 h 26"/>
                <a:gd name="T22" fmla="*/ 0 w 20"/>
                <a:gd name="T23" fmla="*/ 24 h 26"/>
                <a:gd name="T24" fmla="*/ 0 w 20"/>
                <a:gd name="T25" fmla="*/ 20 h 26"/>
                <a:gd name="T26" fmla="*/ 1 w 20"/>
                <a:gd name="T27" fmla="*/ 17 h 26"/>
                <a:gd name="T28" fmla="*/ 5 w 20"/>
                <a:gd name="T29" fmla="*/ 10 h 26"/>
                <a:gd name="T30" fmla="*/ 5 w 20"/>
                <a:gd name="T31" fmla="*/ 7 h 26"/>
                <a:gd name="T32" fmla="*/ 8 w 20"/>
                <a:gd name="T33" fmla="*/ 5 h 26"/>
                <a:gd name="T34" fmla="*/ 10 w 20"/>
                <a:gd name="T35" fmla="*/ 1 h 26"/>
                <a:gd name="T36" fmla="*/ 12 w 20"/>
                <a:gd name="T37" fmla="*/ 0 h 26"/>
                <a:gd name="T38" fmla="*/ 12 w 20"/>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6">
                  <a:moveTo>
                    <a:pt x="12" y="0"/>
                  </a:moveTo>
                  <a:lnTo>
                    <a:pt x="15" y="1"/>
                  </a:lnTo>
                  <a:lnTo>
                    <a:pt x="18" y="3"/>
                  </a:lnTo>
                  <a:lnTo>
                    <a:pt x="20" y="7"/>
                  </a:lnTo>
                  <a:lnTo>
                    <a:pt x="20" y="10"/>
                  </a:lnTo>
                  <a:lnTo>
                    <a:pt x="18" y="15"/>
                  </a:lnTo>
                  <a:lnTo>
                    <a:pt x="13" y="22"/>
                  </a:lnTo>
                  <a:lnTo>
                    <a:pt x="10" y="22"/>
                  </a:lnTo>
                  <a:lnTo>
                    <a:pt x="6" y="26"/>
                  </a:lnTo>
                  <a:lnTo>
                    <a:pt x="3" y="26"/>
                  </a:lnTo>
                  <a:lnTo>
                    <a:pt x="1" y="26"/>
                  </a:lnTo>
                  <a:lnTo>
                    <a:pt x="0" y="24"/>
                  </a:lnTo>
                  <a:lnTo>
                    <a:pt x="0" y="20"/>
                  </a:lnTo>
                  <a:lnTo>
                    <a:pt x="1" y="17"/>
                  </a:lnTo>
                  <a:lnTo>
                    <a:pt x="5" y="10"/>
                  </a:lnTo>
                  <a:lnTo>
                    <a:pt x="5" y="7"/>
                  </a:lnTo>
                  <a:lnTo>
                    <a:pt x="8" y="5"/>
                  </a:lnTo>
                  <a:lnTo>
                    <a:pt x="10" y="1"/>
                  </a:lnTo>
                  <a:lnTo>
                    <a:pt x="12" y="0"/>
                  </a:lnTo>
                  <a:lnTo>
                    <a:pt x="12"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4" name="Freeform 85"/>
            <p:cNvSpPr>
              <a:spLocks/>
            </p:cNvSpPr>
            <p:nvPr/>
          </p:nvSpPr>
          <p:spPr bwMode="auto">
            <a:xfrm>
              <a:off x="51438" y="3613101"/>
              <a:ext cx="69990" cy="122483"/>
            </a:xfrm>
            <a:custGeom>
              <a:avLst/>
              <a:gdLst>
                <a:gd name="T0" fmla="*/ 10 w 16"/>
                <a:gd name="T1" fmla="*/ 0 h 28"/>
                <a:gd name="T2" fmla="*/ 12 w 16"/>
                <a:gd name="T3" fmla="*/ 0 h 28"/>
                <a:gd name="T4" fmla="*/ 14 w 16"/>
                <a:gd name="T5" fmla="*/ 4 h 28"/>
                <a:gd name="T6" fmla="*/ 14 w 16"/>
                <a:gd name="T7" fmla="*/ 9 h 28"/>
                <a:gd name="T8" fmla="*/ 16 w 16"/>
                <a:gd name="T9" fmla="*/ 14 h 28"/>
                <a:gd name="T10" fmla="*/ 14 w 16"/>
                <a:gd name="T11" fmla="*/ 17 h 28"/>
                <a:gd name="T12" fmla="*/ 12 w 16"/>
                <a:gd name="T13" fmla="*/ 21 h 28"/>
                <a:gd name="T14" fmla="*/ 10 w 16"/>
                <a:gd name="T15" fmla="*/ 24 h 28"/>
                <a:gd name="T16" fmla="*/ 9 w 16"/>
                <a:gd name="T17" fmla="*/ 28 h 28"/>
                <a:gd name="T18" fmla="*/ 7 w 16"/>
                <a:gd name="T19" fmla="*/ 28 h 28"/>
                <a:gd name="T20" fmla="*/ 3 w 16"/>
                <a:gd name="T21" fmla="*/ 28 h 28"/>
                <a:gd name="T22" fmla="*/ 2 w 16"/>
                <a:gd name="T23" fmla="*/ 24 h 28"/>
                <a:gd name="T24" fmla="*/ 0 w 16"/>
                <a:gd name="T25" fmla="*/ 21 h 28"/>
                <a:gd name="T26" fmla="*/ 2 w 16"/>
                <a:gd name="T27" fmla="*/ 16 h 28"/>
                <a:gd name="T28" fmla="*/ 5 w 16"/>
                <a:gd name="T29" fmla="*/ 9 h 28"/>
                <a:gd name="T30" fmla="*/ 7 w 16"/>
                <a:gd name="T31" fmla="*/ 4 h 28"/>
                <a:gd name="T32" fmla="*/ 10 w 16"/>
                <a:gd name="T33" fmla="*/ 0 h 28"/>
                <a:gd name="T34" fmla="*/ 10 w 1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8">
                  <a:moveTo>
                    <a:pt x="10" y="0"/>
                  </a:moveTo>
                  <a:lnTo>
                    <a:pt x="12" y="0"/>
                  </a:lnTo>
                  <a:lnTo>
                    <a:pt x="14" y="4"/>
                  </a:lnTo>
                  <a:lnTo>
                    <a:pt x="14" y="9"/>
                  </a:lnTo>
                  <a:lnTo>
                    <a:pt x="16" y="14"/>
                  </a:lnTo>
                  <a:lnTo>
                    <a:pt x="14" y="17"/>
                  </a:lnTo>
                  <a:lnTo>
                    <a:pt x="12" y="21"/>
                  </a:lnTo>
                  <a:lnTo>
                    <a:pt x="10" y="24"/>
                  </a:lnTo>
                  <a:lnTo>
                    <a:pt x="9" y="28"/>
                  </a:lnTo>
                  <a:lnTo>
                    <a:pt x="7" y="28"/>
                  </a:lnTo>
                  <a:lnTo>
                    <a:pt x="3" y="28"/>
                  </a:lnTo>
                  <a:lnTo>
                    <a:pt x="2" y="24"/>
                  </a:lnTo>
                  <a:lnTo>
                    <a:pt x="0" y="21"/>
                  </a:lnTo>
                  <a:lnTo>
                    <a:pt x="2" y="16"/>
                  </a:lnTo>
                  <a:lnTo>
                    <a:pt x="5" y="9"/>
                  </a:lnTo>
                  <a:lnTo>
                    <a:pt x="7" y="4"/>
                  </a:lnTo>
                  <a:lnTo>
                    <a:pt x="10" y="0"/>
                  </a:lnTo>
                  <a:lnTo>
                    <a:pt x="10"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5" name="Freeform 86"/>
            <p:cNvSpPr>
              <a:spLocks/>
            </p:cNvSpPr>
            <p:nvPr/>
          </p:nvSpPr>
          <p:spPr bwMode="auto">
            <a:xfrm>
              <a:off x="283282" y="3613101"/>
              <a:ext cx="100612" cy="148729"/>
            </a:xfrm>
            <a:custGeom>
              <a:avLst/>
              <a:gdLst>
                <a:gd name="T0" fmla="*/ 16 w 23"/>
                <a:gd name="T1" fmla="*/ 0 h 34"/>
                <a:gd name="T2" fmla="*/ 19 w 23"/>
                <a:gd name="T3" fmla="*/ 2 h 34"/>
                <a:gd name="T4" fmla="*/ 21 w 23"/>
                <a:gd name="T5" fmla="*/ 4 h 34"/>
                <a:gd name="T6" fmla="*/ 23 w 23"/>
                <a:gd name="T7" fmla="*/ 7 h 34"/>
                <a:gd name="T8" fmla="*/ 23 w 23"/>
                <a:gd name="T9" fmla="*/ 10 h 34"/>
                <a:gd name="T10" fmla="*/ 21 w 23"/>
                <a:gd name="T11" fmla="*/ 14 h 34"/>
                <a:gd name="T12" fmla="*/ 21 w 23"/>
                <a:gd name="T13" fmla="*/ 17 h 34"/>
                <a:gd name="T14" fmla="*/ 19 w 23"/>
                <a:gd name="T15" fmla="*/ 21 h 34"/>
                <a:gd name="T16" fmla="*/ 18 w 23"/>
                <a:gd name="T17" fmla="*/ 24 h 34"/>
                <a:gd name="T18" fmla="*/ 11 w 23"/>
                <a:gd name="T19" fmla="*/ 31 h 34"/>
                <a:gd name="T20" fmla="*/ 5 w 23"/>
                <a:gd name="T21" fmla="*/ 34 h 34"/>
                <a:gd name="T22" fmla="*/ 2 w 23"/>
                <a:gd name="T23" fmla="*/ 33 h 34"/>
                <a:gd name="T24" fmla="*/ 2 w 23"/>
                <a:gd name="T25" fmla="*/ 31 h 34"/>
                <a:gd name="T26" fmla="*/ 0 w 23"/>
                <a:gd name="T27" fmla="*/ 28 h 34"/>
                <a:gd name="T28" fmla="*/ 2 w 23"/>
                <a:gd name="T29" fmla="*/ 22 h 34"/>
                <a:gd name="T30" fmla="*/ 4 w 23"/>
                <a:gd name="T31" fmla="*/ 17 h 34"/>
                <a:gd name="T32" fmla="*/ 9 w 23"/>
                <a:gd name="T33" fmla="*/ 10 h 34"/>
                <a:gd name="T34" fmla="*/ 14 w 23"/>
                <a:gd name="T35" fmla="*/ 4 h 34"/>
                <a:gd name="T36" fmla="*/ 16 w 23"/>
                <a:gd name="T37" fmla="*/ 0 h 34"/>
                <a:gd name="T38" fmla="*/ 16 w 2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4">
                  <a:moveTo>
                    <a:pt x="16" y="0"/>
                  </a:moveTo>
                  <a:lnTo>
                    <a:pt x="19" y="2"/>
                  </a:lnTo>
                  <a:lnTo>
                    <a:pt x="21" y="4"/>
                  </a:lnTo>
                  <a:lnTo>
                    <a:pt x="23" y="7"/>
                  </a:lnTo>
                  <a:lnTo>
                    <a:pt x="23" y="10"/>
                  </a:lnTo>
                  <a:lnTo>
                    <a:pt x="21" y="14"/>
                  </a:lnTo>
                  <a:lnTo>
                    <a:pt x="21" y="17"/>
                  </a:lnTo>
                  <a:lnTo>
                    <a:pt x="19" y="21"/>
                  </a:lnTo>
                  <a:lnTo>
                    <a:pt x="18" y="24"/>
                  </a:lnTo>
                  <a:lnTo>
                    <a:pt x="11" y="31"/>
                  </a:lnTo>
                  <a:lnTo>
                    <a:pt x="5" y="34"/>
                  </a:lnTo>
                  <a:lnTo>
                    <a:pt x="2" y="33"/>
                  </a:lnTo>
                  <a:lnTo>
                    <a:pt x="2" y="31"/>
                  </a:lnTo>
                  <a:lnTo>
                    <a:pt x="0" y="28"/>
                  </a:lnTo>
                  <a:lnTo>
                    <a:pt x="2" y="22"/>
                  </a:lnTo>
                  <a:lnTo>
                    <a:pt x="4" y="17"/>
                  </a:lnTo>
                  <a:lnTo>
                    <a:pt x="9" y="10"/>
                  </a:lnTo>
                  <a:lnTo>
                    <a:pt x="14" y="4"/>
                  </a:lnTo>
                  <a:lnTo>
                    <a:pt x="16" y="0"/>
                  </a:lnTo>
                  <a:lnTo>
                    <a:pt x="16"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6" name="Freeform 87"/>
            <p:cNvSpPr>
              <a:spLocks/>
            </p:cNvSpPr>
            <p:nvPr/>
          </p:nvSpPr>
          <p:spPr bwMode="auto">
            <a:xfrm>
              <a:off x="-114788" y="3709337"/>
              <a:ext cx="74366" cy="183724"/>
            </a:xfrm>
            <a:custGeom>
              <a:avLst/>
              <a:gdLst>
                <a:gd name="T0" fmla="*/ 11 w 17"/>
                <a:gd name="T1" fmla="*/ 0 h 42"/>
                <a:gd name="T2" fmla="*/ 16 w 17"/>
                <a:gd name="T3" fmla="*/ 4 h 42"/>
                <a:gd name="T4" fmla="*/ 17 w 17"/>
                <a:gd name="T5" fmla="*/ 9 h 42"/>
                <a:gd name="T6" fmla="*/ 17 w 17"/>
                <a:gd name="T7" fmla="*/ 14 h 42"/>
                <a:gd name="T8" fmla="*/ 16 w 17"/>
                <a:gd name="T9" fmla="*/ 21 h 42"/>
                <a:gd name="T10" fmla="*/ 14 w 17"/>
                <a:gd name="T11" fmla="*/ 26 h 42"/>
                <a:gd name="T12" fmla="*/ 11 w 17"/>
                <a:gd name="T13" fmla="*/ 31 h 42"/>
                <a:gd name="T14" fmla="*/ 9 w 17"/>
                <a:gd name="T15" fmla="*/ 37 h 42"/>
                <a:gd name="T16" fmla="*/ 9 w 17"/>
                <a:gd name="T17" fmla="*/ 42 h 42"/>
                <a:gd name="T18" fmla="*/ 5 w 17"/>
                <a:gd name="T19" fmla="*/ 42 h 42"/>
                <a:gd name="T20" fmla="*/ 2 w 17"/>
                <a:gd name="T21" fmla="*/ 42 h 42"/>
                <a:gd name="T22" fmla="*/ 0 w 17"/>
                <a:gd name="T23" fmla="*/ 37 h 42"/>
                <a:gd name="T24" fmla="*/ 0 w 17"/>
                <a:gd name="T25" fmla="*/ 30 h 42"/>
                <a:gd name="T26" fmla="*/ 0 w 17"/>
                <a:gd name="T27" fmla="*/ 25 h 42"/>
                <a:gd name="T28" fmla="*/ 2 w 17"/>
                <a:gd name="T29" fmla="*/ 19 h 42"/>
                <a:gd name="T30" fmla="*/ 2 w 17"/>
                <a:gd name="T31" fmla="*/ 12 h 42"/>
                <a:gd name="T32" fmla="*/ 5 w 17"/>
                <a:gd name="T33" fmla="*/ 9 h 42"/>
                <a:gd name="T34" fmla="*/ 7 w 17"/>
                <a:gd name="T35" fmla="*/ 4 h 42"/>
                <a:gd name="T36" fmla="*/ 11 w 17"/>
                <a:gd name="T37" fmla="*/ 0 h 42"/>
                <a:gd name="T38" fmla="*/ 11 w 17"/>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42">
                  <a:moveTo>
                    <a:pt x="11" y="0"/>
                  </a:moveTo>
                  <a:lnTo>
                    <a:pt x="16" y="4"/>
                  </a:lnTo>
                  <a:lnTo>
                    <a:pt x="17" y="9"/>
                  </a:lnTo>
                  <a:lnTo>
                    <a:pt x="17" y="14"/>
                  </a:lnTo>
                  <a:lnTo>
                    <a:pt x="16" y="21"/>
                  </a:lnTo>
                  <a:lnTo>
                    <a:pt x="14" y="26"/>
                  </a:lnTo>
                  <a:lnTo>
                    <a:pt x="11" y="31"/>
                  </a:lnTo>
                  <a:lnTo>
                    <a:pt x="9" y="37"/>
                  </a:lnTo>
                  <a:lnTo>
                    <a:pt x="9" y="42"/>
                  </a:lnTo>
                  <a:lnTo>
                    <a:pt x="5" y="42"/>
                  </a:lnTo>
                  <a:lnTo>
                    <a:pt x="2" y="42"/>
                  </a:lnTo>
                  <a:lnTo>
                    <a:pt x="0" y="37"/>
                  </a:lnTo>
                  <a:lnTo>
                    <a:pt x="0" y="30"/>
                  </a:lnTo>
                  <a:lnTo>
                    <a:pt x="0" y="25"/>
                  </a:lnTo>
                  <a:lnTo>
                    <a:pt x="2" y="19"/>
                  </a:lnTo>
                  <a:lnTo>
                    <a:pt x="2" y="12"/>
                  </a:lnTo>
                  <a:lnTo>
                    <a:pt x="5" y="9"/>
                  </a:lnTo>
                  <a:lnTo>
                    <a:pt x="7" y="4"/>
                  </a:lnTo>
                  <a:lnTo>
                    <a:pt x="11" y="0"/>
                  </a:lnTo>
                  <a:lnTo>
                    <a:pt x="11"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7" name="Freeform 88"/>
            <p:cNvSpPr>
              <a:spLocks/>
            </p:cNvSpPr>
            <p:nvPr/>
          </p:nvSpPr>
          <p:spPr bwMode="auto">
            <a:xfrm>
              <a:off x="-40422" y="3809947"/>
              <a:ext cx="78739" cy="139980"/>
            </a:xfrm>
            <a:custGeom>
              <a:avLst/>
              <a:gdLst>
                <a:gd name="T0" fmla="*/ 11 w 18"/>
                <a:gd name="T1" fmla="*/ 0 h 32"/>
                <a:gd name="T2" fmla="*/ 16 w 18"/>
                <a:gd name="T3" fmla="*/ 3 h 32"/>
                <a:gd name="T4" fmla="*/ 18 w 18"/>
                <a:gd name="T5" fmla="*/ 8 h 32"/>
                <a:gd name="T6" fmla="*/ 18 w 18"/>
                <a:gd name="T7" fmla="*/ 15 h 32"/>
                <a:gd name="T8" fmla="*/ 16 w 18"/>
                <a:gd name="T9" fmla="*/ 22 h 32"/>
                <a:gd name="T10" fmla="*/ 14 w 18"/>
                <a:gd name="T11" fmla="*/ 26 h 32"/>
                <a:gd name="T12" fmla="*/ 11 w 18"/>
                <a:gd name="T13" fmla="*/ 31 h 32"/>
                <a:gd name="T14" fmla="*/ 7 w 18"/>
                <a:gd name="T15" fmla="*/ 32 h 32"/>
                <a:gd name="T16" fmla="*/ 0 w 18"/>
                <a:gd name="T17" fmla="*/ 32 h 32"/>
                <a:gd name="T18" fmla="*/ 0 w 18"/>
                <a:gd name="T19" fmla="*/ 27 h 32"/>
                <a:gd name="T20" fmla="*/ 0 w 18"/>
                <a:gd name="T21" fmla="*/ 24 h 32"/>
                <a:gd name="T22" fmla="*/ 2 w 18"/>
                <a:gd name="T23" fmla="*/ 19 h 32"/>
                <a:gd name="T24" fmla="*/ 4 w 18"/>
                <a:gd name="T25" fmla="*/ 15 h 32"/>
                <a:gd name="T26" fmla="*/ 4 w 18"/>
                <a:gd name="T27" fmla="*/ 10 h 32"/>
                <a:gd name="T28" fmla="*/ 6 w 18"/>
                <a:gd name="T29" fmla="*/ 7 h 32"/>
                <a:gd name="T30" fmla="*/ 9 w 18"/>
                <a:gd name="T31" fmla="*/ 3 h 32"/>
                <a:gd name="T32" fmla="*/ 11 w 18"/>
                <a:gd name="T33" fmla="*/ 0 h 32"/>
                <a:gd name="T34" fmla="*/ 11 w 18"/>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2">
                  <a:moveTo>
                    <a:pt x="11" y="0"/>
                  </a:moveTo>
                  <a:lnTo>
                    <a:pt x="16" y="3"/>
                  </a:lnTo>
                  <a:lnTo>
                    <a:pt x="18" y="8"/>
                  </a:lnTo>
                  <a:lnTo>
                    <a:pt x="18" y="15"/>
                  </a:lnTo>
                  <a:lnTo>
                    <a:pt x="16" y="22"/>
                  </a:lnTo>
                  <a:lnTo>
                    <a:pt x="14" y="26"/>
                  </a:lnTo>
                  <a:lnTo>
                    <a:pt x="11" y="31"/>
                  </a:lnTo>
                  <a:lnTo>
                    <a:pt x="7" y="32"/>
                  </a:lnTo>
                  <a:lnTo>
                    <a:pt x="0" y="32"/>
                  </a:lnTo>
                  <a:lnTo>
                    <a:pt x="0" y="27"/>
                  </a:lnTo>
                  <a:lnTo>
                    <a:pt x="0" y="24"/>
                  </a:lnTo>
                  <a:lnTo>
                    <a:pt x="2" y="19"/>
                  </a:lnTo>
                  <a:lnTo>
                    <a:pt x="4" y="15"/>
                  </a:lnTo>
                  <a:lnTo>
                    <a:pt x="4" y="10"/>
                  </a:lnTo>
                  <a:lnTo>
                    <a:pt x="6" y="7"/>
                  </a:lnTo>
                  <a:lnTo>
                    <a:pt x="9" y="3"/>
                  </a:lnTo>
                  <a:lnTo>
                    <a:pt x="11" y="0"/>
                  </a:lnTo>
                  <a:lnTo>
                    <a:pt x="11"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8" name="Freeform 89"/>
            <p:cNvSpPr>
              <a:spLocks/>
            </p:cNvSpPr>
            <p:nvPr/>
          </p:nvSpPr>
          <p:spPr bwMode="auto">
            <a:xfrm>
              <a:off x="125804" y="3831820"/>
              <a:ext cx="83115" cy="148729"/>
            </a:xfrm>
            <a:custGeom>
              <a:avLst/>
              <a:gdLst>
                <a:gd name="T0" fmla="*/ 12 w 19"/>
                <a:gd name="T1" fmla="*/ 0 h 34"/>
                <a:gd name="T2" fmla="*/ 16 w 19"/>
                <a:gd name="T3" fmla="*/ 2 h 34"/>
                <a:gd name="T4" fmla="*/ 17 w 19"/>
                <a:gd name="T5" fmla="*/ 5 h 34"/>
                <a:gd name="T6" fmla="*/ 19 w 19"/>
                <a:gd name="T7" fmla="*/ 7 h 34"/>
                <a:gd name="T8" fmla="*/ 19 w 19"/>
                <a:gd name="T9" fmla="*/ 12 h 34"/>
                <a:gd name="T10" fmla="*/ 19 w 19"/>
                <a:gd name="T11" fmla="*/ 15 h 34"/>
                <a:gd name="T12" fmla="*/ 17 w 19"/>
                <a:gd name="T13" fmla="*/ 19 h 34"/>
                <a:gd name="T14" fmla="*/ 16 w 19"/>
                <a:gd name="T15" fmla="*/ 22 h 34"/>
                <a:gd name="T16" fmla="*/ 14 w 19"/>
                <a:gd name="T17" fmla="*/ 27 h 34"/>
                <a:gd name="T18" fmla="*/ 9 w 19"/>
                <a:gd name="T19" fmla="*/ 33 h 34"/>
                <a:gd name="T20" fmla="*/ 4 w 19"/>
                <a:gd name="T21" fmla="*/ 34 h 34"/>
                <a:gd name="T22" fmla="*/ 0 w 19"/>
                <a:gd name="T23" fmla="*/ 33 h 34"/>
                <a:gd name="T24" fmla="*/ 0 w 19"/>
                <a:gd name="T25" fmla="*/ 31 h 34"/>
                <a:gd name="T26" fmla="*/ 0 w 19"/>
                <a:gd name="T27" fmla="*/ 26 h 34"/>
                <a:gd name="T28" fmla="*/ 2 w 19"/>
                <a:gd name="T29" fmla="*/ 21 h 34"/>
                <a:gd name="T30" fmla="*/ 4 w 19"/>
                <a:gd name="T31" fmla="*/ 15 h 34"/>
                <a:gd name="T32" fmla="*/ 7 w 19"/>
                <a:gd name="T33" fmla="*/ 10 h 34"/>
                <a:gd name="T34" fmla="*/ 11 w 19"/>
                <a:gd name="T35" fmla="*/ 3 h 34"/>
                <a:gd name="T36" fmla="*/ 12 w 19"/>
                <a:gd name="T37" fmla="*/ 0 h 34"/>
                <a:gd name="T38" fmla="*/ 12 w 19"/>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4">
                  <a:moveTo>
                    <a:pt x="12" y="0"/>
                  </a:moveTo>
                  <a:lnTo>
                    <a:pt x="16" y="2"/>
                  </a:lnTo>
                  <a:lnTo>
                    <a:pt x="17" y="5"/>
                  </a:lnTo>
                  <a:lnTo>
                    <a:pt x="19" y="7"/>
                  </a:lnTo>
                  <a:lnTo>
                    <a:pt x="19" y="12"/>
                  </a:lnTo>
                  <a:lnTo>
                    <a:pt x="19" y="15"/>
                  </a:lnTo>
                  <a:lnTo>
                    <a:pt x="17" y="19"/>
                  </a:lnTo>
                  <a:lnTo>
                    <a:pt x="16" y="22"/>
                  </a:lnTo>
                  <a:lnTo>
                    <a:pt x="14" y="27"/>
                  </a:lnTo>
                  <a:lnTo>
                    <a:pt x="9" y="33"/>
                  </a:lnTo>
                  <a:lnTo>
                    <a:pt x="4" y="34"/>
                  </a:lnTo>
                  <a:lnTo>
                    <a:pt x="0" y="33"/>
                  </a:lnTo>
                  <a:lnTo>
                    <a:pt x="0" y="31"/>
                  </a:lnTo>
                  <a:lnTo>
                    <a:pt x="0" y="26"/>
                  </a:lnTo>
                  <a:lnTo>
                    <a:pt x="2" y="21"/>
                  </a:lnTo>
                  <a:lnTo>
                    <a:pt x="4" y="15"/>
                  </a:lnTo>
                  <a:lnTo>
                    <a:pt x="7" y="10"/>
                  </a:lnTo>
                  <a:lnTo>
                    <a:pt x="11" y="3"/>
                  </a:lnTo>
                  <a:lnTo>
                    <a:pt x="12" y="0"/>
                  </a:lnTo>
                  <a:lnTo>
                    <a:pt x="12"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49" name="Freeform 90"/>
            <p:cNvSpPr>
              <a:spLocks/>
            </p:cNvSpPr>
            <p:nvPr/>
          </p:nvSpPr>
          <p:spPr bwMode="auto">
            <a:xfrm>
              <a:off x="-219774" y="4033042"/>
              <a:ext cx="61241" cy="131232"/>
            </a:xfrm>
            <a:custGeom>
              <a:avLst/>
              <a:gdLst>
                <a:gd name="T0" fmla="*/ 7 w 14"/>
                <a:gd name="T1" fmla="*/ 0 h 30"/>
                <a:gd name="T2" fmla="*/ 10 w 14"/>
                <a:gd name="T3" fmla="*/ 2 h 30"/>
                <a:gd name="T4" fmla="*/ 12 w 14"/>
                <a:gd name="T5" fmla="*/ 6 h 30"/>
                <a:gd name="T6" fmla="*/ 14 w 14"/>
                <a:gd name="T7" fmla="*/ 11 h 30"/>
                <a:gd name="T8" fmla="*/ 14 w 14"/>
                <a:gd name="T9" fmla="*/ 18 h 30"/>
                <a:gd name="T10" fmla="*/ 14 w 14"/>
                <a:gd name="T11" fmla="*/ 23 h 30"/>
                <a:gd name="T12" fmla="*/ 12 w 14"/>
                <a:gd name="T13" fmla="*/ 26 h 30"/>
                <a:gd name="T14" fmla="*/ 9 w 14"/>
                <a:gd name="T15" fmla="*/ 30 h 30"/>
                <a:gd name="T16" fmla="*/ 4 w 14"/>
                <a:gd name="T17" fmla="*/ 30 h 30"/>
                <a:gd name="T18" fmla="*/ 2 w 14"/>
                <a:gd name="T19" fmla="*/ 26 h 30"/>
                <a:gd name="T20" fmla="*/ 2 w 14"/>
                <a:gd name="T21" fmla="*/ 21 h 30"/>
                <a:gd name="T22" fmla="*/ 0 w 14"/>
                <a:gd name="T23" fmla="*/ 18 h 30"/>
                <a:gd name="T24" fmla="*/ 0 w 14"/>
                <a:gd name="T25" fmla="*/ 14 h 30"/>
                <a:gd name="T26" fmla="*/ 2 w 14"/>
                <a:gd name="T27" fmla="*/ 6 h 30"/>
                <a:gd name="T28" fmla="*/ 7 w 14"/>
                <a:gd name="T29" fmla="*/ 0 h 30"/>
                <a:gd name="T30" fmla="*/ 7 w 1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30">
                  <a:moveTo>
                    <a:pt x="7" y="0"/>
                  </a:moveTo>
                  <a:lnTo>
                    <a:pt x="10" y="2"/>
                  </a:lnTo>
                  <a:lnTo>
                    <a:pt x="12" y="6"/>
                  </a:lnTo>
                  <a:lnTo>
                    <a:pt x="14" y="11"/>
                  </a:lnTo>
                  <a:lnTo>
                    <a:pt x="14" y="18"/>
                  </a:lnTo>
                  <a:lnTo>
                    <a:pt x="14" y="23"/>
                  </a:lnTo>
                  <a:lnTo>
                    <a:pt x="12" y="26"/>
                  </a:lnTo>
                  <a:lnTo>
                    <a:pt x="9" y="30"/>
                  </a:lnTo>
                  <a:lnTo>
                    <a:pt x="4" y="30"/>
                  </a:lnTo>
                  <a:lnTo>
                    <a:pt x="2" y="26"/>
                  </a:lnTo>
                  <a:lnTo>
                    <a:pt x="2" y="21"/>
                  </a:lnTo>
                  <a:lnTo>
                    <a:pt x="0" y="18"/>
                  </a:lnTo>
                  <a:lnTo>
                    <a:pt x="0" y="14"/>
                  </a:lnTo>
                  <a:lnTo>
                    <a:pt x="2" y="6"/>
                  </a:lnTo>
                  <a:lnTo>
                    <a:pt x="7" y="0"/>
                  </a:lnTo>
                  <a:lnTo>
                    <a:pt x="7"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50" name="Freeform 91"/>
            <p:cNvSpPr>
              <a:spLocks/>
            </p:cNvSpPr>
            <p:nvPr/>
          </p:nvSpPr>
          <p:spPr bwMode="auto">
            <a:xfrm>
              <a:off x="-97291" y="4081159"/>
              <a:ext cx="56868" cy="139980"/>
            </a:xfrm>
            <a:custGeom>
              <a:avLst/>
              <a:gdLst>
                <a:gd name="T0" fmla="*/ 5 w 13"/>
                <a:gd name="T1" fmla="*/ 0 h 32"/>
                <a:gd name="T2" fmla="*/ 8 w 13"/>
                <a:gd name="T3" fmla="*/ 1 h 32"/>
                <a:gd name="T4" fmla="*/ 10 w 13"/>
                <a:gd name="T5" fmla="*/ 5 h 32"/>
                <a:gd name="T6" fmla="*/ 12 w 13"/>
                <a:gd name="T7" fmla="*/ 12 h 32"/>
                <a:gd name="T8" fmla="*/ 13 w 13"/>
                <a:gd name="T9" fmla="*/ 19 h 32"/>
                <a:gd name="T10" fmla="*/ 12 w 13"/>
                <a:gd name="T11" fmla="*/ 22 h 32"/>
                <a:gd name="T12" fmla="*/ 12 w 13"/>
                <a:gd name="T13" fmla="*/ 27 h 32"/>
                <a:gd name="T14" fmla="*/ 10 w 13"/>
                <a:gd name="T15" fmla="*/ 29 h 32"/>
                <a:gd name="T16" fmla="*/ 10 w 13"/>
                <a:gd name="T17" fmla="*/ 32 h 32"/>
                <a:gd name="T18" fmla="*/ 7 w 13"/>
                <a:gd name="T19" fmla="*/ 32 h 32"/>
                <a:gd name="T20" fmla="*/ 5 w 13"/>
                <a:gd name="T21" fmla="*/ 32 h 32"/>
                <a:gd name="T22" fmla="*/ 3 w 13"/>
                <a:gd name="T23" fmla="*/ 31 h 32"/>
                <a:gd name="T24" fmla="*/ 0 w 13"/>
                <a:gd name="T25" fmla="*/ 29 h 32"/>
                <a:gd name="T26" fmla="*/ 0 w 13"/>
                <a:gd name="T27" fmla="*/ 25 h 32"/>
                <a:gd name="T28" fmla="*/ 0 w 13"/>
                <a:gd name="T29" fmla="*/ 22 h 32"/>
                <a:gd name="T30" fmla="*/ 1 w 13"/>
                <a:gd name="T31" fmla="*/ 17 h 32"/>
                <a:gd name="T32" fmla="*/ 3 w 13"/>
                <a:gd name="T33" fmla="*/ 12 h 32"/>
                <a:gd name="T34" fmla="*/ 3 w 13"/>
                <a:gd name="T35" fmla="*/ 8 h 32"/>
                <a:gd name="T36" fmla="*/ 3 w 13"/>
                <a:gd name="T37" fmla="*/ 5 h 32"/>
                <a:gd name="T38" fmla="*/ 3 w 13"/>
                <a:gd name="T39" fmla="*/ 0 h 32"/>
                <a:gd name="T40" fmla="*/ 5 w 13"/>
                <a:gd name="T41" fmla="*/ 0 h 32"/>
                <a:gd name="T42" fmla="*/ 5 w 13"/>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32">
                  <a:moveTo>
                    <a:pt x="5" y="0"/>
                  </a:moveTo>
                  <a:lnTo>
                    <a:pt x="8" y="1"/>
                  </a:lnTo>
                  <a:lnTo>
                    <a:pt x="10" y="5"/>
                  </a:lnTo>
                  <a:lnTo>
                    <a:pt x="12" y="12"/>
                  </a:lnTo>
                  <a:lnTo>
                    <a:pt x="13" y="19"/>
                  </a:lnTo>
                  <a:lnTo>
                    <a:pt x="12" y="22"/>
                  </a:lnTo>
                  <a:lnTo>
                    <a:pt x="12" y="27"/>
                  </a:lnTo>
                  <a:lnTo>
                    <a:pt x="10" y="29"/>
                  </a:lnTo>
                  <a:lnTo>
                    <a:pt x="10" y="32"/>
                  </a:lnTo>
                  <a:lnTo>
                    <a:pt x="7" y="32"/>
                  </a:lnTo>
                  <a:lnTo>
                    <a:pt x="5" y="32"/>
                  </a:lnTo>
                  <a:lnTo>
                    <a:pt x="3" y="31"/>
                  </a:lnTo>
                  <a:lnTo>
                    <a:pt x="0" y="29"/>
                  </a:lnTo>
                  <a:lnTo>
                    <a:pt x="0" y="25"/>
                  </a:lnTo>
                  <a:lnTo>
                    <a:pt x="0" y="22"/>
                  </a:lnTo>
                  <a:lnTo>
                    <a:pt x="1" y="17"/>
                  </a:lnTo>
                  <a:lnTo>
                    <a:pt x="3" y="12"/>
                  </a:lnTo>
                  <a:lnTo>
                    <a:pt x="3" y="8"/>
                  </a:lnTo>
                  <a:lnTo>
                    <a:pt x="3" y="5"/>
                  </a:lnTo>
                  <a:lnTo>
                    <a:pt x="3" y="0"/>
                  </a:lnTo>
                  <a:lnTo>
                    <a:pt x="5" y="0"/>
                  </a:lnTo>
                  <a:lnTo>
                    <a:pt x="5"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51" name="Freeform 92"/>
            <p:cNvSpPr>
              <a:spLocks/>
            </p:cNvSpPr>
            <p:nvPr/>
          </p:nvSpPr>
          <p:spPr bwMode="auto">
            <a:xfrm>
              <a:off x="-31674" y="4291129"/>
              <a:ext cx="61241" cy="126859"/>
            </a:xfrm>
            <a:custGeom>
              <a:avLst/>
              <a:gdLst>
                <a:gd name="T0" fmla="*/ 5 w 14"/>
                <a:gd name="T1" fmla="*/ 0 h 29"/>
                <a:gd name="T2" fmla="*/ 7 w 14"/>
                <a:gd name="T3" fmla="*/ 2 h 29"/>
                <a:gd name="T4" fmla="*/ 10 w 14"/>
                <a:gd name="T5" fmla="*/ 5 h 29"/>
                <a:gd name="T6" fmla="*/ 12 w 14"/>
                <a:gd name="T7" fmla="*/ 8 h 29"/>
                <a:gd name="T8" fmla="*/ 14 w 14"/>
                <a:gd name="T9" fmla="*/ 14 h 29"/>
                <a:gd name="T10" fmla="*/ 14 w 14"/>
                <a:gd name="T11" fmla="*/ 19 h 29"/>
                <a:gd name="T12" fmla="*/ 14 w 14"/>
                <a:gd name="T13" fmla="*/ 24 h 29"/>
                <a:gd name="T14" fmla="*/ 12 w 14"/>
                <a:gd name="T15" fmla="*/ 27 h 29"/>
                <a:gd name="T16" fmla="*/ 7 w 14"/>
                <a:gd name="T17" fmla="*/ 29 h 29"/>
                <a:gd name="T18" fmla="*/ 4 w 14"/>
                <a:gd name="T19" fmla="*/ 22 h 29"/>
                <a:gd name="T20" fmla="*/ 2 w 14"/>
                <a:gd name="T21" fmla="*/ 14 h 29"/>
                <a:gd name="T22" fmla="*/ 0 w 14"/>
                <a:gd name="T23" fmla="*/ 7 h 29"/>
                <a:gd name="T24" fmla="*/ 5 w 14"/>
                <a:gd name="T25" fmla="*/ 0 h 29"/>
                <a:gd name="T26" fmla="*/ 5 w 14"/>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9">
                  <a:moveTo>
                    <a:pt x="5" y="0"/>
                  </a:moveTo>
                  <a:lnTo>
                    <a:pt x="7" y="2"/>
                  </a:lnTo>
                  <a:lnTo>
                    <a:pt x="10" y="5"/>
                  </a:lnTo>
                  <a:lnTo>
                    <a:pt x="12" y="8"/>
                  </a:lnTo>
                  <a:lnTo>
                    <a:pt x="14" y="14"/>
                  </a:lnTo>
                  <a:lnTo>
                    <a:pt x="14" y="19"/>
                  </a:lnTo>
                  <a:lnTo>
                    <a:pt x="14" y="24"/>
                  </a:lnTo>
                  <a:lnTo>
                    <a:pt x="12" y="27"/>
                  </a:lnTo>
                  <a:lnTo>
                    <a:pt x="7" y="29"/>
                  </a:lnTo>
                  <a:lnTo>
                    <a:pt x="4" y="22"/>
                  </a:lnTo>
                  <a:lnTo>
                    <a:pt x="2" y="14"/>
                  </a:lnTo>
                  <a:lnTo>
                    <a:pt x="0" y="7"/>
                  </a:lnTo>
                  <a:lnTo>
                    <a:pt x="5" y="0"/>
                  </a:lnTo>
                  <a:lnTo>
                    <a:pt x="5"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52" name="Freeform 108"/>
            <p:cNvSpPr>
              <a:spLocks/>
            </p:cNvSpPr>
            <p:nvPr/>
          </p:nvSpPr>
          <p:spPr bwMode="auto">
            <a:xfrm>
              <a:off x="1586851" y="7803765"/>
              <a:ext cx="336829" cy="411193"/>
            </a:xfrm>
            <a:custGeom>
              <a:avLst/>
              <a:gdLst>
                <a:gd name="T0" fmla="*/ 0 w 77"/>
                <a:gd name="T1" fmla="*/ 20 h 94"/>
                <a:gd name="T2" fmla="*/ 0 w 77"/>
                <a:gd name="T3" fmla="*/ 22 h 94"/>
                <a:gd name="T4" fmla="*/ 1 w 77"/>
                <a:gd name="T5" fmla="*/ 29 h 94"/>
                <a:gd name="T6" fmla="*/ 3 w 77"/>
                <a:gd name="T7" fmla="*/ 32 h 94"/>
                <a:gd name="T8" fmla="*/ 5 w 77"/>
                <a:gd name="T9" fmla="*/ 37 h 94"/>
                <a:gd name="T10" fmla="*/ 5 w 77"/>
                <a:gd name="T11" fmla="*/ 41 h 94"/>
                <a:gd name="T12" fmla="*/ 7 w 77"/>
                <a:gd name="T13" fmla="*/ 48 h 94"/>
                <a:gd name="T14" fmla="*/ 7 w 77"/>
                <a:gd name="T15" fmla="*/ 53 h 94"/>
                <a:gd name="T16" fmla="*/ 8 w 77"/>
                <a:gd name="T17" fmla="*/ 60 h 94"/>
                <a:gd name="T18" fmla="*/ 8 w 77"/>
                <a:gd name="T19" fmla="*/ 65 h 94"/>
                <a:gd name="T20" fmla="*/ 8 w 77"/>
                <a:gd name="T21" fmla="*/ 72 h 94"/>
                <a:gd name="T22" fmla="*/ 8 w 77"/>
                <a:gd name="T23" fmla="*/ 77 h 94"/>
                <a:gd name="T24" fmla="*/ 7 w 77"/>
                <a:gd name="T25" fmla="*/ 84 h 94"/>
                <a:gd name="T26" fmla="*/ 5 w 77"/>
                <a:gd name="T27" fmla="*/ 89 h 94"/>
                <a:gd name="T28" fmla="*/ 5 w 77"/>
                <a:gd name="T29" fmla="*/ 94 h 94"/>
                <a:gd name="T30" fmla="*/ 13 w 77"/>
                <a:gd name="T31" fmla="*/ 94 h 94"/>
                <a:gd name="T32" fmla="*/ 19 w 77"/>
                <a:gd name="T33" fmla="*/ 92 h 94"/>
                <a:gd name="T34" fmla="*/ 24 w 77"/>
                <a:gd name="T35" fmla="*/ 91 h 94"/>
                <a:gd name="T36" fmla="*/ 31 w 77"/>
                <a:gd name="T37" fmla="*/ 89 h 94"/>
                <a:gd name="T38" fmla="*/ 36 w 77"/>
                <a:gd name="T39" fmla="*/ 87 h 94"/>
                <a:gd name="T40" fmla="*/ 43 w 77"/>
                <a:gd name="T41" fmla="*/ 85 h 94"/>
                <a:gd name="T42" fmla="*/ 48 w 77"/>
                <a:gd name="T43" fmla="*/ 84 h 94"/>
                <a:gd name="T44" fmla="*/ 55 w 77"/>
                <a:gd name="T45" fmla="*/ 80 h 94"/>
                <a:gd name="T46" fmla="*/ 62 w 77"/>
                <a:gd name="T47" fmla="*/ 77 h 94"/>
                <a:gd name="T48" fmla="*/ 65 w 77"/>
                <a:gd name="T49" fmla="*/ 72 h 94"/>
                <a:gd name="T50" fmla="*/ 70 w 77"/>
                <a:gd name="T51" fmla="*/ 68 h 94"/>
                <a:gd name="T52" fmla="*/ 74 w 77"/>
                <a:gd name="T53" fmla="*/ 63 h 94"/>
                <a:gd name="T54" fmla="*/ 77 w 77"/>
                <a:gd name="T55" fmla="*/ 58 h 94"/>
                <a:gd name="T56" fmla="*/ 75 w 77"/>
                <a:gd name="T57" fmla="*/ 56 h 94"/>
                <a:gd name="T58" fmla="*/ 70 w 77"/>
                <a:gd name="T59" fmla="*/ 53 h 94"/>
                <a:gd name="T60" fmla="*/ 67 w 77"/>
                <a:gd name="T61" fmla="*/ 51 h 94"/>
                <a:gd name="T62" fmla="*/ 63 w 77"/>
                <a:gd name="T63" fmla="*/ 48 h 94"/>
                <a:gd name="T64" fmla="*/ 60 w 77"/>
                <a:gd name="T65" fmla="*/ 44 h 94"/>
                <a:gd name="T66" fmla="*/ 56 w 77"/>
                <a:gd name="T67" fmla="*/ 41 h 94"/>
                <a:gd name="T68" fmla="*/ 51 w 77"/>
                <a:gd name="T69" fmla="*/ 37 h 94"/>
                <a:gd name="T70" fmla="*/ 46 w 77"/>
                <a:gd name="T71" fmla="*/ 32 h 94"/>
                <a:gd name="T72" fmla="*/ 43 w 77"/>
                <a:gd name="T73" fmla="*/ 27 h 94"/>
                <a:gd name="T74" fmla="*/ 39 w 77"/>
                <a:gd name="T75" fmla="*/ 22 h 94"/>
                <a:gd name="T76" fmla="*/ 34 w 77"/>
                <a:gd name="T77" fmla="*/ 17 h 94"/>
                <a:gd name="T78" fmla="*/ 31 w 77"/>
                <a:gd name="T79" fmla="*/ 12 h 94"/>
                <a:gd name="T80" fmla="*/ 27 w 77"/>
                <a:gd name="T81" fmla="*/ 5 h 94"/>
                <a:gd name="T82" fmla="*/ 25 w 77"/>
                <a:gd name="T83" fmla="*/ 0 h 94"/>
                <a:gd name="T84" fmla="*/ 0 w 77"/>
                <a:gd name="T85" fmla="*/ 20 h 94"/>
                <a:gd name="T86" fmla="*/ 0 w 77"/>
                <a:gd name="T87" fmla="*/ 2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4">
                  <a:moveTo>
                    <a:pt x="0" y="20"/>
                  </a:moveTo>
                  <a:lnTo>
                    <a:pt x="0" y="22"/>
                  </a:lnTo>
                  <a:lnTo>
                    <a:pt x="1" y="29"/>
                  </a:lnTo>
                  <a:lnTo>
                    <a:pt x="3" y="32"/>
                  </a:lnTo>
                  <a:lnTo>
                    <a:pt x="5" y="37"/>
                  </a:lnTo>
                  <a:lnTo>
                    <a:pt x="5" y="41"/>
                  </a:lnTo>
                  <a:lnTo>
                    <a:pt x="7" y="48"/>
                  </a:lnTo>
                  <a:lnTo>
                    <a:pt x="7" y="53"/>
                  </a:lnTo>
                  <a:lnTo>
                    <a:pt x="8" y="60"/>
                  </a:lnTo>
                  <a:lnTo>
                    <a:pt x="8" y="65"/>
                  </a:lnTo>
                  <a:lnTo>
                    <a:pt x="8" y="72"/>
                  </a:lnTo>
                  <a:lnTo>
                    <a:pt x="8" y="77"/>
                  </a:lnTo>
                  <a:lnTo>
                    <a:pt x="7" y="84"/>
                  </a:lnTo>
                  <a:lnTo>
                    <a:pt x="5" y="89"/>
                  </a:lnTo>
                  <a:lnTo>
                    <a:pt x="5" y="94"/>
                  </a:lnTo>
                  <a:lnTo>
                    <a:pt x="13" y="94"/>
                  </a:lnTo>
                  <a:lnTo>
                    <a:pt x="19" y="92"/>
                  </a:lnTo>
                  <a:lnTo>
                    <a:pt x="24" y="91"/>
                  </a:lnTo>
                  <a:lnTo>
                    <a:pt x="31" y="89"/>
                  </a:lnTo>
                  <a:lnTo>
                    <a:pt x="36" y="87"/>
                  </a:lnTo>
                  <a:lnTo>
                    <a:pt x="43" y="85"/>
                  </a:lnTo>
                  <a:lnTo>
                    <a:pt x="48" y="84"/>
                  </a:lnTo>
                  <a:lnTo>
                    <a:pt x="55" y="80"/>
                  </a:lnTo>
                  <a:lnTo>
                    <a:pt x="62" y="77"/>
                  </a:lnTo>
                  <a:lnTo>
                    <a:pt x="65" y="72"/>
                  </a:lnTo>
                  <a:lnTo>
                    <a:pt x="70" y="68"/>
                  </a:lnTo>
                  <a:lnTo>
                    <a:pt x="74" y="63"/>
                  </a:lnTo>
                  <a:lnTo>
                    <a:pt x="77" y="58"/>
                  </a:lnTo>
                  <a:lnTo>
                    <a:pt x="75" y="56"/>
                  </a:lnTo>
                  <a:lnTo>
                    <a:pt x="70" y="53"/>
                  </a:lnTo>
                  <a:lnTo>
                    <a:pt x="67" y="51"/>
                  </a:lnTo>
                  <a:lnTo>
                    <a:pt x="63" y="48"/>
                  </a:lnTo>
                  <a:lnTo>
                    <a:pt x="60" y="44"/>
                  </a:lnTo>
                  <a:lnTo>
                    <a:pt x="56" y="41"/>
                  </a:lnTo>
                  <a:lnTo>
                    <a:pt x="51" y="37"/>
                  </a:lnTo>
                  <a:lnTo>
                    <a:pt x="46" y="32"/>
                  </a:lnTo>
                  <a:lnTo>
                    <a:pt x="43" y="27"/>
                  </a:lnTo>
                  <a:lnTo>
                    <a:pt x="39" y="22"/>
                  </a:lnTo>
                  <a:lnTo>
                    <a:pt x="34" y="17"/>
                  </a:lnTo>
                  <a:lnTo>
                    <a:pt x="31" y="12"/>
                  </a:lnTo>
                  <a:lnTo>
                    <a:pt x="27" y="5"/>
                  </a:lnTo>
                  <a:lnTo>
                    <a:pt x="25" y="0"/>
                  </a:lnTo>
                  <a:lnTo>
                    <a:pt x="0" y="20"/>
                  </a:lnTo>
                  <a:lnTo>
                    <a:pt x="0" y="20"/>
                  </a:lnTo>
                  <a:close/>
                </a:path>
              </a:pathLst>
            </a:custGeom>
            <a:solidFill>
              <a:srgbClr val="A8D1FF"/>
            </a:solidFill>
            <a:ln>
              <a:noFill/>
            </a:ln>
            <a:extLst/>
          </p:spPr>
          <p:txBody>
            <a:bodyPr/>
            <a:lstStyle/>
            <a:p>
              <a:pPr fontAlgn="auto">
                <a:spcBef>
                  <a:spcPts val="0"/>
                </a:spcBef>
                <a:spcAft>
                  <a:spcPts val="0"/>
                </a:spcAft>
                <a:defRPr/>
              </a:pPr>
              <a:endParaRPr lang="en-US">
                <a:latin typeface="+mn-lt"/>
              </a:endParaRPr>
            </a:p>
          </p:txBody>
        </p:sp>
        <p:sp>
          <p:nvSpPr>
            <p:cNvPr id="53" name="Freeform 109"/>
            <p:cNvSpPr>
              <a:spLocks/>
            </p:cNvSpPr>
            <p:nvPr/>
          </p:nvSpPr>
          <p:spPr bwMode="auto">
            <a:xfrm>
              <a:off x="1508112" y="7711902"/>
              <a:ext cx="174976" cy="144356"/>
            </a:xfrm>
            <a:custGeom>
              <a:avLst/>
              <a:gdLst>
                <a:gd name="T0" fmla="*/ 21 w 40"/>
                <a:gd name="T1" fmla="*/ 33 h 33"/>
                <a:gd name="T2" fmla="*/ 25 w 40"/>
                <a:gd name="T3" fmla="*/ 33 h 33"/>
                <a:gd name="T4" fmla="*/ 28 w 40"/>
                <a:gd name="T5" fmla="*/ 31 h 33"/>
                <a:gd name="T6" fmla="*/ 31 w 40"/>
                <a:gd name="T7" fmla="*/ 29 h 33"/>
                <a:gd name="T8" fmla="*/ 35 w 40"/>
                <a:gd name="T9" fmla="*/ 27 h 33"/>
                <a:gd name="T10" fmla="*/ 38 w 40"/>
                <a:gd name="T11" fmla="*/ 22 h 33"/>
                <a:gd name="T12" fmla="*/ 40 w 40"/>
                <a:gd name="T13" fmla="*/ 15 h 33"/>
                <a:gd name="T14" fmla="*/ 38 w 40"/>
                <a:gd name="T15" fmla="*/ 10 h 33"/>
                <a:gd name="T16" fmla="*/ 35 w 40"/>
                <a:gd name="T17" fmla="*/ 3 h 33"/>
                <a:gd name="T18" fmla="*/ 31 w 40"/>
                <a:gd name="T19" fmla="*/ 2 h 33"/>
                <a:gd name="T20" fmla="*/ 28 w 40"/>
                <a:gd name="T21" fmla="*/ 0 h 33"/>
                <a:gd name="T22" fmla="*/ 25 w 40"/>
                <a:gd name="T23" fmla="*/ 0 h 33"/>
                <a:gd name="T24" fmla="*/ 21 w 40"/>
                <a:gd name="T25" fmla="*/ 0 h 33"/>
                <a:gd name="T26" fmla="*/ 16 w 40"/>
                <a:gd name="T27" fmla="*/ 0 h 33"/>
                <a:gd name="T28" fmla="*/ 12 w 40"/>
                <a:gd name="T29" fmla="*/ 0 h 33"/>
                <a:gd name="T30" fmla="*/ 7 w 40"/>
                <a:gd name="T31" fmla="*/ 2 h 33"/>
                <a:gd name="T32" fmla="*/ 6 w 40"/>
                <a:gd name="T33" fmla="*/ 3 h 33"/>
                <a:gd name="T34" fmla="*/ 0 w 40"/>
                <a:gd name="T35" fmla="*/ 10 h 33"/>
                <a:gd name="T36" fmla="*/ 0 w 40"/>
                <a:gd name="T37" fmla="*/ 15 h 33"/>
                <a:gd name="T38" fmla="*/ 0 w 40"/>
                <a:gd name="T39" fmla="*/ 22 h 33"/>
                <a:gd name="T40" fmla="*/ 6 w 40"/>
                <a:gd name="T41" fmla="*/ 27 h 33"/>
                <a:gd name="T42" fmla="*/ 7 w 40"/>
                <a:gd name="T43" fmla="*/ 29 h 33"/>
                <a:gd name="T44" fmla="*/ 12 w 40"/>
                <a:gd name="T45" fmla="*/ 31 h 33"/>
                <a:gd name="T46" fmla="*/ 16 w 40"/>
                <a:gd name="T47" fmla="*/ 33 h 33"/>
                <a:gd name="T48" fmla="*/ 21 w 40"/>
                <a:gd name="T49" fmla="*/ 33 h 33"/>
                <a:gd name="T50" fmla="*/ 21 w 40"/>
                <a:gd name="T5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3">
                  <a:moveTo>
                    <a:pt x="21" y="33"/>
                  </a:moveTo>
                  <a:lnTo>
                    <a:pt x="25" y="33"/>
                  </a:lnTo>
                  <a:lnTo>
                    <a:pt x="28" y="31"/>
                  </a:lnTo>
                  <a:lnTo>
                    <a:pt x="31" y="29"/>
                  </a:lnTo>
                  <a:lnTo>
                    <a:pt x="35" y="27"/>
                  </a:lnTo>
                  <a:lnTo>
                    <a:pt x="38" y="22"/>
                  </a:lnTo>
                  <a:lnTo>
                    <a:pt x="40" y="15"/>
                  </a:lnTo>
                  <a:lnTo>
                    <a:pt x="38" y="10"/>
                  </a:lnTo>
                  <a:lnTo>
                    <a:pt x="35" y="3"/>
                  </a:lnTo>
                  <a:lnTo>
                    <a:pt x="31" y="2"/>
                  </a:lnTo>
                  <a:lnTo>
                    <a:pt x="28" y="0"/>
                  </a:lnTo>
                  <a:lnTo>
                    <a:pt x="25" y="0"/>
                  </a:lnTo>
                  <a:lnTo>
                    <a:pt x="21" y="0"/>
                  </a:lnTo>
                  <a:lnTo>
                    <a:pt x="16" y="0"/>
                  </a:lnTo>
                  <a:lnTo>
                    <a:pt x="12" y="0"/>
                  </a:lnTo>
                  <a:lnTo>
                    <a:pt x="7" y="2"/>
                  </a:lnTo>
                  <a:lnTo>
                    <a:pt x="6" y="3"/>
                  </a:lnTo>
                  <a:lnTo>
                    <a:pt x="0" y="10"/>
                  </a:lnTo>
                  <a:lnTo>
                    <a:pt x="0" y="15"/>
                  </a:lnTo>
                  <a:lnTo>
                    <a:pt x="0" y="22"/>
                  </a:lnTo>
                  <a:lnTo>
                    <a:pt x="6" y="27"/>
                  </a:lnTo>
                  <a:lnTo>
                    <a:pt x="7" y="29"/>
                  </a:lnTo>
                  <a:lnTo>
                    <a:pt x="12" y="31"/>
                  </a:lnTo>
                  <a:lnTo>
                    <a:pt x="16" y="33"/>
                  </a:lnTo>
                  <a:lnTo>
                    <a:pt x="21" y="33"/>
                  </a:lnTo>
                  <a:lnTo>
                    <a:pt x="21" y="33"/>
                  </a:lnTo>
                  <a:close/>
                </a:path>
              </a:pathLst>
            </a:custGeom>
            <a:solidFill>
              <a:srgbClr val="F580FF"/>
            </a:solidFill>
            <a:ln>
              <a:noFill/>
            </a:ln>
            <a:extLst/>
          </p:spPr>
          <p:txBody>
            <a:bodyPr/>
            <a:lstStyle/>
            <a:p>
              <a:pPr fontAlgn="auto">
                <a:spcBef>
                  <a:spcPts val="0"/>
                </a:spcBef>
                <a:spcAft>
                  <a:spcPts val="0"/>
                </a:spcAft>
                <a:defRPr/>
              </a:pPr>
              <a:endParaRPr lang="en-US">
                <a:latin typeface="+mn-lt"/>
              </a:endParaRPr>
            </a:p>
          </p:txBody>
        </p:sp>
        <p:sp>
          <p:nvSpPr>
            <p:cNvPr id="54" name="Freeform 115"/>
            <p:cNvSpPr>
              <a:spLocks/>
            </p:cNvSpPr>
            <p:nvPr/>
          </p:nvSpPr>
          <p:spPr bwMode="auto">
            <a:xfrm>
              <a:off x="1630594" y="9785362"/>
              <a:ext cx="144356" cy="227468"/>
            </a:xfrm>
            <a:custGeom>
              <a:avLst/>
              <a:gdLst>
                <a:gd name="T0" fmla="*/ 27 w 33"/>
                <a:gd name="T1" fmla="*/ 0 h 52"/>
                <a:gd name="T2" fmla="*/ 31 w 33"/>
                <a:gd name="T3" fmla="*/ 4 h 52"/>
                <a:gd name="T4" fmla="*/ 33 w 33"/>
                <a:gd name="T5" fmla="*/ 7 h 52"/>
                <a:gd name="T6" fmla="*/ 33 w 33"/>
                <a:gd name="T7" fmla="*/ 11 h 52"/>
                <a:gd name="T8" fmla="*/ 33 w 33"/>
                <a:gd name="T9" fmla="*/ 16 h 52"/>
                <a:gd name="T10" fmla="*/ 29 w 33"/>
                <a:gd name="T11" fmla="*/ 23 h 52"/>
                <a:gd name="T12" fmla="*/ 24 w 33"/>
                <a:gd name="T13" fmla="*/ 30 h 52"/>
                <a:gd name="T14" fmla="*/ 19 w 33"/>
                <a:gd name="T15" fmla="*/ 35 h 52"/>
                <a:gd name="T16" fmla="*/ 14 w 33"/>
                <a:gd name="T17" fmla="*/ 42 h 52"/>
                <a:gd name="T18" fmla="*/ 9 w 33"/>
                <a:gd name="T19" fmla="*/ 47 h 52"/>
                <a:gd name="T20" fmla="*/ 5 w 33"/>
                <a:gd name="T21" fmla="*/ 52 h 52"/>
                <a:gd name="T22" fmla="*/ 3 w 33"/>
                <a:gd name="T23" fmla="*/ 47 h 52"/>
                <a:gd name="T24" fmla="*/ 0 w 33"/>
                <a:gd name="T25" fmla="*/ 43 h 52"/>
                <a:gd name="T26" fmla="*/ 2 w 33"/>
                <a:gd name="T27" fmla="*/ 36 h 52"/>
                <a:gd name="T28" fmla="*/ 3 w 33"/>
                <a:gd name="T29" fmla="*/ 31 h 52"/>
                <a:gd name="T30" fmla="*/ 7 w 33"/>
                <a:gd name="T31" fmla="*/ 24 h 52"/>
                <a:gd name="T32" fmla="*/ 10 w 33"/>
                <a:gd name="T33" fmla="*/ 19 h 52"/>
                <a:gd name="T34" fmla="*/ 14 w 33"/>
                <a:gd name="T35" fmla="*/ 14 h 52"/>
                <a:gd name="T36" fmla="*/ 17 w 33"/>
                <a:gd name="T37" fmla="*/ 9 h 52"/>
                <a:gd name="T38" fmla="*/ 22 w 33"/>
                <a:gd name="T39" fmla="*/ 4 h 52"/>
                <a:gd name="T40" fmla="*/ 27 w 33"/>
                <a:gd name="T41" fmla="*/ 0 h 52"/>
                <a:gd name="T42" fmla="*/ 27 w 33"/>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2">
                  <a:moveTo>
                    <a:pt x="27" y="0"/>
                  </a:moveTo>
                  <a:lnTo>
                    <a:pt x="31" y="4"/>
                  </a:lnTo>
                  <a:lnTo>
                    <a:pt x="33" y="7"/>
                  </a:lnTo>
                  <a:lnTo>
                    <a:pt x="33" y="11"/>
                  </a:lnTo>
                  <a:lnTo>
                    <a:pt x="33" y="16"/>
                  </a:lnTo>
                  <a:lnTo>
                    <a:pt x="29" y="23"/>
                  </a:lnTo>
                  <a:lnTo>
                    <a:pt x="24" y="30"/>
                  </a:lnTo>
                  <a:lnTo>
                    <a:pt x="19" y="35"/>
                  </a:lnTo>
                  <a:lnTo>
                    <a:pt x="14" y="42"/>
                  </a:lnTo>
                  <a:lnTo>
                    <a:pt x="9" y="47"/>
                  </a:lnTo>
                  <a:lnTo>
                    <a:pt x="5" y="52"/>
                  </a:lnTo>
                  <a:lnTo>
                    <a:pt x="3" y="47"/>
                  </a:lnTo>
                  <a:lnTo>
                    <a:pt x="0" y="43"/>
                  </a:lnTo>
                  <a:lnTo>
                    <a:pt x="2" y="36"/>
                  </a:lnTo>
                  <a:lnTo>
                    <a:pt x="3" y="31"/>
                  </a:lnTo>
                  <a:lnTo>
                    <a:pt x="7" y="24"/>
                  </a:lnTo>
                  <a:lnTo>
                    <a:pt x="10" y="19"/>
                  </a:lnTo>
                  <a:lnTo>
                    <a:pt x="14" y="14"/>
                  </a:lnTo>
                  <a:lnTo>
                    <a:pt x="17" y="9"/>
                  </a:lnTo>
                  <a:lnTo>
                    <a:pt x="22" y="4"/>
                  </a:lnTo>
                  <a:lnTo>
                    <a:pt x="27" y="0"/>
                  </a:lnTo>
                  <a:lnTo>
                    <a:pt x="27"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5" name="Freeform 116"/>
            <p:cNvSpPr>
              <a:spLocks/>
            </p:cNvSpPr>
            <p:nvPr/>
          </p:nvSpPr>
          <p:spPr bwMode="auto">
            <a:xfrm>
              <a:off x="1766199" y="9815984"/>
              <a:ext cx="144356" cy="188100"/>
            </a:xfrm>
            <a:custGeom>
              <a:avLst/>
              <a:gdLst>
                <a:gd name="T0" fmla="*/ 24 w 33"/>
                <a:gd name="T1" fmla="*/ 0 h 43"/>
                <a:gd name="T2" fmla="*/ 27 w 33"/>
                <a:gd name="T3" fmla="*/ 2 h 43"/>
                <a:gd name="T4" fmla="*/ 31 w 33"/>
                <a:gd name="T5" fmla="*/ 5 h 43"/>
                <a:gd name="T6" fmla="*/ 31 w 33"/>
                <a:gd name="T7" fmla="*/ 7 h 43"/>
                <a:gd name="T8" fmla="*/ 33 w 33"/>
                <a:gd name="T9" fmla="*/ 10 h 43"/>
                <a:gd name="T10" fmla="*/ 29 w 33"/>
                <a:gd name="T11" fmla="*/ 17 h 43"/>
                <a:gd name="T12" fmla="*/ 24 w 33"/>
                <a:gd name="T13" fmla="*/ 26 h 43"/>
                <a:gd name="T14" fmla="*/ 17 w 33"/>
                <a:gd name="T15" fmla="*/ 31 h 43"/>
                <a:gd name="T16" fmla="*/ 12 w 33"/>
                <a:gd name="T17" fmla="*/ 36 h 43"/>
                <a:gd name="T18" fmla="*/ 5 w 33"/>
                <a:gd name="T19" fmla="*/ 40 h 43"/>
                <a:gd name="T20" fmla="*/ 2 w 33"/>
                <a:gd name="T21" fmla="*/ 43 h 43"/>
                <a:gd name="T22" fmla="*/ 0 w 33"/>
                <a:gd name="T23" fmla="*/ 38 h 43"/>
                <a:gd name="T24" fmla="*/ 0 w 33"/>
                <a:gd name="T25" fmla="*/ 35 h 43"/>
                <a:gd name="T26" fmla="*/ 0 w 33"/>
                <a:gd name="T27" fmla="*/ 29 h 43"/>
                <a:gd name="T28" fmla="*/ 0 w 33"/>
                <a:gd name="T29" fmla="*/ 28 h 43"/>
                <a:gd name="T30" fmla="*/ 3 w 33"/>
                <a:gd name="T31" fmla="*/ 19 h 43"/>
                <a:gd name="T32" fmla="*/ 10 w 33"/>
                <a:gd name="T33" fmla="*/ 12 h 43"/>
                <a:gd name="T34" fmla="*/ 17 w 33"/>
                <a:gd name="T35" fmla="*/ 5 h 43"/>
                <a:gd name="T36" fmla="*/ 24 w 33"/>
                <a:gd name="T37" fmla="*/ 0 h 43"/>
                <a:gd name="T38" fmla="*/ 24 w 33"/>
                <a:gd name="T3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3">
                  <a:moveTo>
                    <a:pt x="24" y="0"/>
                  </a:moveTo>
                  <a:lnTo>
                    <a:pt x="27" y="2"/>
                  </a:lnTo>
                  <a:lnTo>
                    <a:pt x="31" y="5"/>
                  </a:lnTo>
                  <a:lnTo>
                    <a:pt x="31" y="7"/>
                  </a:lnTo>
                  <a:lnTo>
                    <a:pt x="33" y="10"/>
                  </a:lnTo>
                  <a:lnTo>
                    <a:pt x="29" y="17"/>
                  </a:lnTo>
                  <a:lnTo>
                    <a:pt x="24" y="26"/>
                  </a:lnTo>
                  <a:lnTo>
                    <a:pt x="17" y="31"/>
                  </a:lnTo>
                  <a:lnTo>
                    <a:pt x="12" y="36"/>
                  </a:lnTo>
                  <a:lnTo>
                    <a:pt x="5" y="40"/>
                  </a:lnTo>
                  <a:lnTo>
                    <a:pt x="2" y="43"/>
                  </a:lnTo>
                  <a:lnTo>
                    <a:pt x="0" y="38"/>
                  </a:lnTo>
                  <a:lnTo>
                    <a:pt x="0" y="35"/>
                  </a:lnTo>
                  <a:lnTo>
                    <a:pt x="0" y="29"/>
                  </a:lnTo>
                  <a:lnTo>
                    <a:pt x="0" y="28"/>
                  </a:lnTo>
                  <a:lnTo>
                    <a:pt x="3" y="19"/>
                  </a:lnTo>
                  <a:lnTo>
                    <a:pt x="10" y="12"/>
                  </a:lnTo>
                  <a:lnTo>
                    <a:pt x="17" y="5"/>
                  </a:lnTo>
                  <a:lnTo>
                    <a:pt x="24" y="0"/>
                  </a:lnTo>
                  <a:lnTo>
                    <a:pt x="24"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6" name="Freeform 117"/>
            <p:cNvSpPr>
              <a:spLocks/>
            </p:cNvSpPr>
            <p:nvPr/>
          </p:nvSpPr>
          <p:spPr bwMode="auto">
            <a:xfrm>
              <a:off x="1932426" y="9837855"/>
              <a:ext cx="96237" cy="153105"/>
            </a:xfrm>
            <a:custGeom>
              <a:avLst/>
              <a:gdLst>
                <a:gd name="T0" fmla="*/ 15 w 22"/>
                <a:gd name="T1" fmla="*/ 0 h 35"/>
                <a:gd name="T2" fmla="*/ 20 w 22"/>
                <a:gd name="T3" fmla="*/ 4 h 35"/>
                <a:gd name="T4" fmla="*/ 22 w 22"/>
                <a:gd name="T5" fmla="*/ 7 h 35"/>
                <a:gd name="T6" fmla="*/ 22 w 22"/>
                <a:gd name="T7" fmla="*/ 14 h 35"/>
                <a:gd name="T8" fmla="*/ 20 w 22"/>
                <a:gd name="T9" fmla="*/ 21 h 35"/>
                <a:gd name="T10" fmla="*/ 17 w 22"/>
                <a:gd name="T11" fmla="*/ 24 h 35"/>
                <a:gd name="T12" fmla="*/ 13 w 22"/>
                <a:gd name="T13" fmla="*/ 30 h 35"/>
                <a:gd name="T14" fmla="*/ 10 w 22"/>
                <a:gd name="T15" fmla="*/ 33 h 35"/>
                <a:gd name="T16" fmla="*/ 7 w 22"/>
                <a:gd name="T17" fmla="*/ 35 h 35"/>
                <a:gd name="T18" fmla="*/ 3 w 22"/>
                <a:gd name="T19" fmla="*/ 35 h 35"/>
                <a:gd name="T20" fmla="*/ 1 w 22"/>
                <a:gd name="T21" fmla="*/ 33 h 35"/>
                <a:gd name="T22" fmla="*/ 0 w 22"/>
                <a:gd name="T23" fmla="*/ 31 h 35"/>
                <a:gd name="T24" fmla="*/ 0 w 22"/>
                <a:gd name="T25" fmla="*/ 28 h 35"/>
                <a:gd name="T26" fmla="*/ 0 w 22"/>
                <a:gd name="T27" fmla="*/ 26 h 35"/>
                <a:gd name="T28" fmla="*/ 1 w 22"/>
                <a:gd name="T29" fmla="*/ 23 h 35"/>
                <a:gd name="T30" fmla="*/ 3 w 22"/>
                <a:gd name="T31" fmla="*/ 18 h 35"/>
                <a:gd name="T32" fmla="*/ 8 w 22"/>
                <a:gd name="T33" fmla="*/ 11 h 35"/>
                <a:gd name="T34" fmla="*/ 12 w 22"/>
                <a:gd name="T35" fmla="*/ 4 h 35"/>
                <a:gd name="T36" fmla="*/ 15 w 22"/>
                <a:gd name="T37" fmla="*/ 0 h 35"/>
                <a:gd name="T38" fmla="*/ 15 w 22"/>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5">
                  <a:moveTo>
                    <a:pt x="15" y="0"/>
                  </a:moveTo>
                  <a:lnTo>
                    <a:pt x="20" y="4"/>
                  </a:lnTo>
                  <a:lnTo>
                    <a:pt x="22" y="7"/>
                  </a:lnTo>
                  <a:lnTo>
                    <a:pt x="22" y="14"/>
                  </a:lnTo>
                  <a:lnTo>
                    <a:pt x="20" y="21"/>
                  </a:lnTo>
                  <a:lnTo>
                    <a:pt x="17" y="24"/>
                  </a:lnTo>
                  <a:lnTo>
                    <a:pt x="13" y="30"/>
                  </a:lnTo>
                  <a:lnTo>
                    <a:pt x="10" y="33"/>
                  </a:lnTo>
                  <a:lnTo>
                    <a:pt x="7" y="35"/>
                  </a:lnTo>
                  <a:lnTo>
                    <a:pt x="3" y="35"/>
                  </a:lnTo>
                  <a:lnTo>
                    <a:pt x="1" y="33"/>
                  </a:lnTo>
                  <a:lnTo>
                    <a:pt x="0" y="31"/>
                  </a:lnTo>
                  <a:lnTo>
                    <a:pt x="0" y="28"/>
                  </a:lnTo>
                  <a:lnTo>
                    <a:pt x="0" y="26"/>
                  </a:lnTo>
                  <a:lnTo>
                    <a:pt x="1" y="23"/>
                  </a:lnTo>
                  <a:lnTo>
                    <a:pt x="3" y="18"/>
                  </a:lnTo>
                  <a:lnTo>
                    <a:pt x="8" y="11"/>
                  </a:lnTo>
                  <a:lnTo>
                    <a:pt x="12" y="4"/>
                  </a:lnTo>
                  <a:lnTo>
                    <a:pt x="15" y="0"/>
                  </a:lnTo>
                  <a:lnTo>
                    <a:pt x="15"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7" name="Freeform 118"/>
            <p:cNvSpPr>
              <a:spLocks/>
            </p:cNvSpPr>
            <p:nvPr/>
          </p:nvSpPr>
          <p:spPr bwMode="auto">
            <a:xfrm>
              <a:off x="1158160" y="10231550"/>
              <a:ext cx="148729" cy="209971"/>
            </a:xfrm>
            <a:custGeom>
              <a:avLst/>
              <a:gdLst>
                <a:gd name="T0" fmla="*/ 27 w 34"/>
                <a:gd name="T1" fmla="*/ 0 h 48"/>
                <a:gd name="T2" fmla="*/ 31 w 34"/>
                <a:gd name="T3" fmla="*/ 3 h 48"/>
                <a:gd name="T4" fmla="*/ 34 w 34"/>
                <a:gd name="T5" fmla="*/ 7 h 48"/>
                <a:gd name="T6" fmla="*/ 34 w 34"/>
                <a:gd name="T7" fmla="*/ 8 h 48"/>
                <a:gd name="T8" fmla="*/ 34 w 34"/>
                <a:gd name="T9" fmla="*/ 13 h 48"/>
                <a:gd name="T10" fmla="*/ 31 w 34"/>
                <a:gd name="T11" fmla="*/ 20 h 48"/>
                <a:gd name="T12" fmla="*/ 25 w 34"/>
                <a:gd name="T13" fmla="*/ 27 h 48"/>
                <a:gd name="T14" fmla="*/ 19 w 34"/>
                <a:gd name="T15" fmla="*/ 32 h 48"/>
                <a:gd name="T16" fmla="*/ 15 w 34"/>
                <a:gd name="T17" fmla="*/ 38 h 48"/>
                <a:gd name="T18" fmla="*/ 10 w 34"/>
                <a:gd name="T19" fmla="*/ 43 h 48"/>
                <a:gd name="T20" fmla="*/ 7 w 34"/>
                <a:gd name="T21" fmla="*/ 48 h 48"/>
                <a:gd name="T22" fmla="*/ 3 w 34"/>
                <a:gd name="T23" fmla="*/ 44 h 48"/>
                <a:gd name="T24" fmla="*/ 0 w 34"/>
                <a:gd name="T25" fmla="*/ 39 h 48"/>
                <a:gd name="T26" fmla="*/ 1 w 34"/>
                <a:gd name="T27" fmla="*/ 32 h 48"/>
                <a:gd name="T28" fmla="*/ 5 w 34"/>
                <a:gd name="T29" fmla="*/ 27 h 48"/>
                <a:gd name="T30" fmla="*/ 7 w 34"/>
                <a:gd name="T31" fmla="*/ 22 h 48"/>
                <a:gd name="T32" fmla="*/ 12 w 34"/>
                <a:gd name="T33" fmla="*/ 17 h 48"/>
                <a:gd name="T34" fmla="*/ 15 w 34"/>
                <a:gd name="T35" fmla="*/ 13 h 48"/>
                <a:gd name="T36" fmla="*/ 19 w 34"/>
                <a:gd name="T37" fmla="*/ 8 h 48"/>
                <a:gd name="T38" fmla="*/ 22 w 34"/>
                <a:gd name="T39" fmla="*/ 3 h 48"/>
                <a:gd name="T40" fmla="*/ 27 w 34"/>
                <a:gd name="T41" fmla="*/ 0 h 48"/>
                <a:gd name="T42" fmla="*/ 27 w 3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8">
                  <a:moveTo>
                    <a:pt x="27" y="0"/>
                  </a:moveTo>
                  <a:lnTo>
                    <a:pt x="31" y="3"/>
                  </a:lnTo>
                  <a:lnTo>
                    <a:pt x="34" y="7"/>
                  </a:lnTo>
                  <a:lnTo>
                    <a:pt x="34" y="8"/>
                  </a:lnTo>
                  <a:lnTo>
                    <a:pt x="34" y="13"/>
                  </a:lnTo>
                  <a:lnTo>
                    <a:pt x="31" y="20"/>
                  </a:lnTo>
                  <a:lnTo>
                    <a:pt x="25" y="27"/>
                  </a:lnTo>
                  <a:lnTo>
                    <a:pt x="19" y="32"/>
                  </a:lnTo>
                  <a:lnTo>
                    <a:pt x="15" y="38"/>
                  </a:lnTo>
                  <a:lnTo>
                    <a:pt x="10" y="43"/>
                  </a:lnTo>
                  <a:lnTo>
                    <a:pt x="7" y="48"/>
                  </a:lnTo>
                  <a:lnTo>
                    <a:pt x="3" y="44"/>
                  </a:lnTo>
                  <a:lnTo>
                    <a:pt x="0" y="39"/>
                  </a:lnTo>
                  <a:lnTo>
                    <a:pt x="1" y="32"/>
                  </a:lnTo>
                  <a:lnTo>
                    <a:pt x="5" y="27"/>
                  </a:lnTo>
                  <a:lnTo>
                    <a:pt x="7" y="22"/>
                  </a:lnTo>
                  <a:lnTo>
                    <a:pt x="12" y="17"/>
                  </a:lnTo>
                  <a:lnTo>
                    <a:pt x="15" y="13"/>
                  </a:lnTo>
                  <a:lnTo>
                    <a:pt x="19" y="8"/>
                  </a:lnTo>
                  <a:lnTo>
                    <a:pt x="22" y="3"/>
                  </a:lnTo>
                  <a:lnTo>
                    <a:pt x="27" y="0"/>
                  </a:lnTo>
                  <a:lnTo>
                    <a:pt x="27"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8" name="Freeform 119"/>
            <p:cNvSpPr>
              <a:spLocks/>
            </p:cNvSpPr>
            <p:nvPr/>
          </p:nvSpPr>
          <p:spPr bwMode="auto">
            <a:xfrm>
              <a:off x="1298141" y="10275293"/>
              <a:ext cx="131232" cy="174976"/>
            </a:xfrm>
            <a:custGeom>
              <a:avLst/>
              <a:gdLst>
                <a:gd name="T0" fmla="*/ 23 w 30"/>
                <a:gd name="T1" fmla="*/ 0 h 40"/>
                <a:gd name="T2" fmla="*/ 26 w 30"/>
                <a:gd name="T3" fmla="*/ 2 h 40"/>
                <a:gd name="T4" fmla="*/ 30 w 30"/>
                <a:gd name="T5" fmla="*/ 5 h 40"/>
                <a:gd name="T6" fmla="*/ 30 w 30"/>
                <a:gd name="T7" fmla="*/ 7 h 40"/>
                <a:gd name="T8" fmla="*/ 30 w 30"/>
                <a:gd name="T9" fmla="*/ 12 h 40"/>
                <a:gd name="T10" fmla="*/ 26 w 30"/>
                <a:gd name="T11" fmla="*/ 19 h 40"/>
                <a:gd name="T12" fmla="*/ 21 w 30"/>
                <a:gd name="T13" fmla="*/ 26 h 40"/>
                <a:gd name="T14" fmla="*/ 18 w 30"/>
                <a:gd name="T15" fmla="*/ 29 h 40"/>
                <a:gd name="T16" fmla="*/ 14 w 30"/>
                <a:gd name="T17" fmla="*/ 33 h 40"/>
                <a:gd name="T18" fmla="*/ 12 w 30"/>
                <a:gd name="T19" fmla="*/ 36 h 40"/>
                <a:gd name="T20" fmla="*/ 11 w 30"/>
                <a:gd name="T21" fmla="*/ 40 h 40"/>
                <a:gd name="T22" fmla="*/ 5 w 30"/>
                <a:gd name="T23" fmla="*/ 38 h 40"/>
                <a:gd name="T24" fmla="*/ 4 w 30"/>
                <a:gd name="T25" fmla="*/ 36 h 40"/>
                <a:gd name="T26" fmla="*/ 2 w 30"/>
                <a:gd name="T27" fmla="*/ 34 h 40"/>
                <a:gd name="T28" fmla="*/ 0 w 30"/>
                <a:gd name="T29" fmla="*/ 31 h 40"/>
                <a:gd name="T30" fmla="*/ 0 w 30"/>
                <a:gd name="T31" fmla="*/ 26 h 40"/>
                <a:gd name="T32" fmla="*/ 4 w 30"/>
                <a:gd name="T33" fmla="*/ 21 h 40"/>
                <a:gd name="T34" fmla="*/ 9 w 30"/>
                <a:gd name="T35" fmla="*/ 14 h 40"/>
                <a:gd name="T36" fmla="*/ 14 w 30"/>
                <a:gd name="T37" fmla="*/ 9 h 40"/>
                <a:gd name="T38" fmla="*/ 18 w 30"/>
                <a:gd name="T39" fmla="*/ 3 h 40"/>
                <a:gd name="T40" fmla="*/ 23 w 30"/>
                <a:gd name="T41" fmla="*/ 0 h 40"/>
                <a:gd name="T42" fmla="*/ 23 w 3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0">
                  <a:moveTo>
                    <a:pt x="23" y="0"/>
                  </a:moveTo>
                  <a:lnTo>
                    <a:pt x="26" y="2"/>
                  </a:lnTo>
                  <a:lnTo>
                    <a:pt x="30" y="5"/>
                  </a:lnTo>
                  <a:lnTo>
                    <a:pt x="30" y="7"/>
                  </a:lnTo>
                  <a:lnTo>
                    <a:pt x="30" y="12"/>
                  </a:lnTo>
                  <a:lnTo>
                    <a:pt x="26" y="19"/>
                  </a:lnTo>
                  <a:lnTo>
                    <a:pt x="21" y="26"/>
                  </a:lnTo>
                  <a:lnTo>
                    <a:pt x="18" y="29"/>
                  </a:lnTo>
                  <a:lnTo>
                    <a:pt x="14" y="33"/>
                  </a:lnTo>
                  <a:lnTo>
                    <a:pt x="12" y="36"/>
                  </a:lnTo>
                  <a:lnTo>
                    <a:pt x="11" y="40"/>
                  </a:lnTo>
                  <a:lnTo>
                    <a:pt x="5" y="38"/>
                  </a:lnTo>
                  <a:lnTo>
                    <a:pt x="4" y="36"/>
                  </a:lnTo>
                  <a:lnTo>
                    <a:pt x="2" y="34"/>
                  </a:lnTo>
                  <a:lnTo>
                    <a:pt x="0" y="31"/>
                  </a:lnTo>
                  <a:lnTo>
                    <a:pt x="0" y="26"/>
                  </a:lnTo>
                  <a:lnTo>
                    <a:pt x="4" y="21"/>
                  </a:lnTo>
                  <a:lnTo>
                    <a:pt x="9" y="14"/>
                  </a:lnTo>
                  <a:lnTo>
                    <a:pt x="14" y="9"/>
                  </a:lnTo>
                  <a:lnTo>
                    <a:pt x="18" y="3"/>
                  </a:lnTo>
                  <a:lnTo>
                    <a:pt x="23" y="0"/>
                  </a:lnTo>
                  <a:lnTo>
                    <a:pt x="23"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sp>
          <p:nvSpPr>
            <p:cNvPr id="59" name="Freeform 120"/>
            <p:cNvSpPr>
              <a:spLocks/>
            </p:cNvSpPr>
            <p:nvPr/>
          </p:nvSpPr>
          <p:spPr bwMode="auto">
            <a:xfrm>
              <a:off x="1429373" y="10319037"/>
              <a:ext cx="87488" cy="153105"/>
            </a:xfrm>
            <a:custGeom>
              <a:avLst/>
              <a:gdLst>
                <a:gd name="T0" fmla="*/ 13 w 20"/>
                <a:gd name="T1" fmla="*/ 0 h 35"/>
                <a:gd name="T2" fmla="*/ 18 w 20"/>
                <a:gd name="T3" fmla="*/ 4 h 35"/>
                <a:gd name="T4" fmla="*/ 20 w 20"/>
                <a:gd name="T5" fmla="*/ 9 h 35"/>
                <a:gd name="T6" fmla="*/ 20 w 20"/>
                <a:gd name="T7" fmla="*/ 12 h 35"/>
                <a:gd name="T8" fmla="*/ 20 w 20"/>
                <a:gd name="T9" fmla="*/ 19 h 35"/>
                <a:gd name="T10" fmla="*/ 17 w 20"/>
                <a:gd name="T11" fmla="*/ 24 h 35"/>
                <a:gd name="T12" fmla="*/ 13 w 20"/>
                <a:gd name="T13" fmla="*/ 30 h 35"/>
                <a:gd name="T14" fmla="*/ 8 w 20"/>
                <a:gd name="T15" fmla="*/ 33 h 35"/>
                <a:gd name="T16" fmla="*/ 3 w 20"/>
                <a:gd name="T17" fmla="*/ 35 h 35"/>
                <a:gd name="T18" fmla="*/ 0 w 20"/>
                <a:gd name="T19" fmla="*/ 28 h 35"/>
                <a:gd name="T20" fmla="*/ 0 w 20"/>
                <a:gd name="T21" fmla="*/ 24 h 35"/>
                <a:gd name="T22" fmla="*/ 1 w 20"/>
                <a:gd name="T23" fmla="*/ 19 h 35"/>
                <a:gd name="T24" fmla="*/ 3 w 20"/>
                <a:gd name="T25" fmla="*/ 16 h 35"/>
                <a:gd name="T26" fmla="*/ 8 w 20"/>
                <a:gd name="T27" fmla="*/ 7 h 35"/>
                <a:gd name="T28" fmla="*/ 13 w 20"/>
                <a:gd name="T29" fmla="*/ 0 h 35"/>
                <a:gd name="T30" fmla="*/ 13 w 20"/>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5">
                  <a:moveTo>
                    <a:pt x="13" y="0"/>
                  </a:moveTo>
                  <a:lnTo>
                    <a:pt x="18" y="4"/>
                  </a:lnTo>
                  <a:lnTo>
                    <a:pt x="20" y="9"/>
                  </a:lnTo>
                  <a:lnTo>
                    <a:pt x="20" y="12"/>
                  </a:lnTo>
                  <a:lnTo>
                    <a:pt x="20" y="19"/>
                  </a:lnTo>
                  <a:lnTo>
                    <a:pt x="17" y="24"/>
                  </a:lnTo>
                  <a:lnTo>
                    <a:pt x="13" y="30"/>
                  </a:lnTo>
                  <a:lnTo>
                    <a:pt x="8" y="33"/>
                  </a:lnTo>
                  <a:lnTo>
                    <a:pt x="3" y="35"/>
                  </a:lnTo>
                  <a:lnTo>
                    <a:pt x="0" y="28"/>
                  </a:lnTo>
                  <a:lnTo>
                    <a:pt x="0" y="24"/>
                  </a:lnTo>
                  <a:lnTo>
                    <a:pt x="1" y="19"/>
                  </a:lnTo>
                  <a:lnTo>
                    <a:pt x="3" y="16"/>
                  </a:lnTo>
                  <a:lnTo>
                    <a:pt x="8" y="7"/>
                  </a:lnTo>
                  <a:lnTo>
                    <a:pt x="13" y="0"/>
                  </a:lnTo>
                  <a:lnTo>
                    <a:pt x="13" y="0"/>
                  </a:lnTo>
                  <a:close/>
                </a:path>
              </a:pathLst>
            </a:custGeom>
            <a:solidFill>
              <a:srgbClr val="121F6E"/>
            </a:solidFill>
            <a:ln>
              <a:noFill/>
            </a:ln>
            <a:extLst/>
          </p:spPr>
          <p:txBody>
            <a:bodyPr/>
            <a:lstStyle/>
            <a:p>
              <a:pPr fontAlgn="auto">
                <a:spcBef>
                  <a:spcPts val="0"/>
                </a:spcBef>
                <a:spcAft>
                  <a:spcPts val="0"/>
                </a:spcAft>
                <a:defRPr/>
              </a:pPr>
              <a:endParaRPr lang="en-US">
                <a:latin typeface="+mn-lt"/>
              </a:endParaRPr>
            </a:p>
          </p:txBody>
        </p:sp>
        <p:grpSp>
          <p:nvGrpSpPr>
            <p:cNvPr id="60" name="Group 300"/>
            <p:cNvGrpSpPr/>
            <p:nvPr/>
          </p:nvGrpSpPr>
          <p:grpSpPr>
            <a:xfrm>
              <a:off x="762000" y="4781168"/>
              <a:ext cx="1311663" cy="2007523"/>
              <a:chOff x="1337656" y="5576987"/>
              <a:chExt cx="1434354" cy="2195303"/>
            </a:xfrm>
          </p:grpSpPr>
          <p:sp>
            <p:nvSpPr>
              <p:cNvPr id="63" name="Freeform 376"/>
              <p:cNvSpPr>
                <a:spLocks/>
              </p:cNvSpPr>
              <p:nvPr/>
            </p:nvSpPr>
            <p:spPr bwMode="auto">
              <a:xfrm>
                <a:off x="1337656" y="5799211"/>
                <a:ext cx="1434354" cy="1973079"/>
              </a:xfrm>
              <a:custGeom>
                <a:avLst/>
                <a:gdLst>
                  <a:gd name="T0" fmla="*/ 81 w 425"/>
                  <a:gd name="T1" fmla="*/ 36 h 585"/>
                  <a:gd name="T2" fmla="*/ 0 w 425"/>
                  <a:gd name="T3" fmla="*/ 585 h 585"/>
                  <a:gd name="T4" fmla="*/ 338 w 425"/>
                  <a:gd name="T5" fmla="*/ 494 h 585"/>
                  <a:gd name="T6" fmla="*/ 425 w 425"/>
                  <a:gd name="T7" fmla="*/ 0 h 585"/>
                  <a:gd name="T8" fmla="*/ 81 w 425"/>
                  <a:gd name="T9" fmla="*/ 36 h 585"/>
                  <a:gd name="T10" fmla="*/ 81 w 425"/>
                  <a:gd name="T11" fmla="*/ 36 h 585"/>
                </a:gdLst>
                <a:ahLst/>
                <a:cxnLst>
                  <a:cxn ang="0">
                    <a:pos x="T0" y="T1"/>
                  </a:cxn>
                  <a:cxn ang="0">
                    <a:pos x="T2" y="T3"/>
                  </a:cxn>
                  <a:cxn ang="0">
                    <a:pos x="T4" y="T5"/>
                  </a:cxn>
                  <a:cxn ang="0">
                    <a:pos x="T6" y="T7"/>
                  </a:cxn>
                  <a:cxn ang="0">
                    <a:pos x="T8" y="T9"/>
                  </a:cxn>
                  <a:cxn ang="0">
                    <a:pos x="T10" y="T11"/>
                  </a:cxn>
                </a:cxnLst>
                <a:rect l="0" t="0" r="r" b="b"/>
                <a:pathLst>
                  <a:path w="425" h="585">
                    <a:moveTo>
                      <a:pt x="81" y="36"/>
                    </a:moveTo>
                    <a:lnTo>
                      <a:pt x="0" y="585"/>
                    </a:lnTo>
                    <a:lnTo>
                      <a:pt x="338" y="494"/>
                    </a:lnTo>
                    <a:lnTo>
                      <a:pt x="425" y="0"/>
                    </a:lnTo>
                    <a:lnTo>
                      <a:pt x="81" y="36"/>
                    </a:lnTo>
                    <a:lnTo>
                      <a:pt x="81" y="36"/>
                    </a:lnTo>
                    <a:close/>
                  </a:path>
                </a:pathLst>
              </a:custGeom>
              <a:solidFill>
                <a:schemeClr val="accent5">
                  <a:lumMod val="50000"/>
                </a:schemeClr>
              </a:solidFill>
              <a:ln>
                <a:noFill/>
              </a:ln>
              <a:extLst/>
            </p:spPr>
            <p:txBody>
              <a:bodyPr/>
              <a:lstStyle/>
              <a:p>
                <a:pPr fontAlgn="auto">
                  <a:spcBef>
                    <a:spcPts val="0"/>
                  </a:spcBef>
                  <a:spcAft>
                    <a:spcPts val="0"/>
                  </a:spcAft>
                  <a:defRPr/>
                </a:pPr>
                <a:endParaRPr lang="en-US">
                  <a:latin typeface="+mn-lt"/>
                </a:endParaRPr>
              </a:p>
            </p:txBody>
          </p:sp>
          <p:sp>
            <p:nvSpPr>
              <p:cNvPr id="64" name="Freeform 377"/>
              <p:cNvSpPr>
                <a:spLocks/>
              </p:cNvSpPr>
              <p:nvPr/>
            </p:nvSpPr>
            <p:spPr bwMode="auto">
              <a:xfrm>
                <a:off x="2122972" y="5576987"/>
                <a:ext cx="276096" cy="269363"/>
              </a:xfrm>
              <a:custGeom>
                <a:avLst/>
                <a:gdLst>
                  <a:gd name="T0" fmla="*/ 0 w 81"/>
                  <a:gd name="T1" fmla="*/ 74 h 80"/>
                  <a:gd name="T2" fmla="*/ 28 w 81"/>
                  <a:gd name="T3" fmla="*/ 0 h 80"/>
                  <a:gd name="T4" fmla="*/ 81 w 81"/>
                  <a:gd name="T5" fmla="*/ 6 h 80"/>
                  <a:gd name="T6" fmla="*/ 76 w 81"/>
                  <a:gd name="T7" fmla="*/ 80 h 80"/>
                  <a:gd name="T8" fmla="*/ 0 w 81"/>
                  <a:gd name="T9" fmla="*/ 74 h 80"/>
                  <a:gd name="T10" fmla="*/ 0 w 81"/>
                  <a:gd name="T11" fmla="*/ 74 h 80"/>
                </a:gdLst>
                <a:ahLst/>
                <a:cxnLst>
                  <a:cxn ang="0">
                    <a:pos x="T0" y="T1"/>
                  </a:cxn>
                  <a:cxn ang="0">
                    <a:pos x="T2" y="T3"/>
                  </a:cxn>
                  <a:cxn ang="0">
                    <a:pos x="T4" y="T5"/>
                  </a:cxn>
                  <a:cxn ang="0">
                    <a:pos x="T6" y="T7"/>
                  </a:cxn>
                  <a:cxn ang="0">
                    <a:pos x="T8" y="T9"/>
                  </a:cxn>
                  <a:cxn ang="0">
                    <a:pos x="T10" y="T11"/>
                  </a:cxn>
                </a:cxnLst>
                <a:rect l="0" t="0" r="r" b="b"/>
                <a:pathLst>
                  <a:path w="81" h="80">
                    <a:moveTo>
                      <a:pt x="0" y="74"/>
                    </a:moveTo>
                    <a:lnTo>
                      <a:pt x="28" y="0"/>
                    </a:lnTo>
                    <a:lnTo>
                      <a:pt x="81" y="6"/>
                    </a:lnTo>
                    <a:lnTo>
                      <a:pt x="76" y="80"/>
                    </a:lnTo>
                    <a:lnTo>
                      <a:pt x="0" y="74"/>
                    </a:lnTo>
                    <a:lnTo>
                      <a:pt x="0" y="74"/>
                    </a:lnTo>
                    <a:close/>
                  </a:path>
                </a:pathLst>
              </a:custGeom>
              <a:solidFill>
                <a:srgbClr val="5C5C73"/>
              </a:solidFill>
              <a:ln>
                <a:noFill/>
              </a:ln>
              <a:extLst/>
            </p:spPr>
            <p:txBody>
              <a:bodyPr/>
              <a:lstStyle/>
              <a:p>
                <a:pPr fontAlgn="auto">
                  <a:spcBef>
                    <a:spcPts val="0"/>
                  </a:spcBef>
                  <a:spcAft>
                    <a:spcPts val="0"/>
                  </a:spcAft>
                  <a:defRPr/>
                </a:pPr>
                <a:endParaRPr lang="en-US">
                  <a:latin typeface="+mn-lt"/>
                </a:endParaRPr>
              </a:p>
            </p:txBody>
          </p:sp>
          <p:sp>
            <p:nvSpPr>
              <p:cNvPr id="65" name="Freeform 391"/>
              <p:cNvSpPr>
                <a:spLocks/>
              </p:cNvSpPr>
              <p:nvPr/>
            </p:nvSpPr>
            <p:spPr bwMode="auto">
              <a:xfrm>
                <a:off x="1920949" y="5772275"/>
                <a:ext cx="599331" cy="343437"/>
              </a:xfrm>
              <a:custGeom>
                <a:avLst/>
                <a:gdLst>
                  <a:gd name="T0" fmla="*/ 0 w 177"/>
                  <a:gd name="T1" fmla="*/ 103 h 103"/>
                  <a:gd name="T2" fmla="*/ 40 w 177"/>
                  <a:gd name="T3" fmla="*/ 15 h 103"/>
                  <a:gd name="T4" fmla="*/ 177 w 177"/>
                  <a:gd name="T5" fmla="*/ 0 h 103"/>
                  <a:gd name="T6" fmla="*/ 148 w 177"/>
                  <a:gd name="T7" fmla="*/ 95 h 103"/>
                  <a:gd name="T8" fmla="*/ 0 w 177"/>
                  <a:gd name="T9" fmla="*/ 103 h 103"/>
                  <a:gd name="T10" fmla="*/ 0 w 177"/>
                  <a:gd name="T11" fmla="*/ 103 h 103"/>
                </a:gdLst>
                <a:ahLst/>
                <a:cxnLst>
                  <a:cxn ang="0">
                    <a:pos x="T0" y="T1"/>
                  </a:cxn>
                  <a:cxn ang="0">
                    <a:pos x="T2" y="T3"/>
                  </a:cxn>
                  <a:cxn ang="0">
                    <a:pos x="T4" y="T5"/>
                  </a:cxn>
                  <a:cxn ang="0">
                    <a:pos x="T6" y="T7"/>
                  </a:cxn>
                  <a:cxn ang="0">
                    <a:pos x="T8" y="T9"/>
                  </a:cxn>
                  <a:cxn ang="0">
                    <a:pos x="T10" y="T11"/>
                  </a:cxn>
                </a:cxnLst>
                <a:rect l="0" t="0" r="r" b="b"/>
                <a:pathLst>
                  <a:path w="177" h="103">
                    <a:moveTo>
                      <a:pt x="0" y="103"/>
                    </a:moveTo>
                    <a:lnTo>
                      <a:pt x="40" y="15"/>
                    </a:lnTo>
                    <a:lnTo>
                      <a:pt x="177" y="0"/>
                    </a:lnTo>
                    <a:lnTo>
                      <a:pt x="148" y="95"/>
                    </a:lnTo>
                    <a:lnTo>
                      <a:pt x="0" y="103"/>
                    </a:lnTo>
                    <a:lnTo>
                      <a:pt x="0" y="103"/>
                    </a:lnTo>
                    <a:close/>
                  </a:path>
                </a:pathLst>
              </a:custGeom>
              <a:solidFill>
                <a:srgbClr val="B8B8D9"/>
              </a:solidFill>
              <a:ln>
                <a:noFill/>
              </a:ln>
              <a:extLst/>
            </p:spPr>
            <p:txBody>
              <a:bodyPr/>
              <a:lstStyle/>
              <a:p>
                <a:pPr fontAlgn="auto">
                  <a:spcBef>
                    <a:spcPts val="0"/>
                  </a:spcBef>
                  <a:spcAft>
                    <a:spcPts val="0"/>
                  </a:spcAft>
                  <a:defRPr/>
                </a:pPr>
                <a:endParaRPr lang="en-US">
                  <a:latin typeface="+mn-lt"/>
                </a:endParaRPr>
              </a:p>
            </p:txBody>
          </p:sp>
        </p:grpSp>
        <p:sp>
          <p:nvSpPr>
            <p:cNvPr id="61" name="Freeform 27"/>
            <p:cNvSpPr>
              <a:spLocks/>
            </p:cNvSpPr>
            <p:nvPr/>
          </p:nvSpPr>
          <p:spPr bwMode="auto">
            <a:xfrm rot="21266612">
              <a:off x="-256621" y="5430620"/>
              <a:ext cx="1779890" cy="1649146"/>
            </a:xfrm>
            <a:custGeom>
              <a:avLst/>
              <a:gdLst>
                <a:gd name="T0" fmla="*/ 60 w 528"/>
                <a:gd name="T1" fmla="*/ 2 h 353"/>
                <a:gd name="T2" fmla="*/ 51 w 528"/>
                <a:gd name="T3" fmla="*/ 5 h 353"/>
                <a:gd name="T4" fmla="*/ 41 w 528"/>
                <a:gd name="T5" fmla="*/ 12 h 353"/>
                <a:gd name="T6" fmla="*/ 29 w 528"/>
                <a:gd name="T7" fmla="*/ 21 h 353"/>
                <a:gd name="T8" fmla="*/ 19 w 528"/>
                <a:gd name="T9" fmla="*/ 31 h 353"/>
                <a:gd name="T10" fmla="*/ 10 w 528"/>
                <a:gd name="T11" fmla="*/ 45 h 353"/>
                <a:gd name="T12" fmla="*/ 2 w 528"/>
                <a:gd name="T13" fmla="*/ 59 h 353"/>
                <a:gd name="T14" fmla="*/ 0 w 528"/>
                <a:gd name="T15" fmla="*/ 76 h 353"/>
                <a:gd name="T16" fmla="*/ 3 w 528"/>
                <a:gd name="T17" fmla="*/ 95 h 353"/>
                <a:gd name="T18" fmla="*/ 19 w 528"/>
                <a:gd name="T19" fmla="*/ 127 h 353"/>
                <a:gd name="T20" fmla="*/ 45 w 528"/>
                <a:gd name="T21" fmla="*/ 167 h 353"/>
                <a:gd name="T22" fmla="*/ 77 w 528"/>
                <a:gd name="T23" fmla="*/ 213 h 353"/>
                <a:gd name="T24" fmla="*/ 110 w 528"/>
                <a:gd name="T25" fmla="*/ 258 h 353"/>
                <a:gd name="T26" fmla="*/ 141 w 528"/>
                <a:gd name="T27" fmla="*/ 299 h 353"/>
                <a:gd name="T28" fmla="*/ 165 w 528"/>
                <a:gd name="T29" fmla="*/ 332 h 353"/>
                <a:gd name="T30" fmla="*/ 180 w 528"/>
                <a:gd name="T31" fmla="*/ 349 h 353"/>
                <a:gd name="T32" fmla="*/ 186 w 528"/>
                <a:gd name="T33" fmla="*/ 351 h 353"/>
                <a:gd name="T34" fmla="*/ 210 w 528"/>
                <a:gd name="T35" fmla="*/ 344 h 353"/>
                <a:gd name="T36" fmla="*/ 253 w 528"/>
                <a:gd name="T37" fmla="*/ 332 h 353"/>
                <a:gd name="T38" fmla="*/ 306 w 528"/>
                <a:gd name="T39" fmla="*/ 315 h 353"/>
                <a:gd name="T40" fmla="*/ 366 w 528"/>
                <a:gd name="T41" fmla="*/ 294 h 353"/>
                <a:gd name="T42" fmla="*/ 426 w 528"/>
                <a:gd name="T43" fmla="*/ 272 h 353"/>
                <a:gd name="T44" fmla="*/ 478 w 528"/>
                <a:gd name="T45" fmla="*/ 248 h 353"/>
                <a:gd name="T46" fmla="*/ 515 w 528"/>
                <a:gd name="T47" fmla="*/ 224 h 353"/>
                <a:gd name="T48" fmla="*/ 479 w 528"/>
                <a:gd name="T49" fmla="*/ 115 h 353"/>
                <a:gd name="T50" fmla="*/ 471 w 528"/>
                <a:gd name="T51" fmla="*/ 119 h 353"/>
                <a:gd name="T52" fmla="*/ 447 w 528"/>
                <a:gd name="T53" fmla="*/ 129 h 353"/>
                <a:gd name="T54" fmla="*/ 412 w 528"/>
                <a:gd name="T55" fmla="*/ 145 h 353"/>
                <a:gd name="T56" fmla="*/ 373 w 528"/>
                <a:gd name="T57" fmla="*/ 162 h 353"/>
                <a:gd name="T58" fmla="*/ 330 w 528"/>
                <a:gd name="T59" fmla="*/ 181 h 353"/>
                <a:gd name="T60" fmla="*/ 290 w 528"/>
                <a:gd name="T61" fmla="*/ 196 h 353"/>
                <a:gd name="T62" fmla="*/ 256 w 528"/>
                <a:gd name="T63" fmla="*/ 208 h 353"/>
                <a:gd name="T64" fmla="*/ 234 w 528"/>
                <a:gd name="T65" fmla="*/ 213 h 353"/>
                <a:gd name="T66" fmla="*/ 228 w 528"/>
                <a:gd name="T67" fmla="*/ 208 h 353"/>
                <a:gd name="T68" fmla="*/ 222 w 528"/>
                <a:gd name="T69" fmla="*/ 194 h 353"/>
                <a:gd name="T70" fmla="*/ 213 w 528"/>
                <a:gd name="T71" fmla="*/ 174 h 353"/>
                <a:gd name="T72" fmla="*/ 203 w 528"/>
                <a:gd name="T73" fmla="*/ 150 h 353"/>
                <a:gd name="T74" fmla="*/ 187 w 528"/>
                <a:gd name="T75" fmla="*/ 120 h 353"/>
                <a:gd name="T76" fmla="*/ 172 w 528"/>
                <a:gd name="T77" fmla="*/ 91 h 353"/>
                <a:gd name="T78" fmla="*/ 153 w 528"/>
                <a:gd name="T79" fmla="*/ 62 h 353"/>
                <a:gd name="T80" fmla="*/ 132 w 528"/>
                <a:gd name="T81" fmla="*/ 36 h 353"/>
                <a:gd name="T82" fmla="*/ 125 w 528"/>
                <a:gd name="T83" fmla="*/ 29 h 353"/>
                <a:gd name="T84" fmla="*/ 118 w 528"/>
                <a:gd name="T85" fmla="*/ 22 h 353"/>
                <a:gd name="T86" fmla="*/ 110 w 528"/>
                <a:gd name="T87" fmla="*/ 16 h 353"/>
                <a:gd name="T88" fmla="*/ 100 w 528"/>
                <a:gd name="T89" fmla="*/ 9 h 353"/>
                <a:gd name="T90" fmla="*/ 89 w 528"/>
                <a:gd name="T91" fmla="*/ 4 h 353"/>
                <a:gd name="T92" fmla="*/ 76 w 528"/>
                <a:gd name="T93" fmla="*/ 0 h 353"/>
                <a:gd name="T94" fmla="*/ 63 w 528"/>
                <a:gd name="T95"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8" h="353">
                  <a:moveTo>
                    <a:pt x="63" y="2"/>
                  </a:moveTo>
                  <a:lnTo>
                    <a:pt x="60" y="2"/>
                  </a:lnTo>
                  <a:lnTo>
                    <a:pt x="57" y="5"/>
                  </a:lnTo>
                  <a:lnTo>
                    <a:pt x="51" y="5"/>
                  </a:lnTo>
                  <a:lnTo>
                    <a:pt x="46" y="9"/>
                  </a:lnTo>
                  <a:lnTo>
                    <a:pt x="41" y="12"/>
                  </a:lnTo>
                  <a:lnTo>
                    <a:pt x="36" y="16"/>
                  </a:lnTo>
                  <a:lnTo>
                    <a:pt x="29" y="21"/>
                  </a:lnTo>
                  <a:lnTo>
                    <a:pt x="24" y="28"/>
                  </a:lnTo>
                  <a:lnTo>
                    <a:pt x="19" y="31"/>
                  </a:lnTo>
                  <a:lnTo>
                    <a:pt x="14" y="38"/>
                  </a:lnTo>
                  <a:lnTo>
                    <a:pt x="10" y="45"/>
                  </a:lnTo>
                  <a:lnTo>
                    <a:pt x="5" y="52"/>
                  </a:lnTo>
                  <a:lnTo>
                    <a:pt x="2" y="59"/>
                  </a:lnTo>
                  <a:lnTo>
                    <a:pt x="2" y="67"/>
                  </a:lnTo>
                  <a:lnTo>
                    <a:pt x="0" y="76"/>
                  </a:lnTo>
                  <a:lnTo>
                    <a:pt x="2" y="84"/>
                  </a:lnTo>
                  <a:lnTo>
                    <a:pt x="3" y="95"/>
                  </a:lnTo>
                  <a:lnTo>
                    <a:pt x="10" y="110"/>
                  </a:lnTo>
                  <a:lnTo>
                    <a:pt x="19" y="127"/>
                  </a:lnTo>
                  <a:lnTo>
                    <a:pt x="31" y="146"/>
                  </a:lnTo>
                  <a:lnTo>
                    <a:pt x="45" y="167"/>
                  </a:lnTo>
                  <a:lnTo>
                    <a:pt x="60" y="191"/>
                  </a:lnTo>
                  <a:lnTo>
                    <a:pt x="77" y="213"/>
                  </a:lnTo>
                  <a:lnTo>
                    <a:pt x="93" y="237"/>
                  </a:lnTo>
                  <a:lnTo>
                    <a:pt x="110" y="258"/>
                  </a:lnTo>
                  <a:lnTo>
                    <a:pt x="125" y="280"/>
                  </a:lnTo>
                  <a:lnTo>
                    <a:pt x="141" y="299"/>
                  </a:lnTo>
                  <a:lnTo>
                    <a:pt x="155" y="318"/>
                  </a:lnTo>
                  <a:lnTo>
                    <a:pt x="165" y="332"/>
                  </a:lnTo>
                  <a:lnTo>
                    <a:pt x="175" y="342"/>
                  </a:lnTo>
                  <a:lnTo>
                    <a:pt x="180" y="349"/>
                  </a:lnTo>
                  <a:lnTo>
                    <a:pt x="182" y="353"/>
                  </a:lnTo>
                  <a:lnTo>
                    <a:pt x="186" y="351"/>
                  </a:lnTo>
                  <a:lnTo>
                    <a:pt x="196" y="349"/>
                  </a:lnTo>
                  <a:lnTo>
                    <a:pt x="210" y="344"/>
                  </a:lnTo>
                  <a:lnTo>
                    <a:pt x="230" y="339"/>
                  </a:lnTo>
                  <a:lnTo>
                    <a:pt x="253" y="332"/>
                  </a:lnTo>
                  <a:lnTo>
                    <a:pt x="278" y="323"/>
                  </a:lnTo>
                  <a:lnTo>
                    <a:pt x="306" y="315"/>
                  </a:lnTo>
                  <a:lnTo>
                    <a:pt x="337" y="306"/>
                  </a:lnTo>
                  <a:lnTo>
                    <a:pt x="366" y="294"/>
                  </a:lnTo>
                  <a:lnTo>
                    <a:pt x="397" y="284"/>
                  </a:lnTo>
                  <a:lnTo>
                    <a:pt x="426" y="272"/>
                  </a:lnTo>
                  <a:lnTo>
                    <a:pt x="454" y="260"/>
                  </a:lnTo>
                  <a:lnTo>
                    <a:pt x="478" y="248"/>
                  </a:lnTo>
                  <a:lnTo>
                    <a:pt x="500" y="236"/>
                  </a:lnTo>
                  <a:lnTo>
                    <a:pt x="515" y="224"/>
                  </a:lnTo>
                  <a:lnTo>
                    <a:pt x="528" y="213"/>
                  </a:lnTo>
                  <a:lnTo>
                    <a:pt x="479" y="115"/>
                  </a:lnTo>
                  <a:lnTo>
                    <a:pt x="478" y="115"/>
                  </a:lnTo>
                  <a:lnTo>
                    <a:pt x="471" y="119"/>
                  </a:lnTo>
                  <a:lnTo>
                    <a:pt x="460" y="124"/>
                  </a:lnTo>
                  <a:lnTo>
                    <a:pt x="447" y="129"/>
                  </a:lnTo>
                  <a:lnTo>
                    <a:pt x="431" y="136"/>
                  </a:lnTo>
                  <a:lnTo>
                    <a:pt x="412" y="145"/>
                  </a:lnTo>
                  <a:lnTo>
                    <a:pt x="393" y="153"/>
                  </a:lnTo>
                  <a:lnTo>
                    <a:pt x="373" y="162"/>
                  </a:lnTo>
                  <a:lnTo>
                    <a:pt x="350" y="170"/>
                  </a:lnTo>
                  <a:lnTo>
                    <a:pt x="330" y="181"/>
                  </a:lnTo>
                  <a:lnTo>
                    <a:pt x="309" y="187"/>
                  </a:lnTo>
                  <a:lnTo>
                    <a:pt x="290" y="196"/>
                  </a:lnTo>
                  <a:lnTo>
                    <a:pt x="271" y="203"/>
                  </a:lnTo>
                  <a:lnTo>
                    <a:pt x="256" y="208"/>
                  </a:lnTo>
                  <a:lnTo>
                    <a:pt x="242" y="212"/>
                  </a:lnTo>
                  <a:lnTo>
                    <a:pt x="234" y="213"/>
                  </a:lnTo>
                  <a:lnTo>
                    <a:pt x="230" y="212"/>
                  </a:lnTo>
                  <a:lnTo>
                    <a:pt x="228" y="208"/>
                  </a:lnTo>
                  <a:lnTo>
                    <a:pt x="225" y="203"/>
                  </a:lnTo>
                  <a:lnTo>
                    <a:pt x="222" y="194"/>
                  </a:lnTo>
                  <a:lnTo>
                    <a:pt x="218" y="184"/>
                  </a:lnTo>
                  <a:lnTo>
                    <a:pt x="213" y="174"/>
                  </a:lnTo>
                  <a:lnTo>
                    <a:pt x="208" y="162"/>
                  </a:lnTo>
                  <a:lnTo>
                    <a:pt x="203" y="150"/>
                  </a:lnTo>
                  <a:lnTo>
                    <a:pt x="196" y="134"/>
                  </a:lnTo>
                  <a:lnTo>
                    <a:pt x="187" y="120"/>
                  </a:lnTo>
                  <a:lnTo>
                    <a:pt x="179" y="107"/>
                  </a:lnTo>
                  <a:lnTo>
                    <a:pt x="172" y="91"/>
                  </a:lnTo>
                  <a:lnTo>
                    <a:pt x="161" y="77"/>
                  </a:lnTo>
                  <a:lnTo>
                    <a:pt x="153" y="62"/>
                  </a:lnTo>
                  <a:lnTo>
                    <a:pt x="143" y="48"/>
                  </a:lnTo>
                  <a:lnTo>
                    <a:pt x="132" y="36"/>
                  </a:lnTo>
                  <a:lnTo>
                    <a:pt x="131" y="35"/>
                  </a:lnTo>
                  <a:lnTo>
                    <a:pt x="125" y="29"/>
                  </a:lnTo>
                  <a:lnTo>
                    <a:pt x="122" y="26"/>
                  </a:lnTo>
                  <a:lnTo>
                    <a:pt x="118" y="22"/>
                  </a:lnTo>
                  <a:lnTo>
                    <a:pt x="115" y="19"/>
                  </a:lnTo>
                  <a:lnTo>
                    <a:pt x="110" y="16"/>
                  </a:lnTo>
                  <a:lnTo>
                    <a:pt x="105" y="12"/>
                  </a:lnTo>
                  <a:lnTo>
                    <a:pt x="100" y="9"/>
                  </a:lnTo>
                  <a:lnTo>
                    <a:pt x="94" y="5"/>
                  </a:lnTo>
                  <a:lnTo>
                    <a:pt x="89" y="4"/>
                  </a:lnTo>
                  <a:lnTo>
                    <a:pt x="82" y="2"/>
                  </a:lnTo>
                  <a:lnTo>
                    <a:pt x="76" y="0"/>
                  </a:lnTo>
                  <a:lnTo>
                    <a:pt x="70" y="0"/>
                  </a:lnTo>
                  <a:lnTo>
                    <a:pt x="63" y="2"/>
                  </a:lnTo>
                  <a:lnTo>
                    <a:pt x="63" y="2"/>
                  </a:lnTo>
                  <a:close/>
                </a:path>
              </a:pathLst>
            </a:custGeom>
            <a:solidFill>
              <a:srgbClr val="8AD100"/>
            </a:solidFill>
            <a:ln>
              <a:noFill/>
            </a:ln>
            <a:extLst/>
          </p:spPr>
          <p:txBody>
            <a:bodyPr/>
            <a:lstStyle/>
            <a:p>
              <a:pPr fontAlgn="auto">
                <a:spcBef>
                  <a:spcPts val="0"/>
                </a:spcBef>
                <a:spcAft>
                  <a:spcPts val="0"/>
                </a:spcAft>
                <a:defRPr/>
              </a:pPr>
              <a:endParaRPr lang="en-US">
                <a:latin typeface="+mn-lt"/>
              </a:endParaRPr>
            </a:p>
          </p:txBody>
        </p:sp>
        <p:sp>
          <p:nvSpPr>
            <p:cNvPr id="62" name="Freeform 28"/>
            <p:cNvSpPr>
              <a:spLocks/>
            </p:cNvSpPr>
            <p:nvPr/>
          </p:nvSpPr>
          <p:spPr bwMode="auto">
            <a:xfrm>
              <a:off x="1268056" y="5343171"/>
              <a:ext cx="888003" cy="1006109"/>
            </a:xfrm>
            <a:custGeom>
              <a:avLst/>
              <a:gdLst>
                <a:gd name="T0" fmla="*/ 0 w 203"/>
                <a:gd name="T1" fmla="*/ 151 h 230"/>
                <a:gd name="T2" fmla="*/ 2 w 203"/>
                <a:gd name="T3" fmla="*/ 150 h 230"/>
                <a:gd name="T4" fmla="*/ 6 w 203"/>
                <a:gd name="T5" fmla="*/ 146 h 230"/>
                <a:gd name="T6" fmla="*/ 9 w 203"/>
                <a:gd name="T7" fmla="*/ 139 h 230"/>
                <a:gd name="T8" fmla="*/ 16 w 203"/>
                <a:gd name="T9" fmla="*/ 132 h 230"/>
                <a:gd name="T10" fmla="*/ 21 w 203"/>
                <a:gd name="T11" fmla="*/ 124 h 230"/>
                <a:gd name="T12" fmla="*/ 30 w 203"/>
                <a:gd name="T13" fmla="*/ 113 h 230"/>
                <a:gd name="T14" fmla="*/ 38 w 203"/>
                <a:gd name="T15" fmla="*/ 105 h 230"/>
                <a:gd name="T16" fmla="*/ 47 w 203"/>
                <a:gd name="T17" fmla="*/ 95 h 230"/>
                <a:gd name="T18" fmla="*/ 55 w 203"/>
                <a:gd name="T19" fmla="*/ 84 h 230"/>
                <a:gd name="T20" fmla="*/ 62 w 203"/>
                <a:gd name="T21" fmla="*/ 76 h 230"/>
                <a:gd name="T22" fmla="*/ 71 w 203"/>
                <a:gd name="T23" fmla="*/ 67 h 230"/>
                <a:gd name="T24" fmla="*/ 78 w 203"/>
                <a:gd name="T25" fmla="*/ 62 h 230"/>
                <a:gd name="T26" fmla="*/ 83 w 203"/>
                <a:gd name="T27" fmla="*/ 57 h 230"/>
                <a:gd name="T28" fmla="*/ 88 w 203"/>
                <a:gd name="T29" fmla="*/ 55 h 230"/>
                <a:gd name="T30" fmla="*/ 90 w 203"/>
                <a:gd name="T31" fmla="*/ 55 h 230"/>
                <a:gd name="T32" fmla="*/ 91 w 203"/>
                <a:gd name="T33" fmla="*/ 58 h 230"/>
                <a:gd name="T34" fmla="*/ 90 w 203"/>
                <a:gd name="T35" fmla="*/ 64 h 230"/>
                <a:gd name="T36" fmla="*/ 90 w 203"/>
                <a:gd name="T37" fmla="*/ 67 h 230"/>
                <a:gd name="T38" fmla="*/ 88 w 203"/>
                <a:gd name="T39" fmla="*/ 71 h 230"/>
                <a:gd name="T40" fmla="*/ 88 w 203"/>
                <a:gd name="T41" fmla="*/ 76 h 230"/>
                <a:gd name="T42" fmla="*/ 86 w 203"/>
                <a:gd name="T43" fmla="*/ 81 h 230"/>
                <a:gd name="T44" fmla="*/ 85 w 203"/>
                <a:gd name="T45" fmla="*/ 86 h 230"/>
                <a:gd name="T46" fmla="*/ 85 w 203"/>
                <a:gd name="T47" fmla="*/ 89 h 230"/>
                <a:gd name="T48" fmla="*/ 83 w 203"/>
                <a:gd name="T49" fmla="*/ 93 h 230"/>
                <a:gd name="T50" fmla="*/ 83 w 203"/>
                <a:gd name="T51" fmla="*/ 95 h 230"/>
                <a:gd name="T52" fmla="*/ 83 w 203"/>
                <a:gd name="T53" fmla="*/ 96 h 230"/>
                <a:gd name="T54" fmla="*/ 122 w 203"/>
                <a:gd name="T55" fmla="*/ 58 h 230"/>
                <a:gd name="T56" fmla="*/ 136 w 203"/>
                <a:gd name="T57" fmla="*/ 0 h 230"/>
                <a:gd name="T58" fmla="*/ 145 w 203"/>
                <a:gd name="T59" fmla="*/ 52 h 230"/>
                <a:gd name="T60" fmla="*/ 160 w 203"/>
                <a:gd name="T61" fmla="*/ 9 h 230"/>
                <a:gd name="T62" fmla="*/ 167 w 203"/>
                <a:gd name="T63" fmla="*/ 58 h 230"/>
                <a:gd name="T64" fmla="*/ 188 w 203"/>
                <a:gd name="T65" fmla="*/ 38 h 230"/>
                <a:gd name="T66" fmla="*/ 176 w 203"/>
                <a:gd name="T67" fmla="*/ 81 h 230"/>
                <a:gd name="T68" fmla="*/ 203 w 203"/>
                <a:gd name="T69" fmla="*/ 81 h 230"/>
                <a:gd name="T70" fmla="*/ 201 w 203"/>
                <a:gd name="T71" fmla="*/ 81 h 230"/>
                <a:gd name="T72" fmla="*/ 200 w 203"/>
                <a:gd name="T73" fmla="*/ 86 h 230"/>
                <a:gd name="T74" fmla="*/ 195 w 203"/>
                <a:gd name="T75" fmla="*/ 91 h 230"/>
                <a:gd name="T76" fmla="*/ 191 w 203"/>
                <a:gd name="T77" fmla="*/ 98 h 230"/>
                <a:gd name="T78" fmla="*/ 184 w 203"/>
                <a:gd name="T79" fmla="*/ 107 h 230"/>
                <a:gd name="T80" fmla="*/ 176 w 203"/>
                <a:gd name="T81" fmla="*/ 119 h 230"/>
                <a:gd name="T82" fmla="*/ 169 w 203"/>
                <a:gd name="T83" fmla="*/ 129 h 230"/>
                <a:gd name="T84" fmla="*/ 158 w 203"/>
                <a:gd name="T85" fmla="*/ 143 h 230"/>
                <a:gd name="T86" fmla="*/ 146 w 203"/>
                <a:gd name="T87" fmla="*/ 155 h 230"/>
                <a:gd name="T88" fmla="*/ 134 w 203"/>
                <a:gd name="T89" fmla="*/ 167 h 230"/>
                <a:gd name="T90" fmla="*/ 121 w 203"/>
                <a:gd name="T91" fmla="*/ 179 h 230"/>
                <a:gd name="T92" fmla="*/ 107 w 203"/>
                <a:gd name="T93" fmla="*/ 193 h 230"/>
                <a:gd name="T94" fmla="*/ 91 w 203"/>
                <a:gd name="T95" fmla="*/ 203 h 230"/>
                <a:gd name="T96" fmla="*/ 76 w 203"/>
                <a:gd name="T97" fmla="*/ 213 h 230"/>
                <a:gd name="T98" fmla="*/ 59 w 203"/>
                <a:gd name="T99" fmla="*/ 222 h 230"/>
                <a:gd name="T100" fmla="*/ 40 w 203"/>
                <a:gd name="T101" fmla="*/ 230 h 230"/>
                <a:gd name="T102" fmla="*/ 0 w 203"/>
                <a:gd name="T103" fmla="*/ 151 h 230"/>
                <a:gd name="T104" fmla="*/ 0 w 203"/>
                <a:gd name="T105" fmla="*/ 15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230">
                  <a:moveTo>
                    <a:pt x="0" y="151"/>
                  </a:moveTo>
                  <a:lnTo>
                    <a:pt x="2" y="150"/>
                  </a:lnTo>
                  <a:lnTo>
                    <a:pt x="6" y="146"/>
                  </a:lnTo>
                  <a:lnTo>
                    <a:pt x="9" y="139"/>
                  </a:lnTo>
                  <a:lnTo>
                    <a:pt x="16" y="132"/>
                  </a:lnTo>
                  <a:lnTo>
                    <a:pt x="21" y="124"/>
                  </a:lnTo>
                  <a:lnTo>
                    <a:pt x="30" y="113"/>
                  </a:lnTo>
                  <a:lnTo>
                    <a:pt x="38" y="105"/>
                  </a:lnTo>
                  <a:lnTo>
                    <a:pt x="47" y="95"/>
                  </a:lnTo>
                  <a:lnTo>
                    <a:pt x="55" y="84"/>
                  </a:lnTo>
                  <a:lnTo>
                    <a:pt x="62" y="76"/>
                  </a:lnTo>
                  <a:lnTo>
                    <a:pt x="71" y="67"/>
                  </a:lnTo>
                  <a:lnTo>
                    <a:pt x="78" y="62"/>
                  </a:lnTo>
                  <a:lnTo>
                    <a:pt x="83" y="57"/>
                  </a:lnTo>
                  <a:lnTo>
                    <a:pt x="88" y="55"/>
                  </a:lnTo>
                  <a:lnTo>
                    <a:pt x="90" y="55"/>
                  </a:lnTo>
                  <a:lnTo>
                    <a:pt x="91" y="58"/>
                  </a:lnTo>
                  <a:lnTo>
                    <a:pt x="90" y="64"/>
                  </a:lnTo>
                  <a:lnTo>
                    <a:pt x="90" y="67"/>
                  </a:lnTo>
                  <a:lnTo>
                    <a:pt x="88" y="71"/>
                  </a:lnTo>
                  <a:lnTo>
                    <a:pt x="88" y="76"/>
                  </a:lnTo>
                  <a:lnTo>
                    <a:pt x="86" y="81"/>
                  </a:lnTo>
                  <a:lnTo>
                    <a:pt x="85" y="86"/>
                  </a:lnTo>
                  <a:lnTo>
                    <a:pt x="85" y="89"/>
                  </a:lnTo>
                  <a:lnTo>
                    <a:pt x="83" y="93"/>
                  </a:lnTo>
                  <a:lnTo>
                    <a:pt x="83" y="95"/>
                  </a:lnTo>
                  <a:lnTo>
                    <a:pt x="83" y="96"/>
                  </a:lnTo>
                  <a:lnTo>
                    <a:pt x="122" y="58"/>
                  </a:lnTo>
                  <a:lnTo>
                    <a:pt x="136" y="0"/>
                  </a:lnTo>
                  <a:lnTo>
                    <a:pt x="145" y="52"/>
                  </a:lnTo>
                  <a:lnTo>
                    <a:pt x="160" y="9"/>
                  </a:lnTo>
                  <a:lnTo>
                    <a:pt x="167" y="58"/>
                  </a:lnTo>
                  <a:lnTo>
                    <a:pt x="188" y="38"/>
                  </a:lnTo>
                  <a:lnTo>
                    <a:pt x="176" y="81"/>
                  </a:lnTo>
                  <a:lnTo>
                    <a:pt x="203" y="81"/>
                  </a:lnTo>
                  <a:lnTo>
                    <a:pt x="201" y="81"/>
                  </a:lnTo>
                  <a:lnTo>
                    <a:pt x="200" y="86"/>
                  </a:lnTo>
                  <a:lnTo>
                    <a:pt x="195" y="91"/>
                  </a:lnTo>
                  <a:lnTo>
                    <a:pt x="191" y="98"/>
                  </a:lnTo>
                  <a:lnTo>
                    <a:pt x="184" y="107"/>
                  </a:lnTo>
                  <a:lnTo>
                    <a:pt x="176" y="119"/>
                  </a:lnTo>
                  <a:lnTo>
                    <a:pt x="169" y="129"/>
                  </a:lnTo>
                  <a:lnTo>
                    <a:pt x="158" y="143"/>
                  </a:lnTo>
                  <a:lnTo>
                    <a:pt x="146" y="155"/>
                  </a:lnTo>
                  <a:lnTo>
                    <a:pt x="134" y="167"/>
                  </a:lnTo>
                  <a:lnTo>
                    <a:pt x="121" y="179"/>
                  </a:lnTo>
                  <a:lnTo>
                    <a:pt x="107" y="193"/>
                  </a:lnTo>
                  <a:lnTo>
                    <a:pt x="91" y="203"/>
                  </a:lnTo>
                  <a:lnTo>
                    <a:pt x="76" y="213"/>
                  </a:lnTo>
                  <a:lnTo>
                    <a:pt x="59" y="222"/>
                  </a:lnTo>
                  <a:lnTo>
                    <a:pt x="40" y="230"/>
                  </a:lnTo>
                  <a:lnTo>
                    <a:pt x="0" y="151"/>
                  </a:lnTo>
                  <a:lnTo>
                    <a:pt x="0" y="151"/>
                  </a:lnTo>
                  <a:close/>
                </a:path>
              </a:pathLst>
            </a:custGeom>
            <a:solidFill>
              <a:srgbClr val="C47A3C"/>
            </a:solidFill>
            <a:ln>
              <a:noFill/>
            </a:ln>
            <a:extLst/>
          </p:spPr>
          <p:txBody>
            <a:bodyPr/>
            <a:lstStyle/>
            <a:p>
              <a:pPr fontAlgn="auto">
                <a:spcBef>
                  <a:spcPts val="0"/>
                </a:spcBef>
                <a:spcAft>
                  <a:spcPts val="0"/>
                </a:spcAft>
                <a:defRPr/>
              </a:pPr>
              <a:endParaRPr lang="en-US">
                <a:latin typeface="+mn-lt"/>
              </a:endParaRPr>
            </a:p>
          </p:txBody>
        </p:sp>
      </p:grpSp>
      <p:sp>
        <p:nvSpPr>
          <p:cNvPr id="140" name="Title 1"/>
          <p:cNvSpPr>
            <a:spLocks noGrp="1"/>
          </p:cNvSpPr>
          <p:nvPr>
            <p:ph type="title"/>
          </p:nvPr>
        </p:nvSpPr>
        <p:spPr>
          <a:xfrm>
            <a:off x="1601296" y="1160710"/>
            <a:ext cx="6820603" cy="1155434"/>
          </a:xfrm>
        </p:spPr>
        <p:txBody>
          <a:bodyPr/>
          <a:lstStyle>
            <a:lvl1pPr algn="ctr">
              <a:lnSpc>
                <a:spcPts val="4500"/>
              </a:lnSpc>
              <a:defRPr b="1">
                <a:latin typeface="+mj-lt"/>
              </a:defRPr>
            </a:lvl1pPr>
          </a:lstStyle>
          <a:p>
            <a:r>
              <a:rPr lang="en-US" dirty="0" smtClean="0"/>
              <a:t>Click to edit Master title style</a:t>
            </a:r>
            <a:endParaRPr lang="en-US" dirty="0"/>
          </a:p>
        </p:txBody>
      </p:sp>
      <p:sp>
        <p:nvSpPr>
          <p:cNvPr id="142" name="Content Placeholder 2"/>
          <p:cNvSpPr>
            <a:spLocks noGrp="1"/>
          </p:cNvSpPr>
          <p:nvPr>
            <p:ph idx="1"/>
          </p:nvPr>
        </p:nvSpPr>
        <p:spPr>
          <a:xfrm>
            <a:off x="1785884" y="2332037"/>
            <a:ext cx="6636016" cy="39163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6" name="Date Placeholder 2"/>
          <p:cNvSpPr>
            <a:spLocks noGrp="1"/>
          </p:cNvSpPr>
          <p:nvPr>
            <p:ph type="dt" sz="half" idx="10"/>
          </p:nvPr>
        </p:nvSpPr>
        <p:spPr/>
        <p:txBody>
          <a:bodyPr/>
          <a:lstStyle>
            <a:lvl1pPr>
              <a:defRPr/>
            </a:lvl1pPr>
          </a:lstStyle>
          <a:p>
            <a:pPr>
              <a:defRPr/>
            </a:pPr>
            <a:fld id="{01CBACFD-6124-4380-ABD4-7E48DCBA4AF4}" type="datetimeFigureOut">
              <a:rPr lang="en-US"/>
              <a:pPr>
                <a:defRPr/>
              </a:pPr>
              <a:t>3/16/2015</a:t>
            </a:fld>
            <a:endParaRPr lang="en-US"/>
          </a:p>
        </p:txBody>
      </p:sp>
      <p:sp>
        <p:nvSpPr>
          <p:cNvPr id="67" name="Footer Placeholder 3"/>
          <p:cNvSpPr>
            <a:spLocks noGrp="1"/>
          </p:cNvSpPr>
          <p:nvPr>
            <p:ph type="ftr" sz="quarter" idx="11"/>
          </p:nvPr>
        </p:nvSpPr>
        <p:spPr/>
        <p:txBody>
          <a:bodyPr/>
          <a:lstStyle>
            <a:lvl1pPr>
              <a:defRPr/>
            </a:lvl1pPr>
          </a:lstStyle>
          <a:p>
            <a:pPr>
              <a:defRPr/>
            </a:pPr>
            <a:endParaRPr lang="en-US"/>
          </a:p>
        </p:txBody>
      </p:sp>
      <p:sp>
        <p:nvSpPr>
          <p:cNvPr id="68" name="Slide Number Placeholder 4"/>
          <p:cNvSpPr>
            <a:spLocks noGrp="1"/>
          </p:cNvSpPr>
          <p:nvPr>
            <p:ph type="sldNum" sz="quarter" idx="12"/>
          </p:nvPr>
        </p:nvSpPr>
        <p:spPr/>
        <p:txBody>
          <a:bodyPr/>
          <a:lstStyle>
            <a:lvl1pPr>
              <a:defRPr/>
            </a:lvl1pPr>
          </a:lstStyle>
          <a:p>
            <a:pPr>
              <a:defRPr/>
            </a:pPr>
            <a:fld id="{CE9AD423-DAFD-4365-84C6-4714E940CF23}"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914400"/>
            <a:ext cx="8610600" cy="900113"/>
          </a:xfrm>
          <a:prstGeom prst="rect">
            <a:avLst/>
          </a:prstGeom>
          <a:ln>
            <a:noFill/>
          </a:ln>
          <a:effectLst/>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2133600"/>
            <a:ext cx="822960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DD4AE0-2A4C-4AAB-96FE-241F8AC73FF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683" r:id="rId21"/>
    <p:sldLayoutId id="2147483705" r:id="rId22"/>
    <p:sldLayoutId id="2147483706" r:id="rId23"/>
    <p:sldLayoutId id="2147483684" r:id="rId24"/>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5400" b="1" kern="1200">
          <a:ln w="19050">
            <a:solidFill>
              <a:schemeClr val="tx2">
                <a:lumMod val="50000"/>
              </a:schemeClr>
            </a:solidFill>
          </a:ln>
          <a:solidFill>
            <a:schemeClr val="bg1"/>
          </a:solidFill>
          <a:latin typeface="+mj-lt"/>
          <a:ea typeface="Traditional Arabic"/>
          <a:cs typeface="Traditional Arabic" pitchFamily="18" charset="-78"/>
        </a:defRPr>
      </a:lvl1pPr>
      <a:lvl2pPr algn="ctr" rtl="0" eaLnBrk="0" fontAlgn="base" hangingPunct="0">
        <a:spcBef>
          <a:spcPct val="0"/>
        </a:spcBef>
        <a:spcAft>
          <a:spcPct val="0"/>
        </a:spcAft>
        <a:defRPr sz="5400" b="1">
          <a:solidFill>
            <a:schemeClr val="bg1"/>
          </a:solidFill>
          <a:latin typeface="Calibri" pitchFamily="34" charset="0"/>
          <a:ea typeface="Traditional Arabic"/>
          <a:cs typeface="Traditional Arabic"/>
        </a:defRPr>
      </a:lvl2pPr>
      <a:lvl3pPr algn="ctr" rtl="0" eaLnBrk="0" fontAlgn="base" hangingPunct="0">
        <a:spcBef>
          <a:spcPct val="0"/>
        </a:spcBef>
        <a:spcAft>
          <a:spcPct val="0"/>
        </a:spcAft>
        <a:defRPr sz="5400" b="1">
          <a:solidFill>
            <a:schemeClr val="bg1"/>
          </a:solidFill>
          <a:latin typeface="Calibri" pitchFamily="34" charset="0"/>
          <a:ea typeface="Traditional Arabic"/>
          <a:cs typeface="Traditional Arabic"/>
        </a:defRPr>
      </a:lvl3pPr>
      <a:lvl4pPr algn="ctr" rtl="0" eaLnBrk="0" fontAlgn="base" hangingPunct="0">
        <a:spcBef>
          <a:spcPct val="0"/>
        </a:spcBef>
        <a:spcAft>
          <a:spcPct val="0"/>
        </a:spcAft>
        <a:defRPr sz="5400" b="1">
          <a:solidFill>
            <a:schemeClr val="bg1"/>
          </a:solidFill>
          <a:latin typeface="Calibri" pitchFamily="34" charset="0"/>
          <a:ea typeface="Traditional Arabic"/>
          <a:cs typeface="Traditional Arabic"/>
        </a:defRPr>
      </a:lvl4pPr>
      <a:lvl5pPr algn="ctr" rtl="0" eaLnBrk="0" fontAlgn="base" hangingPunct="0">
        <a:spcBef>
          <a:spcPct val="0"/>
        </a:spcBef>
        <a:spcAft>
          <a:spcPct val="0"/>
        </a:spcAft>
        <a:defRPr sz="5400" b="1">
          <a:solidFill>
            <a:schemeClr val="bg1"/>
          </a:solidFill>
          <a:latin typeface="Calibri" pitchFamily="34" charset="0"/>
          <a:ea typeface="Traditional Arabic"/>
          <a:cs typeface="Traditional Arabic"/>
        </a:defRPr>
      </a:lvl5pPr>
      <a:lvl6pPr marL="457200" algn="ctr" rtl="0" fontAlgn="base">
        <a:spcBef>
          <a:spcPct val="0"/>
        </a:spcBef>
        <a:spcAft>
          <a:spcPct val="0"/>
        </a:spcAft>
        <a:defRPr sz="5400" b="1">
          <a:solidFill>
            <a:schemeClr val="bg1"/>
          </a:solidFill>
          <a:latin typeface="Calibri" pitchFamily="34" charset="0"/>
          <a:ea typeface="Traditional Arabic"/>
          <a:cs typeface="Traditional Arabic"/>
        </a:defRPr>
      </a:lvl6pPr>
      <a:lvl7pPr marL="914400" algn="ctr" rtl="0" fontAlgn="base">
        <a:spcBef>
          <a:spcPct val="0"/>
        </a:spcBef>
        <a:spcAft>
          <a:spcPct val="0"/>
        </a:spcAft>
        <a:defRPr sz="5400" b="1">
          <a:solidFill>
            <a:schemeClr val="bg1"/>
          </a:solidFill>
          <a:latin typeface="Calibri" pitchFamily="34" charset="0"/>
          <a:ea typeface="Traditional Arabic"/>
          <a:cs typeface="Traditional Arabic"/>
        </a:defRPr>
      </a:lvl7pPr>
      <a:lvl8pPr marL="1371600" algn="ctr" rtl="0" fontAlgn="base">
        <a:spcBef>
          <a:spcPct val="0"/>
        </a:spcBef>
        <a:spcAft>
          <a:spcPct val="0"/>
        </a:spcAft>
        <a:defRPr sz="5400" b="1">
          <a:solidFill>
            <a:schemeClr val="bg1"/>
          </a:solidFill>
          <a:latin typeface="Calibri" pitchFamily="34" charset="0"/>
          <a:ea typeface="Traditional Arabic"/>
          <a:cs typeface="Traditional Arabic"/>
        </a:defRPr>
      </a:lvl8pPr>
      <a:lvl9pPr marL="1828800" algn="ctr" rtl="0" fontAlgn="base">
        <a:spcBef>
          <a:spcPct val="0"/>
        </a:spcBef>
        <a:spcAft>
          <a:spcPct val="0"/>
        </a:spcAft>
        <a:defRPr sz="5400" b="1">
          <a:solidFill>
            <a:schemeClr val="bg1"/>
          </a:solidFill>
          <a:latin typeface="Calibri" pitchFamily="34" charset="0"/>
          <a:ea typeface="Traditional Arabic"/>
          <a:cs typeface="Traditional Arabic"/>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58.xml"/><Relationship Id="rId7" Type="http://schemas.openxmlformats.org/officeDocument/2006/relationships/image" Target="../media/image25.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5.xml"/><Relationship Id="rId7" Type="http://schemas.openxmlformats.org/officeDocument/2006/relationships/notesSlide" Target="../notesSlides/notesSlide2.xml"/><Relationship Id="rId12" Type="http://schemas.openxmlformats.org/officeDocument/2006/relationships/image" Target="../media/image1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1.xml"/><Relationship Id="rId11" Type="http://schemas.openxmlformats.org/officeDocument/2006/relationships/hyperlink" Target="http://www.palliativemed.org/" TargetMode="External"/><Relationship Id="rId5" Type="http://schemas.openxmlformats.org/officeDocument/2006/relationships/tags" Target="../tags/tag37.xml"/><Relationship Id="rId10" Type="http://schemas.openxmlformats.org/officeDocument/2006/relationships/image" Target="../media/image11.png"/><Relationship Id="rId4" Type="http://schemas.openxmlformats.org/officeDocument/2006/relationships/tags" Target="../tags/tag36.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27.png"/><Relationship Id="rId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7.pn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14.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13.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notesSlide" Target="../notesSlides/notesSlide3.xml"/><Relationship Id="rId5" Type="http://schemas.openxmlformats.org/officeDocument/2006/relationships/tags" Target="../tags/tag43.xml"/><Relationship Id="rId15" Type="http://schemas.openxmlformats.org/officeDocument/2006/relationships/image" Target="../media/image16.png"/><Relationship Id="rId10" Type="http://schemas.openxmlformats.org/officeDocument/2006/relationships/slideLayout" Target="../slideLayouts/slideLayout1.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00.xml"/><Relationship Id="rId7" Type="http://schemas.openxmlformats.org/officeDocument/2006/relationships/slideLayout" Target="../slideLayouts/slideLayout13.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s/_rels/slide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29.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28.png"/><Relationship Id="rId5" Type="http://schemas.openxmlformats.org/officeDocument/2006/relationships/notesSlide" Target="../notesSlides/notesSlide23.xml"/><Relationship Id="rId4"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11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17.png"/><Relationship Id="rId4"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lang="en-US" dirty="0" smtClean="0"/>
              <a:t>Please Read</a:t>
            </a:r>
            <a:endParaRPr lang="en-US" dirty="0"/>
          </a:p>
        </p:txBody>
      </p:sp>
      <p:sp>
        <p:nvSpPr>
          <p:cNvPr id="11" name="Subtitle 10"/>
          <p:cNvSpPr>
            <a:spLocks noGrp="1"/>
          </p:cNvSpPr>
          <p:nvPr>
            <p:ph type="subTitle" idx="1"/>
          </p:nvPr>
        </p:nvSpPr>
        <p:spPr>
          <a:xfrm>
            <a:off x="533400" y="3429000"/>
            <a:ext cx="8342313" cy="3048000"/>
          </a:xfrm>
        </p:spPr>
        <p:txBody>
          <a:bodyPr>
            <a:normAutofit lnSpcReduction="10000"/>
          </a:bodyPr>
          <a:lstStyle/>
          <a:p>
            <a:pPr algn="l" eaLnBrk="1" hangingPunct="1">
              <a:defRPr/>
            </a:pPr>
            <a:r>
              <a:rPr lang="en-US" dirty="0"/>
              <a:t>This PowerPoint presentation needs to be viewed in "Slide Show" view, because it contains effects, animations and interactions. </a:t>
            </a:r>
          </a:p>
          <a:p>
            <a:pPr algn="l" eaLnBrk="1" hangingPunct="1">
              <a:defRPr/>
            </a:pPr>
            <a:r>
              <a:rPr lang="en-US" dirty="0"/>
              <a:t>If a presenter elects to view it in "Normal" view, some slides will display with layers of text and/or graphics and may not be legible.</a:t>
            </a:r>
          </a:p>
        </p:txBody>
      </p:sp>
    </p:spTree>
    <p:custDataLst>
      <p:tags r:id="rId1"/>
    </p:custData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p:cNvPicPr>
          <p:nvPr/>
        </p:nvPicPr>
        <p:blipFill>
          <a:blip r:embed="rId2"/>
          <a:srcRect/>
          <a:stretch>
            <a:fillRect/>
          </a:stretch>
        </p:blipFill>
        <p:spPr bwMode="auto">
          <a:xfrm>
            <a:off x="1762125" y="1533525"/>
            <a:ext cx="6486525" cy="4676775"/>
          </a:xfrm>
          <a:prstGeom prst="rect">
            <a:avLst/>
          </a:prstGeom>
          <a:noFill/>
          <a:ln w="9525">
            <a:noFill/>
            <a:miter lim="800000"/>
            <a:headEnd/>
            <a:tailEnd/>
          </a:ln>
        </p:spPr>
      </p:pic>
      <p:sp>
        <p:nvSpPr>
          <p:cNvPr id="2" name="Title 1"/>
          <p:cNvSpPr>
            <a:spLocks noGrp="1"/>
          </p:cNvSpPr>
          <p:nvPr>
            <p:ph type="title"/>
          </p:nvPr>
        </p:nvSpPr>
        <p:spPr>
          <a:xfrm>
            <a:off x="1090697" y="609600"/>
            <a:ext cx="7419805" cy="1155434"/>
          </a:xfrm>
        </p:spPr>
        <p:txBody>
          <a:bodyPr/>
          <a:lstStyle/>
          <a:p>
            <a:pPr eaLnBrk="1" fontAlgn="auto" hangingPunct="1">
              <a:spcAft>
                <a:spcPts val="0"/>
              </a:spcAft>
              <a:defRPr/>
            </a:pPr>
            <a:r>
              <a:rPr lang="en-US" dirty="0" smtClean="0">
                <a:ea typeface="+mj-ea"/>
              </a:rPr>
              <a:t>6 Signs of Death</a:t>
            </a:r>
            <a:endParaRPr lang="en-US" dirty="0">
              <a:ea typeface="+mj-ea"/>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p:cNvPicPr>
          <p:nvPr/>
        </p:nvPicPr>
        <p:blipFill>
          <a:blip r:embed="rId2"/>
          <a:srcRect/>
          <a:stretch>
            <a:fillRect/>
          </a:stretch>
        </p:blipFill>
        <p:spPr bwMode="auto">
          <a:xfrm>
            <a:off x="1920875" y="1533525"/>
            <a:ext cx="6169025" cy="4676775"/>
          </a:xfrm>
          <a:prstGeom prst="rect">
            <a:avLst/>
          </a:prstGeom>
          <a:noFill/>
          <a:ln w="9525">
            <a:noFill/>
            <a:miter lim="800000"/>
            <a:headEnd/>
            <a:tailEnd/>
          </a:ln>
        </p:spPr>
      </p:pic>
      <p:sp>
        <p:nvSpPr>
          <p:cNvPr id="2" name="Title 1"/>
          <p:cNvSpPr>
            <a:spLocks noGrp="1"/>
          </p:cNvSpPr>
          <p:nvPr>
            <p:ph type="title"/>
          </p:nvPr>
        </p:nvSpPr>
        <p:spPr>
          <a:xfrm>
            <a:off x="1090697" y="609600"/>
            <a:ext cx="7419805" cy="1155434"/>
          </a:xfrm>
        </p:spPr>
        <p:txBody>
          <a:bodyPr/>
          <a:lstStyle/>
          <a:p>
            <a:pPr eaLnBrk="1" fontAlgn="auto" hangingPunct="1">
              <a:spcAft>
                <a:spcPts val="0"/>
              </a:spcAft>
              <a:defRPr/>
            </a:pPr>
            <a:r>
              <a:rPr lang="en-US" dirty="0" smtClean="0">
                <a:ea typeface="+mj-ea"/>
              </a:rPr>
              <a:t>6 Signs of Death</a:t>
            </a:r>
            <a:endParaRPr lang="en-US" dirty="0">
              <a:ea typeface="+mj-ea"/>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2"/>
          <a:srcRect/>
          <a:stretch>
            <a:fillRect/>
          </a:stretch>
        </p:blipFill>
        <p:spPr bwMode="auto">
          <a:xfrm>
            <a:off x="1958975" y="1533525"/>
            <a:ext cx="6094413" cy="4676775"/>
          </a:xfrm>
          <a:prstGeom prst="rect">
            <a:avLst/>
          </a:prstGeom>
          <a:noFill/>
          <a:ln w="9525">
            <a:noFill/>
            <a:miter lim="800000"/>
            <a:headEnd/>
            <a:tailEnd/>
          </a:ln>
        </p:spPr>
      </p:pic>
      <p:sp>
        <p:nvSpPr>
          <p:cNvPr id="2" name="Title 1"/>
          <p:cNvSpPr>
            <a:spLocks noGrp="1"/>
          </p:cNvSpPr>
          <p:nvPr>
            <p:ph type="title"/>
          </p:nvPr>
        </p:nvSpPr>
        <p:spPr>
          <a:xfrm>
            <a:off x="1090697" y="609600"/>
            <a:ext cx="7419805" cy="1155434"/>
          </a:xfrm>
        </p:spPr>
        <p:txBody>
          <a:bodyPr/>
          <a:lstStyle/>
          <a:p>
            <a:pPr eaLnBrk="1" fontAlgn="auto" hangingPunct="1">
              <a:spcAft>
                <a:spcPts val="0"/>
              </a:spcAft>
              <a:defRPr/>
            </a:pPr>
            <a:r>
              <a:rPr lang="en-US" dirty="0" smtClean="0">
                <a:ea typeface="+mj-ea"/>
              </a:rPr>
              <a:t>6 Signs of Death</a:t>
            </a:r>
            <a:endParaRPr lang="en-US" dirty="0">
              <a:ea typeface="+mj-ea"/>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p:cNvPicPr>
          <p:nvPr/>
        </p:nvPicPr>
        <p:blipFill>
          <a:blip r:embed="rId2"/>
          <a:srcRect/>
          <a:stretch>
            <a:fillRect/>
          </a:stretch>
        </p:blipFill>
        <p:spPr bwMode="auto">
          <a:xfrm>
            <a:off x="1958975" y="1587500"/>
            <a:ext cx="6094413" cy="4568825"/>
          </a:xfrm>
          <a:prstGeom prst="rect">
            <a:avLst/>
          </a:prstGeom>
          <a:noFill/>
          <a:ln w="9525">
            <a:noFill/>
            <a:miter lim="800000"/>
            <a:headEnd/>
            <a:tailEnd/>
          </a:ln>
        </p:spPr>
      </p:pic>
      <p:sp>
        <p:nvSpPr>
          <p:cNvPr id="2" name="Title 1"/>
          <p:cNvSpPr>
            <a:spLocks noGrp="1"/>
          </p:cNvSpPr>
          <p:nvPr>
            <p:ph type="title"/>
          </p:nvPr>
        </p:nvSpPr>
        <p:spPr>
          <a:xfrm>
            <a:off x="1090697" y="609600"/>
            <a:ext cx="7419805" cy="1155434"/>
          </a:xfrm>
        </p:spPr>
        <p:txBody>
          <a:bodyPr/>
          <a:lstStyle/>
          <a:p>
            <a:pPr eaLnBrk="1" fontAlgn="auto" hangingPunct="1">
              <a:spcAft>
                <a:spcPts val="0"/>
              </a:spcAft>
              <a:defRPr/>
            </a:pPr>
            <a:r>
              <a:rPr lang="en-US" dirty="0" smtClean="0">
                <a:ea typeface="+mj-ea"/>
              </a:rPr>
              <a:t>6 Signs of Death</a:t>
            </a:r>
            <a:endParaRPr lang="en-US" dirty="0">
              <a:ea typeface="+mj-ea"/>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01966"/>
            <a:ext cx="7419805" cy="1155434"/>
          </a:xfrm>
        </p:spPr>
        <p:txBody>
          <a:bodyPr/>
          <a:lstStyle/>
          <a:p>
            <a:pPr algn="r" eaLnBrk="1" fontAlgn="auto" hangingPunct="1">
              <a:lnSpc>
                <a:spcPts val="4500"/>
              </a:lnSpc>
              <a:spcAft>
                <a:spcPts val="0"/>
              </a:spcAft>
              <a:defRPr/>
            </a:pPr>
            <a:r>
              <a:rPr lang="en-US" dirty="0" smtClean="0">
                <a:ea typeface="+mj-ea"/>
              </a:rPr>
              <a:t>Pronouncing </a:t>
            </a:r>
            <a:br>
              <a:rPr lang="en-US" dirty="0" smtClean="0">
                <a:ea typeface="+mj-ea"/>
              </a:rPr>
            </a:br>
            <a:r>
              <a:rPr lang="en-US" b="0" dirty="0" smtClean="0">
                <a:ea typeface="+mj-ea"/>
              </a:rPr>
              <a:t>Death</a:t>
            </a:r>
            <a:endParaRPr lang="en-US" b="0" dirty="0">
              <a:ea typeface="+mj-ea"/>
            </a:endParaRPr>
          </a:p>
        </p:txBody>
      </p:sp>
      <p:sp>
        <p:nvSpPr>
          <p:cNvPr id="10" name="Right Arrow 9"/>
          <p:cNvSpPr/>
          <p:nvPr/>
        </p:nvSpPr>
        <p:spPr>
          <a:xfrm>
            <a:off x="1262063" y="2135188"/>
            <a:ext cx="1544637" cy="1544637"/>
          </a:xfrm>
          <a:prstGeom prst="rightArrow">
            <a:avLst/>
          </a:prstGeom>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99569" tIns="485859" rIns="369972" bIns="485862" spcCol="1270" anchor="ctr"/>
          <a:lstStyle/>
          <a:p>
            <a:pPr algn="ctr" defTabSz="622300" fontAlgn="auto">
              <a:lnSpc>
                <a:spcPct val="90000"/>
              </a:lnSpc>
              <a:spcAft>
                <a:spcPct val="35000"/>
              </a:spcAft>
              <a:defRPr/>
            </a:pPr>
            <a:r>
              <a:rPr lang="en-US" sz="1600" dirty="0"/>
              <a:t>Skilled Nursing Facility</a:t>
            </a:r>
          </a:p>
        </p:txBody>
      </p:sp>
      <p:sp>
        <p:nvSpPr>
          <p:cNvPr id="11" name="Left Arrow 10"/>
          <p:cNvSpPr/>
          <p:nvPr/>
        </p:nvSpPr>
        <p:spPr>
          <a:xfrm>
            <a:off x="2971800" y="2133600"/>
            <a:ext cx="1600200" cy="1546225"/>
          </a:xfrm>
          <a:prstGeom prst="leftArrow">
            <a:avLst/>
          </a:prstGeom>
        </p:spPr>
        <p:style>
          <a:lnRef idx="0">
            <a:schemeClr val="lt1">
              <a:hueOff val="0"/>
              <a:satOff val="0"/>
              <a:lumOff val="0"/>
              <a:alphaOff val="0"/>
            </a:schemeClr>
          </a:lnRef>
          <a:fillRef idx="3">
            <a:schemeClr val="accent1">
              <a:shade val="80000"/>
              <a:hueOff val="-97188"/>
              <a:satOff val="74"/>
              <a:lumOff val="23093"/>
              <a:alphaOff val="0"/>
            </a:schemeClr>
          </a:fillRef>
          <a:effectRef idx="2">
            <a:schemeClr val="accent1">
              <a:shade val="80000"/>
              <a:hueOff val="-97188"/>
              <a:satOff val="74"/>
              <a:lumOff val="23093"/>
              <a:alphaOff val="0"/>
            </a:schemeClr>
          </a:effectRef>
          <a:fontRef idx="minor">
            <a:schemeClr val="lt1"/>
          </a:fontRef>
        </p:style>
        <p:txBody>
          <a:bodyPr lIns="369974" tIns="485861" rIns="99567" bIns="485861" spcCol="1270" anchor="ctr"/>
          <a:lstStyle/>
          <a:p>
            <a:pPr algn="ctr" defTabSz="622300" fontAlgn="auto">
              <a:lnSpc>
                <a:spcPct val="90000"/>
              </a:lnSpc>
              <a:spcAft>
                <a:spcPct val="35000"/>
              </a:spcAft>
              <a:defRPr/>
            </a:pPr>
            <a:r>
              <a:rPr lang="en-US" dirty="0"/>
              <a:t>Staff Nurse</a:t>
            </a:r>
          </a:p>
        </p:txBody>
      </p:sp>
      <p:sp>
        <p:nvSpPr>
          <p:cNvPr id="7" name="Right Arrow 6"/>
          <p:cNvSpPr/>
          <p:nvPr/>
        </p:nvSpPr>
        <p:spPr>
          <a:xfrm>
            <a:off x="2806700" y="3409950"/>
            <a:ext cx="1939925" cy="1544638"/>
          </a:xfrm>
          <a:prstGeom prst="rightArrow">
            <a:avLst/>
          </a:prstGeom>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13793" tIns="500083" rIns="384196" bIns="500086" spcCol="1270" anchor="ctr"/>
          <a:lstStyle/>
          <a:p>
            <a:pPr algn="ctr" defTabSz="711200" fontAlgn="auto">
              <a:lnSpc>
                <a:spcPct val="90000"/>
              </a:lnSpc>
              <a:spcAft>
                <a:spcPct val="35000"/>
              </a:spcAft>
              <a:defRPr/>
            </a:pPr>
            <a:r>
              <a:rPr lang="en-US" sz="1600" dirty="0"/>
              <a:t>Residential Care Facility</a:t>
            </a:r>
          </a:p>
        </p:txBody>
      </p:sp>
      <p:sp>
        <p:nvSpPr>
          <p:cNvPr id="8" name="Left Arrow 7"/>
          <p:cNvSpPr/>
          <p:nvPr/>
        </p:nvSpPr>
        <p:spPr>
          <a:xfrm>
            <a:off x="4887913" y="3409950"/>
            <a:ext cx="1741487" cy="1544638"/>
          </a:xfrm>
          <a:prstGeom prst="leftArrow">
            <a:avLst/>
          </a:prstGeom>
        </p:spPr>
        <p:style>
          <a:lnRef idx="0">
            <a:schemeClr val="lt1">
              <a:hueOff val="0"/>
              <a:satOff val="0"/>
              <a:lumOff val="0"/>
              <a:alphaOff val="0"/>
            </a:schemeClr>
          </a:lnRef>
          <a:fillRef idx="3">
            <a:schemeClr val="accent1">
              <a:shade val="80000"/>
              <a:hueOff val="-97188"/>
              <a:satOff val="74"/>
              <a:lumOff val="23093"/>
              <a:alphaOff val="0"/>
            </a:schemeClr>
          </a:fillRef>
          <a:effectRef idx="2">
            <a:schemeClr val="accent1">
              <a:shade val="80000"/>
              <a:hueOff val="-97188"/>
              <a:satOff val="74"/>
              <a:lumOff val="23093"/>
              <a:alphaOff val="0"/>
            </a:schemeClr>
          </a:effectRef>
          <a:fontRef idx="minor">
            <a:schemeClr val="lt1"/>
          </a:fontRef>
        </p:style>
        <p:txBody>
          <a:bodyPr lIns="384198" tIns="500085" rIns="113791" bIns="500085" spcCol="1270" anchor="ctr"/>
          <a:lstStyle/>
          <a:p>
            <a:pPr algn="ctr" defTabSz="711200" fontAlgn="auto">
              <a:lnSpc>
                <a:spcPct val="90000"/>
              </a:lnSpc>
              <a:spcAft>
                <a:spcPct val="35000"/>
              </a:spcAft>
              <a:defRPr/>
            </a:pPr>
            <a:r>
              <a:rPr lang="en-US" dirty="0"/>
              <a:t>Hospice</a:t>
            </a:r>
          </a:p>
        </p:txBody>
      </p:sp>
      <p:sp>
        <p:nvSpPr>
          <p:cNvPr id="4" name="Right Arrow 3"/>
          <p:cNvSpPr/>
          <p:nvPr/>
        </p:nvSpPr>
        <p:spPr>
          <a:xfrm>
            <a:off x="4887913" y="4703763"/>
            <a:ext cx="1916112" cy="1544637"/>
          </a:xfrm>
          <a:prstGeom prst="rightArrow">
            <a:avLst/>
          </a:prstGeom>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28017" tIns="514307" rIns="398420" bIns="514310" spcCol="1270" anchor="ctr"/>
          <a:lstStyle/>
          <a:p>
            <a:pPr algn="ctr" defTabSz="800100" fontAlgn="auto">
              <a:lnSpc>
                <a:spcPct val="90000"/>
              </a:lnSpc>
              <a:spcAft>
                <a:spcPct val="35000"/>
              </a:spcAft>
              <a:defRPr/>
            </a:pPr>
            <a:r>
              <a:rPr lang="en-US" sz="1600" dirty="0"/>
              <a:t>Private Home</a:t>
            </a:r>
          </a:p>
        </p:txBody>
      </p:sp>
      <p:sp>
        <p:nvSpPr>
          <p:cNvPr id="5" name="Left Arrow 4"/>
          <p:cNvSpPr/>
          <p:nvPr/>
        </p:nvSpPr>
        <p:spPr>
          <a:xfrm>
            <a:off x="6934200" y="4703763"/>
            <a:ext cx="1544638" cy="1544637"/>
          </a:xfrm>
          <a:prstGeom prst="leftArrow">
            <a:avLst/>
          </a:prstGeom>
        </p:spPr>
        <p:style>
          <a:lnRef idx="0">
            <a:schemeClr val="lt1">
              <a:hueOff val="0"/>
              <a:satOff val="0"/>
              <a:lumOff val="0"/>
              <a:alphaOff val="0"/>
            </a:schemeClr>
          </a:lnRef>
          <a:fillRef idx="3">
            <a:schemeClr val="accent1">
              <a:shade val="80000"/>
              <a:hueOff val="-97188"/>
              <a:satOff val="74"/>
              <a:lumOff val="23093"/>
              <a:alphaOff val="0"/>
            </a:schemeClr>
          </a:fillRef>
          <a:effectRef idx="2">
            <a:schemeClr val="accent1">
              <a:shade val="80000"/>
              <a:hueOff val="-97188"/>
              <a:satOff val="74"/>
              <a:lumOff val="23093"/>
              <a:alphaOff val="0"/>
            </a:schemeClr>
          </a:effectRef>
          <a:fontRef idx="minor">
            <a:schemeClr val="lt1"/>
          </a:fontRef>
        </p:style>
        <p:txBody>
          <a:bodyPr lIns="398422" tIns="514309" rIns="128015" bIns="514309" spcCol="1270" anchor="ctr"/>
          <a:lstStyle/>
          <a:p>
            <a:pPr algn="ctr" defTabSz="800100" fontAlgn="auto">
              <a:lnSpc>
                <a:spcPct val="90000"/>
              </a:lnSpc>
              <a:spcAft>
                <a:spcPct val="35000"/>
              </a:spcAft>
              <a:defRPr/>
            </a:pPr>
            <a:r>
              <a:rPr lang="en-US" dirty="0"/>
              <a:t>The Family</a:t>
            </a:r>
          </a:p>
        </p:txBody>
      </p:sp>
      <p:pic>
        <p:nvPicPr>
          <p:cNvPr id="48136" name="Picture 1027"/>
          <p:cNvPicPr>
            <a:picLocks noChangeAspect="1"/>
          </p:cNvPicPr>
          <p:nvPr>
            <p:custDataLst>
              <p:tags r:id="rId2"/>
            </p:custDataLst>
          </p:nvPr>
        </p:nvPicPr>
        <p:blipFill>
          <a:blip r:embed="rId7"/>
          <a:srcRect/>
          <a:stretch>
            <a:fillRect/>
          </a:stretch>
        </p:blipFill>
        <p:spPr bwMode="auto">
          <a:xfrm>
            <a:off x="6248400" y="3006725"/>
            <a:ext cx="838200" cy="1708150"/>
          </a:xfrm>
          <a:prstGeom prst="rect">
            <a:avLst/>
          </a:prstGeom>
          <a:noFill/>
          <a:ln w="9525">
            <a:noFill/>
            <a:miter lim="800000"/>
            <a:headEnd/>
            <a:tailEnd/>
          </a:ln>
        </p:spPr>
      </p:pic>
      <p:grpSp>
        <p:nvGrpSpPr>
          <p:cNvPr id="48137" name="Group 649"/>
          <p:cNvGrpSpPr>
            <a:grpSpLocks/>
          </p:cNvGrpSpPr>
          <p:nvPr>
            <p:custDataLst>
              <p:tags r:id="rId3"/>
            </p:custDataLst>
          </p:nvPr>
        </p:nvGrpSpPr>
        <p:grpSpPr bwMode="auto">
          <a:xfrm flipH="1">
            <a:off x="8094663" y="4268788"/>
            <a:ext cx="874712" cy="1919287"/>
            <a:chOff x="2617788" y="1744663"/>
            <a:chExt cx="1771650" cy="3886200"/>
          </a:xfrm>
        </p:grpSpPr>
        <p:sp>
          <p:nvSpPr>
            <p:cNvPr id="48139" name="Freeform 128"/>
            <p:cNvSpPr>
              <a:spLocks/>
            </p:cNvSpPr>
            <p:nvPr/>
          </p:nvSpPr>
          <p:spPr bwMode="auto">
            <a:xfrm>
              <a:off x="3575050" y="4251325"/>
              <a:ext cx="144463" cy="1204913"/>
            </a:xfrm>
            <a:custGeom>
              <a:avLst/>
              <a:gdLst>
                <a:gd name="T0" fmla="*/ 173892168 w 91"/>
                <a:gd name="T1" fmla="*/ 0 h 759"/>
                <a:gd name="T2" fmla="*/ 173892168 w 91"/>
                <a:gd name="T3" fmla="*/ 37803153 h 759"/>
                <a:gd name="T4" fmla="*/ 181451867 w 91"/>
                <a:gd name="T5" fmla="*/ 163811015 h 759"/>
                <a:gd name="T6" fmla="*/ 201613180 w 91"/>
                <a:gd name="T7" fmla="*/ 352822007 h 759"/>
                <a:gd name="T8" fmla="*/ 221774542 w 91"/>
                <a:gd name="T9" fmla="*/ 602318392 h 759"/>
                <a:gd name="T10" fmla="*/ 229335829 w 91"/>
                <a:gd name="T11" fmla="*/ 869455178 h 759"/>
                <a:gd name="T12" fmla="*/ 229335829 w 91"/>
                <a:gd name="T13" fmla="*/ 1166833643 h 759"/>
                <a:gd name="T14" fmla="*/ 229335829 w 91"/>
                <a:gd name="T15" fmla="*/ 1464212108 h 759"/>
                <a:gd name="T16" fmla="*/ 221774542 w 91"/>
                <a:gd name="T17" fmla="*/ 1759070020 h 759"/>
                <a:gd name="T18" fmla="*/ 211693886 w 91"/>
                <a:gd name="T19" fmla="*/ 1759070020 h 759"/>
                <a:gd name="T20" fmla="*/ 201613180 w 91"/>
                <a:gd name="T21" fmla="*/ 1779231272 h 759"/>
                <a:gd name="T22" fmla="*/ 181451867 w 91"/>
                <a:gd name="T23" fmla="*/ 1806953787 h 759"/>
                <a:gd name="T24" fmla="*/ 163811512 w 91"/>
                <a:gd name="T25" fmla="*/ 1837195665 h 759"/>
                <a:gd name="T26" fmla="*/ 133569542 w 91"/>
                <a:gd name="T27" fmla="*/ 1864916593 h 759"/>
                <a:gd name="T28" fmla="*/ 95766262 w 91"/>
                <a:gd name="T29" fmla="*/ 1895158471 h 759"/>
                <a:gd name="T30" fmla="*/ 57964593 w 91"/>
                <a:gd name="T31" fmla="*/ 1902719734 h 759"/>
                <a:gd name="T32" fmla="*/ 20161319 w 91"/>
                <a:gd name="T33" fmla="*/ 1912800360 h 759"/>
                <a:gd name="T34" fmla="*/ 0 w 91"/>
                <a:gd name="T35" fmla="*/ 277217313 h 759"/>
                <a:gd name="T36" fmla="*/ 173892168 w 91"/>
                <a:gd name="T37" fmla="*/ 0 h 759"/>
                <a:gd name="T38" fmla="*/ 173892168 w 91"/>
                <a:gd name="T39" fmla="*/ 0 h 7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
                <a:gd name="T61" fmla="*/ 0 h 759"/>
                <a:gd name="T62" fmla="*/ 91 w 91"/>
                <a:gd name="T63" fmla="*/ 759 h 7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 h="759">
                  <a:moveTo>
                    <a:pt x="69" y="0"/>
                  </a:moveTo>
                  <a:lnTo>
                    <a:pt x="69" y="15"/>
                  </a:lnTo>
                  <a:lnTo>
                    <a:pt x="72" y="65"/>
                  </a:lnTo>
                  <a:lnTo>
                    <a:pt x="80" y="140"/>
                  </a:lnTo>
                  <a:lnTo>
                    <a:pt x="88" y="239"/>
                  </a:lnTo>
                  <a:lnTo>
                    <a:pt x="91" y="345"/>
                  </a:lnTo>
                  <a:lnTo>
                    <a:pt x="91" y="463"/>
                  </a:lnTo>
                  <a:lnTo>
                    <a:pt x="91" y="581"/>
                  </a:lnTo>
                  <a:lnTo>
                    <a:pt x="88" y="698"/>
                  </a:lnTo>
                  <a:lnTo>
                    <a:pt x="84" y="698"/>
                  </a:lnTo>
                  <a:lnTo>
                    <a:pt x="80" y="706"/>
                  </a:lnTo>
                  <a:lnTo>
                    <a:pt x="72" y="717"/>
                  </a:lnTo>
                  <a:lnTo>
                    <a:pt x="65" y="729"/>
                  </a:lnTo>
                  <a:lnTo>
                    <a:pt x="53" y="740"/>
                  </a:lnTo>
                  <a:lnTo>
                    <a:pt x="38" y="752"/>
                  </a:lnTo>
                  <a:lnTo>
                    <a:pt x="23" y="755"/>
                  </a:lnTo>
                  <a:lnTo>
                    <a:pt x="8" y="759"/>
                  </a:lnTo>
                  <a:lnTo>
                    <a:pt x="0" y="110"/>
                  </a:lnTo>
                  <a:lnTo>
                    <a:pt x="69" y="0"/>
                  </a:lnTo>
                  <a:close/>
                </a:path>
              </a:pathLst>
            </a:custGeom>
            <a:solidFill>
              <a:srgbClr val="FFFFFF"/>
            </a:solidFill>
            <a:ln w="9525">
              <a:noFill/>
              <a:round/>
              <a:headEnd/>
              <a:tailEnd/>
            </a:ln>
          </p:spPr>
          <p:txBody>
            <a:bodyPr/>
            <a:lstStyle/>
            <a:p>
              <a:endParaRPr lang="en-US"/>
            </a:p>
          </p:txBody>
        </p:sp>
        <p:sp>
          <p:nvSpPr>
            <p:cNvPr id="48140" name="Freeform 129"/>
            <p:cNvSpPr>
              <a:spLocks/>
            </p:cNvSpPr>
            <p:nvPr/>
          </p:nvSpPr>
          <p:spPr bwMode="auto">
            <a:xfrm>
              <a:off x="3430588" y="2973388"/>
              <a:ext cx="754063" cy="711200"/>
            </a:xfrm>
            <a:custGeom>
              <a:avLst/>
              <a:gdLst>
                <a:gd name="T0" fmla="*/ 0 w 475"/>
                <a:gd name="T1" fmla="*/ 0 h 448"/>
                <a:gd name="T2" fmla="*/ 10080632 w 475"/>
                <a:gd name="T3" fmla="*/ 0 h 448"/>
                <a:gd name="T4" fmla="*/ 30241900 w 475"/>
                <a:gd name="T5" fmla="*/ 0 h 448"/>
                <a:gd name="T6" fmla="*/ 47883794 w 475"/>
                <a:gd name="T7" fmla="*/ 0 h 448"/>
                <a:gd name="T8" fmla="*/ 78125694 w 475"/>
                <a:gd name="T9" fmla="*/ 20161251 h 448"/>
                <a:gd name="T10" fmla="*/ 115927284 w 475"/>
                <a:gd name="T11" fmla="*/ 30241879 h 448"/>
                <a:gd name="T12" fmla="*/ 143649808 w 475"/>
                <a:gd name="T13" fmla="*/ 57964397 h 448"/>
                <a:gd name="T14" fmla="*/ 171370744 w 475"/>
                <a:gd name="T15" fmla="*/ 85685314 h 448"/>
                <a:gd name="T16" fmla="*/ 211693310 w 475"/>
                <a:gd name="T17" fmla="*/ 143648123 h 448"/>
                <a:gd name="T18" fmla="*/ 229335205 w 475"/>
                <a:gd name="T19" fmla="*/ 181451250 h 448"/>
                <a:gd name="T20" fmla="*/ 267136770 w 475"/>
                <a:gd name="T21" fmla="*/ 249496294 h 448"/>
                <a:gd name="T22" fmla="*/ 315020552 w 475"/>
                <a:gd name="T23" fmla="*/ 317539700 h 448"/>
                <a:gd name="T24" fmla="*/ 362902747 w 475"/>
                <a:gd name="T25" fmla="*/ 383063745 h 448"/>
                <a:gd name="T26" fmla="*/ 403225263 w 475"/>
                <a:gd name="T27" fmla="*/ 441028216 h 448"/>
                <a:gd name="T28" fmla="*/ 441028515 w 475"/>
                <a:gd name="T29" fmla="*/ 498991000 h 448"/>
                <a:gd name="T30" fmla="*/ 468749451 w 475"/>
                <a:gd name="T31" fmla="*/ 526713505 h 448"/>
                <a:gd name="T32" fmla="*/ 478830080 w 475"/>
                <a:gd name="T33" fmla="*/ 546874749 h 448"/>
                <a:gd name="T34" fmla="*/ 957660161 w 475"/>
                <a:gd name="T35" fmla="*/ 173891577 h 448"/>
                <a:gd name="T36" fmla="*/ 957660161 w 475"/>
                <a:gd name="T37" fmla="*/ 181451250 h 448"/>
                <a:gd name="T38" fmla="*/ 967740790 w 475"/>
                <a:gd name="T39" fmla="*/ 201612495 h 448"/>
                <a:gd name="T40" fmla="*/ 995463314 w 475"/>
                <a:gd name="T41" fmla="*/ 221773789 h 448"/>
                <a:gd name="T42" fmla="*/ 1023184250 w 475"/>
                <a:gd name="T43" fmla="*/ 259576916 h 448"/>
                <a:gd name="T44" fmla="*/ 1060987403 w 475"/>
                <a:gd name="T45" fmla="*/ 297378456 h 448"/>
                <a:gd name="T46" fmla="*/ 1101309919 w 475"/>
                <a:gd name="T47" fmla="*/ 335181583 h 448"/>
                <a:gd name="T48" fmla="*/ 1139111484 w 475"/>
                <a:gd name="T49" fmla="*/ 372983123 h 448"/>
                <a:gd name="T50" fmla="*/ 1197075895 w 475"/>
                <a:gd name="T51" fmla="*/ 413305612 h 448"/>
                <a:gd name="T52" fmla="*/ 1197075895 w 475"/>
                <a:gd name="T53" fmla="*/ 451108838 h 448"/>
                <a:gd name="T54" fmla="*/ 1139111484 w 475"/>
                <a:gd name="T55" fmla="*/ 536794127 h 448"/>
                <a:gd name="T56" fmla="*/ 1053426137 w 475"/>
                <a:gd name="T57" fmla="*/ 650200334 h 448"/>
                <a:gd name="T58" fmla="*/ 937498903 w 475"/>
                <a:gd name="T59" fmla="*/ 776208112 h 448"/>
                <a:gd name="T60" fmla="*/ 803931162 w 475"/>
                <a:gd name="T61" fmla="*/ 889616104 h 448"/>
                <a:gd name="T62" fmla="*/ 688003928 w 475"/>
                <a:gd name="T63" fmla="*/ 995462638 h 448"/>
                <a:gd name="T64" fmla="*/ 574596057 w 475"/>
                <a:gd name="T65" fmla="*/ 1081147927 h 448"/>
                <a:gd name="T66" fmla="*/ 506552604 w 475"/>
                <a:gd name="T67" fmla="*/ 1129030089 h 448"/>
                <a:gd name="T68" fmla="*/ 458668822 w 475"/>
                <a:gd name="T69" fmla="*/ 1129030089 h 448"/>
                <a:gd name="T70" fmla="*/ 410786529 w 475"/>
                <a:gd name="T71" fmla="*/ 1101309172 h 448"/>
                <a:gd name="T72" fmla="*/ 372983376 w 475"/>
                <a:gd name="T73" fmla="*/ 1053425422 h 448"/>
                <a:gd name="T74" fmla="*/ 345262439 w 475"/>
                <a:gd name="T75" fmla="*/ 1005543260 h 448"/>
                <a:gd name="T76" fmla="*/ 307459287 w 475"/>
                <a:gd name="T77" fmla="*/ 947578889 h 448"/>
                <a:gd name="T78" fmla="*/ 297378657 w 475"/>
                <a:gd name="T79" fmla="*/ 899696727 h 448"/>
                <a:gd name="T80" fmla="*/ 287298028 w 475"/>
                <a:gd name="T81" fmla="*/ 861893600 h 448"/>
                <a:gd name="T82" fmla="*/ 287298028 w 475"/>
                <a:gd name="T83" fmla="*/ 851812977 h 448"/>
                <a:gd name="T84" fmla="*/ 10080632 w 475"/>
                <a:gd name="T85" fmla="*/ 181451250 h 448"/>
                <a:gd name="T86" fmla="*/ 0 w 475"/>
                <a:gd name="T87" fmla="*/ 0 h 448"/>
                <a:gd name="T88" fmla="*/ 0 w 475"/>
                <a:gd name="T89" fmla="*/ 0 h 4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5"/>
                <a:gd name="T136" fmla="*/ 0 h 448"/>
                <a:gd name="T137" fmla="*/ 475 w 475"/>
                <a:gd name="T138" fmla="*/ 448 h 4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5" h="448">
                  <a:moveTo>
                    <a:pt x="0" y="0"/>
                  </a:moveTo>
                  <a:lnTo>
                    <a:pt x="4" y="0"/>
                  </a:lnTo>
                  <a:lnTo>
                    <a:pt x="12" y="0"/>
                  </a:lnTo>
                  <a:lnTo>
                    <a:pt x="19" y="0"/>
                  </a:lnTo>
                  <a:lnTo>
                    <a:pt x="31" y="8"/>
                  </a:lnTo>
                  <a:lnTo>
                    <a:pt x="46" y="12"/>
                  </a:lnTo>
                  <a:lnTo>
                    <a:pt x="57" y="23"/>
                  </a:lnTo>
                  <a:lnTo>
                    <a:pt x="68" y="34"/>
                  </a:lnTo>
                  <a:lnTo>
                    <a:pt x="84" y="57"/>
                  </a:lnTo>
                  <a:lnTo>
                    <a:pt x="91" y="72"/>
                  </a:lnTo>
                  <a:lnTo>
                    <a:pt x="106" y="99"/>
                  </a:lnTo>
                  <a:lnTo>
                    <a:pt x="125" y="126"/>
                  </a:lnTo>
                  <a:lnTo>
                    <a:pt x="144" y="152"/>
                  </a:lnTo>
                  <a:lnTo>
                    <a:pt x="160" y="175"/>
                  </a:lnTo>
                  <a:lnTo>
                    <a:pt x="175" y="198"/>
                  </a:lnTo>
                  <a:lnTo>
                    <a:pt x="186" y="209"/>
                  </a:lnTo>
                  <a:lnTo>
                    <a:pt x="190" y="217"/>
                  </a:lnTo>
                  <a:lnTo>
                    <a:pt x="380" y="69"/>
                  </a:lnTo>
                  <a:lnTo>
                    <a:pt x="380" y="72"/>
                  </a:lnTo>
                  <a:lnTo>
                    <a:pt x="384" y="80"/>
                  </a:lnTo>
                  <a:lnTo>
                    <a:pt x="395" y="88"/>
                  </a:lnTo>
                  <a:lnTo>
                    <a:pt x="406" y="103"/>
                  </a:lnTo>
                  <a:lnTo>
                    <a:pt x="421" y="118"/>
                  </a:lnTo>
                  <a:lnTo>
                    <a:pt x="437" y="133"/>
                  </a:lnTo>
                  <a:lnTo>
                    <a:pt x="452" y="148"/>
                  </a:lnTo>
                  <a:lnTo>
                    <a:pt x="475" y="164"/>
                  </a:lnTo>
                  <a:lnTo>
                    <a:pt x="475" y="179"/>
                  </a:lnTo>
                  <a:lnTo>
                    <a:pt x="452" y="213"/>
                  </a:lnTo>
                  <a:lnTo>
                    <a:pt x="418" y="258"/>
                  </a:lnTo>
                  <a:lnTo>
                    <a:pt x="372" y="308"/>
                  </a:lnTo>
                  <a:lnTo>
                    <a:pt x="319" y="353"/>
                  </a:lnTo>
                  <a:lnTo>
                    <a:pt x="273" y="395"/>
                  </a:lnTo>
                  <a:lnTo>
                    <a:pt x="228" y="429"/>
                  </a:lnTo>
                  <a:lnTo>
                    <a:pt x="201" y="448"/>
                  </a:lnTo>
                  <a:lnTo>
                    <a:pt x="182" y="448"/>
                  </a:lnTo>
                  <a:lnTo>
                    <a:pt x="163" y="437"/>
                  </a:lnTo>
                  <a:lnTo>
                    <a:pt x="148" y="418"/>
                  </a:lnTo>
                  <a:lnTo>
                    <a:pt x="137" y="399"/>
                  </a:lnTo>
                  <a:lnTo>
                    <a:pt x="122" y="376"/>
                  </a:lnTo>
                  <a:lnTo>
                    <a:pt x="118" y="357"/>
                  </a:lnTo>
                  <a:lnTo>
                    <a:pt x="114" y="342"/>
                  </a:lnTo>
                  <a:lnTo>
                    <a:pt x="114" y="338"/>
                  </a:lnTo>
                  <a:lnTo>
                    <a:pt x="4" y="72"/>
                  </a:lnTo>
                  <a:lnTo>
                    <a:pt x="0" y="0"/>
                  </a:lnTo>
                  <a:close/>
                </a:path>
              </a:pathLst>
            </a:custGeom>
            <a:solidFill>
              <a:srgbClr val="6E2E7A"/>
            </a:solidFill>
            <a:ln w="9525">
              <a:noFill/>
              <a:round/>
              <a:headEnd/>
              <a:tailEnd/>
            </a:ln>
          </p:spPr>
          <p:txBody>
            <a:bodyPr/>
            <a:lstStyle/>
            <a:p>
              <a:endParaRPr lang="en-US"/>
            </a:p>
          </p:txBody>
        </p:sp>
        <p:sp>
          <p:nvSpPr>
            <p:cNvPr id="653" name="Freeform 130"/>
            <p:cNvSpPr>
              <a:spLocks/>
            </p:cNvSpPr>
            <p:nvPr/>
          </p:nvSpPr>
          <p:spPr bwMode="auto">
            <a:xfrm>
              <a:off x="2929675" y="4213317"/>
              <a:ext cx="742744" cy="1417546"/>
            </a:xfrm>
            <a:custGeom>
              <a:avLst/>
              <a:gdLst>
                <a:gd name="T0" fmla="*/ 0 w 467"/>
                <a:gd name="T1" fmla="*/ 0 h 892"/>
                <a:gd name="T2" fmla="*/ 0 w 467"/>
                <a:gd name="T3" fmla="*/ 4 h 892"/>
                <a:gd name="T4" fmla="*/ 0 w 467"/>
                <a:gd name="T5" fmla="*/ 12 h 892"/>
                <a:gd name="T6" fmla="*/ 0 w 467"/>
                <a:gd name="T7" fmla="*/ 27 h 892"/>
                <a:gd name="T8" fmla="*/ 4 w 467"/>
                <a:gd name="T9" fmla="*/ 50 h 892"/>
                <a:gd name="T10" fmla="*/ 4 w 467"/>
                <a:gd name="T11" fmla="*/ 72 h 892"/>
                <a:gd name="T12" fmla="*/ 12 w 467"/>
                <a:gd name="T13" fmla="*/ 95 h 892"/>
                <a:gd name="T14" fmla="*/ 19 w 467"/>
                <a:gd name="T15" fmla="*/ 114 h 892"/>
                <a:gd name="T16" fmla="*/ 31 w 467"/>
                <a:gd name="T17" fmla="*/ 133 h 892"/>
                <a:gd name="T18" fmla="*/ 31 w 467"/>
                <a:gd name="T19" fmla="*/ 144 h 892"/>
                <a:gd name="T20" fmla="*/ 34 w 467"/>
                <a:gd name="T21" fmla="*/ 182 h 892"/>
                <a:gd name="T22" fmla="*/ 38 w 467"/>
                <a:gd name="T23" fmla="*/ 243 h 892"/>
                <a:gd name="T24" fmla="*/ 46 w 467"/>
                <a:gd name="T25" fmla="*/ 319 h 892"/>
                <a:gd name="T26" fmla="*/ 46 w 467"/>
                <a:gd name="T27" fmla="*/ 410 h 892"/>
                <a:gd name="T28" fmla="*/ 46 w 467"/>
                <a:gd name="T29" fmla="*/ 509 h 892"/>
                <a:gd name="T30" fmla="*/ 42 w 467"/>
                <a:gd name="T31" fmla="*/ 611 h 892"/>
                <a:gd name="T32" fmla="*/ 34 w 467"/>
                <a:gd name="T33" fmla="*/ 718 h 892"/>
                <a:gd name="T34" fmla="*/ 27 w 467"/>
                <a:gd name="T35" fmla="*/ 843 h 892"/>
                <a:gd name="T36" fmla="*/ 34 w 467"/>
                <a:gd name="T37" fmla="*/ 847 h 892"/>
                <a:gd name="T38" fmla="*/ 57 w 467"/>
                <a:gd name="T39" fmla="*/ 858 h 892"/>
                <a:gd name="T40" fmla="*/ 91 w 467"/>
                <a:gd name="T41" fmla="*/ 869 h 892"/>
                <a:gd name="T42" fmla="*/ 141 w 467"/>
                <a:gd name="T43" fmla="*/ 885 h 892"/>
                <a:gd name="T44" fmla="*/ 198 w 467"/>
                <a:gd name="T45" fmla="*/ 892 h 892"/>
                <a:gd name="T46" fmla="*/ 266 w 467"/>
                <a:gd name="T47" fmla="*/ 892 h 892"/>
                <a:gd name="T48" fmla="*/ 334 w 467"/>
                <a:gd name="T49" fmla="*/ 881 h 892"/>
                <a:gd name="T50" fmla="*/ 414 w 467"/>
                <a:gd name="T51" fmla="*/ 850 h 892"/>
                <a:gd name="T52" fmla="*/ 414 w 467"/>
                <a:gd name="T53" fmla="*/ 828 h 892"/>
                <a:gd name="T54" fmla="*/ 418 w 467"/>
                <a:gd name="T55" fmla="*/ 778 h 892"/>
                <a:gd name="T56" fmla="*/ 421 w 467"/>
                <a:gd name="T57" fmla="*/ 699 h 892"/>
                <a:gd name="T58" fmla="*/ 429 w 467"/>
                <a:gd name="T59" fmla="*/ 611 h 892"/>
                <a:gd name="T60" fmla="*/ 433 w 467"/>
                <a:gd name="T61" fmla="*/ 516 h 892"/>
                <a:gd name="T62" fmla="*/ 440 w 467"/>
                <a:gd name="T63" fmla="*/ 433 h 892"/>
                <a:gd name="T64" fmla="*/ 452 w 467"/>
                <a:gd name="T65" fmla="*/ 365 h 892"/>
                <a:gd name="T66" fmla="*/ 459 w 467"/>
                <a:gd name="T67" fmla="*/ 323 h 892"/>
                <a:gd name="T68" fmla="*/ 463 w 467"/>
                <a:gd name="T69" fmla="*/ 289 h 892"/>
                <a:gd name="T70" fmla="*/ 467 w 467"/>
                <a:gd name="T71" fmla="*/ 247 h 892"/>
                <a:gd name="T72" fmla="*/ 467 w 467"/>
                <a:gd name="T73" fmla="*/ 201 h 892"/>
                <a:gd name="T74" fmla="*/ 467 w 467"/>
                <a:gd name="T75" fmla="*/ 156 h 892"/>
                <a:gd name="T76" fmla="*/ 467 w 467"/>
                <a:gd name="T77" fmla="*/ 110 h 892"/>
                <a:gd name="T78" fmla="*/ 467 w 467"/>
                <a:gd name="T79" fmla="*/ 72 h 892"/>
                <a:gd name="T80" fmla="*/ 463 w 467"/>
                <a:gd name="T81" fmla="*/ 50 h 892"/>
                <a:gd name="T82" fmla="*/ 463 w 467"/>
                <a:gd name="T83" fmla="*/ 42 h 892"/>
                <a:gd name="T84" fmla="*/ 0 w 467"/>
                <a:gd name="T85" fmla="*/ 0 h 892"/>
                <a:gd name="T86" fmla="*/ 0 w 467"/>
                <a:gd name="T8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7" h="892">
                  <a:moveTo>
                    <a:pt x="0" y="0"/>
                  </a:moveTo>
                  <a:lnTo>
                    <a:pt x="0" y="4"/>
                  </a:lnTo>
                  <a:lnTo>
                    <a:pt x="0" y="12"/>
                  </a:lnTo>
                  <a:lnTo>
                    <a:pt x="0" y="27"/>
                  </a:lnTo>
                  <a:lnTo>
                    <a:pt x="4" y="50"/>
                  </a:lnTo>
                  <a:lnTo>
                    <a:pt x="4" y="72"/>
                  </a:lnTo>
                  <a:lnTo>
                    <a:pt x="12" y="95"/>
                  </a:lnTo>
                  <a:lnTo>
                    <a:pt x="19" y="114"/>
                  </a:lnTo>
                  <a:lnTo>
                    <a:pt x="31" y="133"/>
                  </a:lnTo>
                  <a:lnTo>
                    <a:pt x="31" y="144"/>
                  </a:lnTo>
                  <a:lnTo>
                    <a:pt x="34" y="182"/>
                  </a:lnTo>
                  <a:lnTo>
                    <a:pt x="38" y="243"/>
                  </a:lnTo>
                  <a:lnTo>
                    <a:pt x="46" y="319"/>
                  </a:lnTo>
                  <a:lnTo>
                    <a:pt x="46" y="410"/>
                  </a:lnTo>
                  <a:lnTo>
                    <a:pt x="46" y="509"/>
                  </a:lnTo>
                  <a:lnTo>
                    <a:pt x="42" y="611"/>
                  </a:lnTo>
                  <a:lnTo>
                    <a:pt x="34" y="718"/>
                  </a:lnTo>
                  <a:lnTo>
                    <a:pt x="27" y="843"/>
                  </a:lnTo>
                  <a:lnTo>
                    <a:pt x="34" y="847"/>
                  </a:lnTo>
                  <a:lnTo>
                    <a:pt x="57" y="858"/>
                  </a:lnTo>
                  <a:lnTo>
                    <a:pt x="91" y="869"/>
                  </a:lnTo>
                  <a:lnTo>
                    <a:pt x="141" y="885"/>
                  </a:lnTo>
                  <a:lnTo>
                    <a:pt x="198" y="892"/>
                  </a:lnTo>
                  <a:lnTo>
                    <a:pt x="266" y="892"/>
                  </a:lnTo>
                  <a:lnTo>
                    <a:pt x="334" y="881"/>
                  </a:lnTo>
                  <a:lnTo>
                    <a:pt x="414" y="850"/>
                  </a:lnTo>
                  <a:lnTo>
                    <a:pt x="414" y="828"/>
                  </a:lnTo>
                  <a:lnTo>
                    <a:pt x="418" y="778"/>
                  </a:lnTo>
                  <a:lnTo>
                    <a:pt x="421" y="699"/>
                  </a:lnTo>
                  <a:lnTo>
                    <a:pt x="429" y="611"/>
                  </a:lnTo>
                  <a:lnTo>
                    <a:pt x="433" y="516"/>
                  </a:lnTo>
                  <a:lnTo>
                    <a:pt x="440" y="433"/>
                  </a:lnTo>
                  <a:lnTo>
                    <a:pt x="452" y="365"/>
                  </a:lnTo>
                  <a:lnTo>
                    <a:pt x="459" y="323"/>
                  </a:lnTo>
                  <a:lnTo>
                    <a:pt x="463" y="289"/>
                  </a:lnTo>
                  <a:lnTo>
                    <a:pt x="467" y="247"/>
                  </a:lnTo>
                  <a:lnTo>
                    <a:pt x="467" y="201"/>
                  </a:lnTo>
                  <a:lnTo>
                    <a:pt x="467" y="156"/>
                  </a:lnTo>
                  <a:lnTo>
                    <a:pt x="467" y="110"/>
                  </a:lnTo>
                  <a:lnTo>
                    <a:pt x="467" y="72"/>
                  </a:lnTo>
                  <a:lnTo>
                    <a:pt x="463" y="50"/>
                  </a:lnTo>
                  <a:lnTo>
                    <a:pt x="463" y="42"/>
                  </a:lnTo>
                  <a:lnTo>
                    <a:pt x="0" y="0"/>
                  </a:lnTo>
                  <a:lnTo>
                    <a:pt x="0" y="0"/>
                  </a:lnTo>
                  <a:close/>
                </a:path>
              </a:pathLst>
            </a:custGeom>
            <a:gradFill>
              <a:gsLst>
                <a:gs pos="63000">
                  <a:srgbClr val="FFFFFF"/>
                </a:gs>
                <a:gs pos="0">
                  <a:schemeClr val="accent4"/>
                </a:gs>
                <a:gs pos="100000">
                  <a:srgbClr val="FFFFFF"/>
                </a:gs>
              </a:gsLst>
              <a:lin ang="5400000" scaled="1"/>
            </a:gradFill>
            <a:ln>
              <a:noFill/>
            </a:ln>
            <a:extLst/>
          </p:spPr>
          <p:txBody>
            <a:bodyPr/>
            <a:lstStyle/>
            <a:p>
              <a:pPr fontAlgn="auto">
                <a:spcBef>
                  <a:spcPts val="0"/>
                </a:spcBef>
                <a:spcAft>
                  <a:spcPts val="0"/>
                </a:spcAft>
                <a:defRPr/>
              </a:pPr>
              <a:endParaRPr lang="en-US">
                <a:latin typeface="+mn-lt"/>
              </a:endParaRPr>
            </a:p>
          </p:txBody>
        </p:sp>
        <p:sp>
          <p:nvSpPr>
            <p:cNvPr id="48142" name="Freeform 131"/>
            <p:cNvSpPr>
              <a:spLocks/>
            </p:cNvSpPr>
            <p:nvPr/>
          </p:nvSpPr>
          <p:spPr bwMode="auto">
            <a:xfrm>
              <a:off x="2647950" y="2822575"/>
              <a:ext cx="1071563" cy="1519238"/>
            </a:xfrm>
            <a:custGeom>
              <a:avLst/>
              <a:gdLst>
                <a:gd name="T0" fmla="*/ 229335136 w 675"/>
                <a:gd name="T1" fmla="*/ 269657632 h 957"/>
                <a:gd name="T2" fmla="*/ 209173884 w 675"/>
                <a:gd name="T3" fmla="*/ 277217307 h 957"/>
                <a:gd name="T4" fmla="*/ 181451319 w 675"/>
                <a:gd name="T5" fmla="*/ 317539810 h 957"/>
                <a:gd name="T6" fmla="*/ 151209440 w 675"/>
                <a:gd name="T7" fmla="*/ 355342951 h 957"/>
                <a:gd name="T8" fmla="*/ 113407887 w 675"/>
                <a:gd name="T9" fmla="*/ 403225129 h 957"/>
                <a:gd name="T10" fmla="*/ 75604720 w 675"/>
                <a:gd name="T11" fmla="*/ 451108994 h 957"/>
                <a:gd name="T12" fmla="*/ 37803154 w 675"/>
                <a:gd name="T13" fmla="*/ 498991173 h 957"/>
                <a:gd name="T14" fmla="*/ 10080629 w 675"/>
                <a:gd name="T15" fmla="*/ 546874939 h 957"/>
                <a:gd name="T16" fmla="*/ 0 w 675"/>
                <a:gd name="T17" fmla="*/ 584676492 h 957"/>
                <a:gd name="T18" fmla="*/ 10080629 w 675"/>
                <a:gd name="T19" fmla="*/ 660281185 h 957"/>
                <a:gd name="T20" fmla="*/ 65524094 w 675"/>
                <a:gd name="T21" fmla="*/ 834172971 h 957"/>
                <a:gd name="T22" fmla="*/ 133569139 w 675"/>
                <a:gd name="T23" fmla="*/ 1053425787 h 957"/>
                <a:gd name="T24" fmla="*/ 219254510 w 675"/>
                <a:gd name="T25" fmla="*/ 1310481744 h 957"/>
                <a:gd name="T26" fmla="*/ 287297942 w 675"/>
                <a:gd name="T27" fmla="*/ 1580139276 h 957"/>
                <a:gd name="T28" fmla="*/ 352822011 w 675"/>
                <a:gd name="T29" fmla="*/ 1837195630 h 957"/>
                <a:gd name="T30" fmla="*/ 383063889 w 675"/>
                <a:gd name="T31" fmla="*/ 2066529072 h 957"/>
                <a:gd name="T32" fmla="*/ 390625153 w 675"/>
                <a:gd name="T33" fmla="*/ 2147483647 h 957"/>
                <a:gd name="T34" fmla="*/ 400705779 w 675"/>
                <a:gd name="T35" fmla="*/ 2147483647 h 957"/>
                <a:gd name="T36" fmla="*/ 438507432 w 675"/>
                <a:gd name="T37" fmla="*/ 2147483647 h 957"/>
                <a:gd name="T38" fmla="*/ 516633078 w 675"/>
                <a:gd name="T39" fmla="*/ 2147483647 h 957"/>
                <a:gd name="T40" fmla="*/ 630039327 w 675"/>
                <a:gd name="T41" fmla="*/ 2147483647 h 957"/>
                <a:gd name="T42" fmla="*/ 783769668 w 675"/>
                <a:gd name="T43" fmla="*/ 2147483647 h 957"/>
                <a:gd name="T44" fmla="*/ 1003022690 w 675"/>
                <a:gd name="T45" fmla="*/ 2147483647 h 957"/>
                <a:gd name="T46" fmla="*/ 1272680230 w 675"/>
                <a:gd name="T47" fmla="*/ 2147483647 h 957"/>
                <a:gd name="T48" fmla="*/ 1605340890 w 675"/>
                <a:gd name="T49" fmla="*/ 2147483647 h 957"/>
                <a:gd name="T50" fmla="*/ 1625502142 w 675"/>
                <a:gd name="T51" fmla="*/ 2147483647 h 957"/>
                <a:gd name="T52" fmla="*/ 1645663395 w 675"/>
                <a:gd name="T53" fmla="*/ 2147483647 h 957"/>
                <a:gd name="T54" fmla="*/ 1663303696 w 675"/>
                <a:gd name="T55" fmla="*/ 2147483647 h 957"/>
                <a:gd name="T56" fmla="*/ 1693545971 w 675"/>
                <a:gd name="T57" fmla="*/ 2147483647 h 957"/>
                <a:gd name="T58" fmla="*/ 1701107235 w 675"/>
                <a:gd name="T59" fmla="*/ 2147483647 h 957"/>
                <a:gd name="T60" fmla="*/ 1701107235 w 675"/>
                <a:gd name="T61" fmla="*/ 2147483647 h 957"/>
                <a:gd name="T62" fmla="*/ 1701107235 w 675"/>
                <a:gd name="T63" fmla="*/ 2147483647 h 957"/>
                <a:gd name="T64" fmla="*/ 1701107235 w 675"/>
                <a:gd name="T65" fmla="*/ 2124493463 h 957"/>
                <a:gd name="T66" fmla="*/ 1701107235 w 675"/>
                <a:gd name="T67" fmla="*/ 2076609697 h 957"/>
                <a:gd name="T68" fmla="*/ 1701107235 w 675"/>
                <a:gd name="T69" fmla="*/ 1990924379 h 957"/>
                <a:gd name="T70" fmla="*/ 1701107235 w 675"/>
                <a:gd name="T71" fmla="*/ 1874997183 h 957"/>
                <a:gd name="T72" fmla="*/ 1701107235 w 675"/>
                <a:gd name="T73" fmla="*/ 1731349059 h 957"/>
                <a:gd name="T74" fmla="*/ 1683465345 w 675"/>
                <a:gd name="T75" fmla="*/ 1570058651 h 957"/>
                <a:gd name="T76" fmla="*/ 1673384719 w 675"/>
                <a:gd name="T77" fmla="*/ 1388607387 h 957"/>
                <a:gd name="T78" fmla="*/ 1645663395 w 675"/>
                <a:gd name="T79" fmla="*/ 1197075498 h 957"/>
                <a:gd name="T80" fmla="*/ 1605340890 w 675"/>
                <a:gd name="T81" fmla="*/ 1005543609 h 957"/>
                <a:gd name="T82" fmla="*/ 1567537749 w 675"/>
                <a:gd name="T83" fmla="*/ 861893898 h 957"/>
                <a:gd name="T84" fmla="*/ 1519655569 w 675"/>
                <a:gd name="T85" fmla="*/ 728326202 h 957"/>
                <a:gd name="T86" fmla="*/ 1471771801 w 675"/>
                <a:gd name="T87" fmla="*/ 604837743 h 957"/>
                <a:gd name="T88" fmla="*/ 1423889621 w 675"/>
                <a:gd name="T89" fmla="*/ 488910547 h 957"/>
                <a:gd name="T90" fmla="*/ 1368446178 w 675"/>
                <a:gd name="T91" fmla="*/ 383063878 h 957"/>
                <a:gd name="T92" fmla="*/ 1320562410 w 675"/>
                <a:gd name="T93" fmla="*/ 297378559 h 957"/>
                <a:gd name="T94" fmla="*/ 1280239906 w 675"/>
                <a:gd name="T95" fmla="*/ 231854491 h 957"/>
                <a:gd name="T96" fmla="*/ 1242438352 w 675"/>
                <a:gd name="T97" fmla="*/ 201612565 h 957"/>
                <a:gd name="T98" fmla="*/ 1050906457 w 675"/>
                <a:gd name="T99" fmla="*/ 88206294 h 957"/>
                <a:gd name="T100" fmla="*/ 879535814 w 675"/>
                <a:gd name="T101" fmla="*/ 30241890 h 957"/>
                <a:gd name="T102" fmla="*/ 735885901 w 675"/>
                <a:gd name="T103" fmla="*/ 0 h 957"/>
                <a:gd name="T104" fmla="*/ 602318399 w 675"/>
                <a:gd name="T105" fmla="*/ 20161258 h 957"/>
                <a:gd name="T106" fmla="*/ 496471826 w 675"/>
                <a:gd name="T107" fmla="*/ 47883778 h 957"/>
                <a:gd name="T108" fmla="*/ 390625153 w 675"/>
                <a:gd name="T109" fmla="*/ 105846620 h 957"/>
                <a:gd name="T110" fmla="*/ 304939831 w 675"/>
                <a:gd name="T111" fmla="*/ 183972263 h 957"/>
                <a:gd name="T112" fmla="*/ 229335136 w 675"/>
                <a:gd name="T113" fmla="*/ 269657632 h 957"/>
                <a:gd name="T114" fmla="*/ 229335136 w 675"/>
                <a:gd name="T115" fmla="*/ 269657632 h 9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5"/>
                <a:gd name="T175" fmla="*/ 0 h 957"/>
                <a:gd name="T176" fmla="*/ 675 w 675"/>
                <a:gd name="T177" fmla="*/ 957 h 9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5" h="957">
                  <a:moveTo>
                    <a:pt x="91" y="107"/>
                  </a:moveTo>
                  <a:lnTo>
                    <a:pt x="83" y="110"/>
                  </a:lnTo>
                  <a:lnTo>
                    <a:pt x="72" y="126"/>
                  </a:lnTo>
                  <a:lnTo>
                    <a:pt x="60" y="141"/>
                  </a:lnTo>
                  <a:lnTo>
                    <a:pt x="45" y="160"/>
                  </a:lnTo>
                  <a:lnTo>
                    <a:pt x="30" y="179"/>
                  </a:lnTo>
                  <a:lnTo>
                    <a:pt x="15" y="198"/>
                  </a:lnTo>
                  <a:lnTo>
                    <a:pt x="4" y="217"/>
                  </a:lnTo>
                  <a:lnTo>
                    <a:pt x="0" y="232"/>
                  </a:lnTo>
                  <a:lnTo>
                    <a:pt x="4" y="262"/>
                  </a:lnTo>
                  <a:lnTo>
                    <a:pt x="26" y="331"/>
                  </a:lnTo>
                  <a:lnTo>
                    <a:pt x="53" y="418"/>
                  </a:lnTo>
                  <a:lnTo>
                    <a:pt x="87" y="520"/>
                  </a:lnTo>
                  <a:lnTo>
                    <a:pt x="114" y="627"/>
                  </a:lnTo>
                  <a:lnTo>
                    <a:pt x="140" y="729"/>
                  </a:lnTo>
                  <a:lnTo>
                    <a:pt x="152" y="820"/>
                  </a:lnTo>
                  <a:lnTo>
                    <a:pt x="155" y="885"/>
                  </a:lnTo>
                  <a:lnTo>
                    <a:pt x="159" y="889"/>
                  </a:lnTo>
                  <a:lnTo>
                    <a:pt x="174" y="904"/>
                  </a:lnTo>
                  <a:lnTo>
                    <a:pt x="205" y="919"/>
                  </a:lnTo>
                  <a:lnTo>
                    <a:pt x="250" y="938"/>
                  </a:lnTo>
                  <a:lnTo>
                    <a:pt x="311" y="949"/>
                  </a:lnTo>
                  <a:lnTo>
                    <a:pt x="398" y="957"/>
                  </a:lnTo>
                  <a:lnTo>
                    <a:pt x="505" y="949"/>
                  </a:lnTo>
                  <a:lnTo>
                    <a:pt x="637" y="930"/>
                  </a:lnTo>
                  <a:lnTo>
                    <a:pt x="645" y="927"/>
                  </a:lnTo>
                  <a:lnTo>
                    <a:pt x="653" y="923"/>
                  </a:lnTo>
                  <a:lnTo>
                    <a:pt x="660" y="915"/>
                  </a:lnTo>
                  <a:lnTo>
                    <a:pt x="672" y="904"/>
                  </a:lnTo>
                  <a:lnTo>
                    <a:pt x="675" y="892"/>
                  </a:lnTo>
                  <a:lnTo>
                    <a:pt x="675" y="877"/>
                  </a:lnTo>
                  <a:lnTo>
                    <a:pt x="675" y="858"/>
                  </a:lnTo>
                  <a:lnTo>
                    <a:pt x="675" y="843"/>
                  </a:lnTo>
                  <a:lnTo>
                    <a:pt x="675" y="824"/>
                  </a:lnTo>
                  <a:lnTo>
                    <a:pt x="675" y="790"/>
                  </a:lnTo>
                  <a:lnTo>
                    <a:pt x="675" y="744"/>
                  </a:lnTo>
                  <a:lnTo>
                    <a:pt x="675" y="687"/>
                  </a:lnTo>
                  <a:lnTo>
                    <a:pt x="668" y="623"/>
                  </a:lnTo>
                  <a:lnTo>
                    <a:pt x="664" y="551"/>
                  </a:lnTo>
                  <a:lnTo>
                    <a:pt x="653" y="475"/>
                  </a:lnTo>
                  <a:lnTo>
                    <a:pt x="637" y="399"/>
                  </a:lnTo>
                  <a:lnTo>
                    <a:pt x="622" y="342"/>
                  </a:lnTo>
                  <a:lnTo>
                    <a:pt x="603" y="289"/>
                  </a:lnTo>
                  <a:lnTo>
                    <a:pt x="584" y="240"/>
                  </a:lnTo>
                  <a:lnTo>
                    <a:pt x="565" y="194"/>
                  </a:lnTo>
                  <a:lnTo>
                    <a:pt x="543" y="152"/>
                  </a:lnTo>
                  <a:lnTo>
                    <a:pt x="524" y="118"/>
                  </a:lnTo>
                  <a:lnTo>
                    <a:pt x="508" y="92"/>
                  </a:lnTo>
                  <a:lnTo>
                    <a:pt x="493" y="80"/>
                  </a:lnTo>
                  <a:lnTo>
                    <a:pt x="417" y="35"/>
                  </a:lnTo>
                  <a:lnTo>
                    <a:pt x="349" y="12"/>
                  </a:lnTo>
                  <a:lnTo>
                    <a:pt x="292" y="0"/>
                  </a:lnTo>
                  <a:lnTo>
                    <a:pt x="239" y="8"/>
                  </a:lnTo>
                  <a:lnTo>
                    <a:pt x="197" y="19"/>
                  </a:lnTo>
                  <a:lnTo>
                    <a:pt x="155" y="42"/>
                  </a:lnTo>
                  <a:lnTo>
                    <a:pt x="121" y="73"/>
                  </a:lnTo>
                  <a:lnTo>
                    <a:pt x="91" y="107"/>
                  </a:lnTo>
                  <a:close/>
                </a:path>
              </a:pathLst>
            </a:custGeom>
            <a:solidFill>
              <a:srgbClr val="824094"/>
            </a:solidFill>
            <a:ln w="9525">
              <a:noFill/>
              <a:round/>
              <a:headEnd/>
              <a:tailEnd/>
            </a:ln>
          </p:spPr>
          <p:txBody>
            <a:bodyPr/>
            <a:lstStyle/>
            <a:p>
              <a:endParaRPr lang="en-US"/>
            </a:p>
          </p:txBody>
        </p:sp>
        <p:sp>
          <p:nvSpPr>
            <p:cNvPr id="48143" name="Freeform 132"/>
            <p:cNvSpPr>
              <a:spLocks/>
            </p:cNvSpPr>
            <p:nvPr/>
          </p:nvSpPr>
          <p:spPr bwMode="auto">
            <a:xfrm>
              <a:off x="2768600" y="2841625"/>
              <a:ext cx="752475" cy="728663"/>
            </a:xfrm>
            <a:custGeom>
              <a:avLst/>
              <a:gdLst>
                <a:gd name="T0" fmla="*/ 123488468 w 474"/>
                <a:gd name="T1" fmla="*/ 0 h 459"/>
                <a:gd name="T2" fmla="*/ 113407845 w 474"/>
                <a:gd name="T3" fmla="*/ 10080632 h 459"/>
                <a:gd name="T4" fmla="*/ 103327198 w 474"/>
                <a:gd name="T5" fmla="*/ 37803166 h 459"/>
                <a:gd name="T6" fmla="*/ 75604693 w 474"/>
                <a:gd name="T7" fmla="*/ 75604744 h 459"/>
                <a:gd name="T8" fmla="*/ 65524070 w 474"/>
                <a:gd name="T9" fmla="*/ 123488552 h 459"/>
                <a:gd name="T10" fmla="*/ 37801553 w 474"/>
                <a:gd name="T11" fmla="*/ 171370747 h 459"/>
                <a:gd name="T12" fmla="*/ 17641889 w 474"/>
                <a:gd name="T13" fmla="*/ 219254579 h 459"/>
                <a:gd name="T14" fmla="*/ 0 w 474"/>
                <a:gd name="T15" fmla="*/ 257056145 h 459"/>
                <a:gd name="T16" fmla="*/ 0 w 474"/>
                <a:gd name="T17" fmla="*/ 287298032 h 459"/>
                <a:gd name="T18" fmla="*/ 17641889 w 474"/>
                <a:gd name="T19" fmla="*/ 315020557 h 459"/>
                <a:gd name="T20" fmla="*/ 75604693 w 474"/>
                <a:gd name="T21" fmla="*/ 352822122 h 459"/>
                <a:gd name="T22" fmla="*/ 151209386 w 474"/>
                <a:gd name="T23" fmla="*/ 400705905 h 459"/>
                <a:gd name="T24" fmla="*/ 246975348 w 474"/>
                <a:gd name="T25" fmla="*/ 458668829 h 459"/>
                <a:gd name="T26" fmla="*/ 352821883 w 474"/>
                <a:gd name="T27" fmla="*/ 496471982 h 459"/>
                <a:gd name="T28" fmla="*/ 458668518 w 474"/>
                <a:gd name="T29" fmla="*/ 544354177 h 459"/>
                <a:gd name="T30" fmla="*/ 564515053 w 474"/>
                <a:gd name="T31" fmla="*/ 574596065 h 459"/>
                <a:gd name="T32" fmla="*/ 660280966 w 474"/>
                <a:gd name="T33" fmla="*/ 602318589 h 459"/>
                <a:gd name="T34" fmla="*/ 572076314 w 474"/>
                <a:gd name="T35" fmla="*/ 745966762 h 459"/>
                <a:gd name="T36" fmla="*/ 1194554152 w 474"/>
                <a:gd name="T37" fmla="*/ 1156753395 h 459"/>
                <a:gd name="T38" fmla="*/ 1176913856 w 474"/>
                <a:gd name="T39" fmla="*/ 554434806 h 459"/>
                <a:gd name="T40" fmla="*/ 1040825454 w 474"/>
                <a:gd name="T41" fmla="*/ 458668829 h 459"/>
                <a:gd name="T42" fmla="*/ 1023183571 w 474"/>
                <a:gd name="T43" fmla="*/ 133569181 h 459"/>
                <a:gd name="T44" fmla="*/ 1013102948 w 474"/>
                <a:gd name="T45" fmla="*/ 123488552 h 459"/>
                <a:gd name="T46" fmla="*/ 992941704 w 474"/>
                <a:gd name="T47" fmla="*/ 113407922 h 459"/>
                <a:gd name="T48" fmla="*/ 975301408 w 474"/>
                <a:gd name="T49" fmla="*/ 105846657 h 459"/>
                <a:gd name="T50" fmla="*/ 945059541 w 474"/>
                <a:gd name="T51" fmla="*/ 95766003 h 459"/>
                <a:gd name="T52" fmla="*/ 907256413 w 474"/>
                <a:gd name="T53" fmla="*/ 75604744 h 459"/>
                <a:gd name="T54" fmla="*/ 889616118 w 474"/>
                <a:gd name="T55" fmla="*/ 57964437 h 459"/>
                <a:gd name="T56" fmla="*/ 849293628 w 474"/>
                <a:gd name="T57" fmla="*/ 47883795 h 459"/>
                <a:gd name="T58" fmla="*/ 831651547 w 474"/>
                <a:gd name="T59" fmla="*/ 47883795 h 459"/>
                <a:gd name="T60" fmla="*/ 123488468 w 474"/>
                <a:gd name="T61" fmla="*/ 0 h 459"/>
                <a:gd name="T62" fmla="*/ 123488468 w 474"/>
                <a:gd name="T63" fmla="*/ 0 h 4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4"/>
                <a:gd name="T97" fmla="*/ 0 h 459"/>
                <a:gd name="T98" fmla="*/ 474 w 474"/>
                <a:gd name="T99" fmla="*/ 459 h 4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4" h="459">
                  <a:moveTo>
                    <a:pt x="49" y="0"/>
                  </a:moveTo>
                  <a:lnTo>
                    <a:pt x="45" y="4"/>
                  </a:lnTo>
                  <a:lnTo>
                    <a:pt x="41" y="15"/>
                  </a:lnTo>
                  <a:lnTo>
                    <a:pt x="30" y="30"/>
                  </a:lnTo>
                  <a:lnTo>
                    <a:pt x="26" y="49"/>
                  </a:lnTo>
                  <a:lnTo>
                    <a:pt x="15" y="68"/>
                  </a:lnTo>
                  <a:lnTo>
                    <a:pt x="7" y="87"/>
                  </a:lnTo>
                  <a:lnTo>
                    <a:pt x="0" y="102"/>
                  </a:lnTo>
                  <a:lnTo>
                    <a:pt x="0" y="114"/>
                  </a:lnTo>
                  <a:lnTo>
                    <a:pt x="7" y="125"/>
                  </a:lnTo>
                  <a:lnTo>
                    <a:pt x="30" y="140"/>
                  </a:lnTo>
                  <a:lnTo>
                    <a:pt x="60" y="159"/>
                  </a:lnTo>
                  <a:lnTo>
                    <a:pt x="98" y="182"/>
                  </a:lnTo>
                  <a:lnTo>
                    <a:pt x="140" y="197"/>
                  </a:lnTo>
                  <a:lnTo>
                    <a:pt x="182" y="216"/>
                  </a:lnTo>
                  <a:lnTo>
                    <a:pt x="224" y="228"/>
                  </a:lnTo>
                  <a:lnTo>
                    <a:pt x="262" y="239"/>
                  </a:lnTo>
                  <a:lnTo>
                    <a:pt x="227" y="296"/>
                  </a:lnTo>
                  <a:lnTo>
                    <a:pt x="474" y="459"/>
                  </a:lnTo>
                  <a:lnTo>
                    <a:pt x="467" y="220"/>
                  </a:lnTo>
                  <a:lnTo>
                    <a:pt x="413" y="182"/>
                  </a:lnTo>
                  <a:lnTo>
                    <a:pt x="406" y="53"/>
                  </a:lnTo>
                  <a:lnTo>
                    <a:pt x="402" y="49"/>
                  </a:lnTo>
                  <a:lnTo>
                    <a:pt x="394" y="45"/>
                  </a:lnTo>
                  <a:lnTo>
                    <a:pt x="387" y="42"/>
                  </a:lnTo>
                  <a:lnTo>
                    <a:pt x="375" y="38"/>
                  </a:lnTo>
                  <a:lnTo>
                    <a:pt x="360" y="30"/>
                  </a:lnTo>
                  <a:lnTo>
                    <a:pt x="353" y="23"/>
                  </a:lnTo>
                  <a:lnTo>
                    <a:pt x="337" y="19"/>
                  </a:lnTo>
                  <a:lnTo>
                    <a:pt x="330" y="19"/>
                  </a:lnTo>
                  <a:lnTo>
                    <a:pt x="49" y="0"/>
                  </a:lnTo>
                  <a:close/>
                </a:path>
              </a:pathLst>
            </a:custGeom>
            <a:solidFill>
              <a:srgbClr val="6E2E7A"/>
            </a:solidFill>
            <a:ln w="9525">
              <a:noFill/>
              <a:round/>
              <a:headEnd/>
              <a:tailEnd/>
            </a:ln>
          </p:spPr>
          <p:txBody>
            <a:bodyPr/>
            <a:lstStyle/>
            <a:p>
              <a:endParaRPr lang="en-US"/>
            </a:p>
          </p:txBody>
        </p:sp>
        <p:sp>
          <p:nvSpPr>
            <p:cNvPr id="48144" name="Freeform 133"/>
            <p:cNvSpPr>
              <a:spLocks/>
            </p:cNvSpPr>
            <p:nvPr/>
          </p:nvSpPr>
          <p:spPr bwMode="auto">
            <a:xfrm>
              <a:off x="3328988" y="3100388"/>
              <a:ext cx="355600" cy="849313"/>
            </a:xfrm>
            <a:custGeom>
              <a:avLst/>
              <a:gdLst>
                <a:gd name="T0" fmla="*/ 0 w 224"/>
                <a:gd name="T1" fmla="*/ 37803155 h 535"/>
                <a:gd name="T2" fmla="*/ 85685314 w 224"/>
                <a:gd name="T3" fmla="*/ 602318416 h 535"/>
                <a:gd name="T4" fmla="*/ 209173805 w 224"/>
                <a:gd name="T5" fmla="*/ 1156753062 h 535"/>
                <a:gd name="T6" fmla="*/ 564515045 w 224"/>
                <a:gd name="T7" fmla="*/ 1348284963 h 535"/>
                <a:gd name="T8" fmla="*/ 352821878 w 224"/>
                <a:gd name="T9" fmla="*/ 536794344 h 535"/>
                <a:gd name="T10" fmla="*/ 85685314 w 224"/>
                <a:gd name="T11" fmla="*/ 0 h 535"/>
                <a:gd name="T12" fmla="*/ 0 w 224"/>
                <a:gd name="T13" fmla="*/ 37803155 h 535"/>
                <a:gd name="T14" fmla="*/ 0 w 224"/>
                <a:gd name="T15" fmla="*/ 37803155 h 535"/>
                <a:gd name="T16" fmla="*/ 0 60000 65536"/>
                <a:gd name="T17" fmla="*/ 0 60000 65536"/>
                <a:gd name="T18" fmla="*/ 0 60000 65536"/>
                <a:gd name="T19" fmla="*/ 0 60000 65536"/>
                <a:gd name="T20" fmla="*/ 0 60000 65536"/>
                <a:gd name="T21" fmla="*/ 0 60000 65536"/>
                <a:gd name="T22" fmla="*/ 0 60000 65536"/>
                <a:gd name="T23" fmla="*/ 0 60000 65536"/>
                <a:gd name="T24" fmla="*/ 0 w 224"/>
                <a:gd name="T25" fmla="*/ 0 h 535"/>
                <a:gd name="T26" fmla="*/ 224 w 224"/>
                <a:gd name="T27" fmla="*/ 535 h 5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 h="535">
                  <a:moveTo>
                    <a:pt x="0" y="15"/>
                  </a:moveTo>
                  <a:lnTo>
                    <a:pt x="34" y="239"/>
                  </a:lnTo>
                  <a:lnTo>
                    <a:pt x="83" y="459"/>
                  </a:lnTo>
                  <a:lnTo>
                    <a:pt x="224" y="535"/>
                  </a:lnTo>
                  <a:lnTo>
                    <a:pt x="140" y="213"/>
                  </a:lnTo>
                  <a:lnTo>
                    <a:pt x="34" y="0"/>
                  </a:lnTo>
                  <a:lnTo>
                    <a:pt x="0" y="15"/>
                  </a:lnTo>
                  <a:close/>
                </a:path>
              </a:pathLst>
            </a:custGeom>
            <a:solidFill>
              <a:srgbClr val="B34D1A"/>
            </a:solidFill>
            <a:ln w="9525">
              <a:noFill/>
              <a:round/>
              <a:headEnd/>
              <a:tailEnd/>
            </a:ln>
          </p:spPr>
          <p:txBody>
            <a:bodyPr/>
            <a:lstStyle/>
            <a:p>
              <a:endParaRPr lang="en-US"/>
            </a:p>
          </p:txBody>
        </p:sp>
        <p:sp>
          <p:nvSpPr>
            <p:cNvPr id="48145" name="Freeform 134"/>
            <p:cNvSpPr>
              <a:spLocks/>
            </p:cNvSpPr>
            <p:nvPr/>
          </p:nvSpPr>
          <p:spPr bwMode="auto">
            <a:xfrm>
              <a:off x="3244850" y="3009900"/>
              <a:ext cx="161925" cy="150813"/>
            </a:xfrm>
            <a:custGeom>
              <a:avLst/>
              <a:gdLst>
                <a:gd name="T0" fmla="*/ 37801551 w 102"/>
                <a:gd name="T1" fmla="*/ 191532498 h 95"/>
                <a:gd name="T2" fmla="*/ 55443446 w 102"/>
                <a:gd name="T3" fmla="*/ 201613153 h 95"/>
                <a:gd name="T4" fmla="*/ 75604690 w 102"/>
                <a:gd name="T5" fmla="*/ 219255143 h 95"/>
                <a:gd name="T6" fmla="*/ 103327194 w 102"/>
                <a:gd name="T7" fmla="*/ 229335798 h 95"/>
                <a:gd name="T8" fmla="*/ 133567497 w 102"/>
                <a:gd name="T9" fmla="*/ 239416454 h 95"/>
                <a:gd name="T10" fmla="*/ 151209379 w 102"/>
                <a:gd name="T11" fmla="*/ 239416454 h 95"/>
                <a:gd name="T12" fmla="*/ 171370623 w 102"/>
                <a:gd name="T13" fmla="*/ 239416454 h 95"/>
                <a:gd name="T14" fmla="*/ 199093128 w 102"/>
                <a:gd name="T15" fmla="*/ 229335798 h 95"/>
                <a:gd name="T16" fmla="*/ 229335043 w 102"/>
                <a:gd name="T17" fmla="*/ 219255143 h 95"/>
                <a:gd name="T18" fmla="*/ 246975338 w 102"/>
                <a:gd name="T19" fmla="*/ 191532498 h 95"/>
                <a:gd name="T20" fmla="*/ 257055960 w 102"/>
                <a:gd name="T21" fmla="*/ 143650180 h 95"/>
                <a:gd name="T22" fmla="*/ 246975338 w 102"/>
                <a:gd name="T23" fmla="*/ 95766249 h 95"/>
                <a:gd name="T24" fmla="*/ 229335043 w 102"/>
                <a:gd name="T25" fmla="*/ 57964586 h 95"/>
                <a:gd name="T26" fmla="*/ 199093128 w 102"/>
                <a:gd name="T27" fmla="*/ 27722608 h 95"/>
                <a:gd name="T28" fmla="*/ 171370623 w 102"/>
                <a:gd name="T29" fmla="*/ 20161317 h 95"/>
                <a:gd name="T30" fmla="*/ 151209379 w 102"/>
                <a:gd name="T31" fmla="*/ 10080658 h 95"/>
                <a:gd name="T32" fmla="*/ 133567497 w 102"/>
                <a:gd name="T33" fmla="*/ 10080658 h 95"/>
                <a:gd name="T34" fmla="*/ 103327194 w 102"/>
                <a:gd name="T35" fmla="*/ 0 h 95"/>
                <a:gd name="T36" fmla="*/ 75604690 w 102"/>
                <a:gd name="T37" fmla="*/ 0 h 95"/>
                <a:gd name="T38" fmla="*/ 55443446 w 102"/>
                <a:gd name="T39" fmla="*/ 10080658 h 95"/>
                <a:gd name="T40" fmla="*/ 37801551 w 102"/>
                <a:gd name="T41" fmla="*/ 20161317 h 95"/>
                <a:gd name="T42" fmla="*/ 7561263 w 102"/>
                <a:gd name="T43" fmla="*/ 57964586 h 95"/>
                <a:gd name="T44" fmla="*/ 0 w 102"/>
                <a:gd name="T45" fmla="*/ 95766249 h 95"/>
                <a:gd name="T46" fmla="*/ 7561263 w 102"/>
                <a:gd name="T47" fmla="*/ 143650180 h 95"/>
                <a:gd name="T48" fmla="*/ 37801551 w 102"/>
                <a:gd name="T49" fmla="*/ 191532498 h 95"/>
                <a:gd name="T50" fmla="*/ 37801551 w 102"/>
                <a:gd name="T51" fmla="*/ 191532498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95"/>
                <a:gd name="T80" fmla="*/ 102 w 102"/>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95">
                  <a:moveTo>
                    <a:pt x="15" y="76"/>
                  </a:moveTo>
                  <a:lnTo>
                    <a:pt x="22" y="80"/>
                  </a:lnTo>
                  <a:lnTo>
                    <a:pt x="30" y="87"/>
                  </a:lnTo>
                  <a:lnTo>
                    <a:pt x="41" y="91"/>
                  </a:lnTo>
                  <a:lnTo>
                    <a:pt x="53" y="95"/>
                  </a:lnTo>
                  <a:lnTo>
                    <a:pt x="60" y="95"/>
                  </a:lnTo>
                  <a:lnTo>
                    <a:pt x="68" y="95"/>
                  </a:lnTo>
                  <a:lnTo>
                    <a:pt x="79" y="91"/>
                  </a:lnTo>
                  <a:lnTo>
                    <a:pt x="91" y="87"/>
                  </a:lnTo>
                  <a:lnTo>
                    <a:pt x="98" y="76"/>
                  </a:lnTo>
                  <a:lnTo>
                    <a:pt x="102" y="57"/>
                  </a:lnTo>
                  <a:lnTo>
                    <a:pt x="98" y="38"/>
                  </a:lnTo>
                  <a:lnTo>
                    <a:pt x="91" y="23"/>
                  </a:lnTo>
                  <a:lnTo>
                    <a:pt x="79" y="11"/>
                  </a:lnTo>
                  <a:lnTo>
                    <a:pt x="68" y="8"/>
                  </a:lnTo>
                  <a:lnTo>
                    <a:pt x="60" y="4"/>
                  </a:lnTo>
                  <a:lnTo>
                    <a:pt x="53" y="4"/>
                  </a:lnTo>
                  <a:lnTo>
                    <a:pt x="41" y="0"/>
                  </a:lnTo>
                  <a:lnTo>
                    <a:pt x="30" y="0"/>
                  </a:lnTo>
                  <a:lnTo>
                    <a:pt x="22" y="4"/>
                  </a:lnTo>
                  <a:lnTo>
                    <a:pt x="15" y="8"/>
                  </a:lnTo>
                  <a:lnTo>
                    <a:pt x="3" y="23"/>
                  </a:lnTo>
                  <a:lnTo>
                    <a:pt x="0" y="38"/>
                  </a:lnTo>
                  <a:lnTo>
                    <a:pt x="3" y="57"/>
                  </a:lnTo>
                  <a:lnTo>
                    <a:pt x="15" y="76"/>
                  </a:lnTo>
                  <a:close/>
                </a:path>
              </a:pathLst>
            </a:custGeom>
            <a:solidFill>
              <a:srgbClr val="CC804D"/>
            </a:solidFill>
            <a:ln w="9525">
              <a:noFill/>
              <a:round/>
              <a:headEnd/>
              <a:tailEnd/>
            </a:ln>
          </p:spPr>
          <p:txBody>
            <a:bodyPr/>
            <a:lstStyle/>
            <a:p>
              <a:endParaRPr lang="en-US"/>
            </a:p>
          </p:txBody>
        </p:sp>
        <p:sp>
          <p:nvSpPr>
            <p:cNvPr id="48146" name="Freeform 135"/>
            <p:cNvSpPr>
              <a:spLocks/>
            </p:cNvSpPr>
            <p:nvPr/>
          </p:nvSpPr>
          <p:spPr bwMode="auto">
            <a:xfrm>
              <a:off x="2833688" y="2817813"/>
              <a:ext cx="469900" cy="300038"/>
            </a:xfrm>
            <a:custGeom>
              <a:avLst/>
              <a:gdLst>
                <a:gd name="T0" fmla="*/ 47882168 w 296"/>
                <a:gd name="T1" fmla="*/ 0 h 189"/>
                <a:gd name="T2" fmla="*/ 68043422 w 296"/>
                <a:gd name="T3" fmla="*/ 7561276 h 189"/>
                <a:gd name="T4" fmla="*/ 126007810 w 296"/>
                <a:gd name="T5" fmla="*/ 27722562 h 189"/>
                <a:gd name="T6" fmla="*/ 211693137 w 296"/>
                <a:gd name="T7" fmla="*/ 65524175 h 189"/>
                <a:gd name="T8" fmla="*/ 307459035 w 296"/>
                <a:gd name="T9" fmla="*/ 103327364 h 189"/>
                <a:gd name="T10" fmla="*/ 403224933 w 296"/>
                <a:gd name="T11" fmla="*/ 133569304 h 189"/>
                <a:gd name="T12" fmla="*/ 509071551 w 296"/>
                <a:gd name="T13" fmla="*/ 171370905 h 189"/>
                <a:gd name="T14" fmla="*/ 594756828 w 296"/>
                <a:gd name="T15" fmla="*/ 199093455 h 189"/>
                <a:gd name="T16" fmla="*/ 670361484 w 296"/>
                <a:gd name="T17" fmla="*/ 219254781 h 189"/>
                <a:gd name="T18" fmla="*/ 718245227 w 296"/>
                <a:gd name="T19" fmla="*/ 229335420 h 189"/>
                <a:gd name="T20" fmla="*/ 745966141 w 296"/>
                <a:gd name="T21" fmla="*/ 267137021 h 189"/>
                <a:gd name="T22" fmla="*/ 745966141 w 296"/>
                <a:gd name="T23" fmla="*/ 304940209 h 189"/>
                <a:gd name="T24" fmla="*/ 738406469 w 296"/>
                <a:gd name="T25" fmla="*/ 352822448 h 189"/>
                <a:gd name="T26" fmla="*/ 718245227 w 296"/>
                <a:gd name="T27" fmla="*/ 400706275 h 189"/>
                <a:gd name="T28" fmla="*/ 698083986 w 296"/>
                <a:gd name="T29" fmla="*/ 428427337 h 189"/>
                <a:gd name="T30" fmla="*/ 680442105 w 296"/>
                <a:gd name="T31" fmla="*/ 458669252 h 189"/>
                <a:gd name="T32" fmla="*/ 680442105 w 296"/>
                <a:gd name="T33" fmla="*/ 476311163 h 189"/>
                <a:gd name="T34" fmla="*/ 652721192 w 296"/>
                <a:gd name="T35" fmla="*/ 468749891 h 189"/>
                <a:gd name="T36" fmla="*/ 594756828 w 296"/>
                <a:gd name="T37" fmla="*/ 458669252 h 189"/>
                <a:gd name="T38" fmla="*/ 509071551 w 296"/>
                <a:gd name="T39" fmla="*/ 428427337 h 189"/>
                <a:gd name="T40" fmla="*/ 413305554 w 296"/>
                <a:gd name="T41" fmla="*/ 400706275 h 189"/>
                <a:gd name="T42" fmla="*/ 297378414 w 296"/>
                <a:gd name="T43" fmla="*/ 352822448 h 189"/>
                <a:gd name="T44" fmla="*/ 183972174 w 296"/>
                <a:gd name="T45" fmla="*/ 294859570 h 189"/>
                <a:gd name="T46" fmla="*/ 78124043 w 296"/>
                <a:gd name="T47" fmla="*/ 219254781 h 189"/>
                <a:gd name="T48" fmla="*/ 0 w 296"/>
                <a:gd name="T49" fmla="*/ 133569304 h 189"/>
                <a:gd name="T50" fmla="*/ 47882168 w 296"/>
                <a:gd name="T51" fmla="*/ 0 h 189"/>
                <a:gd name="T52" fmla="*/ 47882168 w 296"/>
                <a:gd name="T53" fmla="*/ 0 h 1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6"/>
                <a:gd name="T82" fmla="*/ 0 h 189"/>
                <a:gd name="T83" fmla="*/ 296 w 296"/>
                <a:gd name="T84" fmla="*/ 189 h 1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6" h="189">
                  <a:moveTo>
                    <a:pt x="19" y="0"/>
                  </a:moveTo>
                  <a:lnTo>
                    <a:pt x="27" y="3"/>
                  </a:lnTo>
                  <a:lnTo>
                    <a:pt x="50" y="11"/>
                  </a:lnTo>
                  <a:lnTo>
                    <a:pt x="84" y="26"/>
                  </a:lnTo>
                  <a:lnTo>
                    <a:pt x="122" y="41"/>
                  </a:lnTo>
                  <a:lnTo>
                    <a:pt x="160" y="53"/>
                  </a:lnTo>
                  <a:lnTo>
                    <a:pt x="202" y="68"/>
                  </a:lnTo>
                  <a:lnTo>
                    <a:pt x="236" y="79"/>
                  </a:lnTo>
                  <a:lnTo>
                    <a:pt x="266" y="87"/>
                  </a:lnTo>
                  <a:lnTo>
                    <a:pt x="285" y="91"/>
                  </a:lnTo>
                  <a:lnTo>
                    <a:pt x="296" y="106"/>
                  </a:lnTo>
                  <a:lnTo>
                    <a:pt x="296" y="121"/>
                  </a:lnTo>
                  <a:lnTo>
                    <a:pt x="293" y="140"/>
                  </a:lnTo>
                  <a:lnTo>
                    <a:pt x="285" y="159"/>
                  </a:lnTo>
                  <a:lnTo>
                    <a:pt x="277" y="170"/>
                  </a:lnTo>
                  <a:lnTo>
                    <a:pt x="270" y="182"/>
                  </a:lnTo>
                  <a:lnTo>
                    <a:pt x="270" y="189"/>
                  </a:lnTo>
                  <a:lnTo>
                    <a:pt x="259" y="186"/>
                  </a:lnTo>
                  <a:lnTo>
                    <a:pt x="236" y="182"/>
                  </a:lnTo>
                  <a:lnTo>
                    <a:pt x="202" y="170"/>
                  </a:lnTo>
                  <a:lnTo>
                    <a:pt x="164" y="159"/>
                  </a:lnTo>
                  <a:lnTo>
                    <a:pt x="118" y="140"/>
                  </a:lnTo>
                  <a:lnTo>
                    <a:pt x="73" y="117"/>
                  </a:lnTo>
                  <a:lnTo>
                    <a:pt x="31" y="87"/>
                  </a:lnTo>
                  <a:lnTo>
                    <a:pt x="0" y="53"/>
                  </a:lnTo>
                  <a:lnTo>
                    <a:pt x="19" y="0"/>
                  </a:lnTo>
                  <a:close/>
                </a:path>
              </a:pathLst>
            </a:custGeom>
            <a:solidFill>
              <a:srgbClr val="FFFFFF"/>
            </a:solidFill>
            <a:ln w="9525">
              <a:noFill/>
              <a:round/>
              <a:headEnd/>
              <a:tailEnd/>
            </a:ln>
          </p:spPr>
          <p:txBody>
            <a:bodyPr/>
            <a:lstStyle/>
            <a:p>
              <a:endParaRPr lang="en-US"/>
            </a:p>
          </p:txBody>
        </p:sp>
        <p:sp>
          <p:nvSpPr>
            <p:cNvPr id="48147" name="Freeform 136"/>
            <p:cNvSpPr>
              <a:spLocks/>
            </p:cNvSpPr>
            <p:nvPr/>
          </p:nvSpPr>
          <p:spPr bwMode="auto">
            <a:xfrm>
              <a:off x="3244850" y="2852738"/>
              <a:ext cx="125413" cy="211138"/>
            </a:xfrm>
            <a:custGeom>
              <a:avLst/>
              <a:gdLst>
                <a:gd name="T0" fmla="*/ 0 w 79"/>
                <a:gd name="T1" fmla="*/ 0 h 133"/>
                <a:gd name="T2" fmla="*/ 0 w 79"/>
                <a:gd name="T3" fmla="*/ 0 h 133"/>
                <a:gd name="T4" fmla="*/ 17641957 w 79"/>
                <a:gd name="T5" fmla="*/ 0 h 133"/>
                <a:gd name="T6" fmla="*/ 45362988 w 79"/>
                <a:gd name="T7" fmla="*/ 0 h 133"/>
                <a:gd name="T8" fmla="*/ 75604985 w 79"/>
                <a:gd name="T9" fmla="*/ 10080647 h 133"/>
                <a:gd name="T10" fmla="*/ 103327597 w 79"/>
                <a:gd name="T11" fmla="*/ 10080647 h 133"/>
                <a:gd name="T12" fmla="*/ 133569606 w 79"/>
                <a:gd name="T13" fmla="*/ 40322589 h 133"/>
                <a:gd name="T14" fmla="*/ 161290630 w 79"/>
                <a:gd name="T15" fmla="*/ 78125811 h 133"/>
                <a:gd name="T16" fmla="*/ 189013243 w 79"/>
                <a:gd name="T17" fmla="*/ 136088747 h 133"/>
                <a:gd name="T18" fmla="*/ 199093904 w 79"/>
                <a:gd name="T19" fmla="*/ 183972601 h 133"/>
                <a:gd name="T20" fmla="*/ 199093904 w 79"/>
                <a:gd name="T21" fmla="*/ 229335550 h 133"/>
                <a:gd name="T22" fmla="*/ 199093904 w 79"/>
                <a:gd name="T23" fmla="*/ 259577482 h 133"/>
                <a:gd name="T24" fmla="*/ 189013243 w 79"/>
                <a:gd name="T25" fmla="*/ 287298460 h 133"/>
                <a:gd name="T26" fmla="*/ 171371292 w 79"/>
                <a:gd name="T27" fmla="*/ 325101670 h 133"/>
                <a:gd name="T28" fmla="*/ 171371292 w 79"/>
                <a:gd name="T29" fmla="*/ 335182314 h 133"/>
                <a:gd name="T30" fmla="*/ 7561293 w 79"/>
                <a:gd name="T31" fmla="*/ 183972601 h 133"/>
                <a:gd name="T32" fmla="*/ 0 w 79"/>
                <a:gd name="T33" fmla="*/ 0 h 133"/>
                <a:gd name="T34" fmla="*/ 0 w 79"/>
                <a:gd name="T35" fmla="*/ 0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133"/>
                <a:gd name="T56" fmla="*/ 79 w 79"/>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133">
                  <a:moveTo>
                    <a:pt x="0" y="0"/>
                  </a:moveTo>
                  <a:lnTo>
                    <a:pt x="0" y="0"/>
                  </a:lnTo>
                  <a:lnTo>
                    <a:pt x="7" y="0"/>
                  </a:lnTo>
                  <a:lnTo>
                    <a:pt x="18" y="0"/>
                  </a:lnTo>
                  <a:lnTo>
                    <a:pt x="30" y="4"/>
                  </a:lnTo>
                  <a:lnTo>
                    <a:pt x="41" y="4"/>
                  </a:lnTo>
                  <a:lnTo>
                    <a:pt x="53" y="16"/>
                  </a:lnTo>
                  <a:lnTo>
                    <a:pt x="64" y="31"/>
                  </a:lnTo>
                  <a:lnTo>
                    <a:pt x="75" y="54"/>
                  </a:lnTo>
                  <a:lnTo>
                    <a:pt x="79" y="73"/>
                  </a:lnTo>
                  <a:lnTo>
                    <a:pt x="79" y="91"/>
                  </a:lnTo>
                  <a:lnTo>
                    <a:pt x="79" y="103"/>
                  </a:lnTo>
                  <a:lnTo>
                    <a:pt x="75" y="114"/>
                  </a:lnTo>
                  <a:lnTo>
                    <a:pt x="68" y="129"/>
                  </a:lnTo>
                  <a:lnTo>
                    <a:pt x="68" y="133"/>
                  </a:lnTo>
                  <a:lnTo>
                    <a:pt x="3" y="73"/>
                  </a:lnTo>
                  <a:lnTo>
                    <a:pt x="0" y="0"/>
                  </a:lnTo>
                  <a:close/>
                </a:path>
              </a:pathLst>
            </a:custGeom>
            <a:solidFill>
              <a:srgbClr val="FFFFFF"/>
            </a:solidFill>
            <a:ln w="9525">
              <a:noFill/>
              <a:round/>
              <a:headEnd/>
              <a:tailEnd/>
            </a:ln>
          </p:spPr>
          <p:txBody>
            <a:bodyPr/>
            <a:lstStyle/>
            <a:p>
              <a:endParaRPr lang="en-US"/>
            </a:p>
          </p:txBody>
        </p:sp>
        <p:sp>
          <p:nvSpPr>
            <p:cNvPr id="48148" name="Freeform 137"/>
            <p:cNvSpPr>
              <a:spLocks/>
            </p:cNvSpPr>
            <p:nvPr/>
          </p:nvSpPr>
          <p:spPr bwMode="auto">
            <a:xfrm>
              <a:off x="2617788" y="3167063"/>
              <a:ext cx="896938" cy="909638"/>
            </a:xfrm>
            <a:custGeom>
              <a:avLst/>
              <a:gdLst>
                <a:gd name="T0" fmla="*/ 47883781 w 565"/>
                <a:gd name="T1" fmla="*/ 57964419 h 573"/>
                <a:gd name="T2" fmla="*/ 85685348 w 565"/>
                <a:gd name="T3" fmla="*/ 27722528 h 573"/>
                <a:gd name="T4" fmla="*/ 143649768 w 565"/>
                <a:gd name="T5" fmla="*/ 10080629 h 573"/>
                <a:gd name="T6" fmla="*/ 209173888 w 565"/>
                <a:gd name="T7" fmla="*/ 0 h 573"/>
                <a:gd name="T8" fmla="*/ 287297948 w 565"/>
                <a:gd name="T9" fmla="*/ 10080629 h 573"/>
                <a:gd name="T10" fmla="*/ 352822018 w 565"/>
                <a:gd name="T11" fmla="*/ 37803155 h 573"/>
                <a:gd name="T12" fmla="*/ 420867139 w 565"/>
                <a:gd name="T13" fmla="*/ 95765974 h 573"/>
                <a:gd name="T14" fmla="*/ 478829946 w 565"/>
                <a:gd name="T15" fmla="*/ 181451322 h 573"/>
                <a:gd name="T16" fmla="*/ 526713714 w 565"/>
                <a:gd name="T17" fmla="*/ 294859211 h 573"/>
                <a:gd name="T18" fmla="*/ 554434643 w 565"/>
                <a:gd name="T19" fmla="*/ 400705786 h 573"/>
                <a:gd name="T20" fmla="*/ 564515269 w 565"/>
                <a:gd name="T21" fmla="*/ 506552461 h 573"/>
                <a:gd name="T22" fmla="*/ 574595895 w 565"/>
                <a:gd name="T23" fmla="*/ 592237784 h 573"/>
                <a:gd name="T24" fmla="*/ 582157159 w 565"/>
                <a:gd name="T25" fmla="*/ 667842481 h 573"/>
                <a:gd name="T26" fmla="*/ 574595895 w 565"/>
                <a:gd name="T27" fmla="*/ 725805288 h 573"/>
                <a:gd name="T28" fmla="*/ 574595895 w 565"/>
                <a:gd name="T29" fmla="*/ 763608430 h 573"/>
                <a:gd name="T30" fmla="*/ 574595895 w 565"/>
                <a:gd name="T31" fmla="*/ 793850309 h 573"/>
                <a:gd name="T32" fmla="*/ 574595895 w 565"/>
                <a:gd name="T33" fmla="*/ 803930935 h 573"/>
                <a:gd name="T34" fmla="*/ 1423889650 w 565"/>
                <a:gd name="T35" fmla="*/ 1023183961 h 573"/>
                <a:gd name="T36" fmla="*/ 1416328387 w 565"/>
                <a:gd name="T37" fmla="*/ 1033264587 h 573"/>
                <a:gd name="T38" fmla="*/ 1396167134 w 565"/>
                <a:gd name="T39" fmla="*/ 1071067729 h 573"/>
                <a:gd name="T40" fmla="*/ 1368446206 w 565"/>
                <a:gd name="T41" fmla="*/ 1118949910 h 573"/>
                <a:gd name="T42" fmla="*/ 1348284953 w 565"/>
                <a:gd name="T43" fmla="*/ 1184473981 h 573"/>
                <a:gd name="T44" fmla="*/ 1320562437 w 565"/>
                <a:gd name="T45" fmla="*/ 1252519002 h 573"/>
                <a:gd name="T46" fmla="*/ 1310481811 w 565"/>
                <a:gd name="T47" fmla="*/ 1328123699 h 573"/>
                <a:gd name="T48" fmla="*/ 1300401185 w 565"/>
                <a:gd name="T49" fmla="*/ 1396167132 h 573"/>
                <a:gd name="T50" fmla="*/ 1320562437 w 565"/>
                <a:gd name="T51" fmla="*/ 1444050900 h 573"/>
                <a:gd name="T52" fmla="*/ 1272680256 w 565"/>
                <a:gd name="T53" fmla="*/ 1444050900 h 573"/>
                <a:gd name="T54" fmla="*/ 1166833681 w 565"/>
                <a:gd name="T55" fmla="*/ 1433970274 h 573"/>
                <a:gd name="T56" fmla="*/ 995463034 w 565"/>
                <a:gd name="T57" fmla="*/ 1423889648 h 573"/>
                <a:gd name="T58" fmla="*/ 803930937 w 565"/>
                <a:gd name="T59" fmla="*/ 1396167132 h 573"/>
                <a:gd name="T60" fmla="*/ 582157159 w 565"/>
                <a:gd name="T61" fmla="*/ 1348284951 h 573"/>
                <a:gd name="T62" fmla="*/ 362902645 w 565"/>
                <a:gd name="T63" fmla="*/ 1280239930 h 573"/>
                <a:gd name="T64" fmla="*/ 161290070 w 565"/>
                <a:gd name="T65" fmla="*/ 1176914305 h 573"/>
                <a:gd name="T66" fmla="*/ 0 w 565"/>
                <a:gd name="T67" fmla="*/ 1060987103 h 573"/>
                <a:gd name="T68" fmla="*/ 0 w 565"/>
                <a:gd name="T69" fmla="*/ 1013103335 h 573"/>
                <a:gd name="T70" fmla="*/ 0 w 565"/>
                <a:gd name="T71" fmla="*/ 899697083 h 573"/>
                <a:gd name="T72" fmla="*/ 0 w 565"/>
                <a:gd name="T73" fmla="*/ 735885914 h 573"/>
                <a:gd name="T74" fmla="*/ 10080629 w 565"/>
                <a:gd name="T75" fmla="*/ 564515268 h 573"/>
                <a:gd name="T76" fmla="*/ 10080629 w 565"/>
                <a:gd name="T77" fmla="*/ 383063897 h 573"/>
                <a:gd name="T78" fmla="*/ 17641896 w 565"/>
                <a:gd name="T79" fmla="*/ 219254514 h 573"/>
                <a:gd name="T80" fmla="*/ 27722528 w 565"/>
                <a:gd name="T81" fmla="*/ 105846625 h 573"/>
                <a:gd name="T82" fmla="*/ 47883781 w 565"/>
                <a:gd name="T83" fmla="*/ 57964419 h 573"/>
                <a:gd name="T84" fmla="*/ 47883781 w 565"/>
                <a:gd name="T85" fmla="*/ 57964419 h 5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5"/>
                <a:gd name="T130" fmla="*/ 0 h 573"/>
                <a:gd name="T131" fmla="*/ 565 w 565"/>
                <a:gd name="T132" fmla="*/ 573 h 5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5" h="573">
                  <a:moveTo>
                    <a:pt x="19" y="23"/>
                  </a:moveTo>
                  <a:lnTo>
                    <a:pt x="34" y="11"/>
                  </a:lnTo>
                  <a:lnTo>
                    <a:pt x="57" y="4"/>
                  </a:lnTo>
                  <a:lnTo>
                    <a:pt x="83" y="0"/>
                  </a:lnTo>
                  <a:lnTo>
                    <a:pt x="114" y="4"/>
                  </a:lnTo>
                  <a:lnTo>
                    <a:pt x="140" y="15"/>
                  </a:lnTo>
                  <a:lnTo>
                    <a:pt x="167" y="38"/>
                  </a:lnTo>
                  <a:lnTo>
                    <a:pt x="190" y="72"/>
                  </a:lnTo>
                  <a:lnTo>
                    <a:pt x="209" y="117"/>
                  </a:lnTo>
                  <a:lnTo>
                    <a:pt x="220" y="159"/>
                  </a:lnTo>
                  <a:lnTo>
                    <a:pt x="224" y="201"/>
                  </a:lnTo>
                  <a:lnTo>
                    <a:pt x="228" y="235"/>
                  </a:lnTo>
                  <a:lnTo>
                    <a:pt x="231" y="265"/>
                  </a:lnTo>
                  <a:lnTo>
                    <a:pt x="228" y="288"/>
                  </a:lnTo>
                  <a:lnTo>
                    <a:pt x="228" y="303"/>
                  </a:lnTo>
                  <a:lnTo>
                    <a:pt x="228" y="315"/>
                  </a:lnTo>
                  <a:lnTo>
                    <a:pt x="228" y="319"/>
                  </a:lnTo>
                  <a:lnTo>
                    <a:pt x="565" y="406"/>
                  </a:lnTo>
                  <a:lnTo>
                    <a:pt x="562" y="410"/>
                  </a:lnTo>
                  <a:lnTo>
                    <a:pt x="554" y="425"/>
                  </a:lnTo>
                  <a:lnTo>
                    <a:pt x="543" y="444"/>
                  </a:lnTo>
                  <a:lnTo>
                    <a:pt x="535" y="470"/>
                  </a:lnTo>
                  <a:lnTo>
                    <a:pt x="524" y="497"/>
                  </a:lnTo>
                  <a:lnTo>
                    <a:pt x="520" y="527"/>
                  </a:lnTo>
                  <a:lnTo>
                    <a:pt x="516" y="554"/>
                  </a:lnTo>
                  <a:lnTo>
                    <a:pt x="524" y="573"/>
                  </a:lnTo>
                  <a:lnTo>
                    <a:pt x="505" y="573"/>
                  </a:lnTo>
                  <a:lnTo>
                    <a:pt x="463" y="569"/>
                  </a:lnTo>
                  <a:lnTo>
                    <a:pt x="395" y="565"/>
                  </a:lnTo>
                  <a:lnTo>
                    <a:pt x="319" y="554"/>
                  </a:lnTo>
                  <a:lnTo>
                    <a:pt x="231" y="535"/>
                  </a:lnTo>
                  <a:lnTo>
                    <a:pt x="144" y="508"/>
                  </a:lnTo>
                  <a:lnTo>
                    <a:pt x="64" y="467"/>
                  </a:lnTo>
                  <a:lnTo>
                    <a:pt x="0" y="421"/>
                  </a:lnTo>
                  <a:lnTo>
                    <a:pt x="0" y="402"/>
                  </a:lnTo>
                  <a:lnTo>
                    <a:pt x="0" y="357"/>
                  </a:lnTo>
                  <a:lnTo>
                    <a:pt x="0" y="292"/>
                  </a:lnTo>
                  <a:lnTo>
                    <a:pt x="4" y="224"/>
                  </a:lnTo>
                  <a:lnTo>
                    <a:pt x="4" y="152"/>
                  </a:lnTo>
                  <a:lnTo>
                    <a:pt x="7" y="87"/>
                  </a:lnTo>
                  <a:lnTo>
                    <a:pt x="11" y="42"/>
                  </a:lnTo>
                  <a:lnTo>
                    <a:pt x="19" y="23"/>
                  </a:lnTo>
                  <a:close/>
                </a:path>
              </a:pathLst>
            </a:custGeom>
            <a:solidFill>
              <a:srgbClr val="6E2E7A"/>
            </a:solidFill>
            <a:ln w="9525">
              <a:noFill/>
              <a:round/>
              <a:headEnd/>
              <a:tailEnd/>
            </a:ln>
          </p:spPr>
          <p:txBody>
            <a:bodyPr/>
            <a:lstStyle/>
            <a:p>
              <a:endParaRPr lang="en-US"/>
            </a:p>
          </p:txBody>
        </p:sp>
        <p:sp>
          <p:nvSpPr>
            <p:cNvPr id="48149" name="Freeform 138"/>
            <p:cNvSpPr>
              <a:spLocks/>
            </p:cNvSpPr>
            <p:nvPr/>
          </p:nvSpPr>
          <p:spPr bwMode="auto">
            <a:xfrm>
              <a:off x="3419475" y="3835400"/>
              <a:ext cx="155575" cy="228600"/>
            </a:xfrm>
            <a:custGeom>
              <a:avLst/>
              <a:gdLst>
                <a:gd name="T0" fmla="*/ 103327193 w 98"/>
                <a:gd name="T1" fmla="*/ 0 h 144"/>
                <a:gd name="T2" fmla="*/ 246975335 w 98"/>
                <a:gd name="T3" fmla="*/ 68043421 h 144"/>
                <a:gd name="T4" fmla="*/ 236894713 w 98"/>
                <a:gd name="T5" fmla="*/ 75604680 h 144"/>
                <a:gd name="T6" fmla="*/ 229335040 w 98"/>
                <a:gd name="T7" fmla="*/ 95765922 h 144"/>
                <a:gd name="T8" fmla="*/ 209173797 w 98"/>
                <a:gd name="T9" fmla="*/ 133567480 h 144"/>
                <a:gd name="T10" fmla="*/ 189012503 w 98"/>
                <a:gd name="T11" fmla="*/ 181451223 h 144"/>
                <a:gd name="T12" fmla="*/ 171370621 w 98"/>
                <a:gd name="T13" fmla="*/ 239414048 h 144"/>
                <a:gd name="T14" fmla="*/ 161289999 w 98"/>
                <a:gd name="T15" fmla="*/ 287297790 h 144"/>
                <a:gd name="T16" fmla="*/ 161289999 w 98"/>
                <a:gd name="T17" fmla="*/ 325100911 h 144"/>
                <a:gd name="T18" fmla="*/ 181451243 w 98"/>
                <a:gd name="T19" fmla="*/ 362902445 h 144"/>
                <a:gd name="T20" fmla="*/ 17640301 w 98"/>
                <a:gd name="T21" fmla="*/ 362902445 h 144"/>
                <a:gd name="T22" fmla="*/ 17640301 w 98"/>
                <a:gd name="T23" fmla="*/ 355342774 h 144"/>
                <a:gd name="T24" fmla="*/ 7561263 w 98"/>
                <a:gd name="T25" fmla="*/ 325100911 h 144"/>
                <a:gd name="T26" fmla="*/ 7561263 w 98"/>
                <a:gd name="T27" fmla="*/ 287297790 h 144"/>
                <a:gd name="T28" fmla="*/ 7561263 w 98"/>
                <a:gd name="T29" fmla="*/ 259575289 h 144"/>
                <a:gd name="T30" fmla="*/ 7561263 w 98"/>
                <a:gd name="T31" fmla="*/ 219252806 h 144"/>
                <a:gd name="T32" fmla="*/ 7561263 w 98"/>
                <a:gd name="T33" fmla="*/ 171370602 h 144"/>
                <a:gd name="T34" fmla="*/ 0 w 98"/>
                <a:gd name="T35" fmla="*/ 115927188 h 144"/>
                <a:gd name="T36" fmla="*/ 17640301 w 98"/>
                <a:gd name="T37" fmla="*/ 85685301 h 144"/>
                <a:gd name="T38" fmla="*/ 27722516 w 98"/>
                <a:gd name="T39" fmla="*/ 47882167 h 144"/>
                <a:gd name="T40" fmla="*/ 55443445 w 98"/>
                <a:gd name="T41" fmla="*/ 27720926 h 144"/>
                <a:gd name="T42" fmla="*/ 85685311 w 98"/>
                <a:gd name="T43" fmla="*/ 0 h 144"/>
                <a:gd name="T44" fmla="*/ 103327193 w 98"/>
                <a:gd name="T45" fmla="*/ 0 h 144"/>
                <a:gd name="T46" fmla="*/ 103327193 w 98"/>
                <a:gd name="T47" fmla="*/ 0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144"/>
                <a:gd name="T74" fmla="*/ 98 w 98"/>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144">
                  <a:moveTo>
                    <a:pt x="41" y="0"/>
                  </a:moveTo>
                  <a:lnTo>
                    <a:pt x="98" y="27"/>
                  </a:lnTo>
                  <a:lnTo>
                    <a:pt x="94" y="30"/>
                  </a:lnTo>
                  <a:lnTo>
                    <a:pt x="91" y="38"/>
                  </a:lnTo>
                  <a:lnTo>
                    <a:pt x="83" y="53"/>
                  </a:lnTo>
                  <a:lnTo>
                    <a:pt x="75" y="72"/>
                  </a:lnTo>
                  <a:lnTo>
                    <a:pt x="68" y="95"/>
                  </a:lnTo>
                  <a:lnTo>
                    <a:pt x="64" y="114"/>
                  </a:lnTo>
                  <a:lnTo>
                    <a:pt x="64" y="129"/>
                  </a:lnTo>
                  <a:lnTo>
                    <a:pt x="72" y="144"/>
                  </a:lnTo>
                  <a:lnTo>
                    <a:pt x="7" y="144"/>
                  </a:lnTo>
                  <a:lnTo>
                    <a:pt x="7" y="141"/>
                  </a:lnTo>
                  <a:lnTo>
                    <a:pt x="3" y="129"/>
                  </a:lnTo>
                  <a:lnTo>
                    <a:pt x="3" y="114"/>
                  </a:lnTo>
                  <a:lnTo>
                    <a:pt x="3" y="103"/>
                  </a:lnTo>
                  <a:lnTo>
                    <a:pt x="3" y="87"/>
                  </a:lnTo>
                  <a:lnTo>
                    <a:pt x="3" y="68"/>
                  </a:lnTo>
                  <a:lnTo>
                    <a:pt x="0" y="46"/>
                  </a:lnTo>
                  <a:lnTo>
                    <a:pt x="7" y="34"/>
                  </a:lnTo>
                  <a:lnTo>
                    <a:pt x="11" y="19"/>
                  </a:lnTo>
                  <a:lnTo>
                    <a:pt x="22" y="11"/>
                  </a:lnTo>
                  <a:lnTo>
                    <a:pt x="34" y="0"/>
                  </a:lnTo>
                  <a:lnTo>
                    <a:pt x="41" y="0"/>
                  </a:lnTo>
                  <a:close/>
                </a:path>
              </a:pathLst>
            </a:custGeom>
            <a:solidFill>
              <a:srgbClr val="FFFFFF"/>
            </a:solidFill>
            <a:ln w="9525">
              <a:noFill/>
              <a:round/>
              <a:headEnd/>
              <a:tailEnd/>
            </a:ln>
          </p:spPr>
          <p:txBody>
            <a:bodyPr/>
            <a:lstStyle/>
            <a:p>
              <a:endParaRPr lang="en-US"/>
            </a:p>
          </p:txBody>
        </p:sp>
        <p:sp>
          <p:nvSpPr>
            <p:cNvPr id="48150" name="Freeform 140"/>
            <p:cNvSpPr>
              <a:spLocks/>
            </p:cNvSpPr>
            <p:nvPr/>
          </p:nvSpPr>
          <p:spPr bwMode="auto">
            <a:xfrm>
              <a:off x="3775075" y="5384800"/>
              <a:ext cx="28575" cy="47625"/>
            </a:xfrm>
            <a:custGeom>
              <a:avLst/>
              <a:gdLst>
                <a:gd name="T0" fmla="*/ 17640299 w 18"/>
                <a:gd name="T1" fmla="*/ 0 h 30"/>
                <a:gd name="T2" fmla="*/ 37801546 w 18"/>
                <a:gd name="T3" fmla="*/ 7561264 h 30"/>
                <a:gd name="T4" fmla="*/ 45362806 w 18"/>
                <a:gd name="T5" fmla="*/ 37803140 h 30"/>
                <a:gd name="T6" fmla="*/ 37801546 w 18"/>
                <a:gd name="T7" fmla="*/ 55443448 h 30"/>
                <a:gd name="T8" fmla="*/ 17640299 w 18"/>
                <a:gd name="T9" fmla="*/ 75604693 h 30"/>
                <a:gd name="T10" fmla="*/ 0 w 18"/>
                <a:gd name="T11" fmla="*/ 75604693 h 30"/>
                <a:gd name="T12" fmla="*/ 0 w 18"/>
                <a:gd name="T13" fmla="*/ 75604693 h 30"/>
                <a:gd name="T14" fmla="*/ 0 w 18"/>
                <a:gd name="T15" fmla="*/ 55443448 h 30"/>
                <a:gd name="T16" fmla="*/ 7559675 w 18"/>
                <a:gd name="T17" fmla="*/ 27722518 h 30"/>
                <a:gd name="T18" fmla="*/ 7559675 w 18"/>
                <a:gd name="T19" fmla="*/ 17641889 h 30"/>
                <a:gd name="T20" fmla="*/ 17640299 w 18"/>
                <a:gd name="T21" fmla="*/ 0 h 30"/>
                <a:gd name="T22" fmla="*/ 17640299 w 18"/>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7" y="0"/>
                  </a:moveTo>
                  <a:lnTo>
                    <a:pt x="15" y="3"/>
                  </a:lnTo>
                  <a:lnTo>
                    <a:pt x="18" y="15"/>
                  </a:lnTo>
                  <a:lnTo>
                    <a:pt x="15" y="22"/>
                  </a:lnTo>
                  <a:lnTo>
                    <a:pt x="7" y="30"/>
                  </a:lnTo>
                  <a:lnTo>
                    <a:pt x="0" y="30"/>
                  </a:lnTo>
                  <a:lnTo>
                    <a:pt x="0" y="22"/>
                  </a:lnTo>
                  <a:lnTo>
                    <a:pt x="3" y="11"/>
                  </a:lnTo>
                  <a:lnTo>
                    <a:pt x="3" y="7"/>
                  </a:lnTo>
                  <a:lnTo>
                    <a:pt x="7" y="0"/>
                  </a:lnTo>
                  <a:close/>
                </a:path>
              </a:pathLst>
            </a:custGeom>
            <a:solidFill>
              <a:srgbClr val="D99966"/>
            </a:solidFill>
            <a:ln w="9525">
              <a:noFill/>
              <a:round/>
              <a:headEnd/>
              <a:tailEnd/>
            </a:ln>
          </p:spPr>
          <p:txBody>
            <a:bodyPr/>
            <a:lstStyle/>
            <a:p>
              <a:endParaRPr lang="en-US"/>
            </a:p>
          </p:txBody>
        </p:sp>
        <p:sp>
          <p:nvSpPr>
            <p:cNvPr id="48151" name="Freeform 150"/>
            <p:cNvSpPr>
              <a:spLocks/>
            </p:cNvSpPr>
            <p:nvPr/>
          </p:nvSpPr>
          <p:spPr bwMode="auto">
            <a:xfrm>
              <a:off x="2882900" y="2497138"/>
              <a:ext cx="415925" cy="506413"/>
            </a:xfrm>
            <a:custGeom>
              <a:avLst/>
              <a:gdLst>
                <a:gd name="T0" fmla="*/ 113406234 w 262"/>
                <a:gd name="T1" fmla="*/ 0 h 319"/>
                <a:gd name="T2" fmla="*/ 105846563 w 262"/>
                <a:gd name="T3" fmla="*/ 30241906 h 319"/>
                <a:gd name="T4" fmla="*/ 95765918 w 262"/>
                <a:gd name="T5" fmla="*/ 95766020 h 319"/>
                <a:gd name="T6" fmla="*/ 65524057 w 262"/>
                <a:gd name="T7" fmla="*/ 191532040 h 319"/>
                <a:gd name="T8" fmla="*/ 47882165 w 262"/>
                <a:gd name="T9" fmla="*/ 307459348 h 319"/>
                <a:gd name="T10" fmla="*/ 27720924 w 262"/>
                <a:gd name="T11" fmla="*/ 413305974 h 319"/>
                <a:gd name="T12" fmla="*/ 10080623 w 262"/>
                <a:gd name="T13" fmla="*/ 516633336 h 319"/>
                <a:gd name="T14" fmla="*/ 0 w 262"/>
                <a:gd name="T15" fmla="*/ 604838064 h 319"/>
                <a:gd name="T16" fmla="*/ 10080623 w 262"/>
                <a:gd name="T17" fmla="*/ 652721856 h 319"/>
                <a:gd name="T18" fmla="*/ 27720924 w 262"/>
                <a:gd name="T19" fmla="*/ 660281535 h 319"/>
                <a:gd name="T20" fmla="*/ 75604677 w 262"/>
                <a:gd name="T21" fmla="*/ 690523428 h 319"/>
                <a:gd name="T22" fmla="*/ 133567475 w 262"/>
                <a:gd name="T23" fmla="*/ 718245958 h 319"/>
                <a:gd name="T24" fmla="*/ 209172177 w 262"/>
                <a:gd name="T25" fmla="*/ 748487851 h 319"/>
                <a:gd name="T26" fmla="*/ 287297778 w 262"/>
                <a:gd name="T27" fmla="*/ 776208793 h 319"/>
                <a:gd name="T28" fmla="*/ 372983050 w 262"/>
                <a:gd name="T29" fmla="*/ 793850691 h 319"/>
                <a:gd name="T30" fmla="*/ 448587802 w 262"/>
                <a:gd name="T31" fmla="*/ 803931322 h 319"/>
                <a:gd name="T32" fmla="*/ 526711816 w 262"/>
                <a:gd name="T33" fmla="*/ 803931322 h 319"/>
                <a:gd name="T34" fmla="*/ 574595556 w 262"/>
                <a:gd name="T35" fmla="*/ 793850691 h 319"/>
                <a:gd name="T36" fmla="*/ 612397088 w 262"/>
                <a:gd name="T37" fmla="*/ 786289424 h 319"/>
                <a:gd name="T38" fmla="*/ 640119588 w 262"/>
                <a:gd name="T39" fmla="*/ 776208793 h 319"/>
                <a:gd name="T40" fmla="*/ 660280828 w 262"/>
                <a:gd name="T41" fmla="*/ 776208793 h 319"/>
                <a:gd name="T42" fmla="*/ 660280828 w 262"/>
                <a:gd name="T43" fmla="*/ 766128162 h 319"/>
                <a:gd name="T44" fmla="*/ 660280828 w 262"/>
                <a:gd name="T45" fmla="*/ 748487851 h 319"/>
                <a:gd name="T46" fmla="*/ 660280828 w 262"/>
                <a:gd name="T47" fmla="*/ 718245958 h 319"/>
                <a:gd name="T48" fmla="*/ 660280828 w 262"/>
                <a:gd name="T49" fmla="*/ 670362166 h 319"/>
                <a:gd name="T50" fmla="*/ 660280828 w 262"/>
                <a:gd name="T51" fmla="*/ 622479962 h 319"/>
                <a:gd name="T52" fmla="*/ 660280828 w 262"/>
                <a:gd name="T53" fmla="*/ 574596171 h 319"/>
                <a:gd name="T54" fmla="*/ 660280828 w 262"/>
                <a:gd name="T55" fmla="*/ 526713967 h 319"/>
                <a:gd name="T56" fmla="*/ 650200208 w 262"/>
                <a:gd name="T57" fmla="*/ 488910807 h 319"/>
                <a:gd name="T58" fmla="*/ 650200208 w 262"/>
                <a:gd name="T59" fmla="*/ 478830175 h 319"/>
                <a:gd name="T60" fmla="*/ 612397088 w 262"/>
                <a:gd name="T61" fmla="*/ 451109234 h 319"/>
                <a:gd name="T62" fmla="*/ 544353695 w 262"/>
                <a:gd name="T63" fmla="*/ 393144712 h 319"/>
                <a:gd name="T64" fmla="*/ 458668422 w 262"/>
                <a:gd name="T65" fmla="*/ 317539979 h 319"/>
                <a:gd name="T66" fmla="*/ 362902430 w 262"/>
                <a:gd name="T67" fmla="*/ 231854614 h 319"/>
                <a:gd name="T68" fmla="*/ 267136537 w 262"/>
                <a:gd name="T69" fmla="*/ 143649836 h 319"/>
                <a:gd name="T70" fmla="*/ 191531835 w 262"/>
                <a:gd name="T71" fmla="*/ 68045078 h 319"/>
                <a:gd name="T72" fmla="*/ 133567475 w 262"/>
                <a:gd name="T73" fmla="*/ 20161268 h 319"/>
                <a:gd name="T74" fmla="*/ 113406234 w 262"/>
                <a:gd name="T75" fmla="*/ 0 h 319"/>
                <a:gd name="T76" fmla="*/ 113406234 w 262"/>
                <a:gd name="T77" fmla="*/ 0 h 3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2"/>
                <a:gd name="T118" fmla="*/ 0 h 319"/>
                <a:gd name="T119" fmla="*/ 262 w 262"/>
                <a:gd name="T120" fmla="*/ 319 h 3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2" h="319">
                  <a:moveTo>
                    <a:pt x="45" y="0"/>
                  </a:moveTo>
                  <a:lnTo>
                    <a:pt x="42" y="12"/>
                  </a:lnTo>
                  <a:lnTo>
                    <a:pt x="38" y="38"/>
                  </a:lnTo>
                  <a:lnTo>
                    <a:pt x="26" y="76"/>
                  </a:lnTo>
                  <a:lnTo>
                    <a:pt x="19" y="122"/>
                  </a:lnTo>
                  <a:lnTo>
                    <a:pt x="11" y="164"/>
                  </a:lnTo>
                  <a:lnTo>
                    <a:pt x="4" y="205"/>
                  </a:lnTo>
                  <a:lnTo>
                    <a:pt x="0" y="240"/>
                  </a:lnTo>
                  <a:lnTo>
                    <a:pt x="4" y="259"/>
                  </a:lnTo>
                  <a:lnTo>
                    <a:pt x="11" y="262"/>
                  </a:lnTo>
                  <a:lnTo>
                    <a:pt x="30" y="274"/>
                  </a:lnTo>
                  <a:lnTo>
                    <a:pt x="53" y="285"/>
                  </a:lnTo>
                  <a:lnTo>
                    <a:pt x="83" y="297"/>
                  </a:lnTo>
                  <a:lnTo>
                    <a:pt x="114" y="308"/>
                  </a:lnTo>
                  <a:lnTo>
                    <a:pt x="148" y="315"/>
                  </a:lnTo>
                  <a:lnTo>
                    <a:pt x="178" y="319"/>
                  </a:lnTo>
                  <a:lnTo>
                    <a:pt x="209" y="319"/>
                  </a:lnTo>
                  <a:lnTo>
                    <a:pt x="228" y="315"/>
                  </a:lnTo>
                  <a:lnTo>
                    <a:pt x="243" y="312"/>
                  </a:lnTo>
                  <a:lnTo>
                    <a:pt x="254" y="308"/>
                  </a:lnTo>
                  <a:lnTo>
                    <a:pt x="262" y="308"/>
                  </a:lnTo>
                  <a:lnTo>
                    <a:pt x="262" y="304"/>
                  </a:lnTo>
                  <a:lnTo>
                    <a:pt x="262" y="297"/>
                  </a:lnTo>
                  <a:lnTo>
                    <a:pt x="262" y="285"/>
                  </a:lnTo>
                  <a:lnTo>
                    <a:pt x="262" y="266"/>
                  </a:lnTo>
                  <a:lnTo>
                    <a:pt x="262" y="247"/>
                  </a:lnTo>
                  <a:lnTo>
                    <a:pt x="262" y="228"/>
                  </a:lnTo>
                  <a:lnTo>
                    <a:pt x="262" y="209"/>
                  </a:lnTo>
                  <a:lnTo>
                    <a:pt x="258" y="194"/>
                  </a:lnTo>
                  <a:lnTo>
                    <a:pt x="258" y="190"/>
                  </a:lnTo>
                  <a:lnTo>
                    <a:pt x="243" y="179"/>
                  </a:lnTo>
                  <a:lnTo>
                    <a:pt x="216" y="156"/>
                  </a:lnTo>
                  <a:lnTo>
                    <a:pt x="182" y="126"/>
                  </a:lnTo>
                  <a:lnTo>
                    <a:pt x="144" y="92"/>
                  </a:lnTo>
                  <a:lnTo>
                    <a:pt x="106" y="57"/>
                  </a:lnTo>
                  <a:lnTo>
                    <a:pt x="76" y="27"/>
                  </a:lnTo>
                  <a:lnTo>
                    <a:pt x="53" y="8"/>
                  </a:lnTo>
                  <a:lnTo>
                    <a:pt x="45" y="0"/>
                  </a:lnTo>
                  <a:close/>
                </a:path>
              </a:pathLst>
            </a:custGeom>
            <a:solidFill>
              <a:srgbClr val="A34538"/>
            </a:solidFill>
            <a:ln w="9525">
              <a:noFill/>
              <a:round/>
              <a:headEnd/>
              <a:tailEnd/>
            </a:ln>
          </p:spPr>
          <p:txBody>
            <a:bodyPr/>
            <a:lstStyle/>
            <a:p>
              <a:endParaRPr lang="en-US"/>
            </a:p>
          </p:txBody>
        </p:sp>
        <p:sp>
          <p:nvSpPr>
            <p:cNvPr id="48152" name="Freeform 151"/>
            <p:cNvSpPr>
              <a:spLocks/>
            </p:cNvSpPr>
            <p:nvPr/>
          </p:nvSpPr>
          <p:spPr bwMode="auto">
            <a:xfrm>
              <a:off x="2749550" y="1744663"/>
              <a:ext cx="771525" cy="801688"/>
            </a:xfrm>
            <a:custGeom>
              <a:avLst/>
              <a:gdLst>
                <a:gd name="T0" fmla="*/ 1207155731 w 486"/>
                <a:gd name="T1" fmla="*/ 420867247 h 505"/>
                <a:gd name="T2" fmla="*/ 1214715404 w 486"/>
                <a:gd name="T3" fmla="*/ 383063996 h 505"/>
                <a:gd name="T4" fmla="*/ 1224796027 w 486"/>
                <a:gd name="T5" fmla="*/ 335181802 h 505"/>
                <a:gd name="T6" fmla="*/ 1224796027 w 486"/>
                <a:gd name="T7" fmla="*/ 297378650 h 505"/>
                <a:gd name="T8" fmla="*/ 1224796027 w 486"/>
                <a:gd name="T9" fmla="*/ 249496457 h 505"/>
                <a:gd name="T10" fmla="*/ 1207155731 w 486"/>
                <a:gd name="T11" fmla="*/ 201612627 h 505"/>
                <a:gd name="T12" fmla="*/ 1176913864 w 486"/>
                <a:gd name="T13" fmla="*/ 161290111 h 505"/>
                <a:gd name="T14" fmla="*/ 1129030113 w 486"/>
                <a:gd name="T15" fmla="*/ 115927281 h 505"/>
                <a:gd name="T16" fmla="*/ 1071067328 w 486"/>
                <a:gd name="T17" fmla="*/ 75604741 h 505"/>
                <a:gd name="T18" fmla="*/ 1043344822 w 486"/>
                <a:gd name="T19" fmla="*/ 85685370 h 505"/>
                <a:gd name="T20" fmla="*/ 1015623904 w 486"/>
                <a:gd name="T21" fmla="*/ 85685370 h 505"/>
                <a:gd name="T22" fmla="*/ 985382037 w 486"/>
                <a:gd name="T23" fmla="*/ 85685370 h 505"/>
                <a:gd name="T24" fmla="*/ 957659531 w 486"/>
                <a:gd name="T25" fmla="*/ 85685370 h 505"/>
                <a:gd name="T26" fmla="*/ 927417664 w 486"/>
                <a:gd name="T27" fmla="*/ 68045063 h 505"/>
                <a:gd name="T28" fmla="*/ 899696746 w 486"/>
                <a:gd name="T29" fmla="*/ 57964434 h 505"/>
                <a:gd name="T30" fmla="*/ 879535501 w 486"/>
                <a:gd name="T31" fmla="*/ 37803164 h 505"/>
                <a:gd name="T32" fmla="*/ 861893618 w 486"/>
                <a:gd name="T33" fmla="*/ 37803164 h 505"/>
                <a:gd name="T34" fmla="*/ 824091879 w 486"/>
                <a:gd name="T35" fmla="*/ 10080632 h 505"/>
                <a:gd name="T36" fmla="*/ 776208128 w 486"/>
                <a:gd name="T37" fmla="*/ 10080632 h 505"/>
                <a:gd name="T38" fmla="*/ 728325966 w 486"/>
                <a:gd name="T39" fmla="*/ 0 h 505"/>
                <a:gd name="T40" fmla="*/ 680442215 w 486"/>
                <a:gd name="T41" fmla="*/ 10080632 h 505"/>
                <a:gd name="T42" fmla="*/ 612398807 w 486"/>
                <a:gd name="T43" fmla="*/ 20161264 h 505"/>
                <a:gd name="T44" fmla="*/ 564515057 w 486"/>
                <a:gd name="T45" fmla="*/ 27722535 h 505"/>
                <a:gd name="T46" fmla="*/ 506552271 w 486"/>
                <a:gd name="T47" fmla="*/ 37803164 h 505"/>
                <a:gd name="T48" fmla="*/ 458668521 w 486"/>
                <a:gd name="T49" fmla="*/ 47883793 h 505"/>
                <a:gd name="T50" fmla="*/ 345262212 w 486"/>
                <a:gd name="T51" fmla="*/ 75604741 h 505"/>
                <a:gd name="T52" fmla="*/ 221773794 w 486"/>
                <a:gd name="T53" fmla="*/ 153730433 h 505"/>
                <a:gd name="T54" fmla="*/ 115927208 w 486"/>
                <a:gd name="T55" fmla="*/ 257056135 h 505"/>
                <a:gd name="T56" fmla="*/ 37803140 w 486"/>
                <a:gd name="T57" fmla="*/ 400705890 h 505"/>
                <a:gd name="T58" fmla="*/ 0 w 486"/>
                <a:gd name="T59" fmla="*/ 574596043 h 505"/>
                <a:gd name="T60" fmla="*/ 20161251 w 486"/>
                <a:gd name="T61" fmla="*/ 783769885 h 505"/>
                <a:gd name="T62" fmla="*/ 105846586 w 486"/>
                <a:gd name="T63" fmla="*/ 1013103596 h 505"/>
                <a:gd name="T64" fmla="*/ 269657544 w 486"/>
                <a:gd name="T65" fmla="*/ 1272680583 h 505"/>
                <a:gd name="T66" fmla="*/ 335181590 w 486"/>
                <a:gd name="T67" fmla="*/ 1262599954 h 505"/>
                <a:gd name="T68" fmla="*/ 458668521 w 486"/>
                <a:gd name="T69" fmla="*/ 1186995238 h 505"/>
                <a:gd name="T70" fmla="*/ 602318185 w 486"/>
                <a:gd name="T71" fmla="*/ 1050906748 h 505"/>
                <a:gd name="T72" fmla="*/ 776208128 w 486"/>
                <a:gd name="T73" fmla="*/ 889616687 h 505"/>
                <a:gd name="T74" fmla="*/ 927417664 w 486"/>
                <a:gd name="T75" fmla="*/ 718245798 h 505"/>
                <a:gd name="T76" fmla="*/ 1071067328 w 486"/>
                <a:gd name="T77" fmla="*/ 564515414 h 505"/>
                <a:gd name="T78" fmla="*/ 1159271981 w 486"/>
                <a:gd name="T79" fmla="*/ 458668811 h 505"/>
                <a:gd name="T80" fmla="*/ 1207155731 w 486"/>
                <a:gd name="T81" fmla="*/ 420867247 h 505"/>
                <a:gd name="T82" fmla="*/ 1207155731 w 486"/>
                <a:gd name="T83" fmla="*/ 420867247 h 5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05"/>
                <a:gd name="T128" fmla="*/ 486 w 486"/>
                <a:gd name="T129" fmla="*/ 505 h 5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05">
                  <a:moveTo>
                    <a:pt x="479" y="167"/>
                  </a:moveTo>
                  <a:lnTo>
                    <a:pt x="482" y="152"/>
                  </a:lnTo>
                  <a:lnTo>
                    <a:pt x="486" y="133"/>
                  </a:lnTo>
                  <a:lnTo>
                    <a:pt x="486" y="118"/>
                  </a:lnTo>
                  <a:lnTo>
                    <a:pt x="486" y="99"/>
                  </a:lnTo>
                  <a:lnTo>
                    <a:pt x="479" y="80"/>
                  </a:lnTo>
                  <a:lnTo>
                    <a:pt x="467" y="64"/>
                  </a:lnTo>
                  <a:lnTo>
                    <a:pt x="448" y="46"/>
                  </a:lnTo>
                  <a:lnTo>
                    <a:pt x="425" y="30"/>
                  </a:lnTo>
                  <a:lnTo>
                    <a:pt x="414" y="34"/>
                  </a:lnTo>
                  <a:lnTo>
                    <a:pt x="403" y="34"/>
                  </a:lnTo>
                  <a:lnTo>
                    <a:pt x="391" y="34"/>
                  </a:lnTo>
                  <a:lnTo>
                    <a:pt x="380" y="34"/>
                  </a:lnTo>
                  <a:lnTo>
                    <a:pt x="368" y="27"/>
                  </a:lnTo>
                  <a:lnTo>
                    <a:pt x="357" y="23"/>
                  </a:lnTo>
                  <a:lnTo>
                    <a:pt x="349" y="15"/>
                  </a:lnTo>
                  <a:lnTo>
                    <a:pt x="342" y="15"/>
                  </a:lnTo>
                  <a:lnTo>
                    <a:pt x="327" y="4"/>
                  </a:lnTo>
                  <a:lnTo>
                    <a:pt x="308" y="4"/>
                  </a:lnTo>
                  <a:lnTo>
                    <a:pt x="289" y="0"/>
                  </a:lnTo>
                  <a:lnTo>
                    <a:pt x="270" y="4"/>
                  </a:lnTo>
                  <a:lnTo>
                    <a:pt x="243" y="8"/>
                  </a:lnTo>
                  <a:lnTo>
                    <a:pt x="224" y="11"/>
                  </a:lnTo>
                  <a:lnTo>
                    <a:pt x="201" y="15"/>
                  </a:lnTo>
                  <a:lnTo>
                    <a:pt x="182" y="19"/>
                  </a:lnTo>
                  <a:lnTo>
                    <a:pt x="137" y="30"/>
                  </a:lnTo>
                  <a:lnTo>
                    <a:pt x="88" y="61"/>
                  </a:lnTo>
                  <a:lnTo>
                    <a:pt x="46" y="102"/>
                  </a:lnTo>
                  <a:lnTo>
                    <a:pt x="15" y="159"/>
                  </a:lnTo>
                  <a:lnTo>
                    <a:pt x="0" y="228"/>
                  </a:lnTo>
                  <a:lnTo>
                    <a:pt x="8" y="311"/>
                  </a:lnTo>
                  <a:lnTo>
                    <a:pt x="42" y="402"/>
                  </a:lnTo>
                  <a:lnTo>
                    <a:pt x="107" y="505"/>
                  </a:lnTo>
                  <a:lnTo>
                    <a:pt x="133" y="501"/>
                  </a:lnTo>
                  <a:lnTo>
                    <a:pt x="182" y="471"/>
                  </a:lnTo>
                  <a:lnTo>
                    <a:pt x="239" y="417"/>
                  </a:lnTo>
                  <a:lnTo>
                    <a:pt x="308" y="353"/>
                  </a:lnTo>
                  <a:lnTo>
                    <a:pt x="368" y="285"/>
                  </a:lnTo>
                  <a:lnTo>
                    <a:pt x="425" y="224"/>
                  </a:lnTo>
                  <a:lnTo>
                    <a:pt x="460" y="182"/>
                  </a:lnTo>
                  <a:lnTo>
                    <a:pt x="479" y="167"/>
                  </a:lnTo>
                  <a:close/>
                </a:path>
              </a:pathLst>
            </a:custGeom>
            <a:solidFill>
              <a:srgbClr val="000000"/>
            </a:solidFill>
            <a:ln w="9525">
              <a:noFill/>
              <a:round/>
              <a:headEnd/>
              <a:tailEnd/>
            </a:ln>
          </p:spPr>
          <p:txBody>
            <a:bodyPr/>
            <a:lstStyle/>
            <a:p>
              <a:endParaRPr lang="en-US"/>
            </a:p>
          </p:txBody>
        </p:sp>
        <p:sp>
          <p:nvSpPr>
            <p:cNvPr id="48153" name="Freeform 152"/>
            <p:cNvSpPr>
              <a:spLocks/>
            </p:cNvSpPr>
            <p:nvPr/>
          </p:nvSpPr>
          <p:spPr bwMode="auto">
            <a:xfrm>
              <a:off x="2859088" y="1985963"/>
              <a:ext cx="661988" cy="842963"/>
            </a:xfrm>
            <a:custGeom>
              <a:avLst/>
              <a:gdLst>
                <a:gd name="T0" fmla="*/ 1033264937 w 417"/>
                <a:gd name="T1" fmla="*/ 27722529 h 531"/>
                <a:gd name="T2" fmla="*/ 1040826203 w 417"/>
                <a:gd name="T3" fmla="*/ 85685349 h 531"/>
                <a:gd name="T4" fmla="*/ 1040826203 w 417"/>
                <a:gd name="T5" fmla="*/ 191531950 h 531"/>
                <a:gd name="T6" fmla="*/ 1033264937 w 417"/>
                <a:gd name="T7" fmla="*/ 335181719 h 531"/>
                <a:gd name="T8" fmla="*/ 1003023048 w 417"/>
                <a:gd name="T9" fmla="*/ 486391213 h 531"/>
                <a:gd name="T10" fmla="*/ 1013103678 w 417"/>
                <a:gd name="T11" fmla="*/ 630039345 h 531"/>
                <a:gd name="T12" fmla="*/ 1033264937 w 417"/>
                <a:gd name="T13" fmla="*/ 763608438 h 531"/>
                <a:gd name="T14" fmla="*/ 1050906833 w 417"/>
                <a:gd name="T15" fmla="*/ 851813323 h 531"/>
                <a:gd name="T16" fmla="*/ 1003023048 w 417"/>
                <a:gd name="T17" fmla="*/ 889616466 h 531"/>
                <a:gd name="T18" fmla="*/ 965221481 w 417"/>
                <a:gd name="T19" fmla="*/ 917337394 h 531"/>
                <a:gd name="T20" fmla="*/ 955140851 w 417"/>
                <a:gd name="T21" fmla="*/ 937498647 h 531"/>
                <a:gd name="T22" fmla="*/ 985382740 w 417"/>
                <a:gd name="T23" fmla="*/ 975301789 h 531"/>
                <a:gd name="T24" fmla="*/ 992942419 w 417"/>
                <a:gd name="T25" fmla="*/ 1023183971 h 531"/>
                <a:gd name="T26" fmla="*/ 945060222 w 417"/>
                <a:gd name="T27" fmla="*/ 1060987113 h 531"/>
                <a:gd name="T28" fmla="*/ 955140851 w 417"/>
                <a:gd name="T29" fmla="*/ 1098788668 h 531"/>
                <a:gd name="T30" fmla="*/ 965221481 w 417"/>
                <a:gd name="T31" fmla="*/ 1136591811 h 531"/>
                <a:gd name="T32" fmla="*/ 927418326 w 417"/>
                <a:gd name="T33" fmla="*/ 1166833690 h 531"/>
                <a:gd name="T34" fmla="*/ 889616758 w 417"/>
                <a:gd name="T35" fmla="*/ 1194554619 h 531"/>
                <a:gd name="T36" fmla="*/ 889616758 w 417"/>
                <a:gd name="T37" fmla="*/ 1242438388 h 531"/>
                <a:gd name="T38" fmla="*/ 869455499 w 417"/>
                <a:gd name="T39" fmla="*/ 1300401195 h 531"/>
                <a:gd name="T40" fmla="*/ 793850578 w 417"/>
                <a:gd name="T41" fmla="*/ 1338204338 h 531"/>
                <a:gd name="T42" fmla="*/ 640120182 w 417"/>
                <a:gd name="T43" fmla="*/ 1310481822 h 531"/>
                <a:gd name="T44" fmla="*/ 410786552 w 417"/>
                <a:gd name="T45" fmla="*/ 1204635245 h 531"/>
                <a:gd name="T46" fmla="*/ 267136785 w 417"/>
                <a:gd name="T47" fmla="*/ 1108869295 h 531"/>
                <a:gd name="T48" fmla="*/ 191532013 w 417"/>
                <a:gd name="T49" fmla="*/ 1043345224 h 531"/>
                <a:gd name="T50" fmla="*/ 151209495 w 417"/>
                <a:gd name="T51" fmla="*/ 985382416 h 531"/>
                <a:gd name="T52" fmla="*/ 113407927 w 417"/>
                <a:gd name="T53" fmla="*/ 927418021 h 531"/>
                <a:gd name="T54" fmla="*/ 103327273 w 417"/>
                <a:gd name="T55" fmla="*/ 879535839 h 531"/>
                <a:gd name="T56" fmla="*/ 95766007 w 417"/>
                <a:gd name="T57" fmla="*/ 811490619 h 531"/>
                <a:gd name="T58" fmla="*/ 65524118 w 417"/>
                <a:gd name="T59" fmla="*/ 763608438 h 531"/>
                <a:gd name="T60" fmla="*/ 17641902 w 417"/>
                <a:gd name="T61" fmla="*/ 708164993 h 531"/>
                <a:gd name="T62" fmla="*/ 0 w 417"/>
                <a:gd name="T63" fmla="*/ 602318416 h 531"/>
                <a:gd name="T64" fmla="*/ 7561269 w 417"/>
                <a:gd name="T65" fmla="*/ 506552466 h 531"/>
                <a:gd name="T66" fmla="*/ 75604747 w 417"/>
                <a:gd name="T67" fmla="*/ 448588071 h 531"/>
                <a:gd name="T68" fmla="*/ 171370754 w 417"/>
                <a:gd name="T69" fmla="*/ 478829950 h 531"/>
                <a:gd name="T70" fmla="*/ 236894896 w 417"/>
                <a:gd name="T71" fmla="*/ 430947768 h 531"/>
                <a:gd name="T72" fmla="*/ 257056156 w 417"/>
                <a:gd name="T73" fmla="*/ 362902648 h 531"/>
                <a:gd name="T74" fmla="*/ 257056156 w 417"/>
                <a:gd name="T75" fmla="*/ 294859214 h 531"/>
                <a:gd name="T76" fmla="*/ 257056156 w 417"/>
                <a:gd name="T77" fmla="*/ 246975445 h 531"/>
                <a:gd name="T78" fmla="*/ 267136785 w 417"/>
                <a:gd name="T79" fmla="*/ 219254516 h 531"/>
                <a:gd name="T80" fmla="*/ 325101200 w 417"/>
                <a:gd name="T81" fmla="*/ 229335142 h 531"/>
                <a:gd name="T82" fmla="*/ 372983397 w 417"/>
                <a:gd name="T83" fmla="*/ 219254516 h 531"/>
                <a:gd name="T84" fmla="*/ 390625292 w 417"/>
                <a:gd name="T85" fmla="*/ 181451324 h 531"/>
                <a:gd name="T86" fmla="*/ 420867281 w 417"/>
                <a:gd name="T87" fmla="*/ 123488516 h 531"/>
                <a:gd name="T88" fmla="*/ 448588218 w 417"/>
                <a:gd name="T89" fmla="*/ 75604722 h 531"/>
                <a:gd name="T90" fmla="*/ 496472003 w 417"/>
                <a:gd name="T91" fmla="*/ 37803155 h 531"/>
                <a:gd name="T92" fmla="*/ 544354200 w 417"/>
                <a:gd name="T93" fmla="*/ 37803155 h 531"/>
                <a:gd name="T94" fmla="*/ 582157355 w 417"/>
                <a:gd name="T95" fmla="*/ 65524096 h 531"/>
                <a:gd name="T96" fmla="*/ 630039552 w 417"/>
                <a:gd name="T97" fmla="*/ 85685349 h 531"/>
                <a:gd name="T98" fmla="*/ 677923337 w 417"/>
                <a:gd name="T99" fmla="*/ 85685349 h 531"/>
                <a:gd name="T100" fmla="*/ 735886164 w 417"/>
                <a:gd name="T101" fmla="*/ 47883781 h 531"/>
                <a:gd name="T102" fmla="*/ 801410257 w 417"/>
                <a:gd name="T103" fmla="*/ 0 h 531"/>
                <a:gd name="T104" fmla="*/ 879536129 w 417"/>
                <a:gd name="T105" fmla="*/ 0 h 531"/>
                <a:gd name="T106" fmla="*/ 945060222 w 417"/>
                <a:gd name="T107" fmla="*/ 10080629 h 531"/>
                <a:gd name="T108" fmla="*/ 1003023048 w 417"/>
                <a:gd name="T109" fmla="*/ 17641896 h 531"/>
                <a:gd name="T110" fmla="*/ 1033264937 w 417"/>
                <a:gd name="T111" fmla="*/ 17641896 h 5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7"/>
                <a:gd name="T169" fmla="*/ 0 h 531"/>
                <a:gd name="T170" fmla="*/ 417 w 417"/>
                <a:gd name="T171" fmla="*/ 531 h 5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7" h="531">
                  <a:moveTo>
                    <a:pt x="410" y="7"/>
                  </a:moveTo>
                  <a:lnTo>
                    <a:pt x="410" y="11"/>
                  </a:lnTo>
                  <a:lnTo>
                    <a:pt x="413" y="19"/>
                  </a:lnTo>
                  <a:lnTo>
                    <a:pt x="413" y="34"/>
                  </a:lnTo>
                  <a:lnTo>
                    <a:pt x="413" y="53"/>
                  </a:lnTo>
                  <a:lnTo>
                    <a:pt x="413" y="76"/>
                  </a:lnTo>
                  <a:lnTo>
                    <a:pt x="410" y="102"/>
                  </a:lnTo>
                  <a:lnTo>
                    <a:pt x="410" y="133"/>
                  </a:lnTo>
                  <a:lnTo>
                    <a:pt x="402" y="163"/>
                  </a:lnTo>
                  <a:lnTo>
                    <a:pt x="398" y="193"/>
                  </a:lnTo>
                  <a:lnTo>
                    <a:pt x="398" y="224"/>
                  </a:lnTo>
                  <a:lnTo>
                    <a:pt x="402" y="250"/>
                  </a:lnTo>
                  <a:lnTo>
                    <a:pt x="410" y="277"/>
                  </a:lnTo>
                  <a:lnTo>
                    <a:pt x="410" y="303"/>
                  </a:lnTo>
                  <a:lnTo>
                    <a:pt x="417" y="322"/>
                  </a:lnTo>
                  <a:lnTo>
                    <a:pt x="417" y="338"/>
                  </a:lnTo>
                  <a:lnTo>
                    <a:pt x="413" y="345"/>
                  </a:lnTo>
                  <a:lnTo>
                    <a:pt x="398" y="353"/>
                  </a:lnTo>
                  <a:lnTo>
                    <a:pt x="391" y="360"/>
                  </a:lnTo>
                  <a:lnTo>
                    <a:pt x="383" y="364"/>
                  </a:lnTo>
                  <a:lnTo>
                    <a:pt x="379" y="368"/>
                  </a:lnTo>
                  <a:lnTo>
                    <a:pt x="379" y="372"/>
                  </a:lnTo>
                  <a:lnTo>
                    <a:pt x="387" y="376"/>
                  </a:lnTo>
                  <a:lnTo>
                    <a:pt x="391" y="387"/>
                  </a:lnTo>
                  <a:lnTo>
                    <a:pt x="394" y="398"/>
                  </a:lnTo>
                  <a:lnTo>
                    <a:pt x="394" y="406"/>
                  </a:lnTo>
                  <a:lnTo>
                    <a:pt x="387" y="414"/>
                  </a:lnTo>
                  <a:lnTo>
                    <a:pt x="375" y="421"/>
                  </a:lnTo>
                  <a:lnTo>
                    <a:pt x="375" y="433"/>
                  </a:lnTo>
                  <a:lnTo>
                    <a:pt x="379" y="436"/>
                  </a:lnTo>
                  <a:lnTo>
                    <a:pt x="383" y="444"/>
                  </a:lnTo>
                  <a:lnTo>
                    <a:pt x="383" y="451"/>
                  </a:lnTo>
                  <a:lnTo>
                    <a:pt x="379" y="459"/>
                  </a:lnTo>
                  <a:lnTo>
                    <a:pt x="368" y="463"/>
                  </a:lnTo>
                  <a:lnTo>
                    <a:pt x="360" y="467"/>
                  </a:lnTo>
                  <a:lnTo>
                    <a:pt x="353" y="474"/>
                  </a:lnTo>
                  <a:lnTo>
                    <a:pt x="356" y="486"/>
                  </a:lnTo>
                  <a:lnTo>
                    <a:pt x="353" y="493"/>
                  </a:lnTo>
                  <a:lnTo>
                    <a:pt x="353" y="505"/>
                  </a:lnTo>
                  <a:lnTo>
                    <a:pt x="345" y="516"/>
                  </a:lnTo>
                  <a:lnTo>
                    <a:pt x="334" y="527"/>
                  </a:lnTo>
                  <a:lnTo>
                    <a:pt x="315" y="531"/>
                  </a:lnTo>
                  <a:lnTo>
                    <a:pt x="288" y="531"/>
                  </a:lnTo>
                  <a:lnTo>
                    <a:pt x="254" y="520"/>
                  </a:lnTo>
                  <a:lnTo>
                    <a:pt x="208" y="501"/>
                  </a:lnTo>
                  <a:lnTo>
                    <a:pt x="163" y="478"/>
                  </a:lnTo>
                  <a:lnTo>
                    <a:pt x="129" y="455"/>
                  </a:lnTo>
                  <a:lnTo>
                    <a:pt x="106" y="440"/>
                  </a:lnTo>
                  <a:lnTo>
                    <a:pt x="91" y="429"/>
                  </a:lnTo>
                  <a:lnTo>
                    <a:pt x="76" y="414"/>
                  </a:lnTo>
                  <a:lnTo>
                    <a:pt x="72" y="406"/>
                  </a:lnTo>
                  <a:lnTo>
                    <a:pt x="60" y="391"/>
                  </a:lnTo>
                  <a:lnTo>
                    <a:pt x="53" y="376"/>
                  </a:lnTo>
                  <a:lnTo>
                    <a:pt x="45" y="368"/>
                  </a:lnTo>
                  <a:lnTo>
                    <a:pt x="45" y="360"/>
                  </a:lnTo>
                  <a:lnTo>
                    <a:pt x="41" y="349"/>
                  </a:lnTo>
                  <a:lnTo>
                    <a:pt x="41" y="338"/>
                  </a:lnTo>
                  <a:lnTo>
                    <a:pt x="38" y="322"/>
                  </a:lnTo>
                  <a:lnTo>
                    <a:pt x="34" y="311"/>
                  </a:lnTo>
                  <a:lnTo>
                    <a:pt x="26" y="303"/>
                  </a:lnTo>
                  <a:lnTo>
                    <a:pt x="19" y="296"/>
                  </a:lnTo>
                  <a:lnTo>
                    <a:pt x="7" y="281"/>
                  </a:lnTo>
                  <a:lnTo>
                    <a:pt x="3" y="262"/>
                  </a:lnTo>
                  <a:lnTo>
                    <a:pt x="0" y="239"/>
                  </a:lnTo>
                  <a:lnTo>
                    <a:pt x="0" y="220"/>
                  </a:lnTo>
                  <a:lnTo>
                    <a:pt x="3" y="201"/>
                  </a:lnTo>
                  <a:lnTo>
                    <a:pt x="15" y="186"/>
                  </a:lnTo>
                  <a:lnTo>
                    <a:pt x="30" y="178"/>
                  </a:lnTo>
                  <a:lnTo>
                    <a:pt x="53" y="186"/>
                  </a:lnTo>
                  <a:lnTo>
                    <a:pt x="68" y="190"/>
                  </a:lnTo>
                  <a:lnTo>
                    <a:pt x="83" y="182"/>
                  </a:lnTo>
                  <a:lnTo>
                    <a:pt x="94" y="171"/>
                  </a:lnTo>
                  <a:lnTo>
                    <a:pt x="106" y="159"/>
                  </a:lnTo>
                  <a:lnTo>
                    <a:pt x="102" y="144"/>
                  </a:lnTo>
                  <a:lnTo>
                    <a:pt x="102" y="133"/>
                  </a:lnTo>
                  <a:lnTo>
                    <a:pt x="102" y="117"/>
                  </a:lnTo>
                  <a:lnTo>
                    <a:pt x="102" y="106"/>
                  </a:lnTo>
                  <a:lnTo>
                    <a:pt x="102" y="98"/>
                  </a:lnTo>
                  <a:lnTo>
                    <a:pt x="102" y="91"/>
                  </a:lnTo>
                  <a:lnTo>
                    <a:pt x="106" y="87"/>
                  </a:lnTo>
                  <a:lnTo>
                    <a:pt x="113" y="87"/>
                  </a:lnTo>
                  <a:lnTo>
                    <a:pt x="129" y="91"/>
                  </a:lnTo>
                  <a:lnTo>
                    <a:pt x="144" y="91"/>
                  </a:lnTo>
                  <a:lnTo>
                    <a:pt x="148" y="87"/>
                  </a:lnTo>
                  <a:lnTo>
                    <a:pt x="151" y="83"/>
                  </a:lnTo>
                  <a:lnTo>
                    <a:pt x="155" y="72"/>
                  </a:lnTo>
                  <a:lnTo>
                    <a:pt x="163" y="64"/>
                  </a:lnTo>
                  <a:lnTo>
                    <a:pt x="167" y="49"/>
                  </a:lnTo>
                  <a:lnTo>
                    <a:pt x="170" y="38"/>
                  </a:lnTo>
                  <a:lnTo>
                    <a:pt x="178" y="30"/>
                  </a:lnTo>
                  <a:lnTo>
                    <a:pt x="189" y="23"/>
                  </a:lnTo>
                  <a:lnTo>
                    <a:pt x="197" y="15"/>
                  </a:lnTo>
                  <a:lnTo>
                    <a:pt x="205" y="15"/>
                  </a:lnTo>
                  <a:lnTo>
                    <a:pt x="216" y="15"/>
                  </a:lnTo>
                  <a:lnTo>
                    <a:pt x="224" y="23"/>
                  </a:lnTo>
                  <a:lnTo>
                    <a:pt x="231" y="26"/>
                  </a:lnTo>
                  <a:lnTo>
                    <a:pt x="239" y="34"/>
                  </a:lnTo>
                  <a:lnTo>
                    <a:pt x="250" y="34"/>
                  </a:lnTo>
                  <a:lnTo>
                    <a:pt x="261" y="34"/>
                  </a:lnTo>
                  <a:lnTo>
                    <a:pt x="269" y="34"/>
                  </a:lnTo>
                  <a:lnTo>
                    <a:pt x="280" y="26"/>
                  </a:lnTo>
                  <a:lnTo>
                    <a:pt x="292" y="19"/>
                  </a:lnTo>
                  <a:lnTo>
                    <a:pt x="303" y="11"/>
                  </a:lnTo>
                  <a:lnTo>
                    <a:pt x="318" y="0"/>
                  </a:lnTo>
                  <a:lnTo>
                    <a:pt x="337" y="0"/>
                  </a:lnTo>
                  <a:lnTo>
                    <a:pt x="349" y="0"/>
                  </a:lnTo>
                  <a:lnTo>
                    <a:pt x="364" y="0"/>
                  </a:lnTo>
                  <a:lnTo>
                    <a:pt x="375" y="4"/>
                  </a:lnTo>
                  <a:lnTo>
                    <a:pt x="387" y="7"/>
                  </a:lnTo>
                  <a:lnTo>
                    <a:pt x="398" y="7"/>
                  </a:lnTo>
                  <a:lnTo>
                    <a:pt x="410" y="7"/>
                  </a:lnTo>
                  <a:close/>
                </a:path>
              </a:pathLst>
            </a:custGeom>
            <a:solidFill>
              <a:srgbClr val="AD4F42"/>
            </a:solidFill>
            <a:ln w="9525">
              <a:noFill/>
              <a:round/>
              <a:headEnd/>
              <a:tailEnd/>
            </a:ln>
          </p:spPr>
          <p:txBody>
            <a:bodyPr/>
            <a:lstStyle/>
            <a:p>
              <a:endParaRPr lang="en-US"/>
            </a:p>
          </p:txBody>
        </p:sp>
        <p:sp>
          <p:nvSpPr>
            <p:cNvPr id="48154" name="Freeform 153"/>
            <p:cNvSpPr>
              <a:spLocks/>
            </p:cNvSpPr>
            <p:nvPr/>
          </p:nvSpPr>
          <p:spPr bwMode="auto">
            <a:xfrm>
              <a:off x="3068638" y="2214563"/>
              <a:ext cx="381000" cy="133350"/>
            </a:xfrm>
            <a:custGeom>
              <a:avLst/>
              <a:gdLst>
                <a:gd name="T0" fmla="*/ 0 w 240"/>
                <a:gd name="T1" fmla="*/ 95765928 h 84"/>
                <a:gd name="T2" fmla="*/ 10080626 w 240"/>
                <a:gd name="T3" fmla="*/ 85685306 h 84"/>
                <a:gd name="T4" fmla="*/ 47883763 w 240"/>
                <a:gd name="T5" fmla="*/ 68043425 h 84"/>
                <a:gd name="T6" fmla="*/ 115927208 w 240"/>
                <a:gd name="T7" fmla="*/ 37801549 h 84"/>
                <a:gd name="T8" fmla="*/ 191531876 w 240"/>
                <a:gd name="T9" fmla="*/ 20161249 h 84"/>
                <a:gd name="T10" fmla="*/ 279738166 w 240"/>
                <a:gd name="T11" fmla="*/ 0 h 84"/>
                <a:gd name="T12" fmla="*/ 383063752 w 240"/>
                <a:gd name="T13" fmla="*/ 20161249 h 84"/>
                <a:gd name="T14" fmla="*/ 488910387 w 240"/>
                <a:gd name="T15" fmla="*/ 57962804 h 84"/>
                <a:gd name="T16" fmla="*/ 604837545 w 240"/>
                <a:gd name="T17" fmla="*/ 143648110 h 84"/>
                <a:gd name="T18" fmla="*/ 584676300 w 240"/>
                <a:gd name="T19" fmla="*/ 153728731 h 84"/>
                <a:gd name="T20" fmla="*/ 546874759 w 240"/>
                <a:gd name="T21" fmla="*/ 163810940 h 84"/>
                <a:gd name="T22" fmla="*/ 488910387 w 240"/>
                <a:gd name="T23" fmla="*/ 181451234 h 84"/>
                <a:gd name="T24" fmla="*/ 420866979 w 240"/>
                <a:gd name="T25" fmla="*/ 211693147 h 84"/>
                <a:gd name="T26" fmla="*/ 335181589 w 240"/>
                <a:gd name="T27" fmla="*/ 211693147 h 84"/>
                <a:gd name="T28" fmla="*/ 239415676 w 240"/>
                <a:gd name="T29" fmla="*/ 211693147 h 84"/>
                <a:gd name="T30" fmla="*/ 136088453 w 240"/>
                <a:gd name="T31" fmla="*/ 171370612 h 84"/>
                <a:gd name="T32" fmla="*/ 40322502 w 240"/>
                <a:gd name="T33" fmla="*/ 123486867 h 84"/>
                <a:gd name="T34" fmla="*/ 0 w 240"/>
                <a:gd name="T35" fmla="*/ 95765928 h 84"/>
                <a:gd name="T36" fmla="*/ 0 w 240"/>
                <a:gd name="T37" fmla="*/ 95765928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0"/>
                <a:gd name="T58" fmla="*/ 0 h 84"/>
                <a:gd name="T59" fmla="*/ 240 w 240"/>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0" h="84">
                  <a:moveTo>
                    <a:pt x="0" y="38"/>
                  </a:moveTo>
                  <a:lnTo>
                    <a:pt x="4" y="34"/>
                  </a:lnTo>
                  <a:lnTo>
                    <a:pt x="19" y="27"/>
                  </a:lnTo>
                  <a:lnTo>
                    <a:pt x="46" y="15"/>
                  </a:lnTo>
                  <a:lnTo>
                    <a:pt x="76" y="8"/>
                  </a:lnTo>
                  <a:lnTo>
                    <a:pt x="111" y="0"/>
                  </a:lnTo>
                  <a:lnTo>
                    <a:pt x="152" y="8"/>
                  </a:lnTo>
                  <a:lnTo>
                    <a:pt x="194" y="23"/>
                  </a:lnTo>
                  <a:lnTo>
                    <a:pt x="240" y="57"/>
                  </a:lnTo>
                  <a:lnTo>
                    <a:pt x="232" y="61"/>
                  </a:lnTo>
                  <a:lnTo>
                    <a:pt x="217" y="65"/>
                  </a:lnTo>
                  <a:lnTo>
                    <a:pt x="194" y="72"/>
                  </a:lnTo>
                  <a:lnTo>
                    <a:pt x="167" y="84"/>
                  </a:lnTo>
                  <a:lnTo>
                    <a:pt x="133" y="84"/>
                  </a:lnTo>
                  <a:lnTo>
                    <a:pt x="95" y="84"/>
                  </a:lnTo>
                  <a:lnTo>
                    <a:pt x="54" y="68"/>
                  </a:lnTo>
                  <a:lnTo>
                    <a:pt x="16" y="49"/>
                  </a:lnTo>
                  <a:lnTo>
                    <a:pt x="0" y="38"/>
                  </a:lnTo>
                  <a:close/>
                </a:path>
              </a:pathLst>
            </a:custGeom>
            <a:solidFill>
              <a:srgbClr val="85291C"/>
            </a:solidFill>
            <a:ln w="9525">
              <a:noFill/>
              <a:round/>
              <a:headEnd/>
              <a:tailEnd/>
            </a:ln>
          </p:spPr>
          <p:txBody>
            <a:bodyPr/>
            <a:lstStyle/>
            <a:p>
              <a:endParaRPr lang="en-US"/>
            </a:p>
          </p:txBody>
        </p:sp>
        <p:sp>
          <p:nvSpPr>
            <p:cNvPr id="48155" name="Freeform 154"/>
            <p:cNvSpPr>
              <a:spLocks/>
            </p:cNvSpPr>
            <p:nvPr/>
          </p:nvSpPr>
          <p:spPr bwMode="auto">
            <a:xfrm>
              <a:off x="3124200" y="2251075"/>
              <a:ext cx="265113" cy="66675"/>
            </a:xfrm>
            <a:custGeom>
              <a:avLst/>
              <a:gdLst>
                <a:gd name="T0" fmla="*/ 0 w 167"/>
                <a:gd name="T1" fmla="*/ 27720927 h 42"/>
                <a:gd name="T2" fmla="*/ 7561277 w 167"/>
                <a:gd name="T3" fmla="*/ 17640300 h 42"/>
                <a:gd name="T4" fmla="*/ 37803207 w 167"/>
                <a:gd name="T5" fmla="*/ 17640300 h 42"/>
                <a:gd name="T6" fmla="*/ 95766108 w 167"/>
                <a:gd name="T7" fmla="*/ 10080624 h 42"/>
                <a:gd name="T8" fmla="*/ 161290295 w 167"/>
                <a:gd name="T9" fmla="*/ 10080624 h 42"/>
                <a:gd name="T10" fmla="*/ 229335460 w 167"/>
                <a:gd name="T11" fmla="*/ 0 h 42"/>
                <a:gd name="T12" fmla="*/ 294859623 w 167"/>
                <a:gd name="T13" fmla="*/ 10080624 h 42"/>
                <a:gd name="T14" fmla="*/ 362903151 w 167"/>
                <a:gd name="T15" fmla="*/ 27720927 h 42"/>
                <a:gd name="T16" fmla="*/ 420867726 w 167"/>
                <a:gd name="T17" fmla="*/ 65524063 h 42"/>
                <a:gd name="T18" fmla="*/ 410786986 w 167"/>
                <a:gd name="T19" fmla="*/ 65524063 h 42"/>
                <a:gd name="T20" fmla="*/ 390625706 w 167"/>
                <a:gd name="T21" fmla="*/ 75604685 h 42"/>
                <a:gd name="T22" fmla="*/ 362903151 w 167"/>
                <a:gd name="T23" fmla="*/ 95765928 h 42"/>
                <a:gd name="T24" fmla="*/ 315020903 w 167"/>
                <a:gd name="T25" fmla="*/ 105846574 h 42"/>
                <a:gd name="T26" fmla="*/ 267137068 w 167"/>
                <a:gd name="T27" fmla="*/ 105846574 h 42"/>
                <a:gd name="T28" fmla="*/ 199093490 w 167"/>
                <a:gd name="T29" fmla="*/ 105846574 h 42"/>
                <a:gd name="T30" fmla="*/ 123488687 w 167"/>
                <a:gd name="T31" fmla="*/ 85685306 h 42"/>
                <a:gd name="T32" fmla="*/ 47883848 w 167"/>
                <a:gd name="T33" fmla="*/ 57962804 h 42"/>
                <a:gd name="T34" fmla="*/ 0 w 167"/>
                <a:gd name="T35" fmla="*/ 27720927 h 42"/>
                <a:gd name="T36" fmla="*/ 0 w 167"/>
                <a:gd name="T37" fmla="*/ 2772092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42"/>
                <a:gd name="T59" fmla="*/ 167 w 167"/>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42">
                  <a:moveTo>
                    <a:pt x="0" y="11"/>
                  </a:moveTo>
                  <a:lnTo>
                    <a:pt x="3" y="7"/>
                  </a:lnTo>
                  <a:lnTo>
                    <a:pt x="15" y="7"/>
                  </a:lnTo>
                  <a:lnTo>
                    <a:pt x="38" y="4"/>
                  </a:lnTo>
                  <a:lnTo>
                    <a:pt x="64" y="4"/>
                  </a:lnTo>
                  <a:lnTo>
                    <a:pt x="91" y="0"/>
                  </a:lnTo>
                  <a:lnTo>
                    <a:pt x="117" y="4"/>
                  </a:lnTo>
                  <a:lnTo>
                    <a:pt x="144" y="11"/>
                  </a:lnTo>
                  <a:lnTo>
                    <a:pt x="167" y="26"/>
                  </a:lnTo>
                  <a:lnTo>
                    <a:pt x="163" y="26"/>
                  </a:lnTo>
                  <a:lnTo>
                    <a:pt x="155" y="30"/>
                  </a:lnTo>
                  <a:lnTo>
                    <a:pt x="144" y="38"/>
                  </a:lnTo>
                  <a:lnTo>
                    <a:pt x="125" y="42"/>
                  </a:lnTo>
                  <a:lnTo>
                    <a:pt x="106" y="42"/>
                  </a:lnTo>
                  <a:lnTo>
                    <a:pt x="79" y="42"/>
                  </a:lnTo>
                  <a:lnTo>
                    <a:pt x="49" y="34"/>
                  </a:lnTo>
                  <a:lnTo>
                    <a:pt x="19" y="23"/>
                  </a:lnTo>
                  <a:lnTo>
                    <a:pt x="0" y="11"/>
                  </a:lnTo>
                  <a:close/>
                </a:path>
              </a:pathLst>
            </a:custGeom>
            <a:solidFill>
              <a:srgbClr val="FFFFFF"/>
            </a:solidFill>
            <a:ln w="9525">
              <a:noFill/>
              <a:round/>
              <a:headEnd/>
              <a:tailEnd/>
            </a:ln>
          </p:spPr>
          <p:txBody>
            <a:bodyPr/>
            <a:lstStyle/>
            <a:p>
              <a:endParaRPr lang="en-US"/>
            </a:p>
          </p:txBody>
        </p:sp>
        <p:sp>
          <p:nvSpPr>
            <p:cNvPr id="48156" name="Freeform 155"/>
            <p:cNvSpPr>
              <a:spLocks/>
            </p:cNvSpPr>
            <p:nvPr/>
          </p:nvSpPr>
          <p:spPr bwMode="auto">
            <a:xfrm>
              <a:off x="3219450" y="2257425"/>
              <a:ext cx="73025" cy="53975"/>
            </a:xfrm>
            <a:custGeom>
              <a:avLst/>
              <a:gdLst>
                <a:gd name="T0" fmla="*/ 30241877 w 46"/>
                <a:gd name="T1" fmla="*/ 85685299 h 34"/>
                <a:gd name="T2" fmla="*/ 78124049 w 46"/>
                <a:gd name="T3" fmla="*/ 85685299 h 34"/>
                <a:gd name="T4" fmla="*/ 115927199 w 46"/>
                <a:gd name="T5" fmla="*/ 65524058 h 34"/>
                <a:gd name="T6" fmla="*/ 105846577 w 46"/>
                <a:gd name="T7" fmla="*/ 17640298 h 34"/>
                <a:gd name="T8" fmla="*/ 78124049 w 46"/>
                <a:gd name="T9" fmla="*/ 0 h 34"/>
                <a:gd name="T10" fmla="*/ 40322499 w 46"/>
                <a:gd name="T11" fmla="*/ 0 h 34"/>
                <a:gd name="T12" fmla="*/ 10080625 w 46"/>
                <a:gd name="T13" fmla="*/ 27720925 h 34"/>
                <a:gd name="T14" fmla="*/ 0 w 46"/>
                <a:gd name="T15" fmla="*/ 37801545 h 34"/>
                <a:gd name="T16" fmla="*/ 10080625 w 46"/>
                <a:gd name="T17" fmla="*/ 65524058 h 34"/>
                <a:gd name="T18" fmla="*/ 20161250 w 46"/>
                <a:gd name="T19" fmla="*/ 75604678 h 34"/>
                <a:gd name="T20" fmla="*/ 30241877 w 46"/>
                <a:gd name="T21" fmla="*/ 85685299 h 34"/>
                <a:gd name="T22" fmla="*/ 30241877 w 46"/>
                <a:gd name="T23" fmla="*/ 85685299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34"/>
                <a:gd name="T38" fmla="*/ 46 w 4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34">
                  <a:moveTo>
                    <a:pt x="12" y="34"/>
                  </a:moveTo>
                  <a:lnTo>
                    <a:pt x="31" y="34"/>
                  </a:lnTo>
                  <a:lnTo>
                    <a:pt x="46" y="26"/>
                  </a:lnTo>
                  <a:lnTo>
                    <a:pt x="42" y="7"/>
                  </a:lnTo>
                  <a:lnTo>
                    <a:pt x="31" y="0"/>
                  </a:lnTo>
                  <a:lnTo>
                    <a:pt x="16" y="0"/>
                  </a:lnTo>
                  <a:lnTo>
                    <a:pt x="4" y="11"/>
                  </a:lnTo>
                  <a:lnTo>
                    <a:pt x="0" y="15"/>
                  </a:lnTo>
                  <a:lnTo>
                    <a:pt x="4" y="26"/>
                  </a:lnTo>
                  <a:lnTo>
                    <a:pt x="8" y="30"/>
                  </a:lnTo>
                  <a:lnTo>
                    <a:pt x="12" y="34"/>
                  </a:lnTo>
                  <a:close/>
                </a:path>
              </a:pathLst>
            </a:custGeom>
            <a:solidFill>
              <a:srgbClr val="85291C"/>
            </a:solidFill>
            <a:ln w="9525">
              <a:noFill/>
              <a:round/>
              <a:headEnd/>
              <a:tailEnd/>
            </a:ln>
          </p:spPr>
          <p:txBody>
            <a:bodyPr/>
            <a:lstStyle/>
            <a:p>
              <a:endParaRPr lang="en-US"/>
            </a:p>
          </p:txBody>
        </p:sp>
        <p:sp>
          <p:nvSpPr>
            <p:cNvPr id="48157" name="Freeform 156"/>
            <p:cNvSpPr>
              <a:spLocks/>
            </p:cNvSpPr>
            <p:nvPr/>
          </p:nvSpPr>
          <p:spPr bwMode="auto">
            <a:xfrm>
              <a:off x="3352800" y="2197100"/>
              <a:ext cx="30163" cy="41275"/>
            </a:xfrm>
            <a:custGeom>
              <a:avLst/>
              <a:gdLst>
                <a:gd name="T0" fmla="*/ 47884549 w 19"/>
                <a:gd name="T1" fmla="*/ 0 h 26"/>
                <a:gd name="T2" fmla="*/ 37803761 w 19"/>
                <a:gd name="T3" fmla="*/ 37801551 h 26"/>
                <a:gd name="T4" fmla="*/ 10080791 w 19"/>
                <a:gd name="T5" fmla="*/ 65524068 h 26"/>
                <a:gd name="T6" fmla="*/ 0 w 19"/>
                <a:gd name="T7" fmla="*/ 55443446 h 26"/>
                <a:gd name="T8" fmla="*/ 0 w 19"/>
                <a:gd name="T9" fmla="*/ 27722517 h 26"/>
                <a:gd name="T10" fmla="*/ 10080791 w 19"/>
                <a:gd name="T11" fmla="*/ 17640301 h 26"/>
                <a:gd name="T12" fmla="*/ 17642179 w 19"/>
                <a:gd name="T13" fmla="*/ 0 h 26"/>
                <a:gd name="T14" fmla="*/ 27722973 w 19"/>
                <a:gd name="T15" fmla="*/ 0 h 26"/>
                <a:gd name="T16" fmla="*/ 47884549 w 19"/>
                <a:gd name="T17" fmla="*/ 0 h 26"/>
                <a:gd name="T18" fmla="*/ 47884549 w 19"/>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6"/>
                <a:gd name="T32" fmla="*/ 19 w 19"/>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6">
                  <a:moveTo>
                    <a:pt x="19" y="0"/>
                  </a:moveTo>
                  <a:lnTo>
                    <a:pt x="15" y="15"/>
                  </a:lnTo>
                  <a:lnTo>
                    <a:pt x="4" y="26"/>
                  </a:lnTo>
                  <a:lnTo>
                    <a:pt x="0" y="22"/>
                  </a:lnTo>
                  <a:lnTo>
                    <a:pt x="0" y="11"/>
                  </a:lnTo>
                  <a:lnTo>
                    <a:pt x="4" y="7"/>
                  </a:lnTo>
                  <a:lnTo>
                    <a:pt x="7" y="0"/>
                  </a:lnTo>
                  <a:lnTo>
                    <a:pt x="11" y="0"/>
                  </a:lnTo>
                  <a:lnTo>
                    <a:pt x="19" y="0"/>
                  </a:lnTo>
                  <a:close/>
                </a:path>
              </a:pathLst>
            </a:custGeom>
            <a:solidFill>
              <a:srgbClr val="85291C"/>
            </a:solidFill>
            <a:ln w="9525">
              <a:noFill/>
              <a:round/>
              <a:headEnd/>
              <a:tailEnd/>
            </a:ln>
          </p:spPr>
          <p:txBody>
            <a:bodyPr/>
            <a:lstStyle/>
            <a:p>
              <a:endParaRPr lang="en-US"/>
            </a:p>
          </p:txBody>
        </p:sp>
        <p:sp>
          <p:nvSpPr>
            <p:cNvPr id="48158" name="Freeform 157"/>
            <p:cNvSpPr>
              <a:spLocks/>
            </p:cNvSpPr>
            <p:nvPr/>
          </p:nvSpPr>
          <p:spPr bwMode="auto">
            <a:xfrm>
              <a:off x="3394075" y="2220913"/>
              <a:ext cx="36513" cy="47625"/>
            </a:xfrm>
            <a:custGeom>
              <a:avLst/>
              <a:gdLst>
                <a:gd name="T0" fmla="*/ 57965187 w 23"/>
                <a:gd name="T1" fmla="*/ 0 h 30"/>
                <a:gd name="T2" fmla="*/ 57965187 w 23"/>
                <a:gd name="T3" fmla="*/ 17641889 h 30"/>
                <a:gd name="T4" fmla="*/ 47884415 w 23"/>
                <a:gd name="T5" fmla="*/ 47883763 h 30"/>
                <a:gd name="T6" fmla="*/ 30242292 w 23"/>
                <a:gd name="T7" fmla="*/ 65524071 h 30"/>
                <a:gd name="T8" fmla="*/ 10080763 w 23"/>
                <a:gd name="T9" fmla="*/ 75604693 h 30"/>
                <a:gd name="T10" fmla="*/ 0 w 23"/>
                <a:gd name="T11" fmla="*/ 47883763 h 30"/>
                <a:gd name="T12" fmla="*/ 20161526 w 23"/>
                <a:gd name="T13" fmla="*/ 27722518 h 30"/>
                <a:gd name="T14" fmla="*/ 40323051 w 23"/>
                <a:gd name="T15" fmla="*/ 17641889 h 30"/>
                <a:gd name="T16" fmla="*/ 57965187 w 23"/>
                <a:gd name="T17" fmla="*/ 0 h 30"/>
                <a:gd name="T18" fmla="*/ 57965187 w 23"/>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0"/>
                <a:gd name="T32" fmla="*/ 23 w 2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0">
                  <a:moveTo>
                    <a:pt x="23" y="0"/>
                  </a:moveTo>
                  <a:lnTo>
                    <a:pt x="23" y="7"/>
                  </a:lnTo>
                  <a:lnTo>
                    <a:pt x="19" y="19"/>
                  </a:lnTo>
                  <a:lnTo>
                    <a:pt x="12" y="26"/>
                  </a:lnTo>
                  <a:lnTo>
                    <a:pt x="4" y="30"/>
                  </a:lnTo>
                  <a:lnTo>
                    <a:pt x="0" y="19"/>
                  </a:lnTo>
                  <a:lnTo>
                    <a:pt x="8" y="11"/>
                  </a:lnTo>
                  <a:lnTo>
                    <a:pt x="16" y="7"/>
                  </a:lnTo>
                  <a:lnTo>
                    <a:pt x="23" y="0"/>
                  </a:lnTo>
                  <a:close/>
                </a:path>
              </a:pathLst>
            </a:custGeom>
            <a:solidFill>
              <a:srgbClr val="85291C"/>
            </a:solidFill>
            <a:ln w="9525">
              <a:noFill/>
              <a:round/>
              <a:headEnd/>
              <a:tailEnd/>
            </a:ln>
          </p:spPr>
          <p:txBody>
            <a:bodyPr/>
            <a:lstStyle/>
            <a:p>
              <a:endParaRPr lang="en-US"/>
            </a:p>
          </p:txBody>
        </p:sp>
        <p:sp>
          <p:nvSpPr>
            <p:cNvPr id="48159" name="Freeform 158"/>
            <p:cNvSpPr>
              <a:spLocks/>
            </p:cNvSpPr>
            <p:nvPr/>
          </p:nvSpPr>
          <p:spPr bwMode="auto">
            <a:xfrm>
              <a:off x="3298825" y="2171700"/>
              <a:ext cx="23813" cy="49213"/>
            </a:xfrm>
            <a:custGeom>
              <a:avLst/>
              <a:gdLst>
                <a:gd name="T0" fmla="*/ 27723100 w 15"/>
                <a:gd name="T1" fmla="*/ 0 h 31"/>
                <a:gd name="T2" fmla="*/ 37803934 w 15"/>
                <a:gd name="T3" fmla="*/ 40322912 h 31"/>
                <a:gd name="T4" fmla="*/ 17642260 w 15"/>
                <a:gd name="T5" fmla="*/ 78126437 h 31"/>
                <a:gd name="T6" fmla="*/ 7561422 w 15"/>
                <a:gd name="T7" fmla="*/ 78126437 h 31"/>
                <a:gd name="T8" fmla="*/ 0 w 15"/>
                <a:gd name="T9" fmla="*/ 68045712 h 31"/>
                <a:gd name="T10" fmla="*/ 0 w 15"/>
                <a:gd name="T11" fmla="*/ 57964987 h 31"/>
                <a:gd name="T12" fmla="*/ 0 w 15"/>
                <a:gd name="T13" fmla="*/ 40322912 h 31"/>
                <a:gd name="T14" fmla="*/ 7561422 w 15"/>
                <a:gd name="T15" fmla="*/ 10080728 h 31"/>
                <a:gd name="T16" fmla="*/ 27723100 w 15"/>
                <a:gd name="T17" fmla="*/ 0 h 31"/>
                <a:gd name="T18" fmla="*/ 27723100 w 15"/>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1"/>
                <a:gd name="T32" fmla="*/ 15 w 1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1">
                  <a:moveTo>
                    <a:pt x="11" y="0"/>
                  </a:moveTo>
                  <a:lnTo>
                    <a:pt x="15" y="16"/>
                  </a:lnTo>
                  <a:lnTo>
                    <a:pt x="7" y="31"/>
                  </a:lnTo>
                  <a:lnTo>
                    <a:pt x="3" y="31"/>
                  </a:lnTo>
                  <a:lnTo>
                    <a:pt x="0" y="27"/>
                  </a:lnTo>
                  <a:lnTo>
                    <a:pt x="0" y="23"/>
                  </a:lnTo>
                  <a:lnTo>
                    <a:pt x="0" y="16"/>
                  </a:lnTo>
                  <a:lnTo>
                    <a:pt x="3" y="4"/>
                  </a:lnTo>
                  <a:lnTo>
                    <a:pt x="11" y="0"/>
                  </a:lnTo>
                  <a:close/>
                </a:path>
              </a:pathLst>
            </a:custGeom>
            <a:solidFill>
              <a:srgbClr val="85291C"/>
            </a:solidFill>
            <a:ln w="9525">
              <a:noFill/>
              <a:round/>
              <a:headEnd/>
              <a:tailEnd/>
            </a:ln>
          </p:spPr>
          <p:txBody>
            <a:bodyPr/>
            <a:lstStyle/>
            <a:p>
              <a:endParaRPr lang="en-US"/>
            </a:p>
          </p:txBody>
        </p:sp>
        <p:sp>
          <p:nvSpPr>
            <p:cNvPr id="48160" name="Freeform 159"/>
            <p:cNvSpPr>
              <a:spLocks/>
            </p:cNvSpPr>
            <p:nvPr/>
          </p:nvSpPr>
          <p:spPr bwMode="auto">
            <a:xfrm>
              <a:off x="3232150" y="2166938"/>
              <a:ext cx="23813" cy="47625"/>
            </a:xfrm>
            <a:custGeom>
              <a:avLst/>
              <a:gdLst>
                <a:gd name="T0" fmla="*/ 27723100 w 15"/>
                <a:gd name="T1" fmla="*/ 0 h 30"/>
                <a:gd name="T2" fmla="*/ 27723100 w 15"/>
                <a:gd name="T3" fmla="*/ 17641889 h 30"/>
                <a:gd name="T4" fmla="*/ 37803934 w 15"/>
                <a:gd name="T5" fmla="*/ 37803140 h 30"/>
                <a:gd name="T6" fmla="*/ 37803934 w 15"/>
                <a:gd name="T7" fmla="*/ 47883763 h 30"/>
                <a:gd name="T8" fmla="*/ 37803934 w 15"/>
                <a:gd name="T9" fmla="*/ 75604693 h 30"/>
                <a:gd name="T10" fmla="*/ 20161674 w 15"/>
                <a:gd name="T11" fmla="*/ 75604693 h 30"/>
                <a:gd name="T12" fmla="*/ 0 w 15"/>
                <a:gd name="T13" fmla="*/ 75604693 h 30"/>
                <a:gd name="T14" fmla="*/ 0 w 15"/>
                <a:gd name="T15" fmla="*/ 55443448 h 30"/>
                <a:gd name="T16" fmla="*/ 10080837 w 15"/>
                <a:gd name="T17" fmla="*/ 37803140 h 30"/>
                <a:gd name="T18" fmla="*/ 10080837 w 15"/>
                <a:gd name="T19" fmla="*/ 7561264 h 30"/>
                <a:gd name="T20" fmla="*/ 27723100 w 15"/>
                <a:gd name="T21" fmla="*/ 0 h 30"/>
                <a:gd name="T22" fmla="*/ 27723100 w 15"/>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0"/>
                <a:gd name="T38" fmla="*/ 15 w 1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0">
                  <a:moveTo>
                    <a:pt x="11" y="0"/>
                  </a:moveTo>
                  <a:lnTo>
                    <a:pt x="11" y="7"/>
                  </a:lnTo>
                  <a:lnTo>
                    <a:pt x="15" y="15"/>
                  </a:lnTo>
                  <a:lnTo>
                    <a:pt x="15" y="19"/>
                  </a:lnTo>
                  <a:lnTo>
                    <a:pt x="15" y="30"/>
                  </a:lnTo>
                  <a:lnTo>
                    <a:pt x="8" y="30"/>
                  </a:lnTo>
                  <a:lnTo>
                    <a:pt x="0" y="30"/>
                  </a:lnTo>
                  <a:lnTo>
                    <a:pt x="0" y="22"/>
                  </a:lnTo>
                  <a:lnTo>
                    <a:pt x="4" y="15"/>
                  </a:lnTo>
                  <a:lnTo>
                    <a:pt x="4" y="3"/>
                  </a:lnTo>
                  <a:lnTo>
                    <a:pt x="11" y="0"/>
                  </a:lnTo>
                  <a:close/>
                </a:path>
              </a:pathLst>
            </a:custGeom>
            <a:solidFill>
              <a:srgbClr val="85291C"/>
            </a:solidFill>
            <a:ln w="9525">
              <a:noFill/>
              <a:round/>
              <a:headEnd/>
              <a:tailEnd/>
            </a:ln>
          </p:spPr>
          <p:txBody>
            <a:bodyPr/>
            <a:lstStyle/>
            <a:p>
              <a:endParaRPr lang="en-US"/>
            </a:p>
          </p:txBody>
        </p:sp>
        <p:sp>
          <p:nvSpPr>
            <p:cNvPr id="48161" name="Freeform 160"/>
            <p:cNvSpPr>
              <a:spLocks/>
            </p:cNvSpPr>
            <p:nvPr/>
          </p:nvSpPr>
          <p:spPr bwMode="auto">
            <a:xfrm>
              <a:off x="3128963" y="2178050"/>
              <a:ext cx="36513" cy="49213"/>
            </a:xfrm>
            <a:custGeom>
              <a:avLst/>
              <a:gdLst>
                <a:gd name="T0" fmla="*/ 20161526 w 23"/>
                <a:gd name="T1" fmla="*/ 0 h 31"/>
                <a:gd name="T2" fmla="*/ 40323051 w 23"/>
                <a:gd name="T3" fmla="*/ 30242187 h 31"/>
                <a:gd name="T4" fmla="*/ 57965187 w 23"/>
                <a:gd name="T5" fmla="*/ 78126437 h 31"/>
                <a:gd name="T6" fmla="*/ 40323051 w 23"/>
                <a:gd name="T7" fmla="*/ 78126437 h 31"/>
                <a:gd name="T8" fmla="*/ 20161526 w 23"/>
                <a:gd name="T9" fmla="*/ 78126437 h 31"/>
                <a:gd name="T10" fmla="*/ 10080763 w 23"/>
                <a:gd name="T11" fmla="*/ 47884250 h 31"/>
                <a:gd name="T12" fmla="*/ 0 w 23"/>
                <a:gd name="T13" fmla="*/ 30242187 h 31"/>
                <a:gd name="T14" fmla="*/ 0 w 23"/>
                <a:gd name="T15" fmla="*/ 10080728 h 31"/>
                <a:gd name="T16" fmla="*/ 20161526 w 23"/>
                <a:gd name="T17" fmla="*/ 0 h 31"/>
                <a:gd name="T18" fmla="*/ 20161526 w 2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1"/>
                <a:gd name="T32" fmla="*/ 23 w 2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1">
                  <a:moveTo>
                    <a:pt x="8" y="0"/>
                  </a:moveTo>
                  <a:lnTo>
                    <a:pt x="16" y="12"/>
                  </a:lnTo>
                  <a:lnTo>
                    <a:pt x="23" y="31"/>
                  </a:lnTo>
                  <a:lnTo>
                    <a:pt x="16" y="31"/>
                  </a:lnTo>
                  <a:lnTo>
                    <a:pt x="8" y="31"/>
                  </a:lnTo>
                  <a:lnTo>
                    <a:pt x="4" y="19"/>
                  </a:lnTo>
                  <a:lnTo>
                    <a:pt x="0" y="12"/>
                  </a:lnTo>
                  <a:lnTo>
                    <a:pt x="0" y="4"/>
                  </a:lnTo>
                  <a:lnTo>
                    <a:pt x="8" y="0"/>
                  </a:lnTo>
                  <a:close/>
                </a:path>
              </a:pathLst>
            </a:custGeom>
            <a:solidFill>
              <a:srgbClr val="85291C"/>
            </a:solidFill>
            <a:ln w="9525">
              <a:noFill/>
              <a:round/>
              <a:headEnd/>
              <a:tailEnd/>
            </a:ln>
          </p:spPr>
          <p:txBody>
            <a:bodyPr/>
            <a:lstStyle/>
            <a:p>
              <a:endParaRPr lang="en-US"/>
            </a:p>
          </p:txBody>
        </p:sp>
        <p:sp>
          <p:nvSpPr>
            <p:cNvPr id="48162" name="Freeform 161"/>
            <p:cNvSpPr>
              <a:spLocks/>
            </p:cNvSpPr>
            <p:nvPr/>
          </p:nvSpPr>
          <p:spPr bwMode="auto">
            <a:xfrm>
              <a:off x="3081338" y="2190750"/>
              <a:ext cx="23813" cy="47625"/>
            </a:xfrm>
            <a:custGeom>
              <a:avLst/>
              <a:gdLst>
                <a:gd name="T0" fmla="*/ 27723100 w 15"/>
                <a:gd name="T1" fmla="*/ 0 h 30"/>
                <a:gd name="T2" fmla="*/ 27723100 w 15"/>
                <a:gd name="T3" fmla="*/ 10080626 h 30"/>
                <a:gd name="T4" fmla="*/ 37803934 w 15"/>
                <a:gd name="T5" fmla="*/ 37803140 h 30"/>
                <a:gd name="T6" fmla="*/ 37803934 w 15"/>
                <a:gd name="T7" fmla="*/ 57964398 h 30"/>
                <a:gd name="T8" fmla="*/ 37803934 w 15"/>
                <a:gd name="T9" fmla="*/ 75604693 h 30"/>
                <a:gd name="T10" fmla="*/ 27723100 w 15"/>
                <a:gd name="T11" fmla="*/ 65524071 h 30"/>
                <a:gd name="T12" fmla="*/ 10080837 w 15"/>
                <a:gd name="T13" fmla="*/ 37803140 h 30"/>
                <a:gd name="T14" fmla="*/ 0 w 15"/>
                <a:gd name="T15" fmla="*/ 17641889 h 30"/>
                <a:gd name="T16" fmla="*/ 27723100 w 15"/>
                <a:gd name="T17" fmla="*/ 0 h 30"/>
                <a:gd name="T18" fmla="*/ 27723100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11" y="0"/>
                  </a:moveTo>
                  <a:lnTo>
                    <a:pt x="11" y="4"/>
                  </a:lnTo>
                  <a:lnTo>
                    <a:pt x="15" y="15"/>
                  </a:lnTo>
                  <a:lnTo>
                    <a:pt x="15" y="23"/>
                  </a:lnTo>
                  <a:lnTo>
                    <a:pt x="15" y="30"/>
                  </a:lnTo>
                  <a:lnTo>
                    <a:pt x="11" y="26"/>
                  </a:lnTo>
                  <a:lnTo>
                    <a:pt x="4" y="15"/>
                  </a:lnTo>
                  <a:lnTo>
                    <a:pt x="0" y="7"/>
                  </a:lnTo>
                  <a:lnTo>
                    <a:pt x="11" y="0"/>
                  </a:lnTo>
                  <a:close/>
                </a:path>
              </a:pathLst>
            </a:custGeom>
            <a:solidFill>
              <a:srgbClr val="85291C"/>
            </a:solidFill>
            <a:ln w="9525">
              <a:noFill/>
              <a:round/>
              <a:headEnd/>
              <a:tailEnd/>
            </a:ln>
          </p:spPr>
          <p:txBody>
            <a:bodyPr/>
            <a:lstStyle/>
            <a:p>
              <a:endParaRPr lang="en-US"/>
            </a:p>
          </p:txBody>
        </p:sp>
        <p:sp>
          <p:nvSpPr>
            <p:cNvPr id="48163" name="Freeform 162"/>
            <p:cNvSpPr>
              <a:spLocks/>
            </p:cNvSpPr>
            <p:nvPr/>
          </p:nvSpPr>
          <p:spPr bwMode="auto">
            <a:xfrm>
              <a:off x="3171825" y="2166938"/>
              <a:ext cx="23813" cy="47625"/>
            </a:xfrm>
            <a:custGeom>
              <a:avLst/>
              <a:gdLst>
                <a:gd name="T0" fmla="*/ 20161674 w 15"/>
                <a:gd name="T1" fmla="*/ 0 h 30"/>
                <a:gd name="T2" fmla="*/ 27723100 w 15"/>
                <a:gd name="T3" fmla="*/ 7561264 h 30"/>
                <a:gd name="T4" fmla="*/ 27723100 w 15"/>
                <a:gd name="T5" fmla="*/ 27722518 h 30"/>
                <a:gd name="T6" fmla="*/ 27723100 w 15"/>
                <a:gd name="T7" fmla="*/ 47883763 h 30"/>
                <a:gd name="T8" fmla="*/ 37803934 w 15"/>
                <a:gd name="T9" fmla="*/ 75604693 h 30"/>
                <a:gd name="T10" fmla="*/ 20161674 w 15"/>
                <a:gd name="T11" fmla="*/ 75604693 h 30"/>
                <a:gd name="T12" fmla="*/ 10080837 w 15"/>
                <a:gd name="T13" fmla="*/ 75604693 h 30"/>
                <a:gd name="T14" fmla="*/ 0 w 15"/>
                <a:gd name="T15" fmla="*/ 47883763 h 30"/>
                <a:gd name="T16" fmla="*/ 0 w 15"/>
                <a:gd name="T17" fmla="*/ 27722518 h 30"/>
                <a:gd name="T18" fmla="*/ 0 w 15"/>
                <a:gd name="T19" fmla="*/ 0 h 30"/>
                <a:gd name="T20" fmla="*/ 20161674 w 15"/>
                <a:gd name="T21" fmla="*/ 0 h 30"/>
                <a:gd name="T22" fmla="*/ 20161674 w 15"/>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0"/>
                <a:gd name="T38" fmla="*/ 15 w 1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0">
                  <a:moveTo>
                    <a:pt x="8" y="0"/>
                  </a:moveTo>
                  <a:lnTo>
                    <a:pt x="11" y="3"/>
                  </a:lnTo>
                  <a:lnTo>
                    <a:pt x="11" y="11"/>
                  </a:lnTo>
                  <a:lnTo>
                    <a:pt x="11" y="19"/>
                  </a:lnTo>
                  <a:lnTo>
                    <a:pt x="15" y="30"/>
                  </a:lnTo>
                  <a:lnTo>
                    <a:pt x="8" y="30"/>
                  </a:lnTo>
                  <a:lnTo>
                    <a:pt x="4" y="30"/>
                  </a:lnTo>
                  <a:lnTo>
                    <a:pt x="0" y="19"/>
                  </a:lnTo>
                  <a:lnTo>
                    <a:pt x="0" y="11"/>
                  </a:lnTo>
                  <a:lnTo>
                    <a:pt x="0" y="0"/>
                  </a:lnTo>
                  <a:lnTo>
                    <a:pt x="8" y="0"/>
                  </a:lnTo>
                  <a:close/>
                </a:path>
              </a:pathLst>
            </a:custGeom>
            <a:solidFill>
              <a:srgbClr val="85291C"/>
            </a:solidFill>
            <a:ln w="9525">
              <a:noFill/>
              <a:round/>
              <a:headEnd/>
              <a:tailEnd/>
            </a:ln>
          </p:spPr>
          <p:txBody>
            <a:bodyPr/>
            <a:lstStyle/>
            <a:p>
              <a:endParaRPr lang="en-US"/>
            </a:p>
          </p:txBody>
        </p:sp>
        <p:sp>
          <p:nvSpPr>
            <p:cNvPr id="48164" name="Freeform 163"/>
            <p:cNvSpPr>
              <a:spLocks/>
            </p:cNvSpPr>
            <p:nvPr/>
          </p:nvSpPr>
          <p:spPr bwMode="auto">
            <a:xfrm>
              <a:off x="3340100" y="2606675"/>
              <a:ext cx="144463" cy="114300"/>
            </a:xfrm>
            <a:custGeom>
              <a:avLst/>
              <a:gdLst>
                <a:gd name="T0" fmla="*/ 211693886 w 91"/>
                <a:gd name="T1" fmla="*/ 0 h 72"/>
                <a:gd name="T2" fmla="*/ 201613180 w 91"/>
                <a:gd name="T3" fmla="*/ 0 h 72"/>
                <a:gd name="T4" fmla="*/ 191532523 w 91"/>
                <a:gd name="T5" fmla="*/ 10080624 h 72"/>
                <a:gd name="T6" fmla="*/ 173892168 w 91"/>
                <a:gd name="T7" fmla="*/ 10080624 h 72"/>
                <a:gd name="T8" fmla="*/ 153730855 w 91"/>
                <a:gd name="T9" fmla="*/ 17640299 h 72"/>
                <a:gd name="T10" fmla="*/ 115927599 w 91"/>
                <a:gd name="T11" fmla="*/ 27720926 h 72"/>
                <a:gd name="T12" fmla="*/ 85685605 w 91"/>
                <a:gd name="T13" fmla="*/ 27720926 h 72"/>
                <a:gd name="T14" fmla="*/ 68045250 w 91"/>
                <a:gd name="T15" fmla="*/ 37801546 h 72"/>
                <a:gd name="T16" fmla="*/ 37803268 w 91"/>
                <a:gd name="T17" fmla="*/ 37801546 h 72"/>
                <a:gd name="T18" fmla="*/ 10080660 w 91"/>
                <a:gd name="T19" fmla="*/ 37801546 h 72"/>
                <a:gd name="T20" fmla="*/ 0 w 91"/>
                <a:gd name="T21" fmla="*/ 47882167 h 72"/>
                <a:gd name="T22" fmla="*/ 0 w 91"/>
                <a:gd name="T23" fmla="*/ 75604680 h 72"/>
                <a:gd name="T24" fmla="*/ 20161319 w 91"/>
                <a:gd name="T25" fmla="*/ 105846567 h 72"/>
                <a:gd name="T26" fmla="*/ 47883925 w 91"/>
                <a:gd name="T27" fmla="*/ 123486860 h 72"/>
                <a:gd name="T28" fmla="*/ 78125907 w 91"/>
                <a:gd name="T29" fmla="*/ 151209361 h 72"/>
                <a:gd name="T30" fmla="*/ 105846943 w 91"/>
                <a:gd name="T31" fmla="*/ 171370602 h 72"/>
                <a:gd name="T32" fmla="*/ 133569542 w 91"/>
                <a:gd name="T33" fmla="*/ 181451223 h 72"/>
                <a:gd name="T34" fmla="*/ 153730855 w 91"/>
                <a:gd name="T35" fmla="*/ 181451223 h 72"/>
                <a:gd name="T36" fmla="*/ 181451867 w 91"/>
                <a:gd name="T37" fmla="*/ 181451223 h 72"/>
                <a:gd name="T38" fmla="*/ 201613180 w 91"/>
                <a:gd name="T39" fmla="*/ 161289981 h 72"/>
                <a:gd name="T40" fmla="*/ 211693886 w 91"/>
                <a:gd name="T41" fmla="*/ 143648101 h 72"/>
                <a:gd name="T42" fmla="*/ 201613180 w 91"/>
                <a:gd name="T43" fmla="*/ 123486860 h 72"/>
                <a:gd name="T44" fmla="*/ 181451867 w 91"/>
                <a:gd name="T45" fmla="*/ 113406239 h 72"/>
                <a:gd name="T46" fmla="*/ 173892168 w 91"/>
                <a:gd name="T47" fmla="*/ 95765922 h 72"/>
                <a:gd name="T48" fmla="*/ 181451867 w 91"/>
                <a:gd name="T49" fmla="*/ 75604680 h 72"/>
                <a:gd name="T50" fmla="*/ 201613180 w 91"/>
                <a:gd name="T51" fmla="*/ 65524060 h 72"/>
                <a:gd name="T52" fmla="*/ 221774542 w 91"/>
                <a:gd name="T53" fmla="*/ 57962800 h 72"/>
                <a:gd name="T54" fmla="*/ 229335829 w 91"/>
                <a:gd name="T55" fmla="*/ 37801546 h 72"/>
                <a:gd name="T56" fmla="*/ 229335829 w 91"/>
                <a:gd name="T57" fmla="*/ 17640299 h 72"/>
                <a:gd name="T58" fmla="*/ 211693886 w 91"/>
                <a:gd name="T59" fmla="*/ 0 h 72"/>
                <a:gd name="T60" fmla="*/ 211693886 w 91"/>
                <a:gd name="T61" fmla="*/ 0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72"/>
                <a:gd name="T95" fmla="*/ 91 w 91"/>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72">
                  <a:moveTo>
                    <a:pt x="84" y="0"/>
                  </a:moveTo>
                  <a:lnTo>
                    <a:pt x="80" y="0"/>
                  </a:lnTo>
                  <a:lnTo>
                    <a:pt x="76" y="4"/>
                  </a:lnTo>
                  <a:lnTo>
                    <a:pt x="69" y="4"/>
                  </a:lnTo>
                  <a:lnTo>
                    <a:pt x="61" y="7"/>
                  </a:lnTo>
                  <a:lnTo>
                    <a:pt x="46" y="11"/>
                  </a:lnTo>
                  <a:lnTo>
                    <a:pt x="34" y="11"/>
                  </a:lnTo>
                  <a:lnTo>
                    <a:pt x="27" y="15"/>
                  </a:lnTo>
                  <a:lnTo>
                    <a:pt x="15" y="15"/>
                  </a:lnTo>
                  <a:lnTo>
                    <a:pt x="4" y="15"/>
                  </a:lnTo>
                  <a:lnTo>
                    <a:pt x="0" y="19"/>
                  </a:lnTo>
                  <a:lnTo>
                    <a:pt x="0" y="30"/>
                  </a:lnTo>
                  <a:lnTo>
                    <a:pt x="8" y="42"/>
                  </a:lnTo>
                  <a:lnTo>
                    <a:pt x="19" y="49"/>
                  </a:lnTo>
                  <a:lnTo>
                    <a:pt x="31" y="60"/>
                  </a:lnTo>
                  <a:lnTo>
                    <a:pt x="42" y="68"/>
                  </a:lnTo>
                  <a:lnTo>
                    <a:pt x="53" y="72"/>
                  </a:lnTo>
                  <a:lnTo>
                    <a:pt x="61" y="72"/>
                  </a:lnTo>
                  <a:lnTo>
                    <a:pt x="72" y="72"/>
                  </a:lnTo>
                  <a:lnTo>
                    <a:pt x="80" y="64"/>
                  </a:lnTo>
                  <a:lnTo>
                    <a:pt x="84" y="57"/>
                  </a:lnTo>
                  <a:lnTo>
                    <a:pt x="80" y="49"/>
                  </a:lnTo>
                  <a:lnTo>
                    <a:pt x="72" y="45"/>
                  </a:lnTo>
                  <a:lnTo>
                    <a:pt x="69" y="38"/>
                  </a:lnTo>
                  <a:lnTo>
                    <a:pt x="72" y="30"/>
                  </a:lnTo>
                  <a:lnTo>
                    <a:pt x="80" y="26"/>
                  </a:lnTo>
                  <a:lnTo>
                    <a:pt x="88" y="23"/>
                  </a:lnTo>
                  <a:lnTo>
                    <a:pt x="91" y="15"/>
                  </a:lnTo>
                  <a:lnTo>
                    <a:pt x="91" y="7"/>
                  </a:lnTo>
                  <a:lnTo>
                    <a:pt x="84" y="0"/>
                  </a:lnTo>
                  <a:close/>
                </a:path>
              </a:pathLst>
            </a:custGeom>
            <a:solidFill>
              <a:srgbClr val="C7695C"/>
            </a:solidFill>
            <a:ln w="9525">
              <a:noFill/>
              <a:round/>
              <a:headEnd/>
              <a:tailEnd/>
            </a:ln>
          </p:spPr>
          <p:txBody>
            <a:bodyPr/>
            <a:lstStyle/>
            <a:p>
              <a:endParaRPr lang="en-US"/>
            </a:p>
          </p:txBody>
        </p:sp>
        <p:sp>
          <p:nvSpPr>
            <p:cNvPr id="48165" name="Freeform 164"/>
            <p:cNvSpPr>
              <a:spLocks/>
            </p:cNvSpPr>
            <p:nvPr/>
          </p:nvSpPr>
          <p:spPr bwMode="auto">
            <a:xfrm>
              <a:off x="3333750" y="2624138"/>
              <a:ext cx="120650" cy="49213"/>
            </a:xfrm>
            <a:custGeom>
              <a:avLst/>
              <a:gdLst>
                <a:gd name="T0" fmla="*/ 191531848 w 76"/>
                <a:gd name="T1" fmla="*/ 37803525 h 31"/>
                <a:gd name="T2" fmla="*/ 191531848 w 76"/>
                <a:gd name="T3" fmla="*/ 47884250 h 31"/>
                <a:gd name="T4" fmla="*/ 191531848 w 76"/>
                <a:gd name="T5" fmla="*/ 68045712 h 31"/>
                <a:gd name="T6" fmla="*/ 173891555 w 76"/>
                <a:gd name="T7" fmla="*/ 78126437 h 31"/>
                <a:gd name="T8" fmla="*/ 153728725 w 76"/>
                <a:gd name="T9" fmla="*/ 78126437 h 31"/>
                <a:gd name="T10" fmla="*/ 126007812 w 76"/>
                <a:gd name="T11" fmla="*/ 68045712 h 31"/>
                <a:gd name="T12" fmla="*/ 95765924 w 76"/>
                <a:gd name="T13" fmla="*/ 68045712 h 31"/>
                <a:gd name="T14" fmla="*/ 78124043 w 76"/>
                <a:gd name="T15" fmla="*/ 57964987 h 31"/>
                <a:gd name="T16" fmla="*/ 47883756 w 76"/>
                <a:gd name="T17" fmla="*/ 47884250 h 31"/>
                <a:gd name="T18" fmla="*/ 40322496 w 76"/>
                <a:gd name="T19" fmla="*/ 37803525 h 31"/>
                <a:gd name="T20" fmla="*/ 30241875 w 76"/>
                <a:gd name="T21" fmla="*/ 30242187 h 31"/>
                <a:gd name="T22" fmla="*/ 10080624 w 76"/>
                <a:gd name="T23" fmla="*/ 20161456 h 31"/>
                <a:gd name="T24" fmla="*/ 0 w 76"/>
                <a:gd name="T25" fmla="*/ 20161456 h 31"/>
                <a:gd name="T26" fmla="*/ 10080624 w 76"/>
                <a:gd name="T27" fmla="*/ 10080728 h 31"/>
                <a:gd name="T28" fmla="*/ 30241875 w 76"/>
                <a:gd name="T29" fmla="*/ 0 h 31"/>
                <a:gd name="T30" fmla="*/ 57962802 w 76"/>
                <a:gd name="T31" fmla="*/ 20161456 h 31"/>
                <a:gd name="T32" fmla="*/ 95765924 w 76"/>
                <a:gd name="T33" fmla="*/ 37803525 h 31"/>
                <a:gd name="T34" fmla="*/ 115927191 w 76"/>
                <a:gd name="T35" fmla="*/ 37803525 h 31"/>
                <a:gd name="T36" fmla="*/ 143648104 w 76"/>
                <a:gd name="T37" fmla="*/ 37803525 h 31"/>
                <a:gd name="T38" fmla="*/ 163810934 w 76"/>
                <a:gd name="T39" fmla="*/ 37803525 h 31"/>
                <a:gd name="T40" fmla="*/ 191531848 w 76"/>
                <a:gd name="T41" fmla="*/ 37803525 h 31"/>
                <a:gd name="T42" fmla="*/ 191531848 w 76"/>
                <a:gd name="T43" fmla="*/ 3780352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31"/>
                <a:gd name="T68" fmla="*/ 76 w 76"/>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31">
                  <a:moveTo>
                    <a:pt x="76" y="15"/>
                  </a:moveTo>
                  <a:lnTo>
                    <a:pt x="76" y="19"/>
                  </a:lnTo>
                  <a:lnTo>
                    <a:pt x="76" y="27"/>
                  </a:lnTo>
                  <a:lnTo>
                    <a:pt x="69" y="31"/>
                  </a:lnTo>
                  <a:lnTo>
                    <a:pt x="61" y="31"/>
                  </a:lnTo>
                  <a:lnTo>
                    <a:pt x="50" y="27"/>
                  </a:lnTo>
                  <a:lnTo>
                    <a:pt x="38" y="27"/>
                  </a:lnTo>
                  <a:lnTo>
                    <a:pt x="31" y="23"/>
                  </a:lnTo>
                  <a:lnTo>
                    <a:pt x="19" y="19"/>
                  </a:lnTo>
                  <a:lnTo>
                    <a:pt x="16" y="15"/>
                  </a:lnTo>
                  <a:lnTo>
                    <a:pt x="12" y="12"/>
                  </a:lnTo>
                  <a:lnTo>
                    <a:pt x="4" y="8"/>
                  </a:lnTo>
                  <a:lnTo>
                    <a:pt x="0" y="8"/>
                  </a:lnTo>
                  <a:lnTo>
                    <a:pt x="4" y="4"/>
                  </a:lnTo>
                  <a:lnTo>
                    <a:pt x="12" y="0"/>
                  </a:lnTo>
                  <a:lnTo>
                    <a:pt x="23" y="8"/>
                  </a:lnTo>
                  <a:lnTo>
                    <a:pt x="38" y="15"/>
                  </a:lnTo>
                  <a:lnTo>
                    <a:pt x="46" y="15"/>
                  </a:lnTo>
                  <a:lnTo>
                    <a:pt x="57" y="15"/>
                  </a:lnTo>
                  <a:lnTo>
                    <a:pt x="65" y="15"/>
                  </a:lnTo>
                  <a:lnTo>
                    <a:pt x="76" y="15"/>
                  </a:lnTo>
                  <a:close/>
                </a:path>
              </a:pathLst>
            </a:custGeom>
            <a:solidFill>
              <a:srgbClr val="E08578"/>
            </a:solidFill>
            <a:ln w="9525">
              <a:noFill/>
              <a:round/>
              <a:headEnd/>
              <a:tailEnd/>
            </a:ln>
          </p:spPr>
          <p:txBody>
            <a:bodyPr/>
            <a:lstStyle/>
            <a:p>
              <a:endParaRPr lang="en-US"/>
            </a:p>
          </p:txBody>
        </p:sp>
        <p:sp>
          <p:nvSpPr>
            <p:cNvPr id="48166" name="Freeform 176"/>
            <p:cNvSpPr>
              <a:spLocks/>
            </p:cNvSpPr>
            <p:nvPr/>
          </p:nvSpPr>
          <p:spPr bwMode="auto">
            <a:xfrm>
              <a:off x="4033838" y="3016250"/>
              <a:ext cx="198438" cy="217488"/>
            </a:xfrm>
            <a:custGeom>
              <a:avLst/>
              <a:gdLst>
                <a:gd name="T0" fmla="*/ 0 w 125"/>
                <a:gd name="T1" fmla="*/ 105846808 h 137"/>
                <a:gd name="T2" fmla="*/ 95766180 w 125"/>
                <a:gd name="T3" fmla="*/ 0 h 137"/>
                <a:gd name="T4" fmla="*/ 95766180 w 125"/>
                <a:gd name="T5" fmla="*/ 10080647 h 137"/>
                <a:gd name="T6" fmla="*/ 123488781 w 125"/>
                <a:gd name="T7" fmla="*/ 17641926 h 137"/>
                <a:gd name="T8" fmla="*/ 161290417 w 125"/>
                <a:gd name="T9" fmla="*/ 47883864 h 137"/>
                <a:gd name="T10" fmla="*/ 199093640 w 125"/>
                <a:gd name="T11" fmla="*/ 85685496 h 137"/>
                <a:gd name="T12" fmla="*/ 239416282 w 125"/>
                <a:gd name="T13" fmla="*/ 113408085 h 137"/>
                <a:gd name="T14" fmla="*/ 267137270 w 125"/>
                <a:gd name="T15" fmla="*/ 153730660 h 137"/>
                <a:gd name="T16" fmla="*/ 294859845 w 125"/>
                <a:gd name="T17" fmla="*/ 191532280 h 137"/>
                <a:gd name="T18" fmla="*/ 315021141 w 125"/>
                <a:gd name="T19" fmla="*/ 229335537 h 137"/>
                <a:gd name="T20" fmla="*/ 304940493 w 125"/>
                <a:gd name="T21" fmla="*/ 249496824 h 137"/>
                <a:gd name="T22" fmla="*/ 277217918 w 125"/>
                <a:gd name="T23" fmla="*/ 287298444 h 137"/>
                <a:gd name="T24" fmla="*/ 246975974 w 125"/>
                <a:gd name="T25" fmla="*/ 325101652 h 137"/>
                <a:gd name="T26" fmla="*/ 239416282 w 125"/>
                <a:gd name="T27" fmla="*/ 345262939 h 137"/>
                <a:gd name="T28" fmla="*/ 229335634 w 125"/>
                <a:gd name="T29" fmla="*/ 345262939 h 137"/>
                <a:gd name="T30" fmla="*/ 199093640 w 125"/>
                <a:gd name="T31" fmla="*/ 335182295 h 137"/>
                <a:gd name="T32" fmla="*/ 181451713 w 125"/>
                <a:gd name="T33" fmla="*/ 325101652 h 137"/>
                <a:gd name="T34" fmla="*/ 143650076 w 125"/>
                <a:gd name="T35" fmla="*/ 325101652 h 137"/>
                <a:gd name="T36" fmla="*/ 103327460 w 125"/>
                <a:gd name="T37" fmla="*/ 304940364 h 137"/>
                <a:gd name="T38" fmla="*/ 75604884 w 125"/>
                <a:gd name="T39" fmla="*/ 287298444 h 137"/>
                <a:gd name="T40" fmla="*/ 55443588 w 125"/>
                <a:gd name="T41" fmla="*/ 257056513 h 137"/>
                <a:gd name="T42" fmla="*/ 47883884 w 125"/>
                <a:gd name="T43" fmla="*/ 239416180 h 137"/>
                <a:gd name="T44" fmla="*/ 27722588 w 125"/>
                <a:gd name="T45" fmla="*/ 201612923 h 137"/>
                <a:gd name="T46" fmla="*/ 17641934 w 125"/>
                <a:gd name="T47" fmla="*/ 181451636 h 137"/>
                <a:gd name="T48" fmla="*/ 10080651 w 125"/>
                <a:gd name="T49" fmla="*/ 153730660 h 137"/>
                <a:gd name="T50" fmla="*/ 10080651 w 125"/>
                <a:gd name="T51" fmla="*/ 143650016 h 137"/>
                <a:gd name="T52" fmla="*/ 0 w 125"/>
                <a:gd name="T53" fmla="*/ 113408085 h 137"/>
                <a:gd name="T54" fmla="*/ 0 w 125"/>
                <a:gd name="T55" fmla="*/ 105846808 h 137"/>
                <a:gd name="T56" fmla="*/ 0 w 125"/>
                <a:gd name="T57" fmla="*/ 105846808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5"/>
                <a:gd name="T88" fmla="*/ 0 h 137"/>
                <a:gd name="T89" fmla="*/ 125 w 125"/>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5" h="137">
                  <a:moveTo>
                    <a:pt x="0" y="42"/>
                  </a:moveTo>
                  <a:lnTo>
                    <a:pt x="38" y="0"/>
                  </a:lnTo>
                  <a:lnTo>
                    <a:pt x="38" y="4"/>
                  </a:lnTo>
                  <a:lnTo>
                    <a:pt x="49" y="7"/>
                  </a:lnTo>
                  <a:lnTo>
                    <a:pt x="64" y="19"/>
                  </a:lnTo>
                  <a:lnTo>
                    <a:pt x="79" y="34"/>
                  </a:lnTo>
                  <a:lnTo>
                    <a:pt x="95" y="45"/>
                  </a:lnTo>
                  <a:lnTo>
                    <a:pt x="106" y="61"/>
                  </a:lnTo>
                  <a:lnTo>
                    <a:pt x="117" y="76"/>
                  </a:lnTo>
                  <a:lnTo>
                    <a:pt x="125" y="91"/>
                  </a:lnTo>
                  <a:lnTo>
                    <a:pt x="121" y="99"/>
                  </a:lnTo>
                  <a:lnTo>
                    <a:pt x="110" y="114"/>
                  </a:lnTo>
                  <a:lnTo>
                    <a:pt x="98" y="129"/>
                  </a:lnTo>
                  <a:lnTo>
                    <a:pt x="95" y="137"/>
                  </a:lnTo>
                  <a:lnTo>
                    <a:pt x="91" y="137"/>
                  </a:lnTo>
                  <a:lnTo>
                    <a:pt x="79" y="133"/>
                  </a:lnTo>
                  <a:lnTo>
                    <a:pt x="72" y="129"/>
                  </a:lnTo>
                  <a:lnTo>
                    <a:pt x="57" y="129"/>
                  </a:lnTo>
                  <a:lnTo>
                    <a:pt x="41" y="121"/>
                  </a:lnTo>
                  <a:lnTo>
                    <a:pt x="30" y="114"/>
                  </a:lnTo>
                  <a:lnTo>
                    <a:pt x="22" y="102"/>
                  </a:lnTo>
                  <a:lnTo>
                    <a:pt x="19" y="95"/>
                  </a:lnTo>
                  <a:lnTo>
                    <a:pt x="11" y="80"/>
                  </a:lnTo>
                  <a:lnTo>
                    <a:pt x="7" y="72"/>
                  </a:lnTo>
                  <a:lnTo>
                    <a:pt x="4" y="61"/>
                  </a:lnTo>
                  <a:lnTo>
                    <a:pt x="4" y="57"/>
                  </a:lnTo>
                  <a:lnTo>
                    <a:pt x="0" y="45"/>
                  </a:lnTo>
                  <a:lnTo>
                    <a:pt x="0" y="42"/>
                  </a:lnTo>
                  <a:close/>
                </a:path>
              </a:pathLst>
            </a:custGeom>
            <a:solidFill>
              <a:srgbClr val="FFFFFF"/>
            </a:solidFill>
            <a:ln w="9525">
              <a:noFill/>
              <a:round/>
              <a:headEnd/>
              <a:tailEnd/>
            </a:ln>
          </p:spPr>
          <p:txBody>
            <a:bodyPr/>
            <a:lstStyle/>
            <a:p>
              <a:endParaRPr lang="en-US"/>
            </a:p>
          </p:txBody>
        </p:sp>
        <p:sp>
          <p:nvSpPr>
            <p:cNvPr id="48167" name="Freeform 177"/>
            <p:cNvSpPr>
              <a:spLocks/>
            </p:cNvSpPr>
            <p:nvPr/>
          </p:nvSpPr>
          <p:spPr bwMode="auto">
            <a:xfrm>
              <a:off x="4094163" y="2852738"/>
              <a:ext cx="295275" cy="314325"/>
            </a:xfrm>
            <a:custGeom>
              <a:avLst/>
              <a:gdLst>
                <a:gd name="T0" fmla="*/ 0 w 186"/>
                <a:gd name="T1" fmla="*/ 259575319 h 198"/>
                <a:gd name="T2" fmla="*/ 7559676 w 186"/>
                <a:gd name="T3" fmla="*/ 249496285 h 198"/>
                <a:gd name="T4" fmla="*/ 37801550 w 186"/>
                <a:gd name="T5" fmla="*/ 211693159 h 198"/>
                <a:gd name="T6" fmla="*/ 85685309 w 186"/>
                <a:gd name="T7" fmla="*/ 173891571 h 198"/>
                <a:gd name="T8" fmla="*/ 143648115 w 186"/>
                <a:gd name="T9" fmla="*/ 126007823 h 198"/>
                <a:gd name="T10" fmla="*/ 199093122 w 186"/>
                <a:gd name="T11" fmla="*/ 78124051 h 198"/>
                <a:gd name="T12" fmla="*/ 267136574 w 186"/>
                <a:gd name="T13" fmla="*/ 30241878 h 198"/>
                <a:gd name="T14" fmla="*/ 335181564 w 186"/>
                <a:gd name="T15" fmla="*/ 10080625 h 198"/>
                <a:gd name="T16" fmla="*/ 410786227 w 186"/>
                <a:gd name="T17" fmla="*/ 0 h 198"/>
                <a:gd name="T18" fmla="*/ 342741237 w 186"/>
                <a:gd name="T19" fmla="*/ 88206260 h 198"/>
                <a:gd name="T20" fmla="*/ 458668485 w 186"/>
                <a:gd name="T21" fmla="*/ 47883760 h 198"/>
                <a:gd name="T22" fmla="*/ 372983102 w 186"/>
                <a:gd name="T23" fmla="*/ 105846579 h 198"/>
                <a:gd name="T24" fmla="*/ 468749107 w 186"/>
                <a:gd name="T25" fmla="*/ 115927201 h 198"/>
                <a:gd name="T26" fmla="*/ 458668485 w 186"/>
                <a:gd name="T27" fmla="*/ 115927201 h 198"/>
                <a:gd name="T28" fmla="*/ 428426620 w 186"/>
                <a:gd name="T29" fmla="*/ 136088445 h 198"/>
                <a:gd name="T30" fmla="*/ 410786227 w 186"/>
                <a:gd name="T31" fmla="*/ 143648118 h 198"/>
                <a:gd name="T32" fmla="*/ 410786227 w 186"/>
                <a:gd name="T33" fmla="*/ 173891571 h 198"/>
                <a:gd name="T34" fmla="*/ 410786227 w 186"/>
                <a:gd name="T35" fmla="*/ 173891571 h 198"/>
                <a:gd name="T36" fmla="*/ 438507242 w 186"/>
                <a:gd name="T37" fmla="*/ 173891571 h 198"/>
                <a:gd name="T38" fmla="*/ 468749107 w 186"/>
                <a:gd name="T39" fmla="*/ 173891571 h 198"/>
                <a:gd name="T40" fmla="*/ 468749107 w 186"/>
                <a:gd name="T41" fmla="*/ 183972193 h 198"/>
                <a:gd name="T42" fmla="*/ 428426620 w 186"/>
                <a:gd name="T43" fmla="*/ 201612487 h 198"/>
                <a:gd name="T44" fmla="*/ 400705605 w 186"/>
                <a:gd name="T45" fmla="*/ 239415663 h 198"/>
                <a:gd name="T46" fmla="*/ 352821858 w 186"/>
                <a:gd name="T47" fmla="*/ 269655941 h 198"/>
                <a:gd name="T48" fmla="*/ 335181564 w 186"/>
                <a:gd name="T49" fmla="*/ 297378445 h 198"/>
                <a:gd name="T50" fmla="*/ 294857490 w 186"/>
                <a:gd name="T51" fmla="*/ 335181571 h 198"/>
                <a:gd name="T52" fmla="*/ 277217196 w 186"/>
                <a:gd name="T53" fmla="*/ 372983109 h 198"/>
                <a:gd name="T54" fmla="*/ 257055952 w 186"/>
                <a:gd name="T55" fmla="*/ 413305597 h 198"/>
                <a:gd name="T56" fmla="*/ 246975331 w 186"/>
                <a:gd name="T57" fmla="*/ 441028200 h 198"/>
                <a:gd name="T58" fmla="*/ 229335036 w 186"/>
                <a:gd name="T59" fmla="*/ 478829738 h 198"/>
                <a:gd name="T60" fmla="*/ 219254415 w 186"/>
                <a:gd name="T61" fmla="*/ 498990982 h 198"/>
                <a:gd name="T62" fmla="*/ 209173793 w 186"/>
                <a:gd name="T63" fmla="*/ 478829738 h 198"/>
                <a:gd name="T64" fmla="*/ 181451240 w 186"/>
                <a:gd name="T65" fmla="*/ 461189444 h 198"/>
                <a:gd name="T66" fmla="*/ 143648115 w 186"/>
                <a:gd name="T67" fmla="*/ 420866956 h 198"/>
                <a:gd name="T68" fmla="*/ 95765931 w 186"/>
                <a:gd name="T69" fmla="*/ 383063731 h 198"/>
                <a:gd name="T70" fmla="*/ 55443444 w 186"/>
                <a:gd name="T71" fmla="*/ 345262193 h 198"/>
                <a:gd name="T72" fmla="*/ 17640300 w 186"/>
                <a:gd name="T73" fmla="*/ 307459067 h 198"/>
                <a:gd name="T74" fmla="*/ 0 w 186"/>
                <a:gd name="T75" fmla="*/ 269655941 h 198"/>
                <a:gd name="T76" fmla="*/ 0 w 186"/>
                <a:gd name="T77" fmla="*/ 259575319 h 198"/>
                <a:gd name="T78" fmla="*/ 0 w 186"/>
                <a:gd name="T79" fmla="*/ 259575319 h 1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198"/>
                <a:gd name="T122" fmla="*/ 186 w 186"/>
                <a:gd name="T123" fmla="*/ 198 h 1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198">
                  <a:moveTo>
                    <a:pt x="0" y="103"/>
                  </a:moveTo>
                  <a:lnTo>
                    <a:pt x="3" y="99"/>
                  </a:lnTo>
                  <a:lnTo>
                    <a:pt x="15" y="84"/>
                  </a:lnTo>
                  <a:lnTo>
                    <a:pt x="34" y="69"/>
                  </a:lnTo>
                  <a:lnTo>
                    <a:pt x="57" y="50"/>
                  </a:lnTo>
                  <a:lnTo>
                    <a:pt x="79" y="31"/>
                  </a:lnTo>
                  <a:lnTo>
                    <a:pt x="106" y="12"/>
                  </a:lnTo>
                  <a:lnTo>
                    <a:pt x="133" y="4"/>
                  </a:lnTo>
                  <a:lnTo>
                    <a:pt x="163" y="0"/>
                  </a:lnTo>
                  <a:lnTo>
                    <a:pt x="136" y="35"/>
                  </a:lnTo>
                  <a:lnTo>
                    <a:pt x="182" y="19"/>
                  </a:lnTo>
                  <a:lnTo>
                    <a:pt x="148" y="42"/>
                  </a:lnTo>
                  <a:lnTo>
                    <a:pt x="186" y="46"/>
                  </a:lnTo>
                  <a:lnTo>
                    <a:pt x="182" y="46"/>
                  </a:lnTo>
                  <a:lnTo>
                    <a:pt x="170" y="54"/>
                  </a:lnTo>
                  <a:lnTo>
                    <a:pt x="163" y="57"/>
                  </a:lnTo>
                  <a:lnTo>
                    <a:pt x="163" y="69"/>
                  </a:lnTo>
                  <a:lnTo>
                    <a:pt x="174" y="69"/>
                  </a:lnTo>
                  <a:lnTo>
                    <a:pt x="186" y="69"/>
                  </a:lnTo>
                  <a:lnTo>
                    <a:pt x="186" y="73"/>
                  </a:lnTo>
                  <a:lnTo>
                    <a:pt x="170" y="80"/>
                  </a:lnTo>
                  <a:lnTo>
                    <a:pt x="159" y="95"/>
                  </a:lnTo>
                  <a:lnTo>
                    <a:pt x="140" y="107"/>
                  </a:lnTo>
                  <a:lnTo>
                    <a:pt x="133" y="118"/>
                  </a:lnTo>
                  <a:lnTo>
                    <a:pt x="117" y="133"/>
                  </a:lnTo>
                  <a:lnTo>
                    <a:pt x="110" y="148"/>
                  </a:lnTo>
                  <a:lnTo>
                    <a:pt x="102" y="164"/>
                  </a:lnTo>
                  <a:lnTo>
                    <a:pt x="98" y="175"/>
                  </a:lnTo>
                  <a:lnTo>
                    <a:pt x="91" y="190"/>
                  </a:lnTo>
                  <a:lnTo>
                    <a:pt x="87" y="198"/>
                  </a:lnTo>
                  <a:lnTo>
                    <a:pt x="83" y="190"/>
                  </a:lnTo>
                  <a:lnTo>
                    <a:pt x="72" y="183"/>
                  </a:lnTo>
                  <a:lnTo>
                    <a:pt x="57" y="167"/>
                  </a:lnTo>
                  <a:lnTo>
                    <a:pt x="38" y="152"/>
                  </a:lnTo>
                  <a:lnTo>
                    <a:pt x="22" y="137"/>
                  </a:lnTo>
                  <a:lnTo>
                    <a:pt x="7" y="122"/>
                  </a:lnTo>
                  <a:lnTo>
                    <a:pt x="0" y="107"/>
                  </a:lnTo>
                  <a:lnTo>
                    <a:pt x="0" y="103"/>
                  </a:lnTo>
                  <a:close/>
                </a:path>
              </a:pathLst>
            </a:custGeom>
            <a:solidFill>
              <a:srgbClr val="AD4F42"/>
            </a:solidFill>
            <a:ln w="9525">
              <a:noFill/>
              <a:round/>
              <a:headEnd/>
              <a:tailEnd/>
            </a:ln>
          </p:spPr>
          <p:txBody>
            <a:bodyPr/>
            <a:lstStyle/>
            <a:p>
              <a:endParaRPr lang="en-US"/>
            </a:p>
          </p:txBody>
        </p:sp>
        <p:sp>
          <p:nvSpPr>
            <p:cNvPr id="48168" name="Freeform 203"/>
            <p:cNvSpPr>
              <a:spLocks/>
            </p:cNvSpPr>
            <p:nvPr/>
          </p:nvSpPr>
          <p:spPr bwMode="auto">
            <a:xfrm>
              <a:off x="3497263" y="3878263"/>
              <a:ext cx="452438" cy="276225"/>
            </a:xfrm>
            <a:custGeom>
              <a:avLst/>
              <a:gdLst>
                <a:gd name="T0" fmla="*/ 143649847 w 285"/>
                <a:gd name="T1" fmla="*/ 0 h 174"/>
                <a:gd name="T2" fmla="*/ 153730479 w 285"/>
                <a:gd name="T3" fmla="*/ 0 h 174"/>
                <a:gd name="T4" fmla="*/ 191532054 w 285"/>
                <a:gd name="T5" fmla="*/ 17640300 h 174"/>
                <a:gd name="T6" fmla="*/ 229335267 w 285"/>
                <a:gd name="T7" fmla="*/ 27720928 h 174"/>
                <a:gd name="T8" fmla="*/ 297378738 w 285"/>
                <a:gd name="T9" fmla="*/ 47883758 h 174"/>
                <a:gd name="T10" fmla="*/ 352822213 w 285"/>
                <a:gd name="T11" fmla="*/ 55443443 h 174"/>
                <a:gd name="T12" fmla="*/ 410786640 w 285"/>
                <a:gd name="T13" fmla="*/ 75604686 h 174"/>
                <a:gd name="T14" fmla="*/ 458668946 w 285"/>
                <a:gd name="T15" fmla="*/ 85685307 h 174"/>
                <a:gd name="T16" fmla="*/ 496472109 w 285"/>
                <a:gd name="T17" fmla="*/ 95765929 h 174"/>
                <a:gd name="T18" fmla="*/ 506552741 w 285"/>
                <a:gd name="T19" fmla="*/ 95765929 h 174"/>
                <a:gd name="T20" fmla="*/ 526714005 w 285"/>
                <a:gd name="T21" fmla="*/ 103327189 h 174"/>
                <a:gd name="T22" fmla="*/ 526714005 w 285"/>
                <a:gd name="T23" fmla="*/ 123486869 h 174"/>
                <a:gd name="T24" fmla="*/ 526714005 w 285"/>
                <a:gd name="T25" fmla="*/ 143648112 h 174"/>
                <a:gd name="T26" fmla="*/ 506552741 w 285"/>
                <a:gd name="T27" fmla="*/ 151209372 h 174"/>
                <a:gd name="T28" fmla="*/ 478830210 w 285"/>
                <a:gd name="T29" fmla="*/ 151209372 h 174"/>
                <a:gd name="T30" fmla="*/ 458668946 w 285"/>
                <a:gd name="T31" fmla="*/ 161289993 h 174"/>
                <a:gd name="T32" fmla="*/ 441028634 w 285"/>
                <a:gd name="T33" fmla="*/ 171370614 h 174"/>
                <a:gd name="T34" fmla="*/ 393144740 w 285"/>
                <a:gd name="T35" fmla="*/ 171370614 h 174"/>
                <a:gd name="T36" fmla="*/ 383064108 w 285"/>
                <a:gd name="T37" fmla="*/ 181451236 h 174"/>
                <a:gd name="T38" fmla="*/ 383064108 w 285"/>
                <a:gd name="T39" fmla="*/ 181451236 h 174"/>
                <a:gd name="T40" fmla="*/ 410786640 w 285"/>
                <a:gd name="T41" fmla="*/ 191531857 h 174"/>
                <a:gd name="T42" fmla="*/ 448588315 w 285"/>
                <a:gd name="T43" fmla="*/ 209173788 h 174"/>
                <a:gd name="T44" fmla="*/ 496472109 w 285"/>
                <a:gd name="T45" fmla="*/ 239414065 h 174"/>
                <a:gd name="T46" fmla="*/ 544354317 w 285"/>
                <a:gd name="T47" fmla="*/ 267136568 h 174"/>
                <a:gd name="T48" fmla="*/ 602318744 w 285"/>
                <a:gd name="T49" fmla="*/ 287297811 h 174"/>
                <a:gd name="T50" fmla="*/ 650200951 w 285"/>
                <a:gd name="T51" fmla="*/ 294857483 h 174"/>
                <a:gd name="T52" fmla="*/ 708165378 w 285"/>
                <a:gd name="T53" fmla="*/ 304938105 h 174"/>
                <a:gd name="T54" fmla="*/ 612399375 w 285"/>
                <a:gd name="T55" fmla="*/ 342741229 h 174"/>
                <a:gd name="T56" fmla="*/ 718246010 w 285"/>
                <a:gd name="T57" fmla="*/ 372983093 h 174"/>
                <a:gd name="T58" fmla="*/ 640120319 w 285"/>
                <a:gd name="T59" fmla="*/ 400705596 h 174"/>
                <a:gd name="T60" fmla="*/ 708165378 w 285"/>
                <a:gd name="T61" fmla="*/ 428426611 h 174"/>
                <a:gd name="T62" fmla="*/ 688004114 w 285"/>
                <a:gd name="T63" fmla="*/ 428426611 h 174"/>
                <a:gd name="T64" fmla="*/ 630039687 w 285"/>
                <a:gd name="T65" fmla="*/ 428426611 h 174"/>
                <a:gd name="T66" fmla="*/ 544354317 w 285"/>
                <a:gd name="T67" fmla="*/ 438507232 h 174"/>
                <a:gd name="T68" fmla="*/ 448588315 w 285"/>
                <a:gd name="T69" fmla="*/ 438507232 h 174"/>
                <a:gd name="T70" fmla="*/ 345262533 w 285"/>
                <a:gd name="T71" fmla="*/ 428426611 h 174"/>
                <a:gd name="T72" fmla="*/ 239415899 w 285"/>
                <a:gd name="T73" fmla="*/ 410786218 h 174"/>
                <a:gd name="T74" fmla="*/ 143649847 w 285"/>
                <a:gd name="T75" fmla="*/ 372983093 h 174"/>
                <a:gd name="T76" fmla="*/ 75604763 w 285"/>
                <a:gd name="T77" fmla="*/ 325100935 h 174"/>
                <a:gd name="T78" fmla="*/ 57964452 w 285"/>
                <a:gd name="T79" fmla="*/ 304938105 h 174"/>
                <a:gd name="T80" fmla="*/ 27722544 w 285"/>
                <a:gd name="T81" fmla="*/ 277217189 h 174"/>
                <a:gd name="T82" fmla="*/ 20161270 w 285"/>
                <a:gd name="T83" fmla="*/ 239414065 h 174"/>
                <a:gd name="T84" fmla="*/ 0 w 285"/>
                <a:gd name="T85" fmla="*/ 209173788 h 174"/>
                <a:gd name="T86" fmla="*/ 0 w 285"/>
                <a:gd name="T87" fmla="*/ 171370614 h 174"/>
                <a:gd name="T88" fmla="*/ 10080635 w 285"/>
                <a:gd name="T89" fmla="*/ 123486869 h 174"/>
                <a:gd name="T90" fmla="*/ 20161270 w 285"/>
                <a:gd name="T91" fmla="*/ 85685307 h 174"/>
                <a:gd name="T92" fmla="*/ 27722544 w 285"/>
                <a:gd name="T93" fmla="*/ 55443443 h 174"/>
                <a:gd name="T94" fmla="*/ 57964452 w 285"/>
                <a:gd name="T95" fmla="*/ 27720928 h 174"/>
                <a:gd name="T96" fmla="*/ 85685395 w 285"/>
                <a:gd name="T97" fmla="*/ 17640300 h 174"/>
                <a:gd name="T98" fmla="*/ 123488583 w 285"/>
                <a:gd name="T99" fmla="*/ 0 h 174"/>
                <a:gd name="T100" fmla="*/ 143649847 w 285"/>
                <a:gd name="T101" fmla="*/ 0 h 174"/>
                <a:gd name="T102" fmla="*/ 143649847 w 285"/>
                <a:gd name="T103" fmla="*/ 0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5"/>
                <a:gd name="T157" fmla="*/ 0 h 174"/>
                <a:gd name="T158" fmla="*/ 285 w 285"/>
                <a:gd name="T159" fmla="*/ 174 h 1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5" h="174">
                  <a:moveTo>
                    <a:pt x="57" y="0"/>
                  </a:moveTo>
                  <a:lnTo>
                    <a:pt x="61" y="0"/>
                  </a:lnTo>
                  <a:lnTo>
                    <a:pt x="76" y="7"/>
                  </a:lnTo>
                  <a:lnTo>
                    <a:pt x="91" y="11"/>
                  </a:lnTo>
                  <a:lnTo>
                    <a:pt x="118" y="19"/>
                  </a:lnTo>
                  <a:lnTo>
                    <a:pt x="140" y="22"/>
                  </a:lnTo>
                  <a:lnTo>
                    <a:pt x="163" y="30"/>
                  </a:lnTo>
                  <a:lnTo>
                    <a:pt x="182" y="34"/>
                  </a:lnTo>
                  <a:lnTo>
                    <a:pt x="197" y="38"/>
                  </a:lnTo>
                  <a:lnTo>
                    <a:pt x="201" y="38"/>
                  </a:lnTo>
                  <a:lnTo>
                    <a:pt x="209" y="41"/>
                  </a:lnTo>
                  <a:lnTo>
                    <a:pt x="209" y="49"/>
                  </a:lnTo>
                  <a:lnTo>
                    <a:pt x="209" y="57"/>
                  </a:lnTo>
                  <a:lnTo>
                    <a:pt x="201" y="60"/>
                  </a:lnTo>
                  <a:lnTo>
                    <a:pt x="190" y="60"/>
                  </a:lnTo>
                  <a:lnTo>
                    <a:pt x="182" y="64"/>
                  </a:lnTo>
                  <a:lnTo>
                    <a:pt x="175" y="68"/>
                  </a:lnTo>
                  <a:lnTo>
                    <a:pt x="156" y="68"/>
                  </a:lnTo>
                  <a:lnTo>
                    <a:pt x="152" y="72"/>
                  </a:lnTo>
                  <a:lnTo>
                    <a:pt x="163" y="76"/>
                  </a:lnTo>
                  <a:lnTo>
                    <a:pt x="178" y="83"/>
                  </a:lnTo>
                  <a:lnTo>
                    <a:pt x="197" y="95"/>
                  </a:lnTo>
                  <a:lnTo>
                    <a:pt x="216" y="106"/>
                  </a:lnTo>
                  <a:lnTo>
                    <a:pt x="239" y="114"/>
                  </a:lnTo>
                  <a:lnTo>
                    <a:pt x="258" y="117"/>
                  </a:lnTo>
                  <a:lnTo>
                    <a:pt x="281" y="121"/>
                  </a:lnTo>
                  <a:lnTo>
                    <a:pt x="243" y="136"/>
                  </a:lnTo>
                  <a:lnTo>
                    <a:pt x="285" y="148"/>
                  </a:lnTo>
                  <a:lnTo>
                    <a:pt x="254" y="159"/>
                  </a:lnTo>
                  <a:lnTo>
                    <a:pt x="281" y="170"/>
                  </a:lnTo>
                  <a:lnTo>
                    <a:pt x="273" y="170"/>
                  </a:lnTo>
                  <a:lnTo>
                    <a:pt x="250" y="170"/>
                  </a:lnTo>
                  <a:lnTo>
                    <a:pt x="216" y="174"/>
                  </a:lnTo>
                  <a:lnTo>
                    <a:pt x="178" y="174"/>
                  </a:lnTo>
                  <a:lnTo>
                    <a:pt x="137" y="170"/>
                  </a:lnTo>
                  <a:lnTo>
                    <a:pt x="95" y="163"/>
                  </a:lnTo>
                  <a:lnTo>
                    <a:pt x="57" y="148"/>
                  </a:lnTo>
                  <a:lnTo>
                    <a:pt x="30" y="129"/>
                  </a:lnTo>
                  <a:lnTo>
                    <a:pt x="23" y="121"/>
                  </a:lnTo>
                  <a:lnTo>
                    <a:pt x="11" y="110"/>
                  </a:lnTo>
                  <a:lnTo>
                    <a:pt x="8" y="95"/>
                  </a:lnTo>
                  <a:lnTo>
                    <a:pt x="0" y="83"/>
                  </a:lnTo>
                  <a:lnTo>
                    <a:pt x="0" y="68"/>
                  </a:lnTo>
                  <a:lnTo>
                    <a:pt x="4" y="49"/>
                  </a:lnTo>
                  <a:lnTo>
                    <a:pt x="8" y="34"/>
                  </a:lnTo>
                  <a:lnTo>
                    <a:pt x="11" y="22"/>
                  </a:lnTo>
                  <a:lnTo>
                    <a:pt x="23" y="11"/>
                  </a:lnTo>
                  <a:lnTo>
                    <a:pt x="34" y="7"/>
                  </a:lnTo>
                  <a:lnTo>
                    <a:pt x="49" y="0"/>
                  </a:lnTo>
                  <a:lnTo>
                    <a:pt x="57" y="0"/>
                  </a:lnTo>
                  <a:close/>
                </a:path>
              </a:pathLst>
            </a:custGeom>
            <a:solidFill>
              <a:srgbClr val="AD4F42"/>
            </a:solidFill>
            <a:ln w="9525">
              <a:noFill/>
              <a:round/>
              <a:headEnd/>
              <a:tailEnd/>
            </a:ln>
          </p:spPr>
          <p:txBody>
            <a:bodyPr/>
            <a:lstStyle/>
            <a:p>
              <a:endParaRPr lang="en-US"/>
            </a:p>
          </p:txBody>
        </p:sp>
      </p:grpSp>
      <p:pic>
        <p:nvPicPr>
          <p:cNvPr id="48138" name="Content Placeholder 1023"/>
          <p:cNvPicPr>
            <a:picLocks noGrp="1" noChangeAspect="1"/>
          </p:cNvPicPr>
          <p:nvPr>
            <p:ph idx="1"/>
            <p:custDataLst>
              <p:tags r:id="rId4"/>
            </p:custDataLst>
          </p:nvPr>
        </p:nvPicPr>
        <p:blipFill>
          <a:blip r:embed="rId8"/>
          <a:srcRect/>
          <a:stretch>
            <a:fillRect/>
          </a:stretch>
        </p:blipFill>
        <p:spPr>
          <a:xfrm>
            <a:off x="4344988" y="1778000"/>
            <a:ext cx="760412" cy="1574800"/>
          </a:xfrm>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250" fill="hold"/>
                                        <p:tgtEl>
                                          <p:spTgt spid="11"/>
                                        </p:tgtEl>
                                        <p:attrNameLst>
                                          <p:attrName>ppt_x</p:attrName>
                                        </p:attrNameLst>
                                      </p:cBhvr>
                                      <p:tavLst>
                                        <p:tav tm="0">
                                          <p:val>
                                            <p:strVal val="1+#ppt_w/2"/>
                                          </p:val>
                                        </p:tav>
                                        <p:tav tm="100000">
                                          <p:val>
                                            <p:strVal val="#ppt_x"/>
                                          </p:val>
                                        </p:tav>
                                      </p:tavLst>
                                    </p:anim>
                                    <p:anim calcmode="lin" valueType="num">
                                      <p:cBhvr additive="base">
                                        <p:cTn id="1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250" fill="hold"/>
                                        <p:tgtEl>
                                          <p:spTgt spid="7"/>
                                        </p:tgtEl>
                                        <p:attrNameLst>
                                          <p:attrName>ppt_x</p:attrName>
                                        </p:attrNameLst>
                                      </p:cBhvr>
                                      <p:tavLst>
                                        <p:tav tm="0">
                                          <p:val>
                                            <p:strVal val="0-#ppt_w/2"/>
                                          </p:val>
                                        </p:tav>
                                        <p:tav tm="100000">
                                          <p:val>
                                            <p:strVal val="#ppt_x"/>
                                          </p:val>
                                        </p:tav>
                                      </p:tavLst>
                                    </p:anim>
                                    <p:anim calcmode="lin" valueType="num">
                                      <p:cBhvr additive="base">
                                        <p:cTn id="18" dur="125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250" fill="hold"/>
                                        <p:tgtEl>
                                          <p:spTgt spid="8"/>
                                        </p:tgtEl>
                                        <p:attrNameLst>
                                          <p:attrName>ppt_x</p:attrName>
                                        </p:attrNameLst>
                                      </p:cBhvr>
                                      <p:tavLst>
                                        <p:tav tm="0">
                                          <p:val>
                                            <p:strVal val="1+#ppt_w/2"/>
                                          </p:val>
                                        </p:tav>
                                        <p:tav tm="100000">
                                          <p:val>
                                            <p:strVal val="#ppt_x"/>
                                          </p:val>
                                        </p:tav>
                                      </p:tavLst>
                                    </p:anim>
                                    <p:anim calcmode="lin" valueType="num">
                                      <p:cBhvr additive="base">
                                        <p:cTn id="22"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250" fill="hold"/>
                                        <p:tgtEl>
                                          <p:spTgt spid="4"/>
                                        </p:tgtEl>
                                        <p:attrNameLst>
                                          <p:attrName>ppt_x</p:attrName>
                                        </p:attrNameLst>
                                      </p:cBhvr>
                                      <p:tavLst>
                                        <p:tav tm="0">
                                          <p:val>
                                            <p:strVal val="0-#ppt_w/2"/>
                                          </p:val>
                                        </p:tav>
                                        <p:tav tm="100000">
                                          <p:val>
                                            <p:strVal val="#ppt_x"/>
                                          </p:val>
                                        </p:tav>
                                      </p:tavLst>
                                    </p:anim>
                                    <p:anim calcmode="lin" valueType="num">
                                      <p:cBhvr additive="base">
                                        <p:cTn id="28" dur="125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250" fill="hold"/>
                                        <p:tgtEl>
                                          <p:spTgt spid="5"/>
                                        </p:tgtEl>
                                        <p:attrNameLst>
                                          <p:attrName>ppt_x</p:attrName>
                                        </p:attrNameLst>
                                      </p:cBhvr>
                                      <p:tavLst>
                                        <p:tav tm="0">
                                          <p:val>
                                            <p:strVal val="1+#ppt_w/2"/>
                                          </p:val>
                                        </p:tav>
                                        <p:tav tm="100000">
                                          <p:val>
                                            <p:strVal val="#ppt_x"/>
                                          </p:val>
                                        </p:tav>
                                      </p:tavLst>
                                    </p:anim>
                                    <p:anim calcmode="lin" valueType="num">
                                      <p:cBhvr additive="base">
                                        <p:cTn id="32"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990600"/>
            <a:ext cx="5486400" cy="914400"/>
          </a:xfrm>
        </p:spPr>
        <p:txBody>
          <a:bodyPr/>
          <a:lstStyle/>
          <a:p>
            <a:pPr eaLnBrk="1" fontAlgn="auto" hangingPunct="1">
              <a:spcAft>
                <a:spcPts val="0"/>
              </a:spcAft>
              <a:defRPr/>
            </a:pPr>
            <a:r>
              <a:rPr lang="en-US" dirty="0">
                <a:ea typeface="+mj-ea"/>
              </a:rPr>
              <a:t>Post-mortem </a:t>
            </a:r>
            <a:r>
              <a:rPr lang="en-US" dirty="0" smtClean="0">
                <a:ea typeface="+mj-ea"/>
              </a:rPr>
              <a:t>Care</a:t>
            </a:r>
            <a:endParaRPr lang="en-US" b="0" dirty="0">
              <a:ea typeface="+mj-ea"/>
            </a:endParaRPr>
          </a:p>
        </p:txBody>
      </p:sp>
      <p:sp>
        <p:nvSpPr>
          <p:cNvPr id="3249" name="Content Placeholder 3248"/>
          <p:cNvSpPr>
            <a:spLocks noGrp="1"/>
          </p:cNvSpPr>
          <p:nvPr>
            <p:ph idx="1"/>
          </p:nvPr>
        </p:nvSpPr>
        <p:spPr>
          <a:xfrm>
            <a:off x="1600200" y="3001963"/>
            <a:ext cx="6858000" cy="3246437"/>
          </a:xfrm>
        </p:spPr>
        <p:txBody>
          <a:bodyPr/>
          <a:lstStyle/>
          <a:p>
            <a:pPr marL="347663" indent="-347663" algn="l" eaLnBrk="1" hangingPunct="1">
              <a:buFont typeface="Calibri" pitchFamily="34" charset="0"/>
              <a:buAutoNum type="arabicPeriod"/>
            </a:pPr>
            <a:r>
              <a:rPr lang="en-US" sz="2800" smtClean="0">
                <a:latin typeface="Loved by the King"/>
                <a:cs typeface="Arial" charset="0"/>
              </a:rPr>
              <a:t>Close the eyes and mouth</a:t>
            </a:r>
          </a:p>
          <a:p>
            <a:pPr marL="347663" indent="-347663" algn="l" eaLnBrk="1" hangingPunct="1">
              <a:buFont typeface="Calibri" pitchFamily="34" charset="0"/>
              <a:buAutoNum type="arabicPeriod"/>
            </a:pPr>
            <a:r>
              <a:rPr lang="en-US" sz="2800" smtClean="0">
                <a:latin typeface="Loved by the King"/>
                <a:cs typeface="Arial" charset="0"/>
              </a:rPr>
              <a:t>Cleanse the body</a:t>
            </a:r>
          </a:p>
          <a:p>
            <a:pPr marL="347663" indent="-347663" algn="l" eaLnBrk="1" hangingPunct="1">
              <a:buFont typeface="Calibri" pitchFamily="34" charset="0"/>
              <a:buAutoNum type="arabicPeriod"/>
            </a:pPr>
            <a:r>
              <a:rPr lang="en-US" sz="2800" smtClean="0">
                <a:latin typeface="Loved by the King"/>
                <a:cs typeface="Arial" charset="0"/>
              </a:rPr>
              <a:t>Change the bed sheets</a:t>
            </a:r>
          </a:p>
          <a:p>
            <a:pPr marL="347663" indent="-347663" algn="l" eaLnBrk="1" hangingPunct="1">
              <a:buFont typeface="Calibri" pitchFamily="34" charset="0"/>
              <a:buAutoNum type="arabicPeriod"/>
            </a:pPr>
            <a:r>
              <a:rPr lang="en-US" sz="2800" smtClean="0">
                <a:latin typeface="Loved by the King"/>
                <a:cs typeface="Arial" charset="0"/>
              </a:rPr>
              <a:t>Position the body in the bed</a:t>
            </a:r>
          </a:p>
          <a:p>
            <a:pPr marL="347663" indent="-347663" algn="l" eaLnBrk="1" hangingPunct="1">
              <a:buFont typeface="Calibri" pitchFamily="34" charset="0"/>
              <a:buAutoNum type="arabicPeriod"/>
            </a:pPr>
            <a:r>
              <a:rPr lang="en-US" sz="2800" smtClean="0">
                <a:latin typeface="Loved by the King"/>
                <a:cs typeface="Arial" charset="0"/>
              </a:rPr>
              <a:t>Control odor with aromatherapy or air freshener </a:t>
            </a:r>
          </a:p>
        </p:txBody>
      </p:sp>
      <p:sp>
        <p:nvSpPr>
          <p:cNvPr id="7" name="TextBox 6"/>
          <p:cNvSpPr txBox="1"/>
          <p:nvPr/>
        </p:nvSpPr>
        <p:spPr>
          <a:xfrm>
            <a:off x="2039938" y="1828800"/>
            <a:ext cx="5427662" cy="954088"/>
          </a:xfrm>
          <a:prstGeom prst="rect">
            <a:avLst/>
          </a:prstGeom>
          <a:noFill/>
        </p:spPr>
        <p:txBody>
          <a:bodyPr wrap="none">
            <a:spAutoFit/>
          </a:bodyPr>
          <a:lstStyle/>
          <a:p>
            <a:pPr algn="ctr" fontAlgn="auto">
              <a:spcBef>
                <a:spcPts val="0"/>
              </a:spcBef>
              <a:spcAft>
                <a:spcPts val="0"/>
              </a:spcAft>
              <a:defRPr/>
            </a:pPr>
            <a:r>
              <a:rPr lang="en-US" sz="2800" dirty="0">
                <a:solidFill>
                  <a:schemeClr val="bg2">
                    <a:lumMod val="75000"/>
                  </a:schemeClr>
                </a:solidFill>
                <a:latin typeface="+mn-lt"/>
              </a:rPr>
              <a:t>creating a comfortable environment</a:t>
            </a:r>
            <a:br>
              <a:rPr lang="en-US" sz="2800" dirty="0">
                <a:solidFill>
                  <a:schemeClr val="bg2">
                    <a:lumMod val="75000"/>
                  </a:schemeClr>
                </a:solidFill>
                <a:latin typeface="+mn-lt"/>
              </a:rPr>
            </a:br>
            <a:r>
              <a:rPr lang="en-US" sz="2800" dirty="0">
                <a:solidFill>
                  <a:schemeClr val="bg2">
                    <a:lumMod val="75000"/>
                  </a:schemeClr>
                </a:solidFill>
                <a:latin typeface="+mn-lt"/>
              </a:rPr>
              <a:t> for the resident’s family</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49">
                                            <p:txEl>
                                              <p:pRg st="0" end="0"/>
                                            </p:txEl>
                                          </p:spTgt>
                                        </p:tgtEl>
                                        <p:attrNameLst>
                                          <p:attrName>style.visibility</p:attrName>
                                        </p:attrNameLst>
                                      </p:cBhvr>
                                      <p:to>
                                        <p:strVal val="visible"/>
                                      </p:to>
                                    </p:set>
                                    <p:animEffect transition="in" filter="fade">
                                      <p:cBhvr>
                                        <p:cTn id="7" dur="1000"/>
                                        <p:tgtEl>
                                          <p:spTgt spid="3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49">
                                            <p:txEl>
                                              <p:pRg st="1" end="1"/>
                                            </p:txEl>
                                          </p:spTgt>
                                        </p:tgtEl>
                                        <p:attrNameLst>
                                          <p:attrName>style.visibility</p:attrName>
                                        </p:attrNameLst>
                                      </p:cBhvr>
                                      <p:to>
                                        <p:strVal val="visible"/>
                                      </p:to>
                                    </p:set>
                                    <p:animEffect transition="in" filter="fade">
                                      <p:cBhvr>
                                        <p:cTn id="12" dur="1000"/>
                                        <p:tgtEl>
                                          <p:spTgt spid="3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49">
                                            <p:txEl>
                                              <p:pRg st="2" end="2"/>
                                            </p:txEl>
                                          </p:spTgt>
                                        </p:tgtEl>
                                        <p:attrNameLst>
                                          <p:attrName>style.visibility</p:attrName>
                                        </p:attrNameLst>
                                      </p:cBhvr>
                                      <p:to>
                                        <p:strVal val="visible"/>
                                      </p:to>
                                    </p:set>
                                    <p:animEffect transition="in" filter="fade">
                                      <p:cBhvr>
                                        <p:cTn id="17" dur="1000"/>
                                        <p:tgtEl>
                                          <p:spTgt spid="32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49">
                                            <p:txEl>
                                              <p:pRg st="3" end="3"/>
                                            </p:txEl>
                                          </p:spTgt>
                                        </p:tgtEl>
                                        <p:attrNameLst>
                                          <p:attrName>style.visibility</p:attrName>
                                        </p:attrNameLst>
                                      </p:cBhvr>
                                      <p:to>
                                        <p:strVal val="visible"/>
                                      </p:to>
                                    </p:set>
                                    <p:animEffect transition="in" filter="fade">
                                      <p:cBhvr>
                                        <p:cTn id="22" dur="1000"/>
                                        <p:tgtEl>
                                          <p:spTgt spid="32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49">
                                            <p:txEl>
                                              <p:pRg st="4" end="4"/>
                                            </p:txEl>
                                          </p:spTgt>
                                        </p:tgtEl>
                                        <p:attrNameLst>
                                          <p:attrName>style.visibility</p:attrName>
                                        </p:attrNameLst>
                                      </p:cBhvr>
                                      <p:to>
                                        <p:strVal val="visible"/>
                                      </p:to>
                                    </p:set>
                                    <p:animEffect transition="in" filter="fade">
                                      <p:cBhvr>
                                        <p:cTn id="27" dur="1000"/>
                                        <p:tgtEl>
                                          <p:spTgt spid="32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Case Story #1</a:t>
            </a:r>
            <a:endParaRPr lang="en-US" dirty="0">
              <a:ea typeface="+mj-ea"/>
            </a:endParaRPr>
          </a:p>
        </p:txBody>
      </p:sp>
      <p:sp>
        <p:nvSpPr>
          <p:cNvPr id="4" name="Content Placeholder 3"/>
          <p:cNvSpPr>
            <a:spLocks noGrp="1"/>
          </p:cNvSpPr>
          <p:nvPr>
            <p:ph idx="1"/>
          </p:nvPr>
        </p:nvSpPr>
        <p:spPr>
          <a:xfrm>
            <a:off x="1820863" y="2332038"/>
            <a:ext cx="6600825" cy="3916362"/>
          </a:xfrm>
        </p:spPr>
        <p:txBody>
          <a:bodyPr rtlCol="0">
            <a:normAutofit fontScale="85000" lnSpcReduction="10000"/>
          </a:bodyPr>
          <a:lstStyle/>
          <a:p>
            <a:pPr marL="0" indent="0" eaLnBrk="1" fontAlgn="auto" hangingPunct="1">
              <a:spcAft>
                <a:spcPts val="0"/>
              </a:spcAft>
              <a:buFont typeface="Arial" pitchFamily="34" charset="0"/>
              <a:buNone/>
              <a:defRPr/>
            </a:pPr>
            <a:r>
              <a:rPr lang="en-US" dirty="0"/>
              <a:t>Rece</a:t>
            </a:r>
            <a:r>
              <a:rPr lang="en-US" altLang="zh-Hans" dirty="0"/>
              <a:t>ntly</a:t>
            </a:r>
            <a:r>
              <a:rPr lang="el" altLang="zh-Hans" dirty="0"/>
              <a:t> </a:t>
            </a:r>
            <a:r>
              <a:rPr lang="en-US" altLang="zh-Hans" dirty="0"/>
              <a:t>you</a:t>
            </a:r>
            <a:r>
              <a:rPr lang="fr" altLang="zh-Hans" dirty="0"/>
              <a:t> </a:t>
            </a:r>
            <a:r>
              <a:rPr lang="en-US" altLang="zh-Hans" dirty="0"/>
              <a:t>have</a:t>
            </a:r>
            <a:r>
              <a:rPr lang="ja" altLang="en-US" dirty="0"/>
              <a:t> </a:t>
            </a:r>
            <a:r>
              <a:rPr lang="en-US" altLang="ko" dirty="0"/>
              <a:t>been</a:t>
            </a:r>
            <a:r>
              <a:rPr lang="pt" altLang="ko" dirty="0"/>
              <a:t> </a:t>
            </a:r>
            <a:r>
              <a:rPr lang="en-US" altLang="ko" dirty="0"/>
              <a:t>caring</a:t>
            </a:r>
            <a:r>
              <a:rPr lang="sv" altLang="ko" dirty="0"/>
              <a:t> </a:t>
            </a:r>
            <a:r>
              <a:rPr lang="en-US" altLang="ko" dirty="0"/>
              <a:t>for</a:t>
            </a:r>
            <a:r>
              <a:rPr lang="id" altLang="ko" dirty="0"/>
              <a:t> </a:t>
            </a:r>
            <a:r>
              <a:rPr lang="en-US" altLang="ko" dirty="0" err="1"/>
              <a:t>Mrs</a:t>
            </a:r>
            <a:r>
              <a:rPr lang="et" altLang="ko" dirty="0"/>
              <a:t>.</a:t>
            </a:r>
            <a:r>
              <a:rPr lang="lv" altLang="ko" dirty="0"/>
              <a:t> </a:t>
            </a:r>
            <a:r>
              <a:rPr lang="en-US" altLang="ko" dirty="0"/>
              <a:t>Bernstein</a:t>
            </a:r>
            <a:r>
              <a:rPr lang="st" altLang="ko" dirty="0"/>
              <a:t>,</a:t>
            </a:r>
            <a:r>
              <a:rPr lang="ts" altLang="ko" dirty="0"/>
              <a:t> </a:t>
            </a:r>
            <a:r>
              <a:rPr lang="en-US" altLang="ko" dirty="0"/>
              <a:t>who</a:t>
            </a:r>
            <a:r>
              <a:rPr lang="zu" altLang="ko" dirty="0"/>
              <a:t> </a:t>
            </a:r>
            <a:r>
              <a:rPr lang="en-US" altLang="ko" dirty="0"/>
              <a:t>has</a:t>
            </a:r>
            <a:r>
              <a:rPr lang="hi" altLang="ko" dirty="0"/>
              <a:t> </a:t>
            </a:r>
            <a:r>
              <a:rPr lang="en-US" altLang="ko" dirty="0"/>
              <a:t>been</a:t>
            </a:r>
            <a:r>
              <a:rPr lang="ms" altLang="ko" dirty="0"/>
              <a:t> </a:t>
            </a:r>
            <a:r>
              <a:rPr lang="en-US" altLang="ko" dirty="0"/>
              <a:t>actively</a:t>
            </a:r>
            <a:r>
              <a:rPr lang="gu" altLang="ko" dirty="0"/>
              <a:t> </a:t>
            </a:r>
            <a:r>
              <a:rPr lang="en-US" altLang="ko" dirty="0"/>
              <a:t>dying</a:t>
            </a:r>
            <a:r>
              <a:rPr lang="as" altLang="ko" dirty="0"/>
              <a:t> </a:t>
            </a:r>
            <a:r>
              <a:rPr lang="en-US" altLang="ko" dirty="0"/>
              <a:t>for</a:t>
            </a:r>
            <a:r>
              <a:rPr lang="bo" altLang="ko" dirty="0"/>
              <a:t> </a:t>
            </a:r>
            <a:r>
              <a:rPr lang="en-US" altLang="ko" dirty="0"/>
              <a:t>two</a:t>
            </a:r>
            <a:r>
              <a:rPr lang="my" altLang="ko" dirty="0"/>
              <a:t> </a:t>
            </a:r>
            <a:r>
              <a:rPr lang="en-US" altLang="ko" dirty="0"/>
              <a:t>days</a:t>
            </a:r>
            <a:r>
              <a:rPr lang="syr" altLang="ko" dirty="0"/>
              <a:t>.</a:t>
            </a:r>
            <a:r>
              <a:rPr lang="si" altLang="ko" dirty="0"/>
              <a:t> </a:t>
            </a:r>
            <a:r>
              <a:rPr lang="chr" altLang="ko" dirty="0"/>
              <a:t> </a:t>
            </a:r>
            <a:r>
              <a:rPr lang="en-US" altLang="ko" dirty="0"/>
              <a:t>Her</a:t>
            </a:r>
            <a:r>
              <a:rPr lang="ks" altLang="ko" dirty="0"/>
              <a:t> </a:t>
            </a:r>
            <a:r>
              <a:rPr lang="en-US" altLang="ko" dirty="0"/>
              <a:t>family</a:t>
            </a:r>
            <a:r>
              <a:rPr lang="ff" altLang="ko" dirty="0"/>
              <a:t> </a:t>
            </a:r>
            <a:r>
              <a:rPr lang="en-US" altLang="ko" dirty="0"/>
              <a:t>is</a:t>
            </a:r>
            <a:r>
              <a:rPr lang="yo" altLang="ko" dirty="0"/>
              <a:t> </a:t>
            </a:r>
            <a:r>
              <a:rPr lang="en-US" altLang="ko" dirty="0"/>
              <a:t>at</a:t>
            </a:r>
            <a:r>
              <a:rPr lang="ba" altLang="ko" dirty="0"/>
              <a:t> </a:t>
            </a:r>
            <a:r>
              <a:rPr lang="en-US" altLang="ko" dirty="0"/>
              <a:t>the</a:t>
            </a:r>
            <a:r>
              <a:rPr lang="kr" altLang="ko" dirty="0"/>
              <a:t> </a:t>
            </a:r>
            <a:r>
              <a:rPr lang="en-US" altLang="ko" dirty="0"/>
              <a:t>bedsid</a:t>
            </a:r>
            <a:r>
              <a:rPr lang="en-US" altLang="ii" dirty="0"/>
              <a:t>e</a:t>
            </a:r>
            <a:r>
              <a:rPr lang="pap" altLang="ii" dirty="0"/>
              <a:t> </a:t>
            </a:r>
            <a:r>
              <a:rPr lang="en-US" altLang="ii" dirty="0"/>
              <a:t>and is</a:t>
            </a:r>
            <a:r>
              <a:rPr lang="ug" altLang="ii" dirty="0"/>
              <a:t> </a:t>
            </a:r>
            <a:r>
              <a:rPr lang="en-US" altLang="ii" dirty="0"/>
              <a:t>tearful</a:t>
            </a:r>
            <a:r>
              <a:rPr lang="wo" altLang="ii" dirty="0"/>
              <a:t>,</a:t>
            </a:r>
            <a:r>
              <a:rPr lang="en-US" altLang="ii" dirty="0"/>
              <a:t> but appear to be coping appropriately.  As you enter the room to check on the resident, you note that she does not appear to be breathing and may have just died. The family also notices that she no longer appears to be breathing and asks you anxiously if she has died.</a:t>
            </a:r>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eaLnBrk="1" fontAlgn="auto" hangingPunct="1">
              <a:lnSpc>
                <a:spcPts val="4500"/>
              </a:lnSpc>
              <a:spcAft>
                <a:spcPts val="0"/>
              </a:spcAft>
              <a:defRPr/>
            </a:pPr>
            <a:r>
              <a:rPr lang="en-US" dirty="0" smtClean="0">
                <a:ea typeface="+mj-ea"/>
              </a:rPr>
              <a:t>Supporting a </a:t>
            </a:r>
            <a:br>
              <a:rPr lang="en-US" dirty="0" smtClean="0">
                <a:ea typeface="+mj-ea"/>
              </a:rPr>
            </a:br>
            <a:r>
              <a:rPr lang="en-US" dirty="0" smtClean="0">
                <a:ea typeface="+mj-ea"/>
              </a:rPr>
              <a:t>Grieving Family</a:t>
            </a:r>
            <a:endParaRPr lang="en-US" dirty="0">
              <a:ea typeface="+mj-ea"/>
            </a:endParaRPr>
          </a:p>
        </p:txBody>
      </p:sp>
      <p:sp>
        <p:nvSpPr>
          <p:cNvPr id="4" name="Subtitle 3"/>
          <p:cNvSpPr>
            <a:spLocks noGrp="1"/>
          </p:cNvSpPr>
          <p:nvPr>
            <p:ph type="subTitle" idx="1"/>
          </p:nvPr>
        </p:nvSpPr>
        <p:spPr>
          <a:xfrm>
            <a:off x="1411288" y="3581400"/>
            <a:ext cx="6400800" cy="1752600"/>
          </a:xfrm>
        </p:spPr>
        <p:txBody>
          <a:bodyPr rtlCol="0">
            <a:normAutofit/>
          </a:bodyPr>
          <a:lstStyle/>
          <a:p>
            <a:pPr eaLnBrk="1" fontAlgn="auto" hangingPunct="1">
              <a:spcAft>
                <a:spcPts val="0"/>
              </a:spcAft>
              <a:buFont typeface="Arial" pitchFamily="34" charset="0"/>
              <a:buNone/>
              <a:defRPr/>
            </a:pPr>
            <a:r>
              <a:rPr lang="en-US" dirty="0" smtClean="0"/>
              <a:t>Module Three| </a:t>
            </a:r>
            <a:r>
              <a:rPr lang="en-US" b="1" dirty="0" smtClean="0"/>
              <a:t>Bite 2</a:t>
            </a:r>
            <a:endParaRPr lang="en-US" b="1" dirty="0"/>
          </a:p>
        </p:txBody>
      </p:sp>
    </p:spTree>
    <p:custDataLst>
      <p:tags r:id="rId1"/>
    </p:custData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b="0" dirty="0" smtClean="0">
                <a:ea typeface="+mj-ea"/>
              </a:rPr>
              <a:t>At the end of Bite 2 </a:t>
            </a:r>
            <a:br>
              <a:rPr lang="en-US" b="0" dirty="0" smtClean="0">
                <a:ea typeface="+mj-ea"/>
              </a:rPr>
            </a:br>
            <a:r>
              <a:rPr lang="en-US" b="0" dirty="0" smtClean="0">
                <a:ea typeface="+mj-ea"/>
              </a:rPr>
              <a:t>you will </a:t>
            </a:r>
            <a:r>
              <a:rPr lang="en-US" dirty="0" smtClean="0">
                <a:ea typeface="+mj-ea"/>
              </a:rPr>
              <a:t>be able to</a:t>
            </a:r>
            <a:endParaRPr lang="en-US" dirty="0">
              <a:ea typeface="+mj-ea"/>
            </a:endParaRPr>
          </a:p>
        </p:txBody>
      </p:sp>
      <p:sp>
        <p:nvSpPr>
          <p:cNvPr id="2" name="Content Placeholder 1"/>
          <p:cNvSpPr>
            <a:spLocks noGrp="1"/>
          </p:cNvSpPr>
          <p:nvPr>
            <p:ph idx="1"/>
          </p:nvPr>
        </p:nvSpPr>
        <p:spPr>
          <a:xfrm>
            <a:off x="1828800" y="2484438"/>
            <a:ext cx="6615113" cy="3916362"/>
          </a:xfrm>
        </p:spPr>
        <p:txBody>
          <a:bodyPr/>
          <a:lstStyle/>
          <a:p>
            <a:pPr eaLnBrk="1" hangingPunct="1"/>
            <a:r>
              <a:rPr lang="en-US" b="1" smtClean="0">
                <a:cs typeface="Arial" charset="0"/>
              </a:rPr>
              <a:t>State </a:t>
            </a:r>
            <a:r>
              <a:rPr lang="en-US" smtClean="0">
                <a:cs typeface="Arial" charset="0"/>
              </a:rPr>
              <a:t>comforting words you can say to support a grieving family</a:t>
            </a:r>
          </a:p>
          <a:p>
            <a:pPr eaLnBrk="1" hangingPunct="1"/>
            <a:r>
              <a:rPr lang="en-US" b="1" smtClean="0">
                <a:cs typeface="Arial" charset="0"/>
              </a:rPr>
              <a:t>Apply </a:t>
            </a:r>
            <a:r>
              <a:rPr lang="en-US" smtClean="0">
                <a:cs typeface="Arial" charset="0"/>
              </a:rPr>
              <a:t>actions you can take to support a grieving family</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Group 9"/>
          <p:cNvGrpSpPr>
            <a:grpSpLocks/>
          </p:cNvGrpSpPr>
          <p:nvPr>
            <p:custDataLst>
              <p:tags r:id="rId2"/>
            </p:custDataLst>
          </p:nvPr>
        </p:nvGrpSpPr>
        <p:grpSpPr bwMode="auto">
          <a:xfrm rot="-299833">
            <a:off x="788988" y="4827588"/>
            <a:ext cx="4440237" cy="846137"/>
            <a:chOff x="1503129" y="4830682"/>
            <a:chExt cx="4440189" cy="847037"/>
          </a:xfrm>
        </p:grpSpPr>
        <p:sp>
          <p:nvSpPr>
            <p:cNvPr id="11" name="Rectangle 10"/>
            <p:cNvSpPr/>
            <p:nvPr/>
          </p:nvSpPr>
          <p:spPr>
            <a:xfrm rot="21592459">
              <a:off x="1503058" y="5416610"/>
              <a:ext cx="4440189" cy="260627"/>
            </a:xfrm>
            <a:prstGeom prst="rect">
              <a:avLst/>
            </a:prstGeom>
            <a:effectLst>
              <a:outerShdw blurRad="50800" dist="38100" dir="2700000" algn="tl" rotWithShape="0">
                <a:prstClr val="black">
                  <a:alpha val="40000"/>
                </a:prstClr>
              </a:outerShdw>
            </a:effectLst>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rot="21592459">
              <a:off x="1753427" y="4827469"/>
              <a:ext cx="1690670" cy="584821"/>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Post mortem care</a:t>
              </a:r>
            </a:p>
          </p:txBody>
        </p:sp>
      </p:grpSp>
      <p:sp>
        <p:nvSpPr>
          <p:cNvPr id="46" name="Title 45"/>
          <p:cNvSpPr>
            <a:spLocks noGrp="1"/>
          </p:cNvSpPr>
          <p:nvPr>
            <p:ph type="title"/>
          </p:nvPr>
        </p:nvSpPr>
        <p:spPr/>
        <p:txBody>
          <a:bodyPr/>
          <a:lstStyle/>
          <a:p>
            <a:pPr eaLnBrk="1" fontAlgn="auto" hangingPunct="1">
              <a:spcAft>
                <a:spcPts val="0"/>
              </a:spcAft>
              <a:defRPr/>
            </a:pPr>
            <a:r>
              <a:rPr lang="en-US" dirty="0" smtClean="0">
                <a:ea typeface="+mj-ea"/>
              </a:rPr>
              <a:t>Focusing on </a:t>
            </a:r>
            <a:br>
              <a:rPr lang="en-US" dirty="0" smtClean="0">
                <a:ea typeface="+mj-ea"/>
              </a:rPr>
            </a:br>
            <a:r>
              <a:rPr lang="en-US" dirty="0" smtClean="0">
                <a:ea typeface="+mj-ea"/>
              </a:rPr>
              <a:t>the </a:t>
            </a:r>
            <a:r>
              <a:rPr lang="en-US" b="1" dirty="0" smtClean="0">
                <a:ea typeface="+mj-ea"/>
              </a:rPr>
              <a:t>Family</a:t>
            </a:r>
            <a:endParaRPr lang="en-US" b="1" dirty="0">
              <a:ea typeface="+mj-ea"/>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1"/>
          <p:cNvPicPr>
            <a:picLocks noChangeAspect="1" noChangeArrowheads="1"/>
          </p:cNvPicPr>
          <p:nvPr>
            <p:custDataLst>
              <p:tags r:id="rId2"/>
            </p:custDataLst>
          </p:nvPr>
        </p:nvPicPr>
        <p:blipFill>
          <a:blip r:embed="rId8"/>
          <a:srcRect/>
          <a:stretch>
            <a:fillRect/>
          </a:stretch>
        </p:blipFill>
        <p:spPr bwMode="auto">
          <a:xfrm>
            <a:off x="1171575" y="2200275"/>
            <a:ext cx="6800850" cy="1485900"/>
          </a:xfrm>
          <a:prstGeom prst="rect">
            <a:avLst/>
          </a:prstGeom>
          <a:noFill/>
          <a:ln w="9525">
            <a:noFill/>
            <a:miter lim="800000"/>
            <a:headEnd/>
            <a:tailEnd/>
          </a:ln>
        </p:spPr>
      </p:pic>
      <p:pic>
        <p:nvPicPr>
          <p:cNvPr id="5" name="Picture 35"/>
          <p:cNvPicPr>
            <a:picLocks noChangeArrowheads="1"/>
          </p:cNvPicPr>
          <p:nvPr>
            <p:custDataLst>
              <p:tags r:id="rId3"/>
            </p:custDataLst>
          </p:nvPr>
        </p:nvPicPr>
        <p:blipFill>
          <a:blip r:embed="rId9"/>
          <a:srcRect/>
          <a:stretch>
            <a:fillRect/>
          </a:stretch>
        </p:blipFill>
        <p:spPr bwMode="auto">
          <a:xfrm>
            <a:off x="-1588" y="0"/>
            <a:ext cx="10172701" cy="6934200"/>
          </a:xfrm>
          <a:prstGeom prst="rect">
            <a:avLst/>
          </a:prstGeom>
          <a:noFill/>
          <a:ln w="9525">
            <a:noFill/>
            <a:miter lim="800000"/>
            <a:headEnd/>
            <a:tailEnd/>
          </a:ln>
        </p:spPr>
      </p:pic>
      <p:pic>
        <p:nvPicPr>
          <p:cNvPr id="6" name="PPTShape_0"/>
          <p:cNvPicPr>
            <a:picLocks noChangeArrowheads="1"/>
          </p:cNvPicPr>
          <p:nvPr>
            <p:custDataLst>
              <p:tags r:id="rId4"/>
            </p:custDataLst>
          </p:nvPr>
        </p:nvPicPr>
        <p:blipFill>
          <a:blip r:embed="rId10"/>
          <a:srcRect t="-2" r="9625" b="809"/>
          <a:stretch>
            <a:fillRect/>
          </a:stretch>
        </p:blipFill>
        <p:spPr bwMode="auto">
          <a:xfrm>
            <a:off x="0" y="0"/>
            <a:ext cx="9167813" cy="6858000"/>
          </a:xfrm>
          <a:prstGeom prst="rect">
            <a:avLst/>
          </a:prstGeom>
          <a:noFill/>
          <a:ln w="9525">
            <a:noFill/>
            <a:miter lim="800000"/>
            <a:headEnd/>
            <a:tailEnd/>
          </a:ln>
        </p:spPr>
      </p:pic>
      <p:sp>
        <p:nvSpPr>
          <p:cNvPr id="9" name="Rectangle 8"/>
          <p:cNvSpPr/>
          <p:nvPr/>
        </p:nvSpPr>
        <p:spPr>
          <a:xfrm>
            <a:off x="1219200" y="0"/>
            <a:ext cx="8077200" cy="6934200"/>
          </a:xfrm>
          <a:prstGeom prst="rect">
            <a:avLst/>
          </a:prstGeom>
          <a:gradFill>
            <a:gsLst>
              <a:gs pos="40846">
                <a:srgbClr val="FFEEBE">
                  <a:alpha val="91000"/>
                </a:srgbClr>
              </a:gs>
              <a:gs pos="100000">
                <a:srgbClr val="FFFFFF">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4549775" y="1320800"/>
            <a:ext cx="4611688" cy="4005263"/>
          </a:xfrm>
          <a:prstGeom prst="rect">
            <a:avLst/>
          </a:prstGeom>
          <a:noFill/>
        </p:spPr>
        <p:txBody>
          <a:bodyPr>
            <a:spAutoFit/>
          </a:bodyPr>
          <a:lstStyle/>
          <a:p>
            <a:pPr algn="ctr" fontAlgn="auto">
              <a:lnSpc>
                <a:spcPct val="150000"/>
              </a:lnSpc>
              <a:spcBef>
                <a:spcPts val="0"/>
              </a:spcBef>
              <a:spcAft>
                <a:spcPts val="0"/>
              </a:spcAft>
              <a:defRPr/>
            </a:pPr>
            <a:r>
              <a:rPr lang="en-US" sz="2400" b="1" dirty="0">
                <a:solidFill>
                  <a:schemeClr val="bg2">
                    <a:lumMod val="75000"/>
                  </a:schemeClr>
                </a:solidFill>
                <a:latin typeface="+mn-lt"/>
                <a:cs typeface="Arial" pitchFamily="34" charset="0"/>
              </a:rPr>
              <a:t>To prevent and relieve suffering and promote quality of life, </a:t>
            </a:r>
            <a:br>
              <a:rPr lang="en-US" sz="2400" b="1" dirty="0">
                <a:solidFill>
                  <a:schemeClr val="bg2">
                    <a:lumMod val="75000"/>
                  </a:schemeClr>
                </a:solidFill>
                <a:latin typeface="+mn-lt"/>
                <a:cs typeface="Arial" pitchFamily="34" charset="0"/>
              </a:rPr>
            </a:br>
            <a:r>
              <a:rPr lang="en-US" sz="2400" b="1" dirty="0">
                <a:solidFill>
                  <a:schemeClr val="bg2">
                    <a:lumMod val="75000"/>
                  </a:schemeClr>
                </a:solidFill>
                <a:latin typeface="+mn-lt"/>
                <a:cs typeface="Arial" pitchFamily="34" charset="0"/>
              </a:rPr>
              <a:t>at every stage of life, </a:t>
            </a:r>
            <a:br>
              <a:rPr lang="en-US" sz="2400" b="1" dirty="0">
                <a:solidFill>
                  <a:schemeClr val="bg2">
                    <a:lumMod val="75000"/>
                  </a:schemeClr>
                </a:solidFill>
                <a:latin typeface="+mn-lt"/>
                <a:cs typeface="Arial" pitchFamily="34" charset="0"/>
              </a:rPr>
            </a:br>
            <a:r>
              <a:rPr lang="en-US" sz="2400" b="1" dirty="0">
                <a:solidFill>
                  <a:schemeClr val="bg2">
                    <a:lumMod val="75000"/>
                  </a:schemeClr>
                </a:solidFill>
                <a:latin typeface="+mn-lt"/>
                <a:cs typeface="Arial" pitchFamily="34" charset="0"/>
              </a:rPr>
              <a:t>through patient and family care, education, research and advocacy.</a:t>
            </a:r>
          </a:p>
          <a:p>
            <a:pPr fontAlgn="auto">
              <a:lnSpc>
                <a:spcPct val="150000"/>
              </a:lnSpc>
              <a:spcBef>
                <a:spcPts val="0"/>
              </a:spcBef>
              <a:spcAft>
                <a:spcPts val="0"/>
              </a:spcAft>
              <a:defRPr/>
            </a:pPr>
            <a:endParaRPr lang="en-US" sz="2400" dirty="0">
              <a:solidFill>
                <a:schemeClr val="bg2">
                  <a:lumMod val="75000"/>
                </a:schemeClr>
              </a:solidFill>
              <a:latin typeface="+mn-lt"/>
              <a:cs typeface="Arial" pitchFamily="34" charset="0"/>
            </a:endParaRPr>
          </a:p>
          <a:p>
            <a:pPr algn="ctr" fontAlgn="auto">
              <a:lnSpc>
                <a:spcPts val="2300"/>
              </a:lnSpc>
              <a:spcBef>
                <a:spcPts val="0"/>
              </a:spcBef>
              <a:spcAft>
                <a:spcPts val="0"/>
              </a:spcAft>
              <a:defRPr/>
            </a:pPr>
            <a:r>
              <a:rPr lang="en-US" sz="2000" dirty="0">
                <a:solidFill>
                  <a:schemeClr val="bg2">
                    <a:lumMod val="75000"/>
                  </a:schemeClr>
                </a:solidFill>
                <a:latin typeface="+mn-lt"/>
                <a:cs typeface="Arial" pitchFamily="34" charset="0"/>
              </a:rPr>
              <a:t>Learn more at</a:t>
            </a:r>
            <a:br>
              <a:rPr lang="en-US" sz="2000" dirty="0">
                <a:solidFill>
                  <a:schemeClr val="bg2">
                    <a:lumMod val="75000"/>
                  </a:schemeClr>
                </a:solidFill>
                <a:latin typeface="+mn-lt"/>
                <a:cs typeface="Arial" pitchFamily="34" charset="0"/>
              </a:rPr>
            </a:br>
            <a:r>
              <a:rPr lang="en-US" sz="2000" dirty="0">
                <a:solidFill>
                  <a:schemeClr val="bg2">
                    <a:lumMod val="75000"/>
                  </a:schemeClr>
                </a:solidFill>
                <a:latin typeface="+mn-lt"/>
                <a:cs typeface="Arial" pitchFamily="34" charset="0"/>
                <a:hlinkClick r:id="rId11"/>
              </a:rPr>
              <a:t> </a:t>
            </a:r>
            <a:r>
              <a:rPr lang="en-US" sz="2000" dirty="0">
                <a:latin typeface="+mn-lt"/>
                <a:hlinkClick r:id="rId11"/>
              </a:rPr>
              <a:t>www.palliativemed.org</a:t>
            </a:r>
            <a:endParaRPr lang="en-US" dirty="0">
              <a:solidFill>
                <a:schemeClr val="bg2">
                  <a:lumMod val="75000"/>
                </a:schemeClr>
              </a:solidFill>
              <a:latin typeface="+mn-lt"/>
              <a:cs typeface="Arial" pitchFamily="34" charset="0"/>
            </a:endParaRPr>
          </a:p>
        </p:txBody>
      </p:sp>
      <p:sp>
        <p:nvSpPr>
          <p:cNvPr id="11" name="Title 6"/>
          <p:cNvSpPr txBox="1">
            <a:spLocks/>
          </p:cNvSpPr>
          <p:nvPr/>
        </p:nvSpPr>
        <p:spPr>
          <a:xfrm>
            <a:off x="4954588" y="420688"/>
            <a:ext cx="3803650" cy="900112"/>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Traditional Arabic" pitchFamily="18" charset="-78"/>
              </a:defRPr>
            </a:lvl1pPr>
          </a:lstStyle>
          <a:p>
            <a:pPr fontAlgn="auto">
              <a:spcAft>
                <a:spcPts val="0"/>
              </a:spcAft>
              <a:defRPr/>
            </a:pPr>
            <a:r>
              <a:rPr lang="en-US" b="1" smtClean="0">
                <a:solidFill>
                  <a:schemeClr val="bg2">
                    <a:lumMod val="75000"/>
                  </a:schemeClr>
                </a:solidFill>
              </a:rPr>
              <a:t>Our</a:t>
            </a:r>
            <a:r>
              <a:rPr lang="en-US" smtClean="0">
                <a:solidFill>
                  <a:schemeClr val="bg2">
                    <a:lumMod val="75000"/>
                  </a:schemeClr>
                </a:solidFill>
              </a:rPr>
              <a:t> </a:t>
            </a:r>
            <a:r>
              <a:rPr lang="en-US" b="1" smtClean="0">
                <a:solidFill>
                  <a:schemeClr val="bg2">
                    <a:lumMod val="75000"/>
                  </a:schemeClr>
                </a:solidFill>
              </a:rPr>
              <a:t>Mission</a:t>
            </a:r>
            <a:endParaRPr lang="en-US" b="1" dirty="0">
              <a:solidFill>
                <a:schemeClr val="bg2">
                  <a:lumMod val="75000"/>
                </a:schemeClr>
              </a:solidFill>
            </a:endParaRPr>
          </a:p>
        </p:txBody>
      </p:sp>
      <p:sp>
        <p:nvSpPr>
          <p:cNvPr id="12" name="Rectangle 11"/>
          <p:cNvSpPr/>
          <p:nvPr/>
        </p:nvSpPr>
        <p:spPr>
          <a:xfrm>
            <a:off x="-3371850" y="2743200"/>
            <a:ext cx="3200400" cy="3581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5222875" y="2362200"/>
            <a:ext cx="3448050" cy="4554538"/>
          </a:xfrm>
          <a:prstGeom prst="rect">
            <a:avLst/>
          </a:prstGeom>
          <a:noFill/>
        </p:spPr>
        <p:txBody>
          <a:bodyPr>
            <a:spAutoFit/>
          </a:bodyPr>
          <a:lstStyle/>
          <a:p>
            <a:pPr fontAlgn="auto">
              <a:lnSpc>
                <a:spcPts val="2000"/>
              </a:lnSpc>
              <a:spcBef>
                <a:spcPts val="0"/>
              </a:spcBef>
              <a:spcAft>
                <a:spcPts val="0"/>
              </a:spcAft>
              <a:defRPr/>
            </a:pPr>
            <a:r>
              <a:rPr lang="en-US" sz="2000" b="1" dirty="0">
                <a:solidFill>
                  <a:schemeClr val="bg2">
                    <a:lumMod val="75000"/>
                  </a:schemeClr>
                </a:solidFill>
                <a:latin typeface="+mn-lt"/>
                <a:sym typeface="Lucida Grande" charset="0"/>
              </a:rPr>
              <a:t>Project Lead </a:t>
            </a:r>
          </a:p>
          <a:p>
            <a:pPr fontAlgn="auto">
              <a:lnSpc>
                <a:spcPts val="2000"/>
              </a:lnSpc>
              <a:spcBef>
                <a:spcPts val="0"/>
              </a:spcBef>
              <a:spcAft>
                <a:spcPts val="0"/>
              </a:spcAft>
              <a:defRPr/>
            </a:pPr>
            <a:r>
              <a:rPr lang="en-US" sz="2000" dirty="0">
                <a:solidFill>
                  <a:schemeClr val="bg2">
                    <a:lumMod val="75000"/>
                  </a:schemeClr>
                </a:solidFill>
                <a:latin typeface="+mn-lt"/>
                <a:sym typeface="Lucida Grande" charset="0"/>
              </a:rPr>
              <a:t>Paula </a:t>
            </a:r>
            <a:r>
              <a:rPr lang="en-US" sz="2000" dirty="0" err="1">
                <a:solidFill>
                  <a:schemeClr val="bg2">
                    <a:lumMod val="75000"/>
                  </a:schemeClr>
                </a:solidFill>
                <a:latin typeface="+mn-lt"/>
                <a:sym typeface="Lucida Grande" charset="0"/>
              </a:rPr>
              <a:t>McMenamin</a:t>
            </a:r>
            <a:r>
              <a:rPr lang="en-US" sz="2000" dirty="0">
                <a:solidFill>
                  <a:schemeClr val="bg2">
                    <a:lumMod val="75000"/>
                  </a:schemeClr>
                </a:solidFill>
                <a:latin typeface="+mn-lt"/>
                <a:sym typeface="Lucida Grande" charset="0"/>
              </a:rPr>
              <a:t>, MSW</a:t>
            </a:r>
          </a:p>
          <a:p>
            <a:pPr fontAlgn="auto">
              <a:lnSpc>
                <a:spcPct val="90000"/>
              </a:lnSpc>
              <a:spcBef>
                <a:spcPts val="0"/>
              </a:spcBef>
              <a:spcAft>
                <a:spcPts val="0"/>
              </a:spcAft>
              <a:defRPr/>
            </a:pPr>
            <a:endParaRPr lang="en-US" sz="2000" dirty="0">
              <a:solidFill>
                <a:schemeClr val="bg2">
                  <a:lumMod val="75000"/>
                </a:schemeClr>
              </a:solidFill>
              <a:latin typeface="+mn-lt"/>
              <a:sym typeface="Lucida Grande" charset="0"/>
            </a:endParaRPr>
          </a:p>
          <a:p>
            <a:pPr fontAlgn="auto">
              <a:lnSpc>
                <a:spcPts val="2000"/>
              </a:lnSpc>
              <a:spcBef>
                <a:spcPts val="0"/>
              </a:spcBef>
              <a:spcAft>
                <a:spcPts val="0"/>
              </a:spcAft>
              <a:defRPr/>
            </a:pPr>
            <a:r>
              <a:rPr lang="en-US" sz="2000" b="1" dirty="0">
                <a:solidFill>
                  <a:schemeClr val="bg2">
                    <a:lumMod val="75000"/>
                  </a:schemeClr>
                </a:solidFill>
                <a:latin typeface="+mn-lt"/>
                <a:sym typeface="Lucida Grande" charset="0"/>
              </a:rPr>
              <a:t>Content Experts</a:t>
            </a:r>
          </a:p>
          <a:p>
            <a:pPr fontAlgn="auto">
              <a:lnSpc>
                <a:spcPts val="2000"/>
              </a:lnSpc>
              <a:spcBef>
                <a:spcPts val="0"/>
              </a:spcBef>
              <a:spcAft>
                <a:spcPts val="0"/>
              </a:spcAft>
              <a:defRPr/>
            </a:pPr>
            <a:r>
              <a:rPr lang="en-US" sz="2000" dirty="0">
                <a:solidFill>
                  <a:schemeClr val="bg2">
                    <a:lumMod val="75000"/>
                  </a:schemeClr>
                </a:solidFill>
                <a:latin typeface="+mn-lt"/>
                <a:sym typeface="Lucida Grande" charset="0"/>
              </a:rPr>
              <a:t>Connie Carr, CNP</a:t>
            </a:r>
          </a:p>
          <a:p>
            <a:pPr fontAlgn="auto">
              <a:lnSpc>
                <a:spcPts val="2000"/>
              </a:lnSpc>
              <a:spcBef>
                <a:spcPts val="0"/>
              </a:spcBef>
              <a:spcAft>
                <a:spcPts val="0"/>
              </a:spcAft>
              <a:defRPr/>
            </a:pPr>
            <a:r>
              <a:rPr lang="en-US" sz="2000" dirty="0">
                <a:solidFill>
                  <a:schemeClr val="bg2">
                    <a:lumMod val="75000"/>
                  </a:schemeClr>
                </a:solidFill>
                <a:latin typeface="+mn-lt"/>
                <a:sym typeface="Lucida Grande" charset="0"/>
              </a:rPr>
              <a:t>Frank Ferris, MD</a:t>
            </a:r>
            <a:br>
              <a:rPr lang="en-US" sz="2000" dirty="0">
                <a:solidFill>
                  <a:schemeClr val="bg2">
                    <a:lumMod val="75000"/>
                  </a:schemeClr>
                </a:solidFill>
                <a:latin typeface="+mn-lt"/>
                <a:sym typeface="Lucida Grande" charset="0"/>
              </a:rPr>
            </a:br>
            <a:r>
              <a:rPr lang="en-US" sz="2000" dirty="0">
                <a:solidFill>
                  <a:schemeClr val="bg2">
                    <a:lumMod val="75000"/>
                  </a:schemeClr>
                </a:solidFill>
                <a:latin typeface="+mn-lt"/>
                <a:sym typeface="Lucida Grande" charset="0"/>
              </a:rPr>
              <a:t>Paula </a:t>
            </a:r>
            <a:r>
              <a:rPr lang="en-US" sz="2000" dirty="0" err="1">
                <a:solidFill>
                  <a:schemeClr val="bg2">
                    <a:lumMod val="75000"/>
                  </a:schemeClr>
                </a:solidFill>
                <a:latin typeface="+mn-lt"/>
                <a:sym typeface="Lucida Grande" charset="0"/>
              </a:rPr>
              <a:t>McMenamin</a:t>
            </a:r>
            <a:r>
              <a:rPr lang="en-US" sz="2000" dirty="0">
                <a:solidFill>
                  <a:schemeClr val="bg2">
                    <a:lumMod val="75000"/>
                  </a:schemeClr>
                </a:solidFill>
                <a:latin typeface="+mn-lt"/>
                <a:sym typeface="Lucida Grande" charset="0"/>
              </a:rPr>
              <a:t>, MSW</a:t>
            </a:r>
          </a:p>
          <a:p>
            <a:pPr fontAlgn="auto">
              <a:lnSpc>
                <a:spcPts val="2000"/>
              </a:lnSpc>
              <a:spcBef>
                <a:spcPts val="0"/>
              </a:spcBef>
              <a:spcAft>
                <a:spcPts val="0"/>
              </a:spcAft>
              <a:defRPr/>
            </a:pPr>
            <a:r>
              <a:rPr lang="en-US" sz="2000" dirty="0">
                <a:solidFill>
                  <a:schemeClr val="bg2">
                    <a:lumMod val="75000"/>
                  </a:schemeClr>
                </a:solidFill>
                <a:latin typeface="+mn-lt"/>
                <a:sym typeface="Lucida Grande" charset="0"/>
              </a:rPr>
              <a:t>JJ </a:t>
            </a:r>
            <a:r>
              <a:rPr lang="en-US" sz="2000" dirty="0" err="1">
                <a:solidFill>
                  <a:schemeClr val="bg2">
                    <a:lumMod val="75000"/>
                  </a:schemeClr>
                </a:solidFill>
                <a:latin typeface="+mn-lt"/>
                <a:sym typeface="Lucida Grande" charset="0"/>
              </a:rPr>
              <a:t>Nadicksbernd</a:t>
            </a:r>
            <a:r>
              <a:rPr lang="en-US" sz="2000" dirty="0">
                <a:solidFill>
                  <a:schemeClr val="bg2">
                    <a:lumMod val="75000"/>
                  </a:schemeClr>
                </a:solidFill>
                <a:latin typeface="+mn-lt"/>
                <a:sym typeface="Lucida Grande" charset="0"/>
              </a:rPr>
              <a:t>, MSW</a:t>
            </a:r>
          </a:p>
          <a:p>
            <a:pPr fontAlgn="auto">
              <a:lnSpc>
                <a:spcPts val="2000"/>
              </a:lnSpc>
              <a:spcBef>
                <a:spcPts val="0"/>
              </a:spcBef>
              <a:spcAft>
                <a:spcPts val="0"/>
              </a:spcAft>
              <a:defRPr/>
            </a:pPr>
            <a:r>
              <a:rPr lang="en-US" sz="2000" dirty="0">
                <a:solidFill>
                  <a:schemeClr val="bg2">
                    <a:lumMod val="75000"/>
                  </a:schemeClr>
                </a:solidFill>
                <a:latin typeface="+mn-lt"/>
                <a:sym typeface="Lucida Grande" charset="0"/>
              </a:rPr>
              <a:t>Patricia </a:t>
            </a:r>
            <a:r>
              <a:rPr lang="en-US" sz="2000" dirty="0" err="1">
                <a:solidFill>
                  <a:schemeClr val="bg2">
                    <a:lumMod val="75000"/>
                  </a:schemeClr>
                </a:solidFill>
                <a:latin typeface="+mn-lt"/>
                <a:sym typeface="Lucida Grande" charset="0"/>
              </a:rPr>
              <a:t>Strunk</a:t>
            </a:r>
            <a:r>
              <a:rPr lang="en-US" sz="2000" dirty="0">
                <a:solidFill>
                  <a:schemeClr val="bg2">
                    <a:lumMod val="75000"/>
                  </a:schemeClr>
                </a:solidFill>
                <a:latin typeface="+mn-lt"/>
                <a:sym typeface="Lucida Grande" charset="0"/>
              </a:rPr>
              <a:t>, RN MSN</a:t>
            </a:r>
          </a:p>
          <a:p>
            <a:pPr fontAlgn="auto">
              <a:lnSpc>
                <a:spcPct val="90000"/>
              </a:lnSpc>
              <a:spcBef>
                <a:spcPts val="0"/>
              </a:spcBef>
              <a:spcAft>
                <a:spcPts val="0"/>
              </a:spcAft>
              <a:defRPr/>
            </a:pPr>
            <a:endParaRPr lang="en-US" sz="2000" b="1" dirty="0">
              <a:solidFill>
                <a:schemeClr val="bg2">
                  <a:lumMod val="75000"/>
                </a:schemeClr>
              </a:solidFill>
              <a:latin typeface="+mn-lt"/>
              <a:sym typeface="Lucida Grande" charset="0"/>
            </a:endParaRPr>
          </a:p>
          <a:p>
            <a:pPr fontAlgn="auto">
              <a:lnSpc>
                <a:spcPts val="2000"/>
              </a:lnSpc>
              <a:spcBef>
                <a:spcPts val="0"/>
              </a:spcBef>
              <a:spcAft>
                <a:spcPts val="0"/>
              </a:spcAft>
              <a:defRPr/>
            </a:pPr>
            <a:r>
              <a:rPr lang="en-US" sz="2000" b="1" dirty="0">
                <a:solidFill>
                  <a:schemeClr val="bg2">
                    <a:lumMod val="75000"/>
                  </a:schemeClr>
                </a:solidFill>
                <a:latin typeface="+mn-lt"/>
                <a:sym typeface="Lucida Grande" charset="0"/>
              </a:rPr>
              <a:t>Instructional Designers</a:t>
            </a:r>
          </a:p>
          <a:p>
            <a:pPr fontAlgn="auto">
              <a:lnSpc>
                <a:spcPts val="2000"/>
              </a:lnSpc>
              <a:spcBef>
                <a:spcPts val="0"/>
              </a:spcBef>
              <a:spcAft>
                <a:spcPts val="0"/>
              </a:spcAft>
              <a:defRPr/>
            </a:pPr>
            <a:r>
              <a:rPr lang="en-US" sz="2000" dirty="0">
                <a:solidFill>
                  <a:schemeClr val="bg2">
                    <a:lumMod val="75000"/>
                  </a:schemeClr>
                </a:solidFill>
                <a:latin typeface="+mn-lt"/>
                <a:sym typeface="Lucida Grande" charset="0"/>
              </a:rPr>
              <a:t>Barbara Greenstein, MA</a:t>
            </a:r>
          </a:p>
          <a:p>
            <a:pPr fontAlgn="auto">
              <a:lnSpc>
                <a:spcPts val="2000"/>
              </a:lnSpc>
              <a:spcBef>
                <a:spcPts val="0"/>
              </a:spcBef>
              <a:spcAft>
                <a:spcPts val="0"/>
              </a:spcAft>
              <a:defRPr/>
            </a:pPr>
            <a:r>
              <a:rPr lang="en-US" sz="2000" dirty="0">
                <a:solidFill>
                  <a:schemeClr val="bg2">
                    <a:lumMod val="75000"/>
                  </a:schemeClr>
                </a:solidFill>
                <a:latin typeface="+mn-lt"/>
                <a:sym typeface="Lucida Grande" charset="0"/>
              </a:rPr>
              <a:t>Kendra Haddock, MA</a:t>
            </a:r>
          </a:p>
          <a:p>
            <a:pPr fontAlgn="auto">
              <a:lnSpc>
                <a:spcPts val="2000"/>
              </a:lnSpc>
              <a:spcBef>
                <a:spcPts val="0"/>
              </a:spcBef>
              <a:spcAft>
                <a:spcPts val="0"/>
              </a:spcAft>
              <a:defRPr/>
            </a:pPr>
            <a:r>
              <a:rPr lang="en-US" sz="2000" dirty="0">
                <a:solidFill>
                  <a:schemeClr val="bg2">
                    <a:lumMod val="75000"/>
                  </a:schemeClr>
                </a:solidFill>
                <a:latin typeface="+mn-lt"/>
                <a:sym typeface="Lucida Grande" charset="0"/>
              </a:rPr>
              <a:t>Lisa </a:t>
            </a:r>
            <a:r>
              <a:rPr lang="en-US" sz="2000" dirty="0" err="1">
                <a:solidFill>
                  <a:schemeClr val="bg2">
                    <a:lumMod val="75000"/>
                  </a:schemeClr>
                </a:solidFill>
                <a:latin typeface="+mn-lt"/>
                <a:sym typeface="Lucida Grande" charset="0"/>
              </a:rPr>
              <a:t>Wortman</a:t>
            </a:r>
            <a:r>
              <a:rPr lang="en-US" sz="2000" dirty="0">
                <a:solidFill>
                  <a:schemeClr val="bg2">
                    <a:lumMod val="75000"/>
                  </a:schemeClr>
                </a:solidFill>
                <a:latin typeface="+mn-lt"/>
                <a:sym typeface="Lucida Grande" charset="0"/>
              </a:rPr>
              <a:t>, MA </a:t>
            </a:r>
          </a:p>
          <a:p>
            <a:pPr fontAlgn="auto">
              <a:lnSpc>
                <a:spcPct val="90000"/>
              </a:lnSpc>
              <a:spcBef>
                <a:spcPts val="0"/>
              </a:spcBef>
              <a:spcAft>
                <a:spcPts val="0"/>
              </a:spcAft>
              <a:defRPr/>
            </a:pPr>
            <a:endParaRPr lang="en-US" sz="2000" dirty="0">
              <a:solidFill>
                <a:schemeClr val="bg2">
                  <a:lumMod val="75000"/>
                </a:schemeClr>
              </a:solidFill>
              <a:latin typeface="+mn-lt"/>
              <a:sym typeface="Lucida Grande" charset="0"/>
            </a:endParaRPr>
          </a:p>
          <a:p>
            <a:pPr fontAlgn="auto">
              <a:lnSpc>
                <a:spcPts val="2000"/>
              </a:lnSpc>
              <a:spcBef>
                <a:spcPts val="0"/>
              </a:spcBef>
              <a:spcAft>
                <a:spcPts val="0"/>
              </a:spcAft>
              <a:defRPr/>
            </a:pPr>
            <a:r>
              <a:rPr lang="en-US" sz="2000" b="1" dirty="0">
                <a:solidFill>
                  <a:schemeClr val="bg2">
                    <a:lumMod val="75000"/>
                  </a:schemeClr>
                </a:solidFill>
                <a:latin typeface="+mn-lt"/>
                <a:sym typeface="Lucida Grande" charset="0"/>
              </a:rPr>
              <a:t>Narration</a:t>
            </a:r>
          </a:p>
          <a:p>
            <a:pPr fontAlgn="auto">
              <a:lnSpc>
                <a:spcPts val="2000"/>
              </a:lnSpc>
              <a:spcBef>
                <a:spcPts val="0"/>
              </a:spcBef>
              <a:spcAft>
                <a:spcPts val="0"/>
              </a:spcAft>
              <a:defRPr/>
            </a:pPr>
            <a:r>
              <a:rPr lang="en-US" sz="2000" dirty="0">
                <a:solidFill>
                  <a:schemeClr val="bg2">
                    <a:lumMod val="75000"/>
                  </a:schemeClr>
                </a:solidFill>
                <a:latin typeface="+mn-lt"/>
                <a:sym typeface="Lucida Grande" charset="0"/>
              </a:rPr>
              <a:t>Jessica Barr, BS</a:t>
            </a:r>
          </a:p>
        </p:txBody>
      </p:sp>
      <p:sp>
        <p:nvSpPr>
          <p:cNvPr id="14" name="PPTShape_1"/>
          <p:cNvSpPr txBox="1">
            <a:spLocks/>
          </p:cNvSpPr>
          <p:nvPr/>
        </p:nvSpPr>
        <p:spPr>
          <a:xfrm>
            <a:off x="4924425" y="169863"/>
            <a:ext cx="3849688" cy="1717675"/>
          </a:xfrm>
          <a:prstGeom prst="rect">
            <a:avLst/>
          </a:prstGeom>
        </p:spPr>
        <p:txBody>
          <a:bodyPr anchor="ctr">
            <a:spAutoFit/>
          </a:bodyPr>
          <a:lstStyle/>
          <a:p>
            <a:pPr algn="ctr">
              <a:lnSpc>
                <a:spcPts val="3200"/>
              </a:lnSpc>
            </a:pPr>
            <a:r>
              <a:rPr lang="en-US" sz="3600">
                <a:solidFill>
                  <a:schemeClr val="bg1"/>
                </a:solidFill>
                <a:latin typeface="Calibri" pitchFamily="34" charset="0"/>
                <a:ea typeface="Traditional Arabic"/>
                <a:cs typeface="Traditional Arabic"/>
              </a:rPr>
              <a:t>Developed with the generous support of The </a:t>
            </a:r>
          </a:p>
          <a:p>
            <a:pPr algn="ctr">
              <a:lnSpc>
                <a:spcPts val="3200"/>
              </a:lnSpc>
            </a:pPr>
            <a:r>
              <a:rPr lang="en-US" sz="3600" b="1">
                <a:solidFill>
                  <a:schemeClr val="bg1"/>
                </a:solidFill>
                <a:latin typeface="Calibri" pitchFamily="34" charset="0"/>
                <a:ea typeface="Traditional Arabic"/>
                <a:cs typeface="Traditional Arabic"/>
              </a:rPr>
              <a:t>SCAN Foundation</a:t>
            </a:r>
            <a:endParaRPr lang="en-US" sz="3600" b="1">
              <a:solidFill>
                <a:srgbClr val="004F7F"/>
              </a:solidFill>
              <a:latin typeface="Calibri" pitchFamily="34" charset="0"/>
              <a:ea typeface="Traditional Arabic"/>
              <a:cs typeface="Traditional Arabic"/>
              <a:sym typeface="Lucida Grande"/>
            </a:endParaRPr>
          </a:p>
        </p:txBody>
      </p:sp>
      <p:pic>
        <p:nvPicPr>
          <p:cNvPr id="15" name="Picture 14"/>
          <p:cNvPicPr>
            <a:picLocks noChangeAspect="1"/>
          </p:cNvPicPr>
          <p:nvPr>
            <p:custDataLst>
              <p:tags r:id="rId5"/>
            </p:custDataLst>
          </p:nvPr>
        </p:nvPicPr>
        <p:blipFill>
          <a:blip r:embed="rId12"/>
          <a:srcRect/>
          <a:stretch>
            <a:fillRect/>
          </a:stretch>
        </p:blipFill>
        <p:spPr bwMode="auto">
          <a:xfrm>
            <a:off x="7010400" y="1957388"/>
            <a:ext cx="1428750" cy="557212"/>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Focusing on</a:t>
            </a:r>
            <a:br>
              <a:rPr lang="en-US" dirty="0" smtClean="0">
                <a:ea typeface="+mj-ea"/>
              </a:rPr>
            </a:br>
            <a:r>
              <a:rPr lang="en-US" dirty="0" smtClean="0">
                <a:ea typeface="+mj-ea"/>
              </a:rPr>
              <a:t>the </a:t>
            </a:r>
            <a:r>
              <a:rPr lang="en-US" b="1" dirty="0" smtClean="0">
                <a:ea typeface="+mj-ea"/>
              </a:rPr>
              <a:t>Family</a:t>
            </a:r>
            <a:endParaRPr lang="en-US" b="1" dirty="0">
              <a:ea typeface="+mj-ea"/>
            </a:endParaRPr>
          </a:p>
        </p:txBody>
      </p:sp>
      <p:grpSp>
        <p:nvGrpSpPr>
          <p:cNvPr id="59394" name="Group 2"/>
          <p:cNvGrpSpPr>
            <a:grpSpLocks/>
          </p:cNvGrpSpPr>
          <p:nvPr>
            <p:custDataLst>
              <p:tags r:id="rId2"/>
            </p:custDataLst>
          </p:nvPr>
        </p:nvGrpSpPr>
        <p:grpSpPr bwMode="auto">
          <a:xfrm>
            <a:off x="817563" y="4808538"/>
            <a:ext cx="4440237" cy="869950"/>
            <a:chOff x="1503129" y="4807954"/>
            <a:chExt cx="4440189" cy="869765"/>
          </a:xfrm>
        </p:grpSpPr>
        <p:sp>
          <p:nvSpPr>
            <p:cNvPr id="217" name="Rectangle 216"/>
            <p:cNvSpPr/>
            <p:nvPr/>
          </p:nvSpPr>
          <p:spPr>
            <a:xfrm rot="21592459">
              <a:off x="1503129" y="5417424"/>
              <a:ext cx="4440189" cy="260295"/>
            </a:xfrm>
            <a:prstGeom prst="rect">
              <a:avLst/>
            </a:prstGeom>
            <a:effectLst>
              <a:outerShdw blurRad="50800" dist="38100" dir="2700000" algn="tl" rotWithShape="0">
                <a:prstClr val="black">
                  <a:alpha val="40000"/>
                </a:prstClr>
              </a:outerShdw>
            </a:effectLst>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2" name="Freeform 221"/>
            <p:cNvSpPr/>
            <p:nvPr/>
          </p:nvSpPr>
          <p:spPr>
            <a:xfrm rot="21592459">
              <a:off x="1753951" y="4830174"/>
              <a:ext cx="1690669" cy="584076"/>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Post mortem care</a:t>
              </a:r>
            </a:p>
          </p:txBody>
        </p:sp>
        <p:sp>
          <p:nvSpPr>
            <p:cNvPr id="6" name="Freeform 5"/>
            <p:cNvSpPr/>
            <p:nvPr/>
          </p:nvSpPr>
          <p:spPr>
            <a:xfrm>
              <a:off x="3885940" y="4807954"/>
              <a:ext cx="1749406" cy="603122"/>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Call them to the bedside</a:t>
              </a:r>
            </a:p>
          </p:txBody>
        </p:sp>
      </p:grpSp>
    </p:spTree>
    <p:custDataLst>
      <p:tags r:id="rId1"/>
    </p:custData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Focusing on</a:t>
            </a:r>
            <a:br>
              <a:rPr lang="en-US" dirty="0" smtClean="0">
                <a:ea typeface="+mj-ea"/>
              </a:rPr>
            </a:br>
            <a:r>
              <a:rPr lang="en-US" dirty="0" smtClean="0">
                <a:ea typeface="+mj-ea"/>
              </a:rPr>
              <a:t>the </a:t>
            </a:r>
            <a:r>
              <a:rPr lang="en-US" b="1" dirty="0" smtClean="0">
                <a:ea typeface="+mj-ea"/>
              </a:rPr>
              <a:t>Family</a:t>
            </a:r>
            <a:endParaRPr lang="en-US" b="1" dirty="0">
              <a:ea typeface="+mj-ea"/>
            </a:endParaRPr>
          </a:p>
        </p:txBody>
      </p:sp>
      <p:grpSp>
        <p:nvGrpSpPr>
          <p:cNvPr id="61442" name="Group 8"/>
          <p:cNvGrpSpPr>
            <a:grpSpLocks/>
          </p:cNvGrpSpPr>
          <p:nvPr>
            <p:custDataLst>
              <p:tags r:id="rId2"/>
            </p:custDataLst>
          </p:nvPr>
        </p:nvGrpSpPr>
        <p:grpSpPr bwMode="auto">
          <a:xfrm rot="357542">
            <a:off x="903288" y="4200525"/>
            <a:ext cx="4440237" cy="1473200"/>
            <a:chOff x="1503129" y="4204089"/>
            <a:chExt cx="4440189" cy="1473630"/>
          </a:xfrm>
        </p:grpSpPr>
        <p:sp>
          <p:nvSpPr>
            <p:cNvPr id="10" name="Rectangle 9"/>
            <p:cNvSpPr/>
            <p:nvPr/>
          </p:nvSpPr>
          <p:spPr>
            <a:xfrm rot="21592459">
              <a:off x="1502270" y="5414292"/>
              <a:ext cx="4440189" cy="260426"/>
            </a:xfrm>
            <a:prstGeom prst="rect">
              <a:avLst/>
            </a:prstGeom>
            <a:effectLst>
              <a:outerShdw blurRad="50800" dist="38100" dir="2700000" algn="tl" rotWithShape="0">
                <a:prstClr val="black">
                  <a:alpha val="40000"/>
                </a:prstClr>
              </a:outerShdw>
            </a:effectLst>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rot="21592459">
              <a:off x="1750581" y="4828688"/>
              <a:ext cx="1690669" cy="582782"/>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Post mortem care</a:t>
              </a:r>
            </a:p>
          </p:txBody>
        </p:sp>
        <p:sp>
          <p:nvSpPr>
            <p:cNvPr id="12" name="Freeform 11"/>
            <p:cNvSpPr/>
            <p:nvPr/>
          </p:nvSpPr>
          <p:spPr>
            <a:xfrm>
              <a:off x="3885246" y="4807158"/>
              <a:ext cx="1749406" cy="605014"/>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Call them to the bedside</a:t>
              </a:r>
            </a:p>
          </p:txBody>
        </p:sp>
        <p:sp>
          <p:nvSpPr>
            <p:cNvPr id="13" name="Freeform 12"/>
            <p:cNvSpPr/>
            <p:nvPr/>
          </p:nvSpPr>
          <p:spPr>
            <a:xfrm>
              <a:off x="3882864" y="4203891"/>
              <a:ext cx="1749406" cy="603426"/>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Expect a strong reaction</a:t>
              </a:r>
            </a:p>
          </p:txBody>
        </p:sp>
      </p:grpSp>
    </p:spTree>
    <p:custDataLst>
      <p:tags r:id="rId1"/>
    </p:custData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Focusing on </a:t>
            </a:r>
            <a:br>
              <a:rPr lang="en-US" dirty="0" smtClean="0">
                <a:ea typeface="+mj-ea"/>
              </a:rPr>
            </a:br>
            <a:r>
              <a:rPr lang="en-US" dirty="0" smtClean="0">
                <a:ea typeface="+mj-ea"/>
              </a:rPr>
              <a:t>the </a:t>
            </a:r>
            <a:r>
              <a:rPr lang="en-US" b="1" dirty="0" smtClean="0">
                <a:ea typeface="+mj-ea"/>
              </a:rPr>
              <a:t>Family</a:t>
            </a:r>
            <a:endParaRPr lang="en-US" b="1" dirty="0">
              <a:ea typeface="+mj-ea"/>
            </a:endParaRPr>
          </a:p>
        </p:txBody>
      </p:sp>
      <p:grpSp>
        <p:nvGrpSpPr>
          <p:cNvPr id="63490" name="Group 16"/>
          <p:cNvGrpSpPr>
            <a:grpSpLocks/>
          </p:cNvGrpSpPr>
          <p:nvPr>
            <p:custDataLst>
              <p:tags r:id="rId2"/>
            </p:custDataLst>
          </p:nvPr>
        </p:nvGrpSpPr>
        <p:grpSpPr bwMode="auto">
          <a:xfrm rot="590514">
            <a:off x="982663" y="3595688"/>
            <a:ext cx="4440237" cy="2078037"/>
            <a:chOff x="1503129" y="3600224"/>
            <a:chExt cx="4440189" cy="2077495"/>
          </a:xfrm>
        </p:grpSpPr>
        <p:sp>
          <p:nvSpPr>
            <p:cNvPr id="18" name="Rectangle 17"/>
            <p:cNvSpPr/>
            <p:nvPr/>
          </p:nvSpPr>
          <p:spPr>
            <a:xfrm rot="21592459">
              <a:off x="1502479" y="5415013"/>
              <a:ext cx="4440189" cy="260282"/>
            </a:xfrm>
            <a:prstGeom prst="rect">
              <a:avLst/>
            </a:prstGeom>
            <a:effectLst>
              <a:outerShdw blurRad="50800" dist="38100" dir="2700000" algn="tl" rotWithShape="0">
                <a:prstClr val="black">
                  <a:alpha val="40000"/>
                </a:prstClr>
              </a:outerShdw>
            </a:effectLst>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Freeform 18"/>
            <p:cNvSpPr/>
            <p:nvPr/>
          </p:nvSpPr>
          <p:spPr>
            <a:xfrm rot="21592459">
              <a:off x="1753235" y="4829534"/>
              <a:ext cx="1690669" cy="584048"/>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Post mortem care</a:t>
              </a:r>
            </a:p>
          </p:txBody>
        </p:sp>
        <p:sp>
          <p:nvSpPr>
            <p:cNvPr id="20" name="Freeform 19"/>
            <p:cNvSpPr/>
            <p:nvPr/>
          </p:nvSpPr>
          <p:spPr>
            <a:xfrm>
              <a:off x="3883186" y="4807928"/>
              <a:ext cx="1749406" cy="603093"/>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Call them to the bedside</a:t>
              </a:r>
            </a:p>
          </p:txBody>
        </p:sp>
        <p:sp>
          <p:nvSpPr>
            <p:cNvPr id="21" name="Freeform 20"/>
            <p:cNvSpPr/>
            <p:nvPr/>
          </p:nvSpPr>
          <p:spPr>
            <a:xfrm>
              <a:off x="3882692" y="4200756"/>
              <a:ext cx="1749406" cy="604680"/>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Expect a strong reaction</a:t>
              </a:r>
            </a:p>
          </p:txBody>
        </p:sp>
        <p:sp>
          <p:nvSpPr>
            <p:cNvPr id="22" name="Freeform 21"/>
            <p:cNvSpPr/>
            <p:nvPr/>
          </p:nvSpPr>
          <p:spPr>
            <a:xfrm>
              <a:off x="3883011" y="3599864"/>
              <a:ext cx="1749406" cy="603093"/>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Cultural considerations</a:t>
              </a:r>
            </a:p>
          </p:txBody>
        </p:sp>
      </p:grpSp>
    </p:spTree>
    <p:custDataLst>
      <p:tags r:id="rId1"/>
    </p:custData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Focusing on</a:t>
            </a:r>
            <a:br>
              <a:rPr lang="en-US" dirty="0" smtClean="0">
                <a:ea typeface="+mj-ea"/>
              </a:rPr>
            </a:br>
            <a:r>
              <a:rPr lang="en-US" dirty="0" smtClean="0">
                <a:ea typeface="+mj-ea"/>
              </a:rPr>
              <a:t>the </a:t>
            </a:r>
            <a:r>
              <a:rPr lang="en-US" b="1" dirty="0" smtClean="0">
                <a:ea typeface="+mj-ea"/>
              </a:rPr>
              <a:t>Family</a:t>
            </a:r>
            <a:endParaRPr lang="en-US" b="1" dirty="0">
              <a:ea typeface="+mj-ea"/>
            </a:endParaRPr>
          </a:p>
        </p:txBody>
      </p:sp>
      <p:grpSp>
        <p:nvGrpSpPr>
          <p:cNvPr id="65538" name="Group 10"/>
          <p:cNvGrpSpPr>
            <a:grpSpLocks/>
          </p:cNvGrpSpPr>
          <p:nvPr>
            <p:custDataLst>
              <p:tags r:id="rId2"/>
            </p:custDataLst>
          </p:nvPr>
        </p:nvGrpSpPr>
        <p:grpSpPr bwMode="auto">
          <a:xfrm rot="887937">
            <a:off x="1182688" y="3048000"/>
            <a:ext cx="4440237" cy="2681288"/>
            <a:chOff x="1503129" y="2996359"/>
            <a:chExt cx="4440189" cy="2681360"/>
          </a:xfrm>
        </p:grpSpPr>
        <p:sp>
          <p:nvSpPr>
            <p:cNvPr id="12" name="Rectangle 11"/>
            <p:cNvSpPr/>
            <p:nvPr/>
          </p:nvSpPr>
          <p:spPr>
            <a:xfrm rot="21592459">
              <a:off x="1502074" y="5414838"/>
              <a:ext cx="4440190" cy="260357"/>
            </a:xfrm>
            <a:prstGeom prst="rect">
              <a:avLst/>
            </a:prstGeom>
            <a:effectLst>
              <a:outerShdw blurRad="50800" dist="38100" dir="2700000" algn="tl" rotWithShape="0">
                <a:prstClr val="black">
                  <a:alpha val="40000"/>
                </a:prstClr>
              </a:outerShdw>
            </a:effectLst>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rot="21592459">
              <a:off x="1752969" y="4827351"/>
              <a:ext cx="1690670" cy="584216"/>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Post mortem care</a:t>
              </a:r>
            </a:p>
          </p:txBody>
        </p:sp>
        <p:sp>
          <p:nvSpPr>
            <p:cNvPr id="14" name="Freeform 13"/>
            <p:cNvSpPr/>
            <p:nvPr/>
          </p:nvSpPr>
          <p:spPr>
            <a:xfrm>
              <a:off x="3883799" y="4805409"/>
              <a:ext cx="1749406" cy="604854"/>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Call them to the bedside</a:t>
              </a:r>
            </a:p>
          </p:txBody>
        </p:sp>
        <p:sp>
          <p:nvSpPr>
            <p:cNvPr id="15" name="Freeform 14"/>
            <p:cNvSpPr/>
            <p:nvPr/>
          </p:nvSpPr>
          <p:spPr>
            <a:xfrm>
              <a:off x="3885600" y="4203929"/>
              <a:ext cx="1749406" cy="603266"/>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Expect a strong reaction</a:t>
              </a:r>
            </a:p>
          </p:txBody>
        </p:sp>
        <p:sp>
          <p:nvSpPr>
            <p:cNvPr id="16" name="Freeform 15"/>
            <p:cNvSpPr/>
            <p:nvPr/>
          </p:nvSpPr>
          <p:spPr>
            <a:xfrm>
              <a:off x="3883115" y="3597069"/>
              <a:ext cx="1749406" cy="604854"/>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Cultural considerations</a:t>
              </a:r>
            </a:p>
          </p:txBody>
        </p:sp>
        <p:sp>
          <p:nvSpPr>
            <p:cNvPr id="17" name="Freeform 16"/>
            <p:cNvSpPr/>
            <p:nvPr/>
          </p:nvSpPr>
          <p:spPr>
            <a:xfrm>
              <a:off x="3883381" y="2995995"/>
              <a:ext cx="1749406" cy="603266"/>
            </a:xfrm>
            <a:custGeom>
              <a:avLst/>
              <a:gdLst>
                <a:gd name="connsiteX0" fmla="*/ 0 w 1399174"/>
                <a:gd name="connsiteY0" fmla="*/ 80534 h 483197"/>
                <a:gd name="connsiteX1" fmla="*/ 80534 w 1399174"/>
                <a:gd name="connsiteY1" fmla="*/ 0 h 483197"/>
                <a:gd name="connsiteX2" fmla="*/ 1318640 w 1399174"/>
                <a:gd name="connsiteY2" fmla="*/ 0 h 483197"/>
                <a:gd name="connsiteX3" fmla="*/ 1399174 w 1399174"/>
                <a:gd name="connsiteY3" fmla="*/ 80534 h 483197"/>
                <a:gd name="connsiteX4" fmla="*/ 1399174 w 1399174"/>
                <a:gd name="connsiteY4" fmla="*/ 402663 h 483197"/>
                <a:gd name="connsiteX5" fmla="*/ 1318640 w 1399174"/>
                <a:gd name="connsiteY5" fmla="*/ 483197 h 483197"/>
                <a:gd name="connsiteX6" fmla="*/ 80534 w 1399174"/>
                <a:gd name="connsiteY6" fmla="*/ 483197 h 483197"/>
                <a:gd name="connsiteX7" fmla="*/ 0 w 1399174"/>
                <a:gd name="connsiteY7" fmla="*/ 402663 h 483197"/>
                <a:gd name="connsiteX8" fmla="*/ 0 w 1399174"/>
                <a:gd name="connsiteY8" fmla="*/ 80534 h 48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174" h="483197">
                  <a:moveTo>
                    <a:pt x="0" y="80534"/>
                  </a:moveTo>
                  <a:cubicBezTo>
                    <a:pt x="0" y="36056"/>
                    <a:pt x="36056" y="0"/>
                    <a:pt x="80534" y="0"/>
                  </a:cubicBezTo>
                  <a:lnTo>
                    <a:pt x="1318640" y="0"/>
                  </a:lnTo>
                  <a:cubicBezTo>
                    <a:pt x="1363118" y="0"/>
                    <a:pt x="1399174" y="36056"/>
                    <a:pt x="1399174" y="80534"/>
                  </a:cubicBezTo>
                  <a:lnTo>
                    <a:pt x="1399174" y="402663"/>
                  </a:lnTo>
                  <a:cubicBezTo>
                    <a:pt x="1399174" y="447141"/>
                    <a:pt x="1363118" y="483197"/>
                    <a:pt x="1318640" y="483197"/>
                  </a:cubicBezTo>
                  <a:lnTo>
                    <a:pt x="80534" y="483197"/>
                  </a:lnTo>
                  <a:cubicBezTo>
                    <a:pt x="36056" y="483197"/>
                    <a:pt x="0" y="447141"/>
                    <a:pt x="0" y="402663"/>
                  </a:cubicBezTo>
                  <a:lnTo>
                    <a:pt x="0" y="80534"/>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9308" tIns="69307" rIns="69307" bIns="69308" spcCol="1270" anchor="ctr"/>
            <a:lstStyle/>
            <a:p>
              <a:pPr algn="ctr" defTabSz="533400" fontAlgn="auto">
                <a:lnSpc>
                  <a:spcPct val="90000"/>
                </a:lnSpc>
                <a:spcAft>
                  <a:spcPct val="35000"/>
                </a:spcAft>
                <a:defRPr/>
              </a:pPr>
              <a:r>
                <a:rPr lang="en-US" sz="1400" dirty="0"/>
                <a:t>Be supportive</a:t>
              </a:r>
            </a:p>
          </p:txBody>
        </p:sp>
      </p:grpSp>
    </p:spTree>
    <p:custDataLst>
      <p:tags r:id="rId1"/>
    </p:custData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929" y="1600200"/>
            <a:ext cx="6824510" cy="914400"/>
          </a:xfrm>
        </p:spPr>
        <p:txBody>
          <a:bodyPr>
            <a:noAutofit/>
          </a:bodyPr>
          <a:lstStyle/>
          <a:p>
            <a:pPr algn="l" eaLnBrk="1" fontAlgn="auto" hangingPunct="1">
              <a:spcAft>
                <a:spcPts val="0"/>
              </a:spcAft>
              <a:defRPr/>
            </a:pPr>
            <a:r>
              <a:rPr lang="en-US" b="0" dirty="0" smtClean="0">
                <a:ea typeface="+mj-ea"/>
              </a:rPr>
              <a:t>Support With </a:t>
            </a:r>
            <a:r>
              <a:rPr lang="en-US" dirty="0" smtClean="0">
                <a:ea typeface="+mj-ea"/>
              </a:rPr>
              <a:t/>
            </a:r>
            <a:br>
              <a:rPr lang="en-US" dirty="0" smtClean="0">
                <a:ea typeface="+mj-ea"/>
              </a:rPr>
            </a:br>
            <a:r>
              <a:rPr lang="en-US" dirty="0" smtClean="0">
                <a:ea typeface="+mj-ea"/>
              </a:rPr>
              <a:t>Words</a:t>
            </a:r>
            <a:endParaRPr lang="en-US" dirty="0">
              <a:ea typeface="+mj-ea"/>
            </a:endParaRPr>
          </a:p>
        </p:txBody>
      </p:sp>
      <p:sp>
        <p:nvSpPr>
          <p:cNvPr id="4" name="Content Placeholder 3"/>
          <p:cNvSpPr>
            <a:spLocks noGrp="1"/>
          </p:cNvSpPr>
          <p:nvPr>
            <p:ph idx="1"/>
          </p:nvPr>
        </p:nvSpPr>
        <p:spPr>
          <a:xfrm>
            <a:off x="1447800" y="3230563"/>
            <a:ext cx="6629400" cy="3246437"/>
          </a:xfrm>
        </p:spPr>
        <p:txBody>
          <a:bodyPr rtlCol="0"/>
          <a:lstStyle/>
          <a:p>
            <a:pPr marL="282575" indent="-282575" algn="l" eaLnBrk="1" fontAlgn="auto" hangingPunct="1">
              <a:spcAft>
                <a:spcPts val="0"/>
              </a:spcAft>
              <a:buFont typeface="Arial" pitchFamily="34" charset="0"/>
              <a:buChar char="•"/>
              <a:defRPr/>
            </a:pPr>
            <a:r>
              <a:rPr lang="en-US" dirty="0" smtClean="0">
                <a:latin typeface="Loved by the King" pitchFamily="2" charset="0"/>
              </a:rPr>
              <a:t>I’m sorry for your loss.</a:t>
            </a:r>
          </a:p>
          <a:p>
            <a:pPr marL="282575" indent="-282575" algn="l" eaLnBrk="1" fontAlgn="auto" hangingPunct="1">
              <a:spcAft>
                <a:spcPts val="0"/>
              </a:spcAft>
              <a:buFont typeface="Arial" pitchFamily="34" charset="0"/>
              <a:buChar char="•"/>
              <a:defRPr/>
            </a:pPr>
            <a:r>
              <a:rPr lang="en-US" dirty="0" smtClean="0">
                <a:latin typeface="Loved by the King" pitchFamily="2" charset="0"/>
              </a:rPr>
              <a:t>Can I get you some water?</a:t>
            </a:r>
          </a:p>
          <a:p>
            <a:pPr marL="282575" indent="-282575" algn="l" eaLnBrk="1" fontAlgn="auto" hangingPunct="1">
              <a:spcAft>
                <a:spcPts val="0"/>
              </a:spcAft>
              <a:buFont typeface="Arial" pitchFamily="34" charset="0"/>
              <a:buChar char="•"/>
              <a:defRPr/>
            </a:pPr>
            <a:r>
              <a:rPr lang="en-US" dirty="0" smtClean="0">
                <a:latin typeface="Loved by the King" pitchFamily="2" charset="0"/>
              </a:rPr>
              <a:t>I know this is a hard time for you.</a:t>
            </a:r>
          </a:p>
          <a:p>
            <a:pPr marL="282575" indent="-282575" algn="l" eaLnBrk="1" fontAlgn="auto" hangingPunct="1">
              <a:spcAft>
                <a:spcPts val="0"/>
              </a:spcAft>
              <a:buFont typeface="Arial" pitchFamily="34" charset="0"/>
              <a:buChar char="•"/>
              <a:defRPr/>
            </a:pPr>
            <a:r>
              <a:rPr lang="en-US" dirty="0" smtClean="0">
                <a:latin typeface="Loved by the King" pitchFamily="2" charset="0"/>
              </a:rPr>
              <a:t>Is there anyone I can call for you? </a:t>
            </a:r>
          </a:p>
          <a:p>
            <a:pPr marL="457200" indent="-457200" algn="l" eaLnBrk="1" fontAlgn="auto" hangingPunct="1">
              <a:spcAft>
                <a:spcPts val="0"/>
              </a:spcAft>
              <a:buFont typeface="Arial" pitchFamily="34" charset="0"/>
              <a:buChar char="•"/>
              <a:defRPr/>
            </a:pPr>
            <a:endParaRPr lang="en-US" dirty="0">
              <a:latin typeface="Loved by the King" pitchFamily="2" charset="0"/>
            </a:endParaRPr>
          </a:p>
        </p:txBody>
      </p:sp>
      <p:grpSp>
        <p:nvGrpSpPr>
          <p:cNvPr id="133" name="Group 4"/>
          <p:cNvGrpSpPr>
            <a:grpSpLocks noChangeAspect="1"/>
          </p:cNvGrpSpPr>
          <p:nvPr>
            <p:custDataLst>
              <p:tags r:id="rId2"/>
            </p:custDataLst>
          </p:nvPr>
        </p:nvGrpSpPr>
        <p:grpSpPr bwMode="auto">
          <a:xfrm flipH="1">
            <a:off x="5638800" y="762000"/>
            <a:ext cx="4590381" cy="6522599"/>
            <a:chOff x="1776" y="528"/>
            <a:chExt cx="2112" cy="3001"/>
          </a:xfrm>
          <a:effectLst>
            <a:outerShdw blurRad="50800" dist="38100" dir="2700000" algn="tl" rotWithShape="0">
              <a:prstClr val="black">
                <a:alpha val="40000"/>
              </a:prstClr>
            </a:outerShdw>
          </a:effectLst>
        </p:grpSpPr>
        <p:sp>
          <p:nvSpPr>
            <p:cNvPr id="134" name="AutoShape 3"/>
            <p:cNvSpPr>
              <a:spLocks noChangeAspect="1" noChangeArrowheads="1" noTextEdit="1"/>
            </p:cNvSpPr>
            <p:nvPr/>
          </p:nvSpPr>
          <p:spPr bwMode="auto">
            <a:xfrm>
              <a:off x="1776" y="528"/>
              <a:ext cx="2112" cy="3001"/>
            </a:xfrm>
            <a:prstGeom prst="rect">
              <a:avLst/>
            </a:prstGeom>
            <a:noFill/>
            <a:ln>
              <a:noFill/>
            </a:ln>
            <a:extLst/>
          </p:spPr>
          <p:txBody>
            <a:bodyPr/>
            <a:lstStyle/>
            <a:p>
              <a:pPr fontAlgn="auto">
                <a:spcBef>
                  <a:spcPts val="0"/>
                </a:spcBef>
                <a:spcAft>
                  <a:spcPts val="0"/>
                </a:spcAft>
                <a:defRPr/>
              </a:pPr>
              <a:endParaRPr lang="en-US">
                <a:latin typeface="+mn-lt"/>
              </a:endParaRPr>
            </a:p>
          </p:txBody>
        </p:sp>
        <p:sp>
          <p:nvSpPr>
            <p:cNvPr id="135" name="Freeform 6"/>
            <p:cNvSpPr>
              <a:spLocks/>
            </p:cNvSpPr>
            <p:nvPr/>
          </p:nvSpPr>
          <p:spPr bwMode="auto">
            <a:xfrm>
              <a:off x="3014" y="3157"/>
              <a:ext cx="673" cy="272"/>
            </a:xfrm>
            <a:custGeom>
              <a:avLst/>
              <a:gdLst>
                <a:gd name="T0" fmla="*/ 6 w 673"/>
                <a:gd name="T1" fmla="*/ 85 h 272"/>
                <a:gd name="T2" fmla="*/ 0 w 673"/>
                <a:gd name="T3" fmla="*/ 88 h 272"/>
                <a:gd name="T4" fmla="*/ 0 w 673"/>
                <a:gd name="T5" fmla="*/ 98 h 272"/>
                <a:gd name="T6" fmla="*/ 4 w 673"/>
                <a:gd name="T7" fmla="*/ 113 h 272"/>
                <a:gd name="T8" fmla="*/ 19 w 673"/>
                <a:gd name="T9" fmla="*/ 140 h 272"/>
                <a:gd name="T10" fmla="*/ 46 w 673"/>
                <a:gd name="T11" fmla="*/ 182 h 272"/>
                <a:gd name="T12" fmla="*/ 90 w 673"/>
                <a:gd name="T13" fmla="*/ 236 h 272"/>
                <a:gd name="T14" fmla="*/ 228 w 673"/>
                <a:gd name="T15" fmla="*/ 265 h 272"/>
                <a:gd name="T16" fmla="*/ 228 w 673"/>
                <a:gd name="T17" fmla="*/ 257 h 272"/>
                <a:gd name="T18" fmla="*/ 228 w 673"/>
                <a:gd name="T19" fmla="*/ 251 h 272"/>
                <a:gd name="T20" fmla="*/ 230 w 673"/>
                <a:gd name="T21" fmla="*/ 242 h 272"/>
                <a:gd name="T22" fmla="*/ 232 w 673"/>
                <a:gd name="T23" fmla="*/ 234 h 272"/>
                <a:gd name="T24" fmla="*/ 236 w 673"/>
                <a:gd name="T25" fmla="*/ 226 h 272"/>
                <a:gd name="T26" fmla="*/ 242 w 673"/>
                <a:gd name="T27" fmla="*/ 221 h 272"/>
                <a:gd name="T28" fmla="*/ 251 w 673"/>
                <a:gd name="T29" fmla="*/ 221 h 272"/>
                <a:gd name="T30" fmla="*/ 259 w 673"/>
                <a:gd name="T31" fmla="*/ 224 h 272"/>
                <a:gd name="T32" fmla="*/ 270 w 673"/>
                <a:gd name="T33" fmla="*/ 230 h 272"/>
                <a:gd name="T34" fmla="*/ 280 w 673"/>
                <a:gd name="T35" fmla="*/ 236 h 272"/>
                <a:gd name="T36" fmla="*/ 293 w 673"/>
                <a:gd name="T37" fmla="*/ 244 h 272"/>
                <a:gd name="T38" fmla="*/ 301 w 673"/>
                <a:gd name="T39" fmla="*/ 251 h 272"/>
                <a:gd name="T40" fmla="*/ 309 w 673"/>
                <a:gd name="T41" fmla="*/ 259 h 272"/>
                <a:gd name="T42" fmla="*/ 316 w 673"/>
                <a:gd name="T43" fmla="*/ 265 h 272"/>
                <a:gd name="T44" fmla="*/ 330 w 673"/>
                <a:gd name="T45" fmla="*/ 263 h 272"/>
                <a:gd name="T46" fmla="*/ 368 w 673"/>
                <a:gd name="T47" fmla="*/ 261 h 272"/>
                <a:gd name="T48" fmla="*/ 422 w 673"/>
                <a:gd name="T49" fmla="*/ 257 h 272"/>
                <a:gd name="T50" fmla="*/ 485 w 673"/>
                <a:gd name="T51" fmla="*/ 251 h 272"/>
                <a:gd name="T52" fmla="*/ 550 w 673"/>
                <a:gd name="T53" fmla="*/ 240 h 272"/>
                <a:gd name="T54" fmla="*/ 606 w 673"/>
                <a:gd name="T55" fmla="*/ 228 h 272"/>
                <a:gd name="T56" fmla="*/ 650 w 673"/>
                <a:gd name="T57" fmla="*/ 211 h 272"/>
                <a:gd name="T58" fmla="*/ 671 w 673"/>
                <a:gd name="T59" fmla="*/ 192 h 272"/>
                <a:gd name="T60" fmla="*/ 673 w 673"/>
                <a:gd name="T61" fmla="*/ 171 h 272"/>
                <a:gd name="T62" fmla="*/ 665 w 673"/>
                <a:gd name="T63" fmla="*/ 155 h 272"/>
                <a:gd name="T64" fmla="*/ 648 w 673"/>
                <a:gd name="T65" fmla="*/ 136 h 272"/>
                <a:gd name="T66" fmla="*/ 629 w 673"/>
                <a:gd name="T67" fmla="*/ 121 h 272"/>
                <a:gd name="T68" fmla="*/ 606 w 673"/>
                <a:gd name="T69" fmla="*/ 108 h 272"/>
                <a:gd name="T70" fmla="*/ 588 w 673"/>
                <a:gd name="T71" fmla="*/ 100 h 272"/>
                <a:gd name="T72" fmla="*/ 573 w 673"/>
                <a:gd name="T73" fmla="*/ 94 h 272"/>
                <a:gd name="T74" fmla="*/ 569 w 673"/>
                <a:gd name="T75" fmla="*/ 94 h 272"/>
                <a:gd name="T76" fmla="*/ 558 w 673"/>
                <a:gd name="T77" fmla="*/ 90 h 272"/>
                <a:gd name="T78" fmla="*/ 531 w 673"/>
                <a:gd name="T79" fmla="*/ 81 h 272"/>
                <a:gd name="T80" fmla="*/ 489 w 673"/>
                <a:gd name="T81" fmla="*/ 67 h 272"/>
                <a:gd name="T82" fmla="*/ 443 w 673"/>
                <a:gd name="T83" fmla="*/ 52 h 272"/>
                <a:gd name="T84" fmla="*/ 395 w 673"/>
                <a:gd name="T85" fmla="*/ 35 h 272"/>
                <a:gd name="T86" fmla="*/ 353 w 673"/>
                <a:gd name="T87" fmla="*/ 21 h 272"/>
                <a:gd name="T88" fmla="*/ 318 w 673"/>
                <a:gd name="T89" fmla="*/ 8 h 272"/>
                <a:gd name="T90" fmla="*/ 301 w 673"/>
                <a:gd name="T91" fmla="*/ 0 h 272"/>
                <a:gd name="T92" fmla="*/ 10 w 673"/>
                <a:gd name="T93" fmla="*/ 8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3" h="272">
                  <a:moveTo>
                    <a:pt x="10" y="85"/>
                  </a:moveTo>
                  <a:lnTo>
                    <a:pt x="6" y="85"/>
                  </a:lnTo>
                  <a:lnTo>
                    <a:pt x="2" y="88"/>
                  </a:lnTo>
                  <a:lnTo>
                    <a:pt x="0" y="88"/>
                  </a:lnTo>
                  <a:lnTo>
                    <a:pt x="0" y="92"/>
                  </a:lnTo>
                  <a:lnTo>
                    <a:pt x="0" y="98"/>
                  </a:lnTo>
                  <a:lnTo>
                    <a:pt x="2" y="104"/>
                  </a:lnTo>
                  <a:lnTo>
                    <a:pt x="4" y="113"/>
                  </a:lnTo>
                  <a:lnTo>
                    <a:pt x="10" y="125"/>
                  </a:lnTo>
                  <a:lnTo>
                    <a:pt x="19" y="140"/>
                  </a:lnTo>
                  <a:lnTo>
                    <a:pt x="31" y="159"/>
                  </a:lnTo>
                  <a:lnTo>
                    <a:pt x="46" y="182"/>
                  </a:lnTo>
                  <a:lnTo>
                    <a:pt x="67" y="207"/>
                  </a:lnTo>
                  <a:lnTo>
                    <a:pt x="90" y="236"/>
                  </a:lnTo>
                  <a:lnTo>
                    <a:pt x="119" y="272"/>
                  </a:lnTo>
                  <a:lnTo>
                    <a:pt x="228" y="265"/>
                  </a:lnTo>
                  <a:lnTo>
                    <a:pt x="228" y="263"/>
                  </a:lnTo>
                  <a:lnTo>
                    <a:pt x="228" y="257"/>
                  </a:lnTo>
                  <a:lnTo>
                    <a:pt x="228" y="253"/>
                  </a:lnTo>
                  <a:lnTo>
                    <a:pt x="228" y="251"/>
                  </a:lnTo>
                  <a:lnTo>
                    <a:pt x="228" y="247"/>
                  </a:lnTo>
                  <a:lnTo>
                    <a:pt x="230" y="242"/>
                  </a:lnTo>
                  <a:lnTo>
                    <a:pt x="230" y="238"/>
                  </a:lnTo>
                  <a:lnTo>
                    <a:pt x="232" y="234"/>
                  </a:lnTo>
                  <a:lnTo>
                    <a:pt x="234" y="230"/>
                  </a:lnTo>
                  <a:lnTo>
                    <a:pt x="236" y="226"/>
                  </a:lnTo>
                  <a:lnTo>
                    <a:pt x="238" y="221"/>
                  </a:lnTo>
                  <a:lnTo>
                    <a:pt x="242" y="221"/>
                  </a:lnTo>
                  <a:lnTo>
                    <a:pt x="245" y="219"/>
                  </a:lnTo>
                  <a:lnTo>
                    <a:pt x="251" y="221"/>
                  </a:lnTo>
                  <a:lnTo>
                    <a:pt x="255" y="221"/>
                  </a:lnTo>
                  <a:lnTo>
                    <a:pt x="259" y="224"/>
                  </a:lnTo>
                  <a:lnTo>
                    <a:pt x="263" y="226"/>
                  </a:lnTo>
                  <a:lnTo>
                    <a:pt x="270" y="230"/>
                  </a:lnTo>
                  <a:lnTo>
                    <a:pt x="276" y="232"/>
                  </a:lnTo>
                  <a:lnTo>
                    <a:pt x="280" y="236"/>
                  </a:lnTo>
                  <a:lnTo>
                    <a:pt x="286" y="240"/>
                  </a:lnTo>
                  <a:lnTo>
                    <a:pt x="293" y="244"/>
                  </a:lnTo>
                  <a:lnTo>
                    <a:pt x="297" y="249"/>
                  </a:lnTo>
                  <a:lnTo>
                    <a:pt x="301" y="251"/>
                  </a:lnTo>
                  <a:lnTo>
                    <a:pt x="305" y="255"/>
                  </a:lnTo>
                  <a:lnTo>
                    <a:pt x="309" y="259"/>
                  </a:lnTo>
                  <a:lnTo>
                    <a:pt x="314" y="263"/>
                  </a:lnTo>
                  <a:lnTo>
                    <a:pt x="316" y="265"/>
                  </a:lnTo>
                  <a:lnTo>
                    <a:pt x="320" y="265"/>
                  </a:lnTo>
                  <a:lnTo>
                    <a:pt x="330" y="263"/>
                  </a:lnTo>
                  <a:lnTo>
                    <a:pt x="347" y="263"/>
                  </a:lnTo>
                  <a:lnTo>
                    <a:pt x="368" y="261"/>
                  </a:lnTo>
                  <a:lnTo>
                    <a:pt x="393" y="259"/>
                  </a:lnTo>
                  <a:lnTo>
                    <a:pt x="422" y="257"/>
                  </a:lnTo>
                  <a:lnTo>
                    <a:pt x="454" y="253"/>
                  </a:lnTo>
                  <a:lnTo>
                    <a:pt x="485" y="251"/>
                  </a:lnTo>
                  <a:lnTo>
                    <a:pt x="519" y="244"/>
                  </a:lnTo>
                  <a:lnTo>
                    <a:pt x="550" y="240"/>
                  </a:lnTo>
                  <a:lnTo>
                    <a:pt x="579" y="234"/>
                  </a:lnTo>
                  <a:lnTo>
                    <a:pt x="606" y="228"/>
                  </a:lnTo>
                  <a:lnTo>
                    <a:pt x="631" y="219"/>
                  </a:lnTo>
                  <a:lnTo>
                    <a:pt x="650" y="211"/>
                  </a:lnTo>
                  <a:lnTo>
                    <a:pt x="665" y="203"/>
                  </a:lnTo>
                  <a:lnTo>
                    <a:pt x="671" y="192"/>
                  </a:lnTo>
                  <a:lnTo>
                    <a:pt x="673" y="182"/>
                  </a:lnTo>
                  <a:lnTo>
                    <a:pt x="673" y="171"/>
                  </a:lnTo>
                  <a:lnTo>
                    <a:pt x="669" y="163"/>
                  </a:lnTo>
                  <a:lnTo>
                    <a:pt x="665" y="155"/>
                  </a:lnTo>
                  <a:lnTo>
                    <a:pt x="657" y="144"/>
                  </a:lnTo>
                  <a:lnTo>
                    <a:pt x="648" y="136"/>
                  </a:lnTo>
                  <a:lnTo>
                    <a:pt x="638" y="127"/>
                  </a:lnTo>
                  <a:lnTo>
                    <a:pt x="629" y="121"/>
                  </a:lnTo>
                  <a:lnTo>
                    <a:pt x="617" y="115"/>
                  </a:lnTo>
                  <a:lnTo>
                    <a:pt x="606" y="108"/>
                  </a:lnTo>
                  <a:lnTo>
                    <a:pt x="596" y="104"/>
                  </a:lnTo>
                  <a:lnTo>
                    <a:pt x="588" y="100"/>
                  </a:lnTo>
                  <a:lnTo>
                    <a:pt x="579" y="96"/>
                  </a:lnTo>
                  <a:lnTo>
                    <a:pt x="573" y="94"/>
                  </a:lnTo>
                  <a:lnTo>
                    <a:pt x="569" y="94"/>
                  </a:lnTo>
                  <a:lnTo>
                    <a:pt x="569" y="94"/>
                  </a:lnTo>
                  <a:lnTo>
                    <a:pt x="565" y="92"/>
                  </a:lnTo>
                  <a:lnTo>
                    <a:pt x="558" y="90"/>
                  </a:lnTo>
                  <a:lnTo>
                    <a:pt x="546" y="85"/>
                  </a:lnTo>
                  <a:lnTo>
                    <a:pt x="531" y="81"/>
                  </a:lnTo>
                  <a:lnTo>
                    <a:pt x="512" y="73"/>
                  </a:lnTo>
                  <a:lnTo>
                    <a:pt x="489" y="67"/>
                  </a:lnTo>
                  <a:lnTo>
                    <a:pt x="466" y="58"/>
                  </a:lnTo>
                  <a:lnTo>
                    <a:pt x="443" y="52"/>
                  </a:lnTo>
                  <a:lnTo>
                    <a:pt x="420" y="44"/>
                  </a:lnTo>
                  <a:lnTo>
                    <a:pt x="395" y="35"/>
                  </a:lnTo>
                  <a:lnTo>
                    <a:pt x="372" y="27"/>
                  </a:lnTo>
                  <a:lnTo>
                    <a:pt x="353" y="21"/>
                  </a:lnTo>
                  <a:lnTo>
                    <a:pt x="334" y="12"/>
                  </a:lnTo>
                  <a:lnTo>
                    <a:pt x="318" y="8"/>
                  </a:lnTo>
                  <a:lnTo>
                    <a:pt x="307" y="2"/>
                  </a:lnTo>
                  <a:lnTo>
                    <a:pt x="301" y="0"/>
                  </a:lnTo>
                  <a:lnTo>
                    <a:pt x="10" y="85"/>
                  </a:lnTo>
                  <a:lnTo>
                    <a:pt x="10" y="85"/>
                  </a:lnTo>
                  <a:close/>
                </a:path>
              </a:pathLst>
            </a:custGeom>
            <a:solidFill>
              <a:srgbClr val="F59478"/>
            </a:solidFill>
            <a:ln>
              <a:noFill/>
            </a:ln>
            <a:extLst/>
          </p:spPr>
          <p:txBody>
            <a:bodyPr/>
            <a:lstStyle/>
            <a:p>
              <a:pPr fontAlgn="auto">
                <a:spcBef>
                  <a:spcPts val="0"/>
                </a:spcBef>
                <a:spcAft>
                  <a:spcPts val="0"/>
                </a:spcAft>
                <a:defRPr/>
              </a:pPr>
              <a:endParaRPr lang="en-US">
                <a:latin typeface="+mn-lt"/>
              </a:endParaRPr>
            </a:p>
          </p:txBody>
        </p:sp>
        <p:sp>
          <p:nvSpPr>
            <p:cNvPr id="136" name="Freeform 7"/>
            <p:cNvSpPr>
              <a:spLocks/>
            </p:cNvSpPr>
            <p:nvPr/>
          </p:nvSpPr>
          <p:spPr bwMode="auto">
            <a:xfrm>
              <a:off x="2184" y="2920"/>
              <a:ext cx="579" cy="513"/>
            </a:xfrm>
            <a:custGeom>
              <a:avLst/>
              <a:gdLst>
                <a:gd name="T0" fmla="*/ 115 w 579"/>
                <a:gd name="T1" fmla="*/ 0 h 513"/>
                <a:gd name="T2" fmla="*/ 106 w 579"/>
                <a:gd name="T3" fmla="*/ 7 h 513"/>
                <a:gd name="T4" fmla="*/ 88 w 579"/>
                <a:gd name="T5" fmla="*/ 17 h 513"/>
                <a:gd name="T6" fmla="*/ 67 w 579"/>
                <a:gd name="T7" fmla="*/ 30 h 513"/>
                <a:gd name="T8" fmla="*/ 46 w 579"/>
                <a:gd name="T9" fmla="*/ 46 h 513"/>
                <a:gd name="T10" fmla="*/ 25 w 579"/>
                <a:gd name="T11" fmla="*/ 63 h 513"/>
                <a:gd name="T12" fmla="*/ 8 w 579"/>
                <a:gd name="T13" fmla="*/ 80 h 513"/>
                <a:gd name="T14" fmla="*/ 0 w 579"/>
                <a:gd name="T15" fmla="*/ 95 h 513"/>
                <a:gd name="T16" fmla="*/ 0 w 579"/>
                <a:gd name="T17" fmla="*/ 107 h 513"/>
                <a:gd name="T18" fmla="*/ 6 w 579"/>
                <a:gd name="T19" fmla="*/ 124 h 513"/>
                <a:gd name="T20" fmla="*/ 16 w 579"/>
                <a:gd name="T21" fmla="*/ 147 h 513"/>
                <a:gd name="T22" fmla="*/ 29 w 579"/>
                <a:gd name="T23" fmla="*/ 170 h 513"/>
                <a:gd name="T24" fmla="*/ 42 w 579"/>
                <a:gd name="T25" fmla="*/ 193 h 513"/>
                <a:gd name="T26" fmla="*/ 56 w 579"/>
                <a:gd name="T27" fmla="*/ 214 h 513"/>
                <a:gd name="T28" fmla="*/ 69 w 579"/>
                <a:gd name="T29" fmla="*/ 228 h 513"/>
                <a:gd name="T30" fmla="*/ 77 w 579"/>
                <a:gd name="T31" fmla="*/ 239 h 513"/>
                <a:gd name="T32" fmla="*/ 85 w 579"/>
                <a:gd name="T33" fmla="*/ 239 h 513"/>
                <a:gd name="T34" fmla="*/ 96 w 579"/>
                <a:gd name="T35" fmla="*/ 237 h 513"/>
                <a:gd name="T36" fmla="*/ 106 w 579"/>
                <a:gd name="T37" fmla="*/ 235 h 513"/>
                <a:gd name="T38" fmla="*/ 117 w 579"/>
                <a:gd name="T39" fmla="*/ 233 h 513"/>
                <a:gd name="T40" fmla="*/ 129 w 579"/>
                <a:gd name="T41" fmla="*/ 228 h 513"/>
                <a:gd name="T42" fmla="*/ 138 w 579"/>
                <a:gd name="T43" fmla="*/ 224 h 513"/>
                <a:gd name="T44" fmla="*/ 148 w 579"/>
                <a:gd name="T45" fmla="*/ 220 h 513"/>
                <a:gd name="T46" fmla="*/ 161 w 579"/>
                <a:gd name="T47" fmla="*/ 249 h 513"/>
                <a:gd name="T48" fmla="*/ 138 w 579"/>
                <a:gd name="T49" fmla="*/ 297 h 513"/>
                <a:gd name="T50" fmla="*/ 163 w 579"/>
                <a:gd name="T51" fmla="*/ 316 h 513"/>
                <a:gd name="T52" fmla="*/ 207 w 579"/>
                <a:gd name="T53" fmla="*/ 348 h 513"/>
                <a:gd name="T54" fmla="*/ 263 w 579"/>
                <a:gd name="T55" fmla="*/ 387 h 513"/>
                <a:gd name="T56" fmla="*/ 326 w 579"/>
                <a:gd name="T57" fmla="*/ 427 h 513"/>
                <a:gd name="T58" fmla="*/ 391 w 579"/>
                <a:gd name="T59" fmla="*/ 467 h 513"/>
                <a:gd name="T60" fmla="*/ 451 w 579"/>
                <a:gd name="T61" fmla="*/ 496 h 513"/>
                <a:gd name="T62" fmla="*/ 504 w 579"/>
                <a:gd name="T63" fmla="*/ 511 h 513"/>
                <a:gd name="T64" fmla="*/ 537 w 579"/>
                <a:gd name="T65" fmla="*/ 509 h 513"/>
                <a:gd name="T66" fmla="*/ 560 w 579"/>
                <a:gd name="T67" fmla="*/ 500 h 513"/>
                <a:gd name="T68" fmla="*/ 573 w 579"/>
                <a:gd name="T69" fmla="*/ 490 h 513"/>
                <a:gd name="T70" fmla="*/ 577 w 579"/>
                <a:gd name="T71" fmla="*/ 479 h 513"/>
                <a:gd name="T72" fmla="*/ 577 w 579"/>
                <a:gd name="T73" fmla="*/ 467 h 513"/>
                <a:gd name="T74" fmla="*/ 573 w 579"/>
                <a:gd name="T75" fmla="*/ 456 h 513"/>
                <a:gd name="T76" fmla="*/ 569 w 579"/>
                <a:gd name="T77" fmla="*/ 448 h 513"/>
                <a:gd name="T78" fmla="*/ 564 w 579"/>
                <a:gd name="T79" fmla="*/ 444 h 513"/>
                <a:gd name="T80" fmla="*/ 558 w 579"/>
                <a:gd name="T81" fmla="*/ 435 h 513"/>
                <a:gd name="T82" fmla="*/ 541 w 579"/>
                <a:gd name="T83" fmla="*/ 417 h 513"/>
                <a:gd name="T84" fmla="*/ 518 w 579"/>
                <a:gd name="T85" fmla="*/ 389 h 513"/>
                <a:gd name="T86" fmla="*/ 493 w 579"/>
                <a:gd name="T87" fmla="*/ 358 h 513"/>
                <a:gd name="T88" fmla="*/ 466 w 579"/>
                <a:gd name="T89" fmla="*/ 322 h 513"/>
                <a:gd name="T90" fmla="*/ 441 w 579"/>
                <a:gd name="T91" fmla="*/ 289 h 513"/>
                <a:gd name="T92" fmla="*/ 424 w 579"/>
                <a:gd name="T93" fmla="*/ 260 h 513"/>
                <a:gd name="T94" fmla="*/ 414 w 579"/>
                <a:gd name="T95" fmla="*/ 239 h 513"/>
                <a:gd name="T96" fmla="*/ 117 w 579"/>
                <a:gd name="T97"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9" h="513">
                  <a:moveTo>
                    <a:pt x="117" y="0"/>
                  </a:moveTo>
                  <a:lnTo>
                    <a:pt x="115" y="0"/>
                  </a:lnTo>
                  <a:lnTo>
                    <a:pt x="113" y="5"/>
                  </a:lnTo>
                  <a:lnTo>
                    <a:pt x="106" y="7"/>
                  </a:lnTo>
                  <a:lnTo>
                    <a:pt x="98" y="11"/>
                  </a:lnTo>
                  <a:lnTo>
                    <a:pt x="88" y="17"/>
                  </a:lnTo>
                  <a:lnTo>
                    <a:pt x="77" y="23"/>
                  </a:lnTo>
                  <a:lnTo>
                    <a:pt x="67" y="30"/>
                  </a:lnTo>
                  <a:lnTo>
                    <a:pt x="56" y="40"/>
                  </a:lnTo>
                  <a:lnTo>
                    <a:pt x="46" y="46"/>
                  </a:lnTo>
                  <a:lnTo>
                    <a:pt x="35" y="55"/>
                  </a:lnTo>
                  <a:lnTo>
                    <a:pt x="25" y="63"/>
                  </a:lnTo>
                  <a:lnTo>
                    <a:pt x="16" y="72"/>
                  </a:lnTo>
                  <a:lnTo>
                    <a:pt x="8" y="80"/>
                  </a:lnTo>
                  <a:lnTo>
                    <a:pt x="4" y="88"/>
                  </a:lnTo>
                  <a:lnTo>
                    <a:pt x="0" y="95"/>
                  </a:lnTo>
                  <a:lnTo>
                    <a:pt x="0" y="101"/>
                  </a:lnTo>
                  <a:lnTo>
                    <a:pt x="0" y="107"/>
                  </a:lnTo>
                  <a:lnTo>
                    <a:pt x="4" y="115"/>
                  </a:lnTo>
                  <a:lnTo>
                    <a:pt x="6" y="124"/>
                  </a:lnTo>
                  <a:lnTo>
                    <a:pt x="12" y="136"/>
                  </a:lnTo>
                  <a:lnTo>
                    <a:pt x="16" y="147"/>
                  </a:lnTo>
                  <a:lnTo>
                    <a:pt x="23" y="157"/>
                  </a:lnTo>
                  <a:lnTo>
                    <a:pt x="29" y="170"/>
                  </a:lnTo>
                  <a:lnTo>
                    <a:pt x="35" y="182"/>
                  </a:lnTo>
                  <a:lnTo>
                    <a:pt x="42" y="193"/>
                  </a:lnTo>
                  <a:lnTo>
                    <a:pt x="50" y="203"/>
                  </a:lnTo>
                  <a:lnTo>
                    <a:pt x="56" y="214"/>
                  </a:lnTo>
                  <a:lnTo>
                    <a:pt x="62" y="222"/>
                  </a:lnTo>
                  <a:lnTo>
                    <a:pt x="69" y="228"/>
                  </a:lnTo>
                  <a:lnTo>
                    <a:pt x="75" y="235"/>
                  </a:lnTo>
                  <a:lnTo>
                    <a:pt x="77" y="239"/>
                  </a:lnTo>
                  <a:lnTo>
                    <a:pt x="83" y="239"/>
                  </a:lnTo>
                  <a:lnTo>
                    <a:pt x="85" y="239"/>
                  </a:lnTo>
                  <a:lnTo>
                    <a:pt x="92" y="239"/>
                  </a:lnTo>
                  <a:lnTo>
                    <a:pt x="96" y="237"/>
                  </a:lnTo>
                  <a:lnTo>
                    <a:pt x="102" y="237"/>
                  </a:lnTo>
                  <a:lnTo>
                    <a:pt x="106" y="235"/>
                  </a:lnTo>
                  <a:lnTo>
                    <a:pt x="113" y="233"/>
                  </a:lnTo>
                  <a:lnTo>
                    <a:pt x="117" y="233"/>
                  </a:lnTo>
                  <a:lnTo>
                    <a:pt x="123" y="230"/>
                  </a:lnTo>
                  <a:lnTo>
                    <a:pt x="129" y="228"/>
                  </a:lnTo>
                  <a:lnTo>
                    <a:pt x="134" y="226"/>
                  </a:lnTo>
                  <a:lnTo>
                    <a:pt x="138" y="224"/>
                  </a:lnTo>
                  <a:lnTo>
                    <a:pt x="144" y="224"/>
                  </a:lnTo>
                  <a:lnTo>
                    <a:pt x="148" y="220"/>
                  </a:lnTo>
                  <a:lnTo>
                    <a:pt x="152" y="220"/>
                  </a:lnTo>
                  <a:lnTo>
                    <a:pt x="161" y="249"/>
                  </a:lnTo>
                  <a:lnTo>
                    <a:pt x="136" y="295"/>
                  </a:lnTo>
                  <a:lnTo>
                    <a:pt x="138" y="297"/>
                  </a:lnTo>
                  <a:lnTo>
                    <a:pt x="148" y="304"/>
                  </a:lnTo>
                  <a:lnTo>
                    <a:pt x="163" y="316"/>
                  </a:lnTo>
                  <a:lnTo>
                    <a:pt x="182" y="331"/>
                  </a:lnTo>
                  <a:lnTo>
                    <a:pt x="207" y="348"/>
                  </a:lnTo>
                  <a:lnTo>
                    <a:pt x="234" y="366"/>
                  </a:lnTo>
                  <a:lnTo>
                    <a:pt x="263" y="387"/>
                  </a:lnTo>
                  <a:lnTo>
                    <a:pt x="295" y="408"/>
                  </a:lnTo>
                  <a:lnTo>
                    <a:pt x="326" y="427"/>
                  </a:lnTo>
                  <a:lnTo>
                    <a:pt x="359" y="448"/>
                  </a:lnTo>
                  <a:lnTo>
                    <a:pt x="391" y="467"/>
                  </a:lnTo>
                  <a:lnTo>
                    <a:pt x="422" y="484"/>
                  </a:lnTo>
                  <a:lnTo>
                    <a:pt x="451" y="496"/>
                  </a:lnTo>
                  <a:lnTo>
                    <a:pt x="479" y="507"/>
                  </a:lnTo>
                  <a:lnTo>
                    <a:pt x="504" y="511"/>
                  </a:lnTo>
                  <a:lnTo>
                    <a:pt x="523" y="513"/>
                  </a:lnTo>
                  <a:lnTo>
                    <a:pt x="537" y="509"/>
                  </a:lnTo>
                  <a:lnTo>
                    <a:pt x="552" y="507"/>
                  </a:lnTo>
                  <a:lnTo>
                    <a:pt x="560" y="500"/>
                  </a:lnTo>
                  <a:lnTo>
                    <a:pt x="569" y="496"/>
                  </a:lnTo>
                  <a:lnTo>
                    <a:pt x="573" y="490"/>
                  </a:lnTo>
                  <a:lnTo>
                    <a:pt x="575" y="486"/>
                  </a:lnTo>
                  <a:lnTo>
                    <a:pt x="577" y="479"/>
                  </a:lnTo>
                  <a:lnTo>
                    <a:pt x="579" y="473"/>
                  </a:lnTo>
                  <a:lnTo>
                    <a:pt x="577" y="467"/>
                  </a:lnTo>
                  <a:lnTo>
                    <a:pt x="575" y="461"/>
                  </a:lnTo>
                  <a:lnTo>
                    <a:pt x="573" y="456"/>
                  </a:lnTo>
                  <a:lnTo>
                    <a:pt x="571" y="452"/>
                  </a:lnTo>
                  <a:lnTo>
                    <a:pt x="569" y="448"/>
                  </a:lnTo>
                  <a:lnTo>
                    <a:pt x="564" y="446"/>
                  </a:lnTo>
                  <a:lnTo>
                    <a:pt x="564" y="444"/>
                  </a:lnTo>
                  <a:lnTo>
                    <a:pt x="562" y="442"/>
                  </a:lnTo>
                  <a:lnTo>
                    <a:pt x="558" y="435"/>
                  </a:lnTo>
                  <a:lnTo>
                    <a:pt x="550" y="427"/>
                  </a:lnTo>
                  <a:lnTo>
                    <a:pt x="541" y="417"/>
                  </a:lnTo>
                  <a:lnTo>
                    <a:pt x="531" y="404"/>
                  </a:lnTo>
                  <a:lnTo>
                    <a:pt x="518" y="389"/>
                  </a:lnTo>
                  <a:lnTo>
                    <a:pt x="506" y="373"/>
                  </a:lnTo>
                  <a:lnTo>
                    <a:pt x="493" y="358"/>
                  </a:lnTo>
                  <a:lnTo>
                    <a:pt x="479" y="339"/>
                  </a:lnTo>
                  <a:lnTo>
                    <a:pt x="466" y="322"/>
                  </a:lnTo>
                  <a:lnTo>
                    <a:pt x="454" y="306"/>
                  </a:lnTo>
                  <a:lnTo>
                    <a:pt x="441" y="289"/>
                  </a:lnTo>
                  <a:lnTo>
                    <a:pt x="431" y="274"/>
                  </a:lnTo>
                  <a:lnTo>
                    <a:pt x="424" y="260"/>
                  </a:lnTo>
                  <a:lnTo>
                    <a:pt x="418" y="247"/>
                  </a:lnTo>
                  <a:lnTo>
                    <a:pt x="414" y="239"/>
                  </a:lnTo>
                  <a:lnTo>
                    <a:pt x="117" y="0"/>
                  </a:lnTo>
                  <a:lnTo>
                    <a:pt x="117" y="0"/>
                  </a:lnTo>
                  <a:close/>
                </a:path>
              </a:pathLst>
            </a:custGeom>
            <a:solidFill>
              <a:srgbClr val="F59478"/>
            </a:solidFill>
            <a:ln>
              <a:noFill/>
            </a:ln>
            <a:extLst/>
          </p:spPr>
          <p:txBody>
            <a:bodyPr/>
            <a:lstStyle/>
            <a:p>
              <a:pPr fontAlgn="auto">
                <a:spcBef>
                  <a:spcPts val="0"/>
                </a:spcBef>
                <a:spcAft>
                  <a:spcPts val="0"/>
                </a:spcAft>
                <a:defRPr/>
              </a:pPr>
              <a:endParaRPr lang="en-US">
                <a:latin typeface="+mn-lt"/>
              </a:endParaRPr>
            </a:p>
          </p:txBody>
        </p:sp>
        <p:sp>
          <p:nvSpPr>
            <p:cNvPr id="137" name="Freeform 8"/>
            <p:cNvSpPr>
              <a:spLocks/>
            </p:cNvSpPr>
            <p:nvPr/>
          </p:nvSpPr>
          <p:spPr bwMode="auto">
            <a:xfrm>
              <a:off x="2717" y="3084"/>
              <a:ext cx="284" cy="152"/>
            </a:xfrm>
            <a:custGeom>
              <a:avLst/>
              <a:gdLst>
                <a:gd name="T0" fmla="*/ 0 w 284"/>
                <a:gd name="T1" fmla="*/ 129 h 152"/>
                <a:gd name="T2" fmla="*/ 6 w 284"/>
                <a:gd name="T3" fmla="*/ 131 h 152"/>
                <a:gd name="T4" fmla="*/ 15 w 284"/>
                <a:gd name="T5" fmla="*/ 133 h 152"/>
                <a:gd name="T6" fmla="*/ 25 w 284"/>
                <a:gd name="T7" fmla="*/ 138 h 152"/>
                <a:gd name="T8" fmla="*/ 36 w 284"/>
                <a:gd name="T9" fmla="*/ 140 h 152"/>
                <a:gd name="T10" fmla="*/ 46 w 284"/>
                <a:gd name="T11" fmla="*/ 142 h 152"/>
                <a:gd name="T12" fmla="*/ 54 w 284"/>
                <a:gd name="T13" fmla="*/ 140 h 152"/>
                <a:gd name="T14" fmla="*/ 61 w 284"/>
                <a:gd name="T15" fmla="*/ 138 h 152"/>
                <a:gd name="T16" fmla="*/ 69 w 284"/>
                <a:gd name="T17" fmla="*/ 127 h 152"/>
                <a:gd name="T18" fmla="*/ 77 w 284"/>
                <a:gd name="T19" fmla="*/ 112 h 152"/>
                <a:gd name="T20" fmla="*/ 84 w 284"/>
                <a:gd name="T21" fmla="*/ 100 h 152"/>
                <a:gd name="T22" fmla="*/ 88 w 284"/>
                <a:gd name="T23" fmla="*/ 96 h 152"/>
                <a:gd name="T24" fmla="*/ 90 w 284"/>
                <a:gd name="T25" fmla="*/ 94 h 152"/>
                <a:gd name="T26" fmla="*/ 98 w 284"/>
                <a:gd name="T27" fmla="*/ 94 h 152"/>
                <a:gd name="T28" fmla="*/ 109 w 284"/>
                <a:gd name="T29" fmla="*/ 96 h 152"/>
                <a:gd name="T30" fmla="*/ 117 w 284"/>
                <a:gd name="T31" fmla="*/ 104 h 152"/>
                <a:gd name="T32" fmla="*/ 125 w 284"/>
                <a:gd name="T33" fmla="*/ 117 h 152"/>
                <a:gd name="T34" fmla="*/ 134 w 284"/>
                <a:gd name="T35" fmla="*/ 131 h 152"/>
                <a:gd name="T36" fmla="*/ 142 w 284"/>
                <a:gd name="T37" fmla="*/ 142 h 152"/>
                <a:gd name="T38" fmla="*/ 144 w 284"/>
                <a:gd name="T39" fmla="*/ 146 h 152"/>
                <a:gd name="T40" fmla="*/ 151 w 284"/>
                <a:gd name="T41" fmla="*/ 146 h 152"/>
                <a:gd name="T42" fmla="*/ 163 w 284"/>
                <a:gd name="T43" fmla="*/ 148 h 152"/>
                <a:gd name="T44" fmla="*/ 182 w 284"/>
                <a:gd name="T45" fmla="*/ 150 h 152"/>
                <a:gd name="T46" fmla="*/ 205 w 284"/>
                <a:gd name="T47" fmla="*/ 152 h 152"/>
                <a:gd name="T48" fmla="*/ 230 w 284"/>
                <a:gd name="T49" fmla="*/ 152 h 152"/>
                <a:gd name="T50" fmla="*/ 253 w 284"/>
                <a:gd name="T51" fmla="*/ 152 h 152"/>
                <a:gd name="T52" fmla="*/ 272 w 284"/>
                <a:gd name="T53" fmla="*/ 152 h 152"/>
                <a:gd name="T54" fmla="*/ 284 w 284"/>
                <a:gd name="T55" fmla="*/ 148 h 152"/>
                <a:gd name="T56" fmla="*/ 151 w 284"/>
                <a:gd name="T57" fmla="*/ 0 h 152"/>
                <a:gd name="T58" fmla="*/ 144 w 284"/>
                <a:gd name="T59" fmla="*/ 2 h 152"/>
                <a:gd name="T60" fmla="*/ 134 w 284"/>
                <a:gd name="T61" fmla="*/ 4 h 152"/>
                <a:gd name="T62" fmla="*/ 119 w 284"/>
                <a:gd name="T63" fmla="*/ 8 h 152"/>
                <a:gd name="T64" fmla="*/ 102 w 284"/>
                <a:gd name="T65" fmla="*/ 12 h 152"/>
                <a:gd name="T66" fmla="*/ 86 w 284"/>
                <a:gd name="T67" fmla="*/ 14 h 152"/>
                <a:gd name="T68" fmla="*/ 69 w 284"/>
                <a:gd name="T69" fmla="*/ 16 h 152"/>
                <a:gd name="T70" fmla="*/ 52 w 284"/>
                <a:gd name="T71" fmla="*/ 18 h 152"/>
                <a:gd name="T72" fmla="*/ 40 w 284"/>
                <a:gd name="T73" fmla="*/ 16 h 152"/>
                <a:gd name="T74" fmla="*/ 27 w 284"/>
                <a:gd name="T75" fmla="*/ 16 h 152"/>
                <a:gd name="T76" fmla="*/ 19 w 284"/>
                <a:gd name="T77" fmla="*/ 16 h 152"/>
                <a:gd name="T78" fmla="*/ 13 w 284"/>
                <a:gd name="T79" fmla="*/ 18 h 152"/>
                <a:gd name="T80" fmla="*/ 6 w 284"/>
                <a:gd name="T81" fmla="*/ 23 h 152"/>
                <a:gd name="T82" fmla="*/ 4 w 284"/>
                <a:gd name="T83" fmla="*/ 25 h 152"/>
                <a:gd name="T84" fmla="*/ 4 w 284"/>
                <a:gd name="T85" fmla="*/ 2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152">
                  <a:moveTo>
                    <a:pt x="4" y="27"/>
                  </a:moveTo>
                  <a:lnTo>
                    <a:pt x="0" y="129"/>
                  </a:lnTo>
                  <a:lnTo>
                    <a:pt x="2" y="129"/>
                  </a:lnTo>
                  <a:lnTo>
                    <a:pt x="6" y="131"/>
                  </a:lnTo>
                  <a:lnTo>
                    <a:pt x="10" y="131"/>
                  </a:lnTo>
                  <a:lnTo>
                    <a:pt x="15" y="133"/>
                  </a:lnTo>
                  <a:lnTo>
                    <a:pt x="19" y="135"/>
                  </a:lnTo>
                  <a:lnTo>
                    <a:pt x="25" y="138"/>
                  </a:lnTo>
                  <a:lnTo>
                    <a:pt x="29" y="138"/>
                  </a:lnTo>
                  <a:lnTo>
                    <a:pt x="36" y="140"/>
                  </a:lnTo>
                  <a:lnTo>
                    <a:pt x="40" y="140"/>
                  </a:lnTo>
                  <a:lnTo>
                    <a:pt x="46" y="142"/>
                  </a:lnTo>
                  <a:lnTo>
                    <a:pt x="50" y="140"/>
                  </a:lnTo>
                  <a:lnTo>
                    <a:pt x="54" y="140"/>
                  </a:lnTo>
                  <a:lnTo>
                    <a:pt x="59" y="140"/>
                  </a:lnTo>
                  <a:lnTo>
                    <a:pt x="61" y="138"/>
                  </a:lnTo>
                  <a:lnTo>
                    <a:pt x="65" y="131"/>
                  </a:lnTo>
                  <a:lnTo>
                    <a:pt x="69" y="127"/>
                  </a:lnTo>
                  <a:lnTo>
                    <a:pt x="73" y="119"/>
                  </a:lnTo>
                  <a:lnTo>
                    <a:pt x="77" y="112"/>
                  </a:lnTo>
                  <a:lnTo>
                    <a:pt x="82" y="104"/>
                  </a:lnTo>
                  <a:lnTo>
                    <a:pt x="84" y="100"/>
                  </a:lnTo>
                  <a:lnTo>
                    <a:pt x="86" y="96"/>
                  </a:lnTo>
                  <a:lnTo>
                    <a:pt x="88" y="96"/>
                  </a:lnTo>
                  <a:lnTo>
                    <a:pt x="88" y="94"/>
                  </a:lnTo>
                  <a:lnTo>
                    <a:pt x="90" y="94"/>
                  </a:lnTo>
                  <a:lnTo>
                    <a:pt x="94" y="94"/>
                  </a:lnTo>
                  <a:lnTo>
                    <a:pt x="98" y="94"/>
                  </a:lnTo>
                  <a:lnTo>
                    <a:pt x="102" y="94"/>
                  </a:lnTo>
                  <a:lnTo>
                    <a:pt x="109" y="96"/>
                  </a:lnTo>
                  <a:lnTo>
                    <a:pt x="113" y="98"/>
                  </a:lnTo>
                  <a:lnTo>
                    <a:pt x="117" y="104"/>
                  </a:lnTo>
                  <a:lnTo>
                    <a:pt x="121" y="110"/>
                  </a:lnTo>
                  <a:lnTo>
                    <a:pt x="125" y="117"/>
                  </a:lnTo>
                  <a:lnTo>
                    <a:pt x="130" y="123"/>
                  </a:lnTo>
                  <a:lnTo>
                    <a:pt x="134" y="131"/>
                  </a:lnTo>
                  <a:lnTo>
                    <a:pt x="138" y="138"/>
                  </a:lnTo>
                  <a:lnTo>
                    <a:pt x="142" y="142"/>
                  </a:lnTo>
                  <a:lnTo>
                    <a:pt x="144" y="144"/>
                  </a:lnTo>
                  <a:lnTo>
                    <a:pt x="144" y="146"/>
                  </a:lnTo>
                  <a:lnTo>
                    <a:pt x="146" y="146"/>
                  </a:lnTo>
                  <a:lnTo>
                    <a:pt x="151" y="146"/>
                  </a:lnTo>
                  <a:lnTo>
                    <a:pt x="155" y="146"/>
                  </a:lnTo>
                  <a:lnTo>
                    <a:pt x="163" y="148"/>
                  </a:lnTo>
                  <a:lnTo>
                    <a:pt x="171" y="148"/>
                  </a:lnTo>
                  <a:lnTo>
                    <a:pt x="182" y="150"/>
                  </a:lnTo>
                  <a:lnTo>
                    <a:pt x="192" y="150"/>
                  </a:lnTo>
                  <a:lnTo>
                    <a:pt x="205" y="152"/>
                  </a:lnTo>
                  <a:lnTo>
                    <a:pt x="217" y="152"/>
                  </a:lnTo>
                  <a:lnTo>
                    <a:pt x="230" y="152"/>
                  </a:lnTo>
                  <a:lnTo>
                    <a:pt x="243" y="152"/>
                  </a:lnTo>
                  <a:lnTo>
                    <a:pt x="253" y="152"/>
                  </a:lnTo>
                  <a:lnTo>
                    <a:pt x="263" y="152"/>
                  </a:lnTo>
                  <a:lnTo>
                    <a:pt x="272" y="152"/>
                  </a:lnTo>
                  <a:lnTo>
                    <a:pt x="278" y="150"/>
                  </a:lnTo>
                  <a:lnTo>
                    <a:pt x="284" y="148"/>
                  </a:lnTo>
                  <a:lnTo>
                    <a:pt x="151" y="0"/>
                  </a:lnTo>
                  <a:lnTo>
                    <a:pt x="151" y="0"/>
                  </a:lnTo>
                  <a:lnTo>
                    <a:pt x="148" y="0"/>
                  </a:lnTo>
                  <a:lnTo>
                    <a:pt x="144" y="2"/>
                  </a:lnTo>
                  <a:lnTo>
                    <a:pt x="140" y="2"/>
                  </a:lnTo>
                  <a:lnTo>
                    <a:pt x="134" y="4"/>
                  </a:lnTo>
                  <a:lnTo>
                    <a:pt x="128" y="6"/>
                  </a:lnTo>
                  <a:lnTo>
                    <a:pt x="119" y="8"/>
                  </a:lnTo>
                  <a:lnTo>
                    <a:pt x="113" y="10"/>
                  </a:lnTo>
                  <a:lnTo>
                    <a:pt x="102" y="12"/>
                  </a:lnTo>
                  <a:lnTo>
                    <a:pt x="94" y="14"/>
                  </a:lnTo>
                  <a:lnTo>
                    <a:pt x="86" y="14"/>
                  </a:lnTo>
                  <a:lnTo>
                    <a:pt x="77" y="16"/>
                  </a:lnTo>
                  <a:lnTo>
                    <a:pt x="69" y="16"/>
                  </a:lnTo>
                  <a:lnTo>
                    <a:pt x="61" y="18"/>
                  </a:lnTo>
                  <a:lnTo>
                    <a:pt x="52" y="18"/>
                  </a:lnTo>
                  <a:lnTo>
                    <a:pt x="46" y="18"/>
                  </a:lnTo>
                  <a:lnTo>
                    <a:pt x="40" y="16"/>
                  </a:lnTo>
                  <a:lnTo>
                    <a:pt x="33" y="16"/>
                  </a:lnTo>
                  <a:lnTo>
                    <a:pt x="27" y="16"/>
                  </a:lnTo>
                  <a:lnTo>
                    <a:pt x="25" y="16"/>
                  </a:lnTo>
                  <a:lnTo>
                    <a:pt x="19" y="16"/>
                  </a:lnTo>
                  <a:lnTo>
                    <a:pt x="17" y="18"/>
                  </a:lnTo>
                  <a:lnTo>
                    <a:pt x="13" y="18"/>
                  </a:lnTo>
                  <a:lnTo>
                    <a:pt x="10" y="20"/>
                  </a:lnTo>
                  <a:lnTo>
                    <a:pt x="6" y="23"/>
                  </a:lnTo>
                  <a:lnTo>
                    <a:pt x="6" y="25"/>
                  </a:lnTo>
                  <a:lnTo>
                    <a:pt x="4" y="25"/>
                  </a:lnTo>
                  <a:lnTo>
                    <a:pt x="4" y="27"/>
                  </a:lnTo>
                  <a:lnTo>
                    <a:pt x="4" y="27"/>
                  </a:lnTo>
                  <a:close/>
                </a:path>
              </a:pathLst>
            </a:custGeom>
            <a:solidFill>
              <a:srgbClr val="FFB300"/>
            </a:solidFill>
            <a:ln>
              <a:noFill/>
            </a:ln>
            <a:extLst/>
          </p:spPr>
          <p:txBody>
            <a:bodyPr/>
            <a:lstStyle/>
            <a:p>
              <a:pPr fontAlgn="auto">
                <a:spcBef>
                  <a:spcPts val="0"/>
                </a:spcBef>
                <a:spcAft>
                  <a:spcPts val="0"/>
                </a:spcAft>
                <a:defRPr/>
              </a:pPr>
              <a:endParaRPr lang="en-US">
                <a:latin typeface="+mn-lt"/>
              </a:endParaRPr>
            </a:p>
          </p:txBody>
        </p:sp>
        <p:sp>
          <p:nvSpPr>
            <p:cNvPr id="138" name="Freeform 9"/>
            <p:cNvSpPr>
              <a:spLocks/>
            </p:cNvSpPr>
            <p:nvPr/>
          </p:nvSpPr>
          <p:spPr bwMode="auto">
            <a:xfrm>
              <a:off x="1872" y="2646"/>
              <a:ext cx="289" cy="371"/>
            </a:xfrm>
            <a:custGeom>
              <a:avLst/>
              <a:gdLst>
                <a:gd name="T0" fmla="*/ 165 w 289"/>
                <a:gd name="T1" fmla="*/ 21 h 371"/>
                <a:gd name="T2" fmla="*/ 157 w 289"/>
                <a:gd name="T3" fmla="*/ 30 h 371"/>
                <a:gd name="T4" fmla="*/ 149 w 289"/>
                <a:gd name="T5" fmla="*/ 38 h 371"/>
                <a:gd name="T6" fmla="*/ 140 w 289"/>
                <a:gd name="T7" fmla="*/ 44 h 371"/>
                <a:gd name="T8" fmla="*/ 130 w 289"/>
                <a:gd name="T9" fmla="*/ 53 h 371"/>
                <a:gd name="T10" fmla="*/ 119 w 289"/>
                <a:gd name="T11" fmla="*/ 61 h 371"/>
                <a:gd name="T12" fmla="*/ 111 w 289"/>
                <a:gd name="T13" fmla="*/ 65 h 371"/>
                <a:gd name="T14" fmla="*/ 101 w 289"/>
                <a:gd name="T15" fmla="*/ 67 h 371"/>
                <a:gd name="T16" fmla="*/ 88 w 289"/>
                <a:gd name="T17" fmla="*/ 76 h 371"/>
                <a:gd name="T18" fmla="*/ 71 w 289"/>
                <a:gd name="T19" fmla="*/ 84 h 371"/>
                <a:gd name="T20" fmla="*/ 52 w 289"/>
                <a:gd name="T21" fmla="*/ 97 h 371"/>
                <a:gd name="T22" fmla="*/ 36 w 289"/>
                <a:gd name="T23" fmla="*/ 111 h 371"/>
                <a:gd name="T24" fmla="*/ 19 w 289"/>
                <a:gd name="T25" fmla="*/ 124 h 371"/>
                <a:gd name="T26" fmla="*/ 6 w 289"/>
                <a:gd name="T27" fmla="*/ 139 h 371"/>
                <a:gd name="T28" fmla="*/ 0 w 289"/>
                <a:gd name="T29" fmla="*/ 149 h 371"/>
                <a:gd name="T30" fmla="*/ 0 w 289"/>
                <a:gd name="T31" fmla="*/ 159 h 371"/>
                <a:gd name="T32" fmla="*/ 2 w 289"/>
                <a:gd name="T33" fmla="*/ 166 h 371"/>
                <a:gd name="T34" fmla="*/ 11 w 289"/>
                <a:gd name="T35" fmla="*/ 174 h 371"/>
                <a:gd name="T36" fmla="*/ 19 w 289"/>
                <a:gd name="T37" fmla="*/ 180 h 371"/>
                <a:gd name="T38" fmla="*/ 27 w 289"/>
                <a:gd name="T39" fmla="*/ 185 h 371"/>
                <a:gd name="T40" fmla="*/ 67 w 289"/>
                <a:gd name="T41" fmla="*/ 166 h 371"/>
                <a:gd name="T42" fmla="*/ 73 w 289"/>
                <a:gd name="T43" fmla="*/ 170 h 371"/>
                <a:gd name="T44" fmla="*/ 75 w 289"/>
                <a:gd name="T45" fmla="*/ 178 h 371"/>
                <a:gd name="T46" fmla="*/ 75 w 289"/>
                <a:gd name="T47" fmla="*/ 189 h 371"/>
                <a:gd name="T48" fmla="*/ 69 w 289"/>
                <a:gd name="T49" fmla="*/ 199 h 371"/>
                <a:gd name="T50" fmla="*/ 63 w 289"/>
                <a:gd name="T51" fmla="*/ 208 h 371"/>
                <a:gd name="T52" fmla="*/ 59 w 289"/>
                <a:gd name="T53" fmla="*/ 216 h 371"/>
                <a:gd name="T54" fmla="*/ 61 w 289"/>
                <a:gd name="T55" fmla="*/ 220 h 371"/>
                <a:gd name="T56" fmla="*/ 73 w 289"/>
                <a:gd name="T57" fmla="*/ 237 h 371"/>
                <a:gd name="T58" fmla="*/ 90 w 289"/>
                <a:gd name="T59" fmla="*/ 260 h 371"/>
                <a:gd name="T60" fmla="*/ 115 w 289"/>
                <a:gd name="T61" fmla="*/ 287 h 371"/>
                <a:gd name="T62" fmla="*/ 144 w 289"/>
                <a:gd name="T63" fmla="*/ 314 h 371"/>
                <a:gd name="T64" fmla="*/ 178 w 289"/>
                <a:gd name="T65" fmla="*/ 339 h 371"/>
                <a:gd name="T66" fmla="*/ 218 w 289"/>
                <a:gd name="T67" fmla="*/ 358 h 371"/>
                <a:gd name="T68" fmla="*/ 259 w 289"/>
                <a:gd name="T69" fmla="*/ 371 h 371"/>
                <a:gd name="T70" fmla="*/ 264 w 289"/>
                <a:gd name="T71" fmla="*/ 369 h 371"/>
                <a:gd name="T72" fmla="*/ 274 w 289"/>
                <a:gd name="T73" fmla="*/ 362 h 371"/>
                <a:gd name="T74" fmla="*/ 280 w 289"/>
                <a:gd name="T75" fmla="*/ 354 h 371"/>
                <a:gd name="T76" fmla="*/ 278 w 289"/>
                <a:gd name="T77" fmla="*/ 343 h 371"/>
                <a:gd name="T78" fmla="*/ 270 w 289"/>
                <a:gd name="T79" fmla="*/ 331 h 371"/>
                <a:gd name="T80" fmla="*/ 262 w 289"/>
                <a:gd name="T81" fmla="*/ 312 h 371"/>
                <a:gd name="T82" fmla="*/ 249 w 289"/>
                <a:gd name="T83" fmla="*/ 287 h 371"/>
                <a:gd name="T84" fmla="*/ 236 w 289"/>
                <a:gd name="T85" fmla="*/ 260 h 371"/>
                <a:gd name="T86" fmla="*/ 224 w 289"/>
                <a:gd name="T87" fmla="*/ 233 h 371"/>
                <a:gd name="T88" fmla="*/ 213 w 289"/>
                <a:gd name="T89" fmla="*/ 212 h 371"/>
                <a:gd name="T90" fmla="*/ 207 w 289"/>
                <a:gd name="T91" fmla="*/ 197 h 371"/>
                <a:gd name="T92" fmla="*/ 205 w 289"/>
                <a:gd name="T93" fmla="*/ 191 h 371"/>
                <a:gd name="T94" fmla="*/ 228 w 289"/>
                <a:gd name="T95" fmla="*/ 0 h 371"/>
                <a:gd name="T96" fmla="*/ 167 w 289"/>
                <a:gd name="T97" fmla="*/ 1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9" h="371">
                  <a:moveTo>
                    <a:pt x="167" y="19"/>
                  </a:moveTo>
                  <a:lnTo>
                    <a:pt x="165" y="21"/>
                  </a:lnTo>
                  <a:lnTo>
                    <a:pt x="159" y="26"/>
                  </a:lnTo>
                  <a:lnTo>
                    <a:pt x="157" y="30"/>
                  </a:lnTo>
                  <a:lnTo>
                    <a:pt x="153" y="34"/>
                  </a:lnTo>
                  <a:lnTo>
                    <a:pt x="149" y="38"/>
                  </a:lnTo>
                  <a:lnTo>
                    <a:pt x="144" y="42"/>
                  </a:lnTo>
                  <a:lnTo>
                    <a:pt x="140" y="44"/>
                  </a:lnTo>
                  <a:lnTo>
                    <a:pt x="134" y="49"/>
                  </a:lnTo>
                  <a:lnTo>
                    <a:pt x="130" y="53"/>
                  </a:lnTo>
                  <a:lnTo>
                    <a:pt x="126" y="57"/>
                  </a:lnTo>
                  <a:lnTo>
                    <a:pt x="119" y="61"/>
                  </a:lnTo>
                  <a:lnTo>
                    <a:pt x="115" y="63"/>
                  </a:lnTo>
                  <a:lnTo>
                    <a:pt x="111" y="65"/>
                  </a:lnTo>
                  <a:lnTo>
                    <a:pt x="107" y="67"/>
                  </a:lnTo>
                  <a:lnTo>
                    <a:pt x="101" y="67"/>
                  </a:lnTo>
                  <a:lnTo>
                    <a:pt x="96" y="72"/>
                  </a:lnTo>
                  <a:lnTo>
                    <a:pt x="88" y="76"/>
                  </a:lnTo>
                  <a:lnTo>
                    <a:pt x="82" y="80"/>
                  </a:lnTo>
                  <a:lnTo>
                    <a:pt x="71" y="84"/>
                  </a:lnTo>
                  <a:lnTo>
                    <a:pt x="63" y="90"/>
                  </a:lnTo>
                  <a:lnTo>
                    <a:pt x="52" y="97"/>
                  </a:lnTo>
                  <a:lnTo>
                    <a:pt x="44" y="105"/>
                  </a:lnTo>
                  <a:lnTo>
                    <a:pt x="36" y="111"/>
                  </a:lnTo>
                  <a:lnTo>
                    <a:pt x="27" y="118"/>
                  </a:lnTo>
                  <a:lnTo>
                    <a:pt x="19" y="124"/>
                  </a:lnTo>
                  <a:lnTo>
                    <a:pt x="13" y="132"/>
                  </a:lnTo>
                  <a:lnTo>
                    <a:pt x="6" y="139"/>
                  </a:lnTo>
                  <a:lnTo>
                    <a:pt x="2" y="145"/>
                  </a:lnTo>
                  <a:lnTo>
                    <a:pt x="0" y="149"/>
                  </a:lnTo>
                  <a:lnTo>
                    <a:pt x="0" y="155"/>
                  </a:lnTo>
                  <a:lnTo>
                    <a:pt x="0" y="159"/>
                  </a:lnTo>
                  <a:lnTo>
                    <a:pt x="2" y="162"/>
                  </a:lnTo>
                  <a:lnTo>
                    <a:pt x="2" y="166"/>
                  </a:lnTo>
                  <a:lnTo>
                    <a:pt x="4" y="170"/>
                  </a:lnTo>
                  <a:lnTo>
                    <a:pt x="11" y="174"/>
                  </a:lnTo>
                  <a:lnTo>
                    <a:pt x="15" y="178"/>
                  </a:lnTo>
                  <a:lnTo>
                    <a:pt x="19" y="180"/>
                  </a:lnTo>
                  <a:lnTo>
                    <a:pt x="25" y="182"/>
                  </a:lnTo>
                  <a:lnTo>
                    <a:pt x="27" y="185"/>
                  </a:lnTo>
                  <a:lnTo>
                    <a:pt x="29" y="185"/>
                  </a:lnTo>
                  <a:lnTo>
                    <a:pt x="67" y="166"/>
                  </a:lnTo>
                  <a:lnTo>
                    <a:pt x="69" y="166"/>
                  </a:lnTo>
                  <a:lnTo>
                    <a:pt x="73" y="170"/>
                  </a:lnTo>
                  <a:lnTo>
                    <a:pt x="73" y="174"/>
                  </a:lnTo>
                  <a:lnTo>
                    <a:pt x="75" y="178"/>
                  </a:lnTo>
                  <a:lnTo>
                    <a:pt x="75" y="182"/>
                  </a:lnTo>
                  <a:lnTo>
                    <a:pt x="75" y="189"/>
                  </a:lnTo>
                  <a:lnTo>
                    <a:pt x="71" y="195"/>
                  </a:lnTo>
                  <a:lnTo>
                    <a:pt x="69" y="199"/>
                  </a:lnTo>
                  <a:lnTo>
                    <a:pt x="65" y="203"/>
                  </a:lnTo>
                  <a:lnTo>
                    <a:pt x="63" y="208"/>
                  </a:lnTo>
                  <a:lnTo>
                    <a:pt x="59" y="214"/>
                  </a:lnTo>
                  <a:lnTo>
                    <a:pt x="59" y="216"/>
                  </a:lnTo>
                  <a:lnTo>
                    <a:pt x="59" y="216"/>
                  </a:lnTo>
                  <a:lnTo>
                    <a:pt x="61" y="220"/>
                  </a:lnTo>
                  <a:lnTo>
                    <a:pt x="65" y="226"/>
                  </a:lnTo>
                  <a:lnTo>
                    <a:pt x="73" y="237"/>
                  </a:lnTo>
                  <a:lnTo>
                    <a:pt x="80" y="247"/>
                  </a:lnTo>
                  <a:lnTo>
                    <a:pt x="90" y="260"/>
                  </a:lnTo>
                  <a:lnTo>
                    <a:pt x="101" y="272"/>
                  </a:lnTo>
                  <a:lnTo>
                    <a:pt x="115" y="287"/>
                  </a:lnTo>
                  <a:lnTo>
                    <a:pt x="130" y="300"/>
                  </a:lnTo>
                  <a:lnTo>
                    <a:pt x="144" y="314"/>
                  </a:lnTo>
                  <a:lnTo>
                    <a:pt x="161" y="327"/>
                  </a:lnTo>
                  <a:lnTo>
                    <a:pt x="178" y="339"/>
                  </a:lnTo>
                  <a:lnTo>
                    <a:pt x="197" y="350"/>
                  </a:lnTo>
                  <a:lnTo>
                    <a:pt x="218" y="358"/>
                  </a:lnTo>
                  <a:lnTo>
                    <a:pt x="239" y="364"/>
                  </a:lnTo>
                  <a:lnTo>
                    <a:pt x="259" y="371"/>
                  </a:lnTo>
                  <a:lnTo>
                    <a:pt x="262" y="369"/>
                  </a:lnTo>
                  <a:lnTo>
                    <a:pt x="264" y="369"/>
                  </a:lnTo>
                  <a:lnTo>
                    <a:pt x="268" y="364"/>
                  </a:lnTo>
                  <a:lnTo>
                    <a:pt x="274" y="362"/>
                  </a:lnTo>
                  <a:lnTo>
                    <a:pt x="276" y="358"/>
                  </a:lnTo>
                  <a:lnTo>
                    <a:pt x="280" y="354"/>
                  </a:lnTo>
                  <a:lnTo>
                    <a:pt x="280" y="350"/>
                  </a:lnTo>
                  <a:lnTo>
                    <a:pt x="278" y="343"/>
                  </a:lnTo>
                  <a:lnTo>
                    <a:pt x="274" y="339"/>
                  </a:lnTo>
                  <a:lnTo>
                    <a:pt x="270" y="331"/>
                  </a:lnTo>
                  <a:lnTo>
                    <a:pt x="266" y="323"/>
                  </a:lnTo>
                  <a:lnTo>
                    <a:pt x="262" y="312"/>
                  </a:lnTo>
                  <a:lnTo>
                    <a:pt x="255" y="300"/>
                  </a:lnTo>
                  <a:lnTo>
                    <a:pt x="249" y="287"/>
                  </a:lnTo>
                  <a:lnTo>
                    <a:pt x="243" y="272"/>
                  </a:lnTo>
                  <a:lnTo>
                    <a:pt x="236" y="260"/>
                  </a:lnTo>
                  <a:lnTo>
                    <a:pt x="230" y="247"/>
                  </a:lnTo>
                  <a:lnTo>
                    <a:pt x="224" y="233"/>
                  </a:lnTo>
                  <a:lnTo>
                    <a:pt x="218" y="222"/>
                  </a:lnTo>
                  <a:lnTo>
                    <a:pt x="213" y="212"/>
                  </a:lnTo>
                  <a:lnTo>
                    <a:pt x="209" y="203"/>
                  </a:lnTo>
                  <a:lnTo>
                    <a:pt x="207" y="197"/>
                  </a:lnTo>
                  <a:lnTo>
                    <a:pt x="205" y="193"/>
                  </a:lnTo>
                  <a:lnTo>
                    <a:pt x="205" y="191"/>
                  </a:lnTo>
                  <a:lnTo>
                    <a:pt x="289" y="88"/>
                  </a:lnTo>
                  <a:lnTo>
                    <a:pt x="228" y="0"/>
                  </a:lnTo>
                  <a:lnTo>
                    <a:pt x="167" y="19"/>
                  </a:lnTo>
                  <a:lnTo>
                    <a:pt x="167" y="19"/>
                  </a:lnTo>
                  <a:close/>
                </a:path>
              </a:pathLst>
            </a:custGeom>
            <a:solidFill>
              <a:srgbClr val="FFB300"/>
            </a:solidFill>
            <a:ln>
              <a:noFill/>
            </a:ln>
            <a:extLst/>
          </p:spPr>
          <p:txBody>
            <a:bodyPr/>
            <a:lstStyle/>
            <a:p>
              <a:pPr fontAlgn="auto">
                <a:spcBef>
                  <a:spcPts val="0"/>
                </a:spcBef>
                <a:spcAft>
                  <a:spcPts val="0"/>
                </a:spcAft>
                <a:defRPr/>
              </a:pPr>
              <a:endParaRPr lang="en-US">
                <a:latin typeface="+mn-lt"/>
              </a:endParaRPr>
            </a:p>
          </p:txBody>
        </p:sp>
        <p:sp>
          <p:nvSpPr>
            <p:cNvPr id="139" name="Freeform 10"/>
            <p:cNvSpPr>
              <a:spLocks/>
            </p:cNvSpPr>
            <p:nvPr/>
          </p:nvSpPr>
          <p:spPr bwMode="auto">
            <a:xfrm>
              <a:off x="2263" y="1421"/>
              <a:ext cx="214" cy="441"/>
            </a:xfrm>
            <a:custGeom>
              <a:avLst/>
              <a:gdLst>
                <a:gd name="T0" fmla="*/ 46 w 214"/>
                <a:gd name="T1" fmla="*/ 0 h 441"/>
                <a:gd name="T2" fmla="*/ 46 w 214"/>
                <a:gd name="T3" fmla="*/ 2 h 441"/>
                <a:gd name="T4" fmla="*/ 44 w 214"/>
                <a:gd name="T5" fmla="*/ 8 h 441"/>
                <a:gd name="T6" fmla="*/ 40 w 214"/>
                <a:gd name="T7" fmla="*/ 19 h 441"/>
                <a:gd name="T8" fmla="*/ 38 w 214"/>
                <a:gd name="T9" fmla="*/ 31 h 441"/>
                <a:gd name="T10" fmla="*/ 32 w 214"/>
                <a:gd name="T11" fmla="*/ 48 h 441"/>
                <a:gd name="T12" fmla="*/ 27 w 214"/>
                <a:gd name="T13" fmla="*/ 67 h 441"/>
                <a:gd name="T14" fmla="*/ 23 w 214"/>
                <a:gd name="T15" fmla="*/ 86 h 441"/>
                <a:gd name="T16" fmla="*/ 19 w 214"/>
                <a:gd name="T17" fmla="*/ 107 h 441"/>
                <a:gd name="T18" fmla="*/ 13 w 214"/>
                <a:gd name="T19" fmla="*/ 125 h 441"/>
                <a:gd name="T20" fmla="*/ 9 w 214"/>
                <a:gd name="T21" fmla="*/ 146 h 441"/>
                <a:gd name="T22" fmla="*/ 4 w 214"/>
                <a:gd name="T23" fmla="*/ 165 h 441"/>
                <a:gd name="T24" fmla="*/ 2 w 214"/>
                <a:gd name="T25" fmla="*/ 184 h 441"/>
                <a:gd name="T26" fmla="*/ 0 w 214"/>
                <a:gd name="T27" fmla="*/ 201 h 441"/>
                <a:gd name="T28" fmla="*/ 0 w 214"/>
                <a:gd name="T29" fmla="*/ 213 h 441"/>
                <a:gd name="T30" fmla="*/ 0 w 214"/>
                <a:gd name="T31" fmla="*/ 224 h 441"/>
                <a:gd name="T32" fmla="*/ 4 w 214"/>
                <a:gd name="T33" fmla="*/ 232 h 441"/>
                <a:gd name="T34" fmla="*/ 9 w 214"/>
                <a:gd name="T35" fmla="*/ 238 h 441"/>
                <a:gd name="T36" fmla="*/ 13 w 214"/>
                <a:gd name="T37" fmla="*/ 247 h 441"/>
                <a:gd name="T38" fmla="*/ 21 w 214"/>
                <a:gd name="T39" fmla="*/ 257 h 441"/>
                <a:gd name="T40" fmla="*/ 29 w 214"/>
                <a:gd name="T41" fmla="*/ 272 h 441"/>
                <a:gd name="T42" fmla="*/ 38 w 214"/>
                <a:gd name="T43" fmla="*/ 284 h 441"/>
                <a:gd name="T44" fmla="*/ 48 w 214"/>
                <a:gd name="T45" fmla="*/ 303 h 441"/>
                <a:gd name="T46" fmla="*/ 59 w 214"/>
                <a:gd name="T47" fmla="*/ 320 h 441"/>
                <a:gd name="T48" fmla="*/ 71 w 214"/>
                <a:gd name="T49" fmla="*/ 337 h 441"/>
                <a:gd name="T50" fmla="*/ 84 w 214"/>
                <a:gd name="T51" fmla="*/ 353 h 441"/>
                <a:gd name="T52" fmla="*/ 96 w 214"/>
                <a:gd name="T53" fmla="*/ 370 h 441"/>
                <a:gd name="T54" fmla="*/ 111 w 214"/>
                <a:gd name="T55" fmla="*/ 385 h 441"/>
                <a:gd name="T56" fmla="*/ 124 w 214"/>
                <a:gd name="T57" fmla="*/ 402 h 441"/>
                <a:gd name="T58" fmla="*/ 136 w 214"/>
                <a:gd name="T59" fmla="*/ 414 h 441"/>
                <a:gd name="T60" fmla="*/ 151 w 214"/>
                <a:gd name="T61" fmla="*/ 427 h 441"/>
                <a:gd name="T62" fmla="*/ 163 w 214"/>
                <a:gd name="T63" fmla="*/ 435 h 441"/>
                <a:gd name="T64" fmla="*/ 176 w 214"/>
                <a:gd name="T65" fmla="*/ 441 h 441"/>
                <a:gd name="T66" fmla="*/ 214 w 214"/>
                <a:gd name="T67" fmla="*/ 324 h 441"/>
                <a:gd name="T68" fmla="*/ 111 w 214"/>
                <a:gd name="T69" fmla="*/ 2 h 441"/>
                <a:gd name="T70" fmla="*/ 46 w 214"/>
                <a:gd name="T71" fmla="*/ 0 h 441"/>
                <a:gd name="T72" fmla="*/ 46 w 214"/>
                <a:gd name="T7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441">
                  <a:moveTo>
                    <a:pt x="46" y="0"/>
                  </a:moveTo>
                  <a:lnTo>
                    <a:pt x="46" y="2"/>
                  </a:lnTo>
                  <a:lnTo>
                    <a:pt x="44" y="8"/>
                  </a:lnTo>
                  <a:lnTo>
                    <a:pt x="40" y="19"/>
                  </a:lnTo>
                  <a:lnTo>
                    <a:pt x="38" y="31"/>
                  </a:lnTo>
                  <a:lnTo>
                    <a:pt x="32" y="48"/>
                  </a:lnTo>
                  <a:lnTo>
                    <a:pt x="27" y="67"/>
                  </a:lnTo>
                  <a:lnTo>
                    <a:pt x="23" y="86"/>
                  </a:lnTo>
                  <a:lnTo>
                    <a:pt x="19" y="107"/>
                  </a:lnTo>
                  <a:lnTo>
                    <a:pt x="13" y="125"/>
                  </a:lnTo>
                  <a:lnTo>
                    <a:pt x="9" y="146"/>
                  </a:lnTo>
                  <a:lnTo>
                    <a:pt x="4" y="165"/>
                  </a:lnTo>
                  <a:lnTo>
                    <a:pt x="2" y="184"/>
                  </a:lnTo>
                  <a:lnTo>
                    <a:pt x="0" y="201"/>
                  </a:lnTo>
                  <a:lnTo>
                    <a:pt x="0" y="213"/>
                  </a:lnTo>
                  <a:lnTo>
                    <a:pt x="0" y="224"/>
                  </a:lnTo>
                  <a:lnTo>
                    <a:pt x="4" y="232"/>
                  </a:lnTo>
                  <a:lnTo>
                    <a:pt x="9" y="238"/>
                  </a:lnTo>
                  <a:lnTo>
                    <a:pt x="13" y="247"/>
                  </a:lnTo>
                  <a:lnTo>
                    <a:pt x="21" y="257"/>
                  </a:lnTo>
                  <a:lnTo>
                    <a:pt x="29" y="272"/>
                  </a:lnTo>
                  <a:lnTo>
                    <a:pt x="38" y="284"/>
                  </a:lnTo>
                  <a:lnTo>
                    <a:pt x="48" y="303"/>
                  </a:lnTo>
                  <a:lnTo>
                    <a:pt x="59" y="320"/>
                  </a:lnTo>
                  <a:lnTo>
                    <a:pt x="71" y="337"/>
                  </a:lnTo>
                  <a:lnTo>
                    <a:pt x="84" y="353"/>
                  </a:lnTo>
                  <a:lnTo>
                    <a:pt x="96" y="370"/>
                  </a:lnTo>
                  <a:lnTo>
                    <a:pt x="111" y="385"/>
                  </a:lnTo>
                  <a:lnTo>
                    <a:pt x="124" y="402"/>
                  </a:lnTo>
                  <a:lnTo>
                    <a:pt x="136" y="414"/>
                  </a:lnTo>
                  <a:lnTo>
                    <a:pt x="151" y="427"/>
                  </a:lnTo>
                  <a:lnTo>
                    <a:pt x="163" y="435"/>
                  </a:lnTo>
                  <a:lnTo>
                    <a:pt x="176" y="441"/>
                  </a:lnTo>
                  <a:lnTo>
                    <a:pt x="214" y="324"/>
                  </a:lnTo>
                  <a:lnTo>
                    <a:pt x="111" y="2"/>
                  </a:lnTo>
                  <a:lnTo>
                    <a:pt x="46" y="0"/>
                  </a:lnTo>
                  <a:lnTo>
                    <a:pt x="46" y="0"/>
                  </a:lnTo>
                  <a:close/>
                </a:path>
              </a:pathLst>
            </a:custGeom>
            <a:solidFill>
              <a:srgbClr val="FF00B3"/>
            </a:solidFill>
            <a:ln>
              <a:noFill/>
            </a:ln>
            <a:extLst/>
          </p:spPr>
          <p:txBody>
            <a:bodyPr/>
            <a:lstStyle/>
            <a:p>
              <a:pPr fontAlgn="auto">
                <a:spcBef>
                  <a:spcPts val="0"/>
                </a:spcBef>
                <a:spcAft>
                  <a:spcPts val="0"/>
                </a:spcAft>
                <a:defRPr/>
              </a:pPr>
              <a:endParaRPr lang="en-US">
                <a:latin typeface="+mn-lt"/>
              </a:endParaRPr>
            </a:p>
          </p:txBody>
        </p:sp>
        <p:sp>
          <p:nvSpPr>
            <p:cNvPr id="140" name="Freeform 11"/>
            <p:cNvSpPr>
              <a:spLocks/>
            </p:cNvSpPr>
            <p:nvPr/>
          </p:nvSpPr>
          <p:spPr bwMode="auto">
            <a:xfrm>
              <a:off x="2345" y="630"/>
              <a:ext cx="769" cy="893"/>
            </a:xfrm>
            <a:custGeom>
              <a:avLst/>
              <a:gdLst>
                <a:gd name="T0" fmla="*/ 704 w 769"/>
                <a:gd name="T1" fmla="*/ 118 h 893"/>
                <a:gd name="T2" fmla="*/ 713 w 769"/>
                <a:gd name="T3" fmla="*/ 103 h 893"/>
                <a:gd name="T4" fmla="*/ 723 w 769"/>
                <a:gd name="T5" fmla="*/ 82 h 893"/>
                <a:gd name="T6" fmla="*/ 725 w 769"/>
                <a:gd name="T7" fmla="*/ 61 h 893"/>
                <a:gd name="T8" fmla="*/ 711 w 769"/>
                <a:gd name="T9" fmla="*/ 46 h 893"/>
                <a:gd name="T10" fmla="*/ 675 w 769"/>
                <a:gd name="T11" fmla="*/ 42 h 893"/>
                <a:gd name="T12" fmla="*/ 644 w 769"/>
                <a:gd name="T13" fmla="*/ 40 h 893"/>
                <a:gd name="T14" fmla="*/ 625 w 769"/>
                <a:gd name="T15" fmla="*/ 32 h 893"/>
                <a:gd name="T16" fmla="*/ 610 w 769"/>
                <a:gd name="T17" fmla="*/ 23 h 893"/>
                <a:gd name="T18" fmla="*/ 596 w 769"/>
                <a:gd name="T19" fmla="*/ 13 h 893"/>
                <a:gd name="T20" fmla="*/ 575 w 769"/>
                <a:gd name="T21" fmla="*/ 7 h 893"/>
                <a:gd name="T22" fmla="*/ 550 w 769"/>
                <a:gd name="T23" fmla="*/ 0 h 893"/>
                <a:gd name="T24" fmla="*/ 529 w 769"/>
                <a:gd name="T25" fmla="*/ 0 h 893"/>
                <a:gd name="T26" fmla="*/ 508 w 769"/>
                <a:gd name="T27" fmla="*/ 7 h 893"/>
                <a:gd name="T28" fmla="*/ 489 w 769"/>
                <a:gd name="T29" fmla="*/ 15 h 893"/>
                <a:gd name="T30" fmla="*/ 477 w 769"/>
                <a:gd name="T31" fmla="*/ 28 h 893"/>
                <a:gd name="T32" fmla="*/ 464 w 769"/>
                <a:gd name="T33" fmla="*/ 42 h 893"/>
                <a:gd name="T34" fmla="*/ 451 w 769"/>
                <a:gd name="T35" fmla="*/ 49 h 893"/>
                <a:gd name="T36" fmla="*/ 439 w 769"/>
                <a:gd name="T37" fmla="*/ 51 h 893"/>
                <a:gd name="T38" fmla="*/ 420 w 769"/>
                <a:gd name="T39" fmla="*/ 53 h 893"/>
                <a:gd name="T40" fmla="*/ 399 w 769"/>
                <a:gd name="T41" fmla="*/ 53 h 893"/>
                <a:gd name="T42" fmla="*/ 370 w 769"/>
                <a:gd name="T43" fmla="*/ 59 h 893"/>
                <a:gd name="T44" fmla="*/ 351 w 769"/>
                <a:gd name="T45" fmla="*/ 67 h 893"/>
                <a:gd name="T46" fmla="*/ 341 w 769"/>
                <a:gd name="T47" fmla="*/ 82 h 893"/>
                <a:gd name="T48" fmla="*/ 336 w 769"/>
                <a:gd name="T49" fmla="*/ 101 h 893"/>
                <a:gd name="T50" fmla="*/ 336 w 769"/>
                <a:gd name="T51" fmla="*/ 124 h 893"/>
                <a:gd name="T52" fmla="*/ 336 w 769"/>
                <a:gd name="T53" fmla="*/ 147 h 893"/>
                <a:gd name="T54" fmla="*/ 326 w 769"/>
                <a:gd name="T55" fmla="*/ 168 h 893"/>
                <a:gd name="T56" fmla="*/ 311 w 769"/>
                <a:gd name="T57" fmla="*/ 180 h 893"/>
                <a:gd name="T58" fmla="*/ 288 w 769"/>
                <a:gd name="T59" fmla="*/ 189 h 893"/>
                <a:gd name="T60" fmla="*/ 263 w 769"/>
                <a:gd name="T61" fmla="*/ 195 h 893"/>
                <a:gd name="T62" fmla="*/ 236 w 769"/>
                <a:gd name="T63" fmla="*/ 203 h 893"/>
                <a:gd name="T64" fmla="*/ 209 w 769"/>
                <a:gd name="T65" fmla="*/ 214 h 893"/>
                <a:gd name="T66" fmla="*/ 188 w 769"/>
                <a:gd name="T67" fmla="*/ 226 h 893"/>
                <a:gd name="T68" fmla="*/ 178 w 769"/>
                <a:gd name="T69" fmla="*/ 241 h 893"/>
                <a:gd name="T70" fmla="*/ 169 w 769"/>
                <a:gd name="T71" fmla="*/ 256 h 893"/>
                <a:gd name="T72" fmla="*/ 163 w 769"/>
                <a:gd name="T73" fmla="*/ 272 h 893"/>
                <a:gd name="T74" fmla="*/ 157 w 769"/>
                <a:gd name="T75" fmla="*/ 287 h 893"/>
                <a:gd name="T76" fmla="*/ 148 w 769"/>
                <a:gd name="T77" fmla="*/ 300 h 893"/>
                <a:gd name="T78" fmla="*/ 134 w 769"/>
                <a:gd name="T79" fmla="*/ 312 h 893"/>
                <a:gd name="T80" fmla="*/ 117 w 769"/>
                <a:gd name="T81" fmla="*/ 325 h 893"/>
                <a:gd name="T82" fmla="*/ 104 w 769"/>
                <a:gd name="T83" fmla="*/ 341 h 893"/>
                <a:gd name="T84" fmla="*/ 98 w 769"/>
                <a:gd name="T85" fmla="*/ 362 h 893"/>
                <a:gd name="T86" fmla="*/ 90 w 769"/>
                <a:gd name="T87" fmla="*/ 379 h 893"/>
                <a:gd name="T88" fmla="*/ 79 w 769"/>
                <a:gd name="T89" fmla="*/ 387 h 893"/>
                <a:gd name="T90" fmla="*/ 67 w 769"/>
                <a:gd name="T91" fmla="*/ 389 h 893"/>
                <a:gd name="T92" fmla="*/ 54 w 769"/>
                <a:gd name="T93" fmla="*/ 394 h 893"/>
                <a:gd name="T94" fmla="*/ 42 w 769"/>
                <a:gd name="T95" fmla="*/ 404 h 893"/>
                <a:gd name="T96" fmla="*/ 29 w 769"/>
                <a:gd name="T97" fmla="*/ 425 h 893"/>
                <a:gd name="T98" fmla="*/ 17 w 769"/>
                <a:gd name="T99" fmla="*/ 452 h 893"/>
                <a:gd name="T100" fmla="*/ 8 w 769"/>
                <a:gd name="T101" fmla="*/ 479 h 893"/>
                <a:gd name="T102" fmla="*/ 2 w 769"/>
                <a:gd name="T103" fmla="*/ 502 h 893"/>
                <a:gd name="T104" fmla="*/ 2 w 769"/>
                <a:gd name="T105" fmla="*/ 521 h 893"/>
                <a:gd name="T106" fmla="*/ 6 w 769"/>
                <a:gd name="T107" fmla="*/ 532 h 893"/>
                <a:gd name="T108" fmla="*/ 17 w 769"/>
                <a:gd name="T109" fmla="*/ 546 h 893"/>
                <a:gd name="T110" fmla="*/ 29 w 769"/>
                <a:gd name="T111" fmla="*/ 565 h 893"/>
                <a:gd name="T112" fmla="*/ 44 w 769"/>
                <a:gd name="T113" fmla="*/ 584 h 893"/>
                <a:gd name="T114" fmla="*/ 54 w 769"/>
                <a:gd name="T115" fmla="*/ 596 h 893"/>
                <a:gd name="T116" fmla="*/ 60 w 769"/>
                <a:gd name="T117" fmla="*/ 603 h 893"/>
                <a:gd name="T118" fmla="*/ 581 w 769"/>
                <a:gd name="T119" fmla="*/ 854 h 893"/>
                <a:gd name="T120" fmla="*/ 702 w 769"/>
                <a:gd name="T121" fmla="*/ 12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893">
                  <a:moveTo>
                    <a:pt x="702" y="122"/>
                  </a:moveTo>
                  <a:lnTo>
                    <a:pt x="702" y="120"/>
                  </a:lnTo>
                  <a:lnTo>
                    <a:pt x="704" y="118"/>
                  </a:lnTo>
                  <a:lnTo>
                    <a:pt x="707" y="113"/>
                  </a:lnTo>
                  <a:lnTo>
                    <a:pt x="711" y="107"/>
                  </a:lnTo>
                  <a:lnTo>
                    <a:pt x="713" y="103"/>
                  </a:lnTo>
                  <a:lnTo>
                    <a:pt x="717" y="95"/>
                  </a:lnTo>
                  <a:lnTo>
                    <a:pt x="721" y="88"/>
                  </a:lnTo>
                  <a:lnTo>
                    <a:pt x="723" y="82"/>
                  </a:lnTo>
                  <a:lnTo>
                    <a:pt x="725" y="74"/>
                  </a:lnTo>
                  <a:lnTo>
                    <a:pt x="727" y="67"/>
                  </a:lnTo>
                  <a:lnTo>
                    <a:pt x="725" y="61"/>
                  </a:lnTo>
                  <a:lnTo>
                    <a:pt x="723" y="55"/>
                  </a:lnTo>
                  <a:lnTo>
                    <a:pt x="719" y="51"/>
                  </a:lnTo>
                  <a:lnTo>
                    <a:pt x="711" y="46"/>
                  </a:lnTo>
                  <a:lnTo>
                    <a:pt x="700" y="44"/>
                  </a:lnTo>
                  <a:lnTo>
                    <a:pt x="690" y="44"/>
                  </a:lnTo>
                  <a:lnTo>
                    <a:pt x="675" y="42"/>
                  </a:lnTo>
                  <a:lnTo>
                    <a:pt x="663" y="42"/>
                  </a:lnTo>
                  <a:lnTo>
                    <a:pt x="652" y="40"/>
                  </a:lnTo>
                  <a:lnTo>
                    <a:pt x="644" y="40"/>
                  </a:lnTo>
                  <a:lnTo>
                    <a:pt x="635" y="36"/>
                  </a:lnTo>
                  <a:lnTo>
                    <a:pt x="629" y="34"/>
                  </a:lnTo>
                  <a:lnTo>
                    <a:pt x="625" y="32"/>
                  </a:lnTo>
                  <a:lnTo>
                    <a:pt x="621" y="30"/>
                  </a:lnTo>
                  <a:lnTo>
                    <a:pt x="615" y="26"/>
                  </a:lnTo>
                  <a:lnTo>
                    <a:pt x="610" y="23"/>
                  </a:lnTo>
                  <a:lnTo>
                    <a:pt x="606" y="19"/>
                  </a:lnTo>
                  <a:lnTo>
                    <a:pt x="602" y="17"/>
                  </a:lnTo>
                  <a:lnTo>
                    <a:pt x="596" y="13"/>
                  </a:lnTo>
                  <a:lnTo>
                    <a:pt x="589" y="11"/>
                  </a:lnTo>
                  <a:lnTo>
                    <a:pt x="583" y="9"/>
                  </a:lnTo>
                  <a:lnTo>
                    <a:pt x="575" y="7"/>
                  </a:lnTo>
                  <a:lnTo>
                    <a:pt x="566" y="3"/>
                  </a:lnTo>
                  <a:lnTo>
                    <a:pt x="558" y="3"/>
                  </a:lnTo>
                  <a:lnTo>
                    <a:pt x="550" y="0"/>
                  </a:lnTo>
                  <a:lnTo>
                    <a:pt x="543" y="0"/>
                  </a:lnTo>
                  <a:lnTo>
                    <a:pt x="535" y="0"/>
                  </a:lnTo>
                  <a:lnTo>
                    <a:pt x="529" y="0"/>
                  </a:lnTo>
                  <a:lnTo>
                    <a:pt x="520" y="3"/>
                  </a:lnTo>
                  <a:lnTo>
                    <a:pt x="514" y="5"/>
                  </a:lnTo>
                  <a:lnTo>
                    <a:pt x="508" y="7"/>
                  </a:lnTo>
                  <a:lnTo>
                    <a:pt x="502" y="9"/>
                  </a:lnTo>
                  <a:lnTo>
                    <a:pt x="495" y="11"/>
                  </a:lnTo>
                  <a:lnTo>
                    <a:pt x="489" y="15"/>
                  </a:lnTo>
                  <a:lnTo>
                    <a:pt x="485" y="19"/>
                  </a:lnTo>
                  <a:lnTo>
                    <a:pt x="481" y="23"/>
                  </a:lnTo>
                  <a:lnTo>
                    <a:pt x="477" y="28"/>
                  </a:lnTo>
                  <a:lnTo>
                    <a:pt x="472" y="34"/>
                  </a:lnTo>
                  <a:lnTo>
                    <a:pt x="468" y="38"/>
                  </a:lnTo>
                  <a:lnTo>
                    <a:pt x="464" y="42"/>
                  </a:lnTo>
                  <a:lnTo>
                    <a:pt x="460" y="44"/>
                  </a:lnTo>
                  <a:lnTo>
                    <a:pt x="458" y="46"/>
                  </a:lnTo>
                  <a:lnTo>
                    <a:pt x="451" y="49"/>
                  </a:lnTo>
                  <a:lnTo>
                    <a:pt x="447" y="49"/>
                  </a:lnTo>
                  <a:lnTo>
                    <a:pt x="443" y="51"/>
                  </a:lnTo>
                  <a:lnTo>
                    <a:pt x="439" y="51"/>
                  </a:lnTo>
                  <a:lnTo>
                    <a:pt x="433" y="51"/>
                  </a:lnTo>
                  <a:lnTo>
                    <a:pt x="428" y="53"/>
                  </a:lnTo>
                  <a:lnTo>
                    <a:pt x="420" y="53"/>
                  </a:lnTo>
                  <a:lnTo>
                    <a:pt x="414" y="53"/>
                  </a:lnTo>
                  <a:lnTo>
                    <a:pt x="408" y="53"/>
                  </a:lnTo>
                  <a:lnTo>
                    <a:pt x="399" y="53"/>
                  </a:lnTo>
                  <a:lnTo>
                    <a:pt x="389" y="55"/>
                  </a:lnTo>
                  <a:lnTo>
                    <a:pt x="380" y="57"/>
                  </a:lnTo>
                  <a:lnTo>
                    <a:pt x="370" y="59"/>
                  </a:lnTo>
                  <a:lnTo>
                    <a:pt x="364" y="61"/>
                  </a:lnTo>
                  <a:lnTo>
                    <a:pt x="357" y="63"/>
                  </a:lnTo>
                  <a:lnTo>
                    <a:pt x="351" y="67"/>
                  </a:lnTo>
                  <a:lnTo>
                    <a:pt x="347" y="72"/>
                  </a:lnTo>
                  <a:lnTo>
                    <a:pt x="345" y="78"/>
                  </a:lnTo>
                  <a:lnTo>
                    <a:pt x="341" y="82"/>
                  </a:lnTo>
                  <a:lnTo>
                    <a:pt x="341" y="88"/>
                  </a:lnTo>
                  <a:lnTo>
                    <a:pt x="339" y="95"/>
                  </a:lnTo>
                  <a:lnTo>
                    <a:pt x="336" y="101"/>
                  </a:lnTo>
                  <a:lnTo>
                    <a:pt x="336" y="107"/>
                  </a:lnTo>
                  <a:lnTo>
                    <a:pt x="336" y="115"/>
                  </a:lnTo>
                  <a:lnTo>
                    <a:pt x="336" y="124"/>
                  </a:lnTo>
                  <a:lnTo>
                    <a:pt x="336" y="130"/>
                  </a:lnTo>
                  <a:lnTo>
                    <a:pt x="336" y="138"/>
                  </a:lnTo>
                  <a:lnTo>
                    <a:pt x="336" y="147"/>
                  </a:lnTo>
                  <a:lnTo>
                    <a:pt x="334" y="155"/>
                  </a:lnTo>
                  <a:lnTo>
                    <a:pt x="330" y="162"/>
                  </a:lnTo>
                  <a:lnTo>
                    <a:pt x="326" y="168"/>
                  </a:lnTo>
                  <a:lnTo>
                    <a:pt x="324" y="172"/>
                  </a:lnTo>
                  <a:lnTo>
                    <a:pt x="318" y="176"/>
                  </a:lnTo>
                  <a:lnTo>
                    <a:pt x="311" y="180"/>
                  </a:lnTo>
                  <a:lnTo>
                    <a:pt x="305" y="182"/>
                  </a:lnTo>
                  <a:lnTo>
                    <a:pt x="297" y="187"/>
                  </a:lnTo>
                  <a:lnTo>
                    <a:pt x="288" y="189"/>
                  </a:lnTo>
                  <a:lnTo>
                    <a:pt x="280" y="191"/>
                  </a:lnTo>
                  <a:lnTo>
                    <a:pt x="272" y="193"/>
                  </a:lnTo>
                  <a:lnTo>
                    <a:pt x="263" y="195"/>
                  </a:lnTo>
                  <a:lnTo>
                    <a:pt x="253" y="197"/>
                  </a:lnTo>
                  <a:lnTo>
                    <a:pt x="244" y="199"/>
                  </a:lnTo>
                  <a:lnTo>
                    <a:pt x="236" y="203"/>
                  </a:lnTo>
                  <a:lnTo>
                    <a:pt x="226" y="208"/>
                  </a:lnTo>
                  <a:lnTo>
                    <a:pt x="217" y="210"/>
                  </a:lnTo>
                  <a:lnTo>
                    <a:pt x="209" y="214"/>
                  </a:lnTo>
                  <a:lnTo>
                    <a:pt x="201" y="218"/>
                  </a:lnTo>
                  <a:lnTo>
                    <a:pt x="194" y="222"/>
                  </a:lnTo>
                  <a:lnTo>
                    <a:pt x="188" y="226"/>
                  </a:lnTo>
                  <a:lnTo>
                    <a:pt x="184" y="231"/>
                  </a:lnTo>
                  <a:lnTo>
                    <a:pt x="180" y="237"/>
                  </a:lnTo>
                  <a:lnTo>
                    <a:pt x="178" y="241"/>
                  </a:lnTo>
                  <a:lnTo>
                    <a:pt x="173" y="245"/>
                  </a:lnTo>
                  <a:lnTo>
                    <a:pt x="171" y="251"/>
                  </a:lnTo>
                  <a:lnTo>
                    <a:pt x="169" y="256"/>
                  </a:lnTo>
                  <a:lnTo>
                    <a:pt x="167" y="262"/>
                  </a:lnTo>
                  <a:lnTo>
                    <a:pt x="165" y="266"/>
                  </a:lnTo>
                  <a:lnTo>
                    <a:pt x="163" y="272"/>
                  </a:lnTo>
                  <a:lnTo>
                    <a:pt x="161" y="277"/>
                  </a:lnTo>
                  <a:lnTo>
                    <a:pt x="161" y="283"/>
                  </a:lnTo>
                  <a:lnTo>
                    <a:pt x="157" y="287"/>
                  </a:lnTo>
                  <a:lnTo>
                    <a:pt x="155" y="291"/>
                  </a:lnTo>
                  <a:lnTo>
                    <a:pt x="150" y="295"/>
                  </a:lnTo>
                  <a:lnTo>
                    <a:pt x="148" y="300"/>
                  </a:lnTo>
                  <a:lnTo>
                    <a:pt x="142" y="304"/>
                  </a:lnTo>
                  <a:lnTo>
                    <a:pt x="138" y="308"/>
                  </a:lnTo>
                  <a:lnTo>
                    <a:pt x="134" y="312"/>
                  </a:lnTo>
                  <a:lnTo>
                    <a:pt x="129" y="316"/>
                  </a:lnTo>
                  <a:lnTo>
                    <a:pt x="123" y="320"/>
                  </a:lnTo>
                  <a:lnTo>
                    <a:pt x="117" y="325"/>
                  </a:lnTo>
                  <a:lnTo>
                    <a:pt x="113" y="329"/>
                  </a:lnTo>
                  <a:lnTo>
                    <a:pt x="111" y="335"/>
                  </a:lnTo>
                  <a:lnTo>
                    <a:pt x="104" y="341"/>
                  </a:lnTo>
                  <a:lnTo>
                    <a:pt x="102" y="348"/>
                  </a:lnTo>
                  <a:lnTo>
                    <a:pt x="98" y="354"/>
                  </a:lnTo>
                  <a:lnTo>
                    <a:pt x="98" y="362"/>
                  </a:lnTo>
                  <a:lnTo>
                    <a:pt x="96" y="369"/>
                  </a:lnTo>
                  <a:lnTo>
                    <a:pt x="94" y="375"/>
                  </a:lnTo>
                  <a:lnTo>
                    <a:pt x="90" y="379"/>
                  </a:lnTo>
                  <a:lnTo>
                    <a:pt x="88" y="383"/>
                  </a:lnTo>
                  <a:lnTo>
                    <a:pt x="83" y="385"/>
                  </a:lnTo>
                  <a:lnTo>
                    <a:pt x="79" y="387"/>
                  </a:lnTo>
                  <a:lnTo>
                    <a:pt x="75" y="387"/>
                  </a:lnTo>
                  <a:lnTo>
                    <a:pt x="73" y="389"/>
                  </a:lnTo>
                  <a:lnTo>
                    <a:pt x="67" y="389"/>
                  </a:lnTo>
                  <a:lnTo>
                    <a:pt x="63" y="392"/>
                  </a:lnTo>
                  <a:lnTo>
                    <a:pt x="58" y="392"/>
                  </a:lnTo>
                  <a:lnTo>
                    <a:pt x="54" y="394"/>
                  </a:lnTo>
                  <a:lnTo>
                    <a:pt x="50" y="396"/>
                  </a:lnTo>
                  <a:lnTo>
                    <a:pt x="46" y="400"/>
                  </a:lnTo>
                  <a:lnTo>
                    <a:pt x="42" y="404"/>
                  </a:lnTo>
                  <a:lnTo>
                    <a:pt x="37" y="412"/>
                  </a:lnTo>
                  <a:lnTo>
                    <a:pt x="33" y="419"/>
                  </a:lnTo>
                  <a:lnTo>
                    <a:pt x="29" y="425"/>
                  </a:lnTo>
                  <a:lnTo>
                    <a:pt x="25" y="433"/>
                  </a:lnTo>
                  <a:lnTo>
                    <a:pt x="21" y="444"/>
                  </a:lnTo>
                  <a:lnTo>
                    <a:pt x="17" y="452"/>
                  </a:lnTo>
                  <a:lnTo>
                    <a:pt x="14" y="461"/>
                  </a:lnTo>
                  <a:lnTo>
                    <a:pt x="10" y="469"/>
                  </a:lnTo>
                  <a:lnTo>
                    <a:pt x="8" y="479"/>
                  </a:lnTo>
                  <a:lnTo>
                    <a:pt x="6" y="486"/>
                  </a:lnTo>
                  <a:lnTo>
                    <a:pt x="4" y="494"/>
                  </a:lnTo>
                  <a:lnTo>
                    <a:pt x="2" y="502"/>
                  </a:lnTo>
                  <a:lnTo>
                    <a:pt x="2" y="509"/>
                  </a:lnTo>
                  <a:lnTo>
                    <a:pt x="0" y="515"/>
                  </a:lnTo>
                  <a:lnTo>
                    <a:pt x="2" y="521"/>
                  </a:lnTo>
                  <a:lnTo>
                    <a:pt x="2" y="525"/>
                  </a:lnTo>
                  <a:lnTo>
                    <a:pt x="4" y="530"/>
                  </a:lnTo>
                  <a:lnTo>
                    <a:pt x="6" y="532"/>
                  </a:lnTo>
                  <a:lnTo>
                    <a:pt x="8" y="536"/>
                  </a:lnTo>
                  <a:lnTo>
                    <a:pt x="12" y="540"/>
                  </a:lnTo>
                  <a:lnTo>
                    <a:pt x="17" y="546"/>
                  </a:lnTo>
                  <a:lnTo>
                    <a:pt x="21" y="553"/>
                  </a:lnTo>
                  <a:lnTo>
                    <a:pt x="25" y="559"/>
                  </a:lnTo>
                  <a:lnTo>
                    <a:pt x="29" y="565"/>
                  </a:lnTo>
                  <a:lnTo>
                    <a:pt x="35" y="571"/>
                  </a:lnTo>
                  <a:lnTo>
                    <a:pt x="40" y="578"/>
                  </a:lnTo>
                  <a:lnTo>
                    <a:pt x="44" y="584"/>
                  </a:lnTo>
                  <a:lnTo>
                    <a:pt x="48" y="588"/>
                  </a:lnTo>
                  <a:lnTo>
                    <a:pt x="52" y="592"/>
                  </a:lnTo>
                  <a:lnTo>
                    <a:pt x="54" y="596"/>
                  </a:lnTo>
                  <a:lnTo>
                    <a:pt x="56" y="601"/>
                  </a:lnTo>
                  <a:lnTo>
                    <a:pt x="58" y="603"/>
                  </a:lnTo>
                  <a:lnTo>
                    <a:pt x="60" y="603"/>
                  </a:lnTo>
                  <a:lnTo>
                    <a:pt x="412" y="868"/>
                  </a:lnTo>
                  <a:lnTo>
                    <a:pt x="523" y="893"/>
                  </a:lnTo>
                  <a:lnTo>
                    <a:pt x="581" y="854"/>
                  </a:lnTo>
                  <a:lnTo>
                    <a:pt x="769" y="243"/>
                  </a:lnTo>
                  <a:lnTo>
                    <a:pt x="702" y="122"/>
                  </a:lnTo>
                  <a:lnTo>
                    <a:pt x="702" y="122"/>
                  </a:lnTo>
                  <a:close/>
                </a:path>
              </a:pathLst>
            </a:custGeom>
            <a:solidFill>
              <a:srgbClr val="FFE600"/>
            </a:solidFill>
            <a:ln>
              <a:noFill/>
            </a:ln>
            <a:extLst/>
          </p:spPr>
          <p:txBody>
            <a:bodyPr/>
            <a:lstStyle/>
            <a:p>
              <a:pPr fontAlgn="auto">
                <a:spcBef>
                  <a:spcPts val="0"/>
                </a:spcBef>
                <a:spcAft>
                  <a:spcPts val="0"/>
                </a:spcAft>
                <a:defRPr/>
              </a:pPr>
              <a:endParaRPr lang="en-US">
                <a:latin typeface="+mn-lt"/>
              </a:endParaRPr>
            </a:p>
          </p:txBody>
        </p:sp>
        <p:sp>
          <p:nvSpPr>
            <p:cNvPr id="141" name="Freeform 12"/>
            <p:cNvSpPr>
              <a:spLocks/>
            </p:cNvSpPr>
            <p:nvPr/>
          </p:nvSpPr>
          <p:spPr bwMode="auto">
            <a:xfrm>
              <a:off x="1878" y="1486"/>
              <a:ext cx="1017" cy="1631"/>
            </a:xfrm>
            <a:custGeom>
              <a:avLst/>
              <a:gdLst>
                <a:gd name="T0" fmla="*/ 1013 w 1017"/>
                <a:gd name="T1" fmla="*/ 1589 h 1631"/>
                <a:gd name="T2" fmla="*/ 992 w 1017"/>
                <a:gd name="T3" fmla="*/ 1604 h 1631"/>
                <a:gd name="T4" fmla="*/ 960 w 1017"/>
                <a:gd name="T5" fmla="*/ 1618 h 1631"/>
                <a:gd name="T6" fmla="*/ 916 w 1017"/>
                <a:gd name="T7" fmla="*/ 1629 h 1631"/>
                <a:gd name="T8" fmla="*/ 875 w 1017"/>
                <a:gd name="T9" fmla="*/ 1627 h 1631"/>
                <a:gd name="T10" fmla="*/ 847 w 1017"/>
                <a:gd name="T11" fmla="*/ 1625 h 1631"/>
                <a:gd name="T12" fmla="*/ 833 w 1017"/>
                <a:gd name="T13" fmla="*/ 1625 h 1631"/>
                <a:gd name="T14" fmla="*/ 816 w 1017"/>
                <a:gd name="T15" fmla="*/ 1631 h 1631"/>
                <a:gd name="T16" fmla="*/ 799 w 1017"/>
                <a:gd name="T17" fmla="*/ 1625 h 1631"/>
                <a:gd name="T18" fmla="*/ 776 w 1017"/>
                <a:gd name="T19" fmla="*/ 1608 h 1631"/>
                <a:gd name="T20" fmla="*/ 757 w 1017"/>
                <a:gd name="T21" fmla="*/ 1591 h 1631"/>
                <a:gd name="T22" fmla="*/ 419 w 1017"/>
                <a:gd name="T23" fmla="*/ 1361 h 1631"/>
                <a:gd name="T24" fmla="*/ 404 w 1017"/>
                <a:gd name="T25" fmla="*/ 1365 h 1631"/>
                <a:gd name="T26" fmla="*/ 387 w 1017"/>
                <a:gd name="T27" fmla="*/ 1363 h 1631"/>
                <a:gd name="T28" fmla="*/ 375 w 1017"/>
                <a:gd name="T29" fmla="*/ 1351 h 1631"/>
                <a:gd name="T30" fmla="*/ 366 w 1017"/>
                <a:gd name="T31" fmla="*/ 1334 h 1631"/>
                <a:gd name="T32" fmla="*/ 341 w 1017"/>
                <a:gd name="T33" fmla="*/ 1317 h 1631"/>
                <a:gd name="T34" fmla="*/ 322 w 1017"/>
                <a:gd name="T35" fmla="*/ 1315 h 1631"/>
                <a:gd name="T36" fmla="*/ 308 w 1017"/>
                <a:gd name="T37" fmla="*/ 1307 h 1631"/>
                <a:gd name="T38" fmla="*/ 302 w 1017"/>
                <a:gd name="T39" fmla="*/ 1284 h 1631"/>
                <a:gd name="T40" fmla="*/ 295 w 1017"/>
                <a:gd name="T41" fmla="*/ 1261 h 1631"/>
                <a:gd name="T42" fmla="*/ 283 w 1017"/>
                <a:gd name="T43" fmla="*/ 1248 h 1631"/>
                <a:gd name="T44" fmla="*/ 268 w 1017"/>
                <a:gd name="T45" fmla="*/ 1248 h 1631"/>
                <a:gd name="T46" fmla="*/ 245 w 1017"/>
                <a:gd name="T47" fmla="*/ 1259 h 1631"/>
                <a:gd name="T48" fmla="*/ 237 w 1017"/>
                <a:gd name="T49" fmla="*/ 1250 h 1631"/>
                <a:gd name="T50" fmla="*/ 233 w 1017"/>
                <a:gd name="T51" fmla="*/ 1232 h 1631"/>
                <a:gd name="T52" fmla="*/ 230 w 1017"/>
                <a:gd name="T53" fmla="*/ 1215 h 1631"/>
                <a:gd name="T54" fmla="*/ 214 w 1017"/>
                <a:gd name="T55" fmla="*/ 1200 h 1631"/>
                <a:gd name="T56" fmla="*/ 187 w 1017"/>
                <a:gd name="T57" fmla="*/ 1200 h 1631"/>
                <a:gd name="T58" fmla="*/ 168 w 1017"/>
                <a:gd name="T59" fmla="*/ 1196 h 1631"/>
                <a:gd name="T60" fmla="*/ 155 w 1017"/>
                <a:gd name="T61" fmla="*/ 1179 h 1631"/>
                <a:gd name="T62" fmla="*/ 153 w 1017"/>
                <a:gd name="T63" fmla="*/ 1163 h 1631"/>
                <a:gd name="T64" fmla="*/ 141 w 1017"/>
                <a:gd name="T65" fmla="*/ 1148 h 1631"/>
                <a:gd name="T66" fmla="*/ 111 w 1017"/>
                <a:gd name="T67" fmla="*/ 1144 h 1631"/>
                <a:gd name="T68" fmla="*/ 80 w 1017"/>
                <a:gd name="T69" fmla="*/ 1140 h 1631"/>
                <a:gd name="T70" fmla="*/ 67 w 1017"/>
                <a:gd name="T71" fmla="*/ 1123 h 1631"/>
                <a:gd name="T72" fmla="*/ 67 w 1017"/>
                <a:gd name="T73" fmla="*/ 1100 h 1631"/>
                <a:gd name="T74" fmla="*/ 67 w 1017"/>
                <a:gd name="T75" fmla="*/ 1083 h 1631"/>
                <a:gd name="T76" fmla="*/ 55 w 1017"/>
                <a:gd name="T77" fmla="*/ 1073 h 1631"/>
                <a:gd name="T78" fmla="*/ 32 w 1017"/>
                <a:gd name="T79" fmla="*/ 1073 h 1631"/>
                <a:gd name="T80" fmla="*/ 13 w 1017"/>
                <a:gd name="T81" fmla="*/ 1066 h 1631"/>
                <a:gd name="T82" fmla="*/ 3 w 1017"/>
                <a:gd name="T83" fmla="*/ 1056 h 1631"/>
                <a:gd name="T84" fmla="*/ 3 w 1017"/>
                <a:gd name="T85" fmla="*/ 1039 h 1631"/>
                <a:gd name="T86" fmla="*/ 15 w 1017"/>
                <a:gd name="T87" fmla="*/ 1022 h 1631"/>
                <a:gd name="T88" fmla="*/ 15 w 1017"/>
                <a:gd name="T89" fmla="*/ 1012 h 1631"/>
                <a:gd name="T90" fmla="*/ 7 w 1017"/>
                <a:gd name="T91" fmla="*/ 999 h 1631"/>
                <a:gd name="T92" fmla="*/ 17 w 1017"/>
                <a:gd name="T93" fmla="*/ 981 h 1631"/>
                <a:gd name="T94" fmla="*/ 46 w 1017"/>
                <a:gd name="T95" fmla="*/ 970 h 1631"/>
                <a:gd name="T96" fmla="*/ 86 w 1017"/>
                <a:gd name="T97" fmla="*/ 966 h 1631"/>
                <a:gd name="T98" fmla="*/ 124 w 1017"/>
                <a:gd name="T99" fmla="*/ 958 h 1631"/>
                <a:gd name="T100" fmla="*/ 155 w 1017"/>
                <a:gd name="T101" fmla="*/ 924 h 1631"/>
                <a:gd name="T102" fmla="*/ 233 w 1017"/>
                <a:gd name="T103" fmla="*/ 828 h 1631"/>
                <a:gd name="T104" fmla="*/ 329 w 1017"/>
                <a:gd name="T105" fmla="*/ 707 h 1631"/>
                <a:gd name="T106" fmla="*/ 410 w 1017"/>
                <a:gd name="T107" fmla="*/ 613 h 1631"/>
                <a:gd name="T108" fmla="*/ 452 w 1017"/>
                <a:gd name="T109" fmla="*/ 571 h 1631"/>
                <a:gd name="T110" fmla="*/ 498 w 1017"/>
                <a:gd name="T111" fmla="*/ 500 h 1631"/>
                <a:gd name="T112" fmla="*/ 542 w 1017"/>
                <a:gd name="T113" fmla="*/ 406 h 1631"/>
                <a:gd name="T114" fmla="*/ 569 w 1017"/>
                <a:gd name="T115" fmla="*/ 324 h 1631"/>
                <a:gd name="T116" fmla="*/ 563 w 1017"/>
                <a:gd name="T117" fmla="*/ 267 h 1631"/>
                <a:gd name="T118" fmla="*/ 534 w 1017"/>
                <a:gd name="T119" fmla="*/ 182 h 1631"/>
                <a:gd name="T120" fmla="*/ 500 w 1017"/>
                <a:gd name="T121" fmla="*/ 88 h 1631"/>
                <a:gd name="T122" fmla="*/ 479 w 1017"/>
                <a:gd name="T123" fmla="*/ 14 h 1631"/>
                <a:gd name="T124" fmla="*/ 887 w 1017"/>
                <a:gd name="T125" fmla="*/ 387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631">
                  <a:moveTo>
                    <a:pt x="1017" y="1587"/>
                  </a:moveTo>
                  <a:lnTo>
                    <a:pt x="1017" y="1587"/>
                  </a:lnTo>
                  <a:lnTo>
                    <a:pt x="1015" y="1587"/>
                  </a:lnTo>
                  <a:lnTo>
                    <a:pt x="1013" y="1589"/>
                  </a:lnTo>
                  <a:lnTo>
                    <a:pt x="1008" y="1593"/>
                  </a:lnTo>
                  <a:lnTo>
                    <a:pt x="1004" y="1595"/>
                  </a:lnTo>
                  <a:lnTo>
                    <a:pt x="998" y="1600"/>
                  </a:lnTo>
                  <a:lnTo>
                    <a:pt x="992" y="1604"/>
                  </a:lnTo>
                  <a:lnTo>
                    <a:pt x="985" y="1608"/>
                  </a:lnTo>
                  <a:lnTo>
                    <a:pt x="977" y="1610"/>
                  </a:lnTo>
                  <a:lnTo>
                    <a:pt x="969" y="1614"/>
                  </a:lnTo>
                  <a:lnTo>
                    <a:pt x="960" y="1618"/>
                  </a:lnTo>
                  <a:lnTo>
                    <a:pt x="950" y="1623"/>
                  </a:lnTo>
                  <a:lnTo>
                    <a:pt x="939" y="1625"/>
                  </a:lnTo>
                  <a:lnTo>
                    <a:pt x="929" y="1627"/>
                  </a:lnTo>
                  <a:lnTo>
                    <a:pt x="916" y="1629"/>
                  </a:lnTo>
                  <a:lnTo>
                    <a:pt x="906" y="1629"/>
                  </a:lnTo>
                  <a:lnTo>
                    <a:pt x="893" y="1629"/>
                  </a:lnTo>
                  <a:lnTo>
                    <a:pt x="883" y="1629"/>
                  </a:lnTo>
                  <a:lnTo>
                    <a:pt x="875" y="1627"/>
                  </a:lnTo>
                  <a:lnTo>
                    <a:pt x="866" y="1627"/>
                  </a:lnTo>
                  <a:lnTo>
                    <a:pt x="858" y="1627"/>
                  </a:lnTo>
                  <a:lnTo>
                    <a:pt x="852" y="1625"/>
                  </a:lnTo>
                  <a:lnTo>
                    <a:pt x="847" y="1625"/>
                  </a:lnTo>
                  <a:lnTo>
                    <a:pt x="843" y="1625"/>
                  </a:lnTo>
                  <a:lnTo>
                    <a:pt x="839" y="1625"/>
                  </a:lnTo>
                  <a:lnTo>
                    <a:pt x="837" y="1625"/>
                  </a:lnTo>
                  <a:lnTo>
                    <a:pt x="833" y="1625"/>
                  </a:lnTo>
                  <a:lnTo>
                    <a:pt x="831" y="1625"/>
                  </a:lnTo>
                  <a:lnTo>
                    <a:pt x="826" y="1627"/>
                  </a:lnTo>
                  <a:lnTo>
                    <a:pt x="820" y="1631"/>
                  </a:lnTo>
                  <a:lnTo>
                    <a:pt x="816" y="1631"/>
                  </a:lnTo>
                  <a:lnTo>
                    <a:pt x="814" y="1631"/>
                  </a:lnTo>
                  <a:lnTo>
                    <a:pt x="808" y="1629"/>
                  </a:lnTo>
                  <a:lnTo>
                    <a:pt x="803" y="1627"/>
                  </a:lnTo>
                  <a:lnTo>
                    <a:pt x="799" y="1625"/>
                  </a:lnTo>
                  <a:lnTo>
                    <a:pt x="793" y="1621"/>
                  </a:lnTo>
                  <a:lnTo>
                    <a:pt x="787" y="1616"/>
                  </a:lnTo>
                  <a:lnTo>
                    <a:pt x="783" y="1614"/>
                  </a:lnTo>
                  <a:lnTo>
                    <a:pt x="776" y="1608"/>
                  </a:lnTo>
                  <a:lnTo>
                    <a:pt x="772" y="1604"/>
                  </a:lnTo>
                  <a:lnTo>
                    <a:pt x="766" y="1600"/>
                  </a:lnTo>
                  <a:lnTo>
                    <a:pt x="764" y="1598"/>
                  </a:lnTo>
                  <a:lnTo>
                    <a:pt x="757" y="1591"/>
                  </a:lnTo>
                  <a:lnTo>
                    <a:pt x="755" y="1589"/>
                  </a:lnTo>
                  <a:lnTo>
                    <a:pt x="425" y="1359"/>
                  </a:lnTo>
                  <a:lnTo>
                    <a:pt x="423" y="1359"/>
                  </a:lnTo>
                  <a:lnTo>
                    <a:pt x="419" y="1361"/>
                  </a:lnTo>
                  <a:lnTo>
                    <a:pt x="414" y="1361"/>
                  </a:lnTo>
                  <a:lnTo>
                    <a:pt x="412" y="1363"/>
                  </a:lnTo>
                  <a:lnTo>
                    <a:pt x="408" y="1363"/>
                  </a:lnTo>
                  <a:lnTo>
                    <a:pt x="404" y="1365"/>
                  </a:lnTo>
                  <a:lnTo>
                    <a:pt x="398" y="1365"/>
                  </a:lnTo>
                  <a:lnTo>
                    <a:pt x="396" y="1365"/>
                  </a:lnTo>
                  <a:lnTo>
                    <a:pt x="391" y="1363"/>
                  </a:lnTo>
                  <a:lnTo>
                    <a:pt x="387" y="1363"/>
                  </a:lnTo>
                  <a:lnTo>
                    <a:pt x="383" y="1361"/>
                  </a:lnTo>
                  <a:lnTo>
                    <a:pt x="381" y="1359"/>
                  </a:lnTo>
                  <a:lnTo>
                    <a:pt x="377" y="1355"/>
                  </a:lnTo>
                  <a:lnTo>
                    <a:pt x="375" y="1351"/>
                  </a:lnTo>
                  <a:lnTo>
                    <a:pt x="373" y="1345"/>
                  </a:lnTo>
                  <a:lnTo>
                    <a:pt x="371" y="1340"/>
                  </a:lnTo>
                  <a:lnTo>
                    <a:pt x="368" y="1336"/>
                  </a:lnTo>
                  <a:lnTo>
                    <a:pt x="366" y="1334"/>
                  </a:lnTo>
                  <a:lnTo>
                    <a:pt x="360" y="1326"/>
                  </a:lnTo>
                  <a:lnTo>
                    <a:pt x="356" y="1322"/>
                  </a:lnTo>
                  <a:lnTo>
                    <a:pt x="348" y="1319"/>
                  </a:lnTo>
                  <a:lnTo>
                    <a:pt x="341" y="1317"/>
                  </a:lnTo>
                  <a:lnTo>
                    <a:pt x="337" y="1315"/>
                  </a:lnTo>
                  <a:lnTo>
                    <a:pt x="333" y="1315"/>
                  </a:lnTo>
                  <a:lnTo>
                    <a:pt x="327" y="1315"/>
                  </a:lnTo>
                  <a:lnTo>
                    <a:pt x="322" y="1315"/>
                  </a:lnTo>
                  <a:lnTo>
                    <a:pt x="318" y="1315"/>
                  </a:lnTo>
                  <a:lnTo>
                    <a:pt x="314" y="1313"/>
                  </a:lnTo>
                  <a:lnTo>
                    <a:pt x="310" y="1311"/>
                  </a:lnTo>
                  <a:lnTo>
                    <a:pt x="308" y="1307"/>
                  </a:lnTo>
                  <a:lnTo>
                    <a:pt x="306" y="1301"/>
                  </a:lnTo>
                  <a:lnTo>
                    <a:pt x="304" y="1296"/>
                  </a:lnTo>
                  <a:lnTo>
                    <a:pt x="302" y="1290"/>
                  </a:lnTo>
                  <a:lnTo>
                    <a:pt x="302" y="1284"/>
                  </a:lnTo>
                  <a:lnTo>
                    <a:pt x="299" y="1278"/>
                  </a:lnTo>
                  <a:lnTo>
                    <a:pt x="297" y="1271"/>
                  </a:lnTo>
                  <a:lnTo>
                    <a:pt x="295" y="1265"/>
                  </a:lnTo>
                  <a:lnTo>
                    <a:pt x="295" y="1261"/>
                  </a:lnTo>
                  <a:lnTo>
                    <a:pt x="291" y="1255"/>
                  </a:lnTo>
                  <a:lnTo>
                    <a:pt x="291" y="1250"/>
                  </a:lnTo>
                  <a:lnTo>
                    <a:pt x="287" y="1248"/>
                  </a:lnTo>
                  <a:lnTo>
                    <a:pt x="283" y="1248"/>
                  </a:lnTo>
                  <a:lnTo>
                    <a:pt x="279" y="1246"/>
                  </a:lnTo>
                  <a:lnTo>
                    <a:pt x="274" y="1246"/>
                  </a:lnTo>
                  <a:lnTo>
                    <a:pt x="270" y="1246"/>
                  </a:lnTo>
                  <a:lnTo>
                    <a:pt x="268" y="1248"/>
                  </a:lnTo>
                  <a:lnTo>
                    <a:pt x="260" y="1252"/>
                  </a:lnTo>
                  <a:lnTo>
                    <a:pt x="256" y="1257"/>
                  </a:lnTo>
                  <a:lnTo>
                    <a:pt x="249" y="1259"/>
                  </a:lnTo>
                  <a:lnTo>
                    <a:pt x="245" y="1259"/>
                  </a:lnTo>
                  <a:lnTo>
                    <a:pt x="243" y="1259"/>
                  </a:lnTo>
                  <a:lnTo>
                    <a:pt x="241" y="1257"/>
                  </a:lnTo>
                  <a:lnTo>
                    <a:pt x="239" y="1255"/>
                  </a:lnTo>
                  <a:lnTo>
                    <a:pt x="237" y="1250"/>
                  </a:lnTo>
                  <a:lnTo>
                    <a:pt x="235" y="1246"/>
                  </a:lnTo>
                  <a:lnTo>
                    <a:pt x="233" y="1242"/>
                  </a:lnTo>
                  <a:lnTo>
                    <a:pt x="233" y="1236"/>
                  </a:lnTo>
                  <a:lnTo>
                    <a:pt x="233" y="1232"/>
                  </a:lnTo>
                  <a:lnTo>
                    <a:pt x="230" y="1227"/>
                  </a:lnTo>
                  <a:lnTo>
                    <a:pt x="230" y="1223"/>
                  </a:lnTo>
                  <a:lnTo>
                    <a:pt x="230" y="1219"/>
                  </a:lnTo>
                  <a:lnTo>
                    <a:pt x="230" y="1215"/>
                  </a:lnTo>
                  <a:lnTo>
                    <a:pt x="228" y="1209"/>
                  </a:lnTo>
                  <a:lnTo>
                    <a:pt x="222" y="1204"/>
                  </a:lnTo>
                  <a:lnTo>
                    <a:pt x="218" y="1202"/>
                  </a:lnTo>
                  <a:lnTo>
                    <a:pt x="214" y="1200"/>
                  </a:lnTo>
                  <a:lnTo>
                    <a:pt x="207" y="1200"/>
                  </a:lnTo>
                  <a:lnTo>
                    <a:pt x="201" y="1200"/>
                  </a:lnTo>
                  <a:lnTo>
                    <a:pt x="193" y="1200"/>
                  </a:lnTo>
                  <a:lnTo>
                    <a:pt x="187" y="1200"/>
                  </a:lnTo>
                  <a:lnTo>
                    <a:pt x="180" y="1200"/>
                  </a:lnTo>
                  <a:lnTo>
                    <a:pt x="176" y="1200"/>
                  </a:lnTo>
                  <a:lnTo>
                    <a:pt x="172" y="1198"/>
                  </a:lnTo>
                  <a:lnTo>
                    <a:pt x="168" y="1196"/>
                  </a:lnTo>
                  <a:lnTo>
                    <a:pt x="164" y="1194"/>
                  </a:lnTo>
                  <a:lnTo>
                    <a:pt x="161" y="1192"/>
                  </a:lnTo>
                  <a:lnTo>
                    <a:pt x="157" y="1186"/>
                  </a:lnTo>
                  <a:lnTo>
                    <a:pt x="155" y="1179"/>
                  </a:lnTo>
                  <a:lnTo>
                    <a:pt x="153" y="1175"/>
                  </a:lnTo>
                  <a:lnTo>
                    <a:pt x="153" y="1171"/>
                  </a:lnTo>
                  <a:lnTo>
                    <a:pt x="153" y="1167"/>
                  </a:lnTo>
                  <a:lnTo>
                    <a:pt x="153" y="1163"/>
                  </a:lnTo>
                  <a:lnTo>
                    <a:pt x="153" y="1156"/>
                  </a:lnTo>
                  <a:lnTo>
                    <a:pt x="149" y="1152"/>
                  </a:lnTo>
                  <a:lnTo>
                    <a:pt x="145" y="1148"/>
                  </a:lnTo>
                  <a:lnTo>
                    <a:pt x="141" y="1148"/>
                  </a:lnTo>
                  <a:lnTo>
                    <a:pt x="132" y="1146"/>
                  </a:lnTo>
                  <a:lnTo>
                    <a:pt x="126" y="1146"/>
                  </a:lnTo>
                  <a:lnTo>
                    <a:pt x="120" y="1144"/>
                  </a:lnTo>
                  <a:lnTo>
                    <a:pt x="111" y="1144"/>
                  </a:lnTo>
                  <a:lnTo>
                    <a:pt x="103" y="1142"/>
                  </a:lnTo>
                  <a:lnTo>
                    <a:pt x="95" y="1142"/>
                  </a:lnTo>
                  <a:lnTo>
                    <a:pt x="86" y="1140"/>
                  </a:lnTo>
                  <a:lnTo>
                    <a:pt x="80" y="1140"/>
                  </a:lnTo>
                  <a:lnTo>
                    <a:pt x="74" y="1135"/>
                  </a:lnTo>
                  <a:lnTo>
                    <a:pt x="69" y="1131"/>
                  </a:lnTo>
                  <a:lnTo>
                    <a:pt x="67" y="1127"/>
                  </a:lnTo>
                  <a:lnTo>
                    <a:pt x="67" y="1123"/>
                  </a:lnTo>
                  <a:lnTo>
                    <a:pt x="65" y="1114"/>
                  </a:lnTo>
                  <a:lnTo>
                    <a:pt x="65" y="1110"/>
                  </a:lnTo>
                  <a:lnTo>
                    <a:pt x="65" y="1104"/>
                  </a:lnTo>
                  <a:lnTo>
                    <a:pt x="67" y="1100"/>
                  </a:lnTo>
                  <a:lnTo>
                    <a:pt x="67" y="1094"/>
                  </a:lnTo>
                  <a:lnTo>
                    <a:pt x="67" y="1089"/>
                  </a:lnTo>
                  <a:lnTo>
                    <a:pt x="67" y="1087"/>
                  </a:lnTo>
                  <a:lnTo>
                    <a:pt x="67" y="1083"/>
                  </a:lnTo>
                  <a:lnTo>
                    <a:pt x="65" y="1079"/>
                  </a:lnTo>
                  <a:lnTo>
                    <a:pt x="61" y="1075"/>
                  </a:lnTo>
                  <a:lnTo>
                    <a:pt x="57" y="1075"/>
                  </a:lnTo>
                  <a:lnTo>
                    <a:pt x="55" y="1073"/>
                  </a:lnTo>
                  <a:lnTo>
                    <a:pt x="49" y="1073"/>
                  </a:lnTo>
                  <a:lnTo>
                    <a:pt x="44" y="1073"/>
                  </a:lnTo>
                  <a:lnTo>
                    <a:pt x="36" y="1073"/>
                  </a:lnTo>
                  <a:lnTo>
                    <a:pt x="32" y="1073"/>
                  </a:lnTo>
                  <a:lnTo>
                    <a:pt x="26" y="1071"/>
                  </a:lnTo>
                  <a:lnTo>
                    <a:pt x="21" y="1071"/>
                  </a:lnTo>
                  <a:lnTo>
                    <a:pt x="15" y="1068"/>
                  </a:lnTo>
                  <a:lnTo>
                    <a:pt x="13" y="1066"/>
                  </a:lnTo>
                  <a:lnTo>
                    <a:pt x="7" y="1064"/>
                  </a:lnTo>
                  <a:lnTo>
                    <a:pt x="5" y="1062"/>
                  </a:lnTo>
                  <a:lnTo>
                    <a:pt x="3" y="1058"/>
                  </a:lnTo>
                  <a:lnTo>
                    <a:pt x="3" y="1056"/>
                  </a:lnTo>
                  <a:lnTo>
                    <a:pt x="0" y="1052"/>
                  </a:lnTo>
                  <a:lnTo>
                    <a:pt x="0" y="1048"/>
                  </a:lnTo>
                  <a:lnTo>
                    <a:pt x="0" y="1043"/>
                  </a:lnTo>
                  <a:lnTo>
                    <a:pt x="3" y="1039"/>
                  </a:lnTo>
                  <a:lnTo>
                    <a:pt x="5" y="1035"/>
                  </a:lnTo>
                  <a:lnTo>
                    <a:pt x="9" y="1031"/>
                  </a:lnTo>
                  <a:lnTo>
                    <a:pt x="13" y="1027"/>
                  </a:lnTo>
                  <a:lnTo>
                    <a:pt x="15" y="1022"/>
                  </a:lnTo>
                  <a:lnTo>
                    <a:pt x="15" y="1020"/>
                  </a:lnTo>
                  <a:lnTo>
                    <a:pt x="17" y="1018"/>
                  </a:lnTo>
                  <a:lnTo>
                    <a:pt x="15" y="1014"/>
                  </a:lnTo>
                  <a:lnTo>
                    <a:pt x="15" y="1012"/>
                  </a:lnTo>
                  <a:lnTo>
                    <a:pt x="11" y="1010"/>
                  </a:lnTo>
                  <a:lnTo>
                    <a:pt x="9" y="1006"/>
                  </a:lnTo>
                  <a:lnTo>
                    <a:pt x="7" y="1004"/>
                  </a:lnTo>
                  <a:lnTo>
                    <a:pt x="7" y="999"/>
                  </a:lnTo>
                  <a:lnTo>
                    <a:pt x="7" y="995"/>
                  </a:lnTo>
                  <a:lnTo>
                    <a:pt x="9" y="991"/>
                  </a:lnTo>
                  <a:lnTo>
                    <a:pt x="11" y="985"/>
                  </a:lnTo>
                  <a:lnTo>
                    <a:pt x="17" y="981"/>
                  </a:lnTo>
                  <a:lnTo>
                    <a:pt x="21" y="976"/>
                  </a:lnTo>
                  <a:lnTo>
                    <a:pt x="30" y="974"/>
                  </a:lnTo>
                  <a:lnTo>
                    <a:pt x="38" y="972"/>
                  </a:lnTo>
                  <a:lnTo>
                    <a:pt x="46" y="970"/>
                  </a:lnTo>
                  <a:lnTo>
                    <a:pt x="57" y="970"/>
                  </a:lnTo>
                  <a:lnTo>
                    <a:pt x="67" y="970"/>
                  </a:lnTo>
                  <a:lnTo>
                    <a:pt x="76" y="968"/>
                  </a:lnTo>
                  <a:lnTo>
                    <a:pt x="86" y="966"/>
                  </a:lnTo>
                  <a:lnTo>
                    <a:pt x="97" y="964"/>
                  </a:lnTo>
                  <a:lnTo>
                    <a:pt x="107" y="964"/>
                  </a:lnTo>
                  <a:lnTo>
                    <a:pt x="115" y="960"/>
                  </a:lnTo>
                  <a:lnTo>
                    <a:pt x="124" y="958"/>
                  </a:lnTo>
                  <a:lnTo>
                    <a:pt x="132" y="953"/>
                  </a:lnTo>
                  <a:lnTo>
                    <a:pt x="138" y="947"/>
                  </a:lnTo>
                  <a:lnTo>
                    <a:pt x="145" y="939"/>
                  </a:lnTo>
                  <a:lnTo>
                    <a:pt x="155" y="924"/>
                  </a:lnTo>
                  <a:lnTo>
                    <a:pt x="170" y="905"/>
                  </a:lnTo>
                  <a:lnTo>
                    <a:pt x="189" y="882"/>
                  </a:lnTo>
                  <a:lnTo>
                    <a:pt x="210" y="855"/>
                  </a:lnTo>
                  <a:lnTo>
                    <a:pt x="233" y="828"/>
                  </a:lnTo>
                  <a:lnTo>
                    <a:pt x="256" y="799"/>
                  </a:lnTo>
                  <a:lnTo>
                    <a:pt x="281" y="767"/>
                  </a:lnTo>
                  <a:lnTo>
                    <a:pt x="306" y="736"/>
                  </a:lnTo>
                  <a:lnTo>
                    <a:pt x="329" y="707"/>
                  </a:lnTo>
                  <a:lnTo>
                    <a:pt x="352" y="679"/>
                  </a:lnTo>
                  <a:lnTo>
                    <a:pt x="375" y="654"/>
                  </a:lnTo>
                  <a:lnTo>
                    <a:pt x="394" y="631"/>
                  </a:lnTo>
                  <a:lnTo>
                    <a:pt x="410" y="613"/>
                  </a:lnTo>
                  <a:lnTo>
                    <a:pt x="425" y="598"/>
                  </a:lnTo>
                  <a:lnTo>
                    <a:pt x="435" y="592"/>
                  </a:lnTo>
                  <a:lnTo>
                    <a:pt x="442" y="583"/>
                  </a:lnTo>
                  <a:lnTo>
                    <a:pt x="452" y="571"/>
                  </a:lnTo>
                  <a:lnTo>
                    <a:pt x="463" y="556"/>
                  </a:lnTo>
                  <a:lnTo>
                    <a:pt x="473" y="539"/>
                  </a:lnTo>
                  <a:lnTo>
                    <a:pt x="486" y="521"/>
                  </a:lnTo>
                  <a:lnTo>
                    <a:pt x="498" y="500"/>
                  </a:lnTo>
                  <a:lnTo>
                    <a:pt x="509" y="477"/>
                  </a:lnTo>
                  <a:lnTo>
                    <a:pt x="521" y="454"/>
                  </a:lnTo>
                  <a:lnTo>
                    <a:pt x="532" y="431"/>
                  </a:lnTo>
                  <a:lnTo>
                    <a:pt x="542" y="406"/>
                  </a:lnTo>
                  <a:lnTo>
                    <a:pt x="550" y="383"/>
                  </a:lnTo>
                  <a:lnTo>
                    <a:pt x="559" y="362"/>
                  </a:lnTo>
                  <a:lnTo>
                    <a:pt x="565" y="343"/>
                  </a:lnTo>
                  <a:lnTo>
                    <a:pt x="569" y="324"/>
                  </a:lnTo>
                  <a:lnTo>
                    <a:pt x="571" y="307"/>
                  </a:lnTo>
                  <a:lnTo>
                    <a:pt x="571" y="297"/>
                  </a:lnTo>
                  <a:lnTo>
                    <a:pt x="567" y="282"/>
                  </a:lnTo>
                  <a:lnTo>
                    <a:pt x="563" y="267"/>
                  </a:lnTo>
                  <a:lnTo>
                    <a:pt x="557" y="249"/>
                  </a:lnTo>
                  <a:lnTo>
                    <a:pt x="550" y="228"/>
                  </a:lnTo>
                  <a:lnTo>
                    <a:pt x="542" y="205"/>
                  </a:lnTo>
                  <a:lnTo>
                    <a:pt x="534" y="182"/>
                  </a:lnTo>
                  <a:lnTo>
                    <a:pt x="525" y="157"/>
                  </a:lnTo>
                  <a:lnTo>
                    <a:pt x="517" y="134"/>
                  </a:lnTo>
                  <a:lnTo>
                    <a:pt x="509" y="109"/>
                  </a:lnTo>
                  <a:lnTo>
                    <a:pt x="500" y="88"/>
                  </a:lnTo>
                  <a:lnTo>
                    <a:pt x="492" y="65"/>
                  </a:lnTo>
                  <a:lnTo>
                    <a:pt x="488" y="46"/>
                  </a:lnTo>
                  <a:lnTo>
                    <a:pt x="481" y="29"/>
                  </a:lnTo>
                  <a:lnTo>
                    <a:pt x="479" y="14"/>
                  </a:lnTo>
                  <a:lnTo>
                    <a:pt x="477" y="4"/>
                  </a:lnTo>
                  <a:lnTo>
                    <a:pt x="479" y="0"/>
                  </a:lnTo>
                  <a:lnTo>
                    <a:pt x="730" y="12"/>
                  </a:lnTo>
                  <a:lnTo>
                    <a:pt x="887" y="387"/>
                  </a:lnTo>
                  <a:lnTo>
                    <a:pt x="1017" y="1587"/>
                  </a:lnTo>
                  <a:lnTo>
                    <a:pt x="1017" y="1587"/>
                  </a:lnTo>
                  <a:close/>
                </a:path>
              </a:pathLst>
            </a:custGeom>
            <a:solidFill>
              <a:srgbClr val="FF66D1"/>
            </a:solidFill>
            <a:ln>
              <a:noFill/>
            </a:ln>
            <a:extLst/>
          </p:spPr>
          <p:txBody>
            <a:bodyPr/>
            <a:lstStyle/>
            <a:p>
              <a:pPr fontAlgn="auto">
                <a:spcBef>
                  <a:spcPts val="0"/>
                </a:spcBef>
                <a:spcAft>
                  <a:spcPts val="0"/>
                </a:spcAft>
                <a:defRPr/>
              </a:pPr>
              <a:endParaRPr lang="en-US">
                <a:latin typeface="+mn-lt"/>
              </a:endParaRPr>
            </a:p>
          </p:txBody>
        </p:sp>
        <p:sp>
          <p:nvSpPr>
            <p:cNvPr id="142" name="Freeform 13"/>
            <p:cNvSpPr>
              <a:spLocks/>
            </p:cNvSpPr>
            <p:nvPr/>
          </p:nvSpPr>
          <p:spPr bwMode="auto">
            <a:xfrm>
              <a:off x="2240" y="1310"/>
              <a:ext cx="297" cy="287"/>
            </a:xfrm>
            <a:custGeom>
              <a:avLst/>
              <a:gdLst>
                <a:gd name="T0" fmla="*/ 19 w 297"/>
                <a:gd name="T1" fmla="*/ 15 h 287"/>
                <a:gd name="T2" fmla="*/ 11 w 297"/>
                <a:gd name="T3" fmla="*/ 19 h 287"/>
                <a:gd name="T4" fmla="*/ 2 w 297"/>
                <a:gd name="T5" fmla="*/ 29 h 287"/>
                <a:gd name="T6" fmla="*/ 0 w 297"/>
                <a:gd name="T7" fmla="*/ 40 h 287"/>
                <a:gd name="T8" fmla="*/ 11 w 297"/>
                <a:gd name="T9" fmla="*/ 55 h 287"/>
                <a:gd name="T10" fmla="*/ 23 w 297"/>
                <a:gd name="T11" fmla="*/ 61 h 287"/>
                <a:gd name="T12" fmla="*/ 32 w 297"/>
                <a:gd name="T13" fmla="*/ 65 h 287"/>
                <a:gd name="T14" fmla="*/ 36 w 297"/>
                <a:gd name="T15" fmla="*/ 71 h 287"/>
                <a:gd name="T16" fmla="*/ 38 w 297"/>
                <a:gd name="T17" fmla="*/ 80 h 287"/>
                <a:gd name="T18" fmla="*/ 38 w 297"/>
                <a:gd name="T19" fmla="*/ 88 h 287"/>
                <a:gd name="T20" fmla="*/ 36 w 297"/>
                <a:gd name="T21" fmla="*/ 98 h 287"/>
                <a:gd name="T22" fmla="*/ 32 w 297"/>
                <a:gd name="T23" fmla="*/ 107 h 287"/>
                <a:gd name="T24" fmla="*/ 27 w 297"/>
                <a:gd name="T25" fmla="*/ 113 h 287"/>
                <a:gd name="T26" fmla="*/ 25 w 297"/>
                <a:gd name="T27" fmla="*/ 121 h 287"/>
                <a:gd name="T28" fmla="*/ 34 w 297"/>
                <a:gd name="T29" fmla="*/ 128 h 287"/>
                <a:gd name="T30" fmla="*/ 44 w 297"/>
                <a:gd name="T31" fmla="*/ 130 h 287"/>
                <a:gd name="T32" fmla="*/ 61 w 297"/>
                <a:gd name="T33" fmla="*/ 132 h 287"/>
                <a:gd name="T34" fmla="*/ 76 w 297"/>
                <a:gd name="T35" fmla="*/ 132 h 287"/>
                <a:gd name="T36" fmla="*/ 88 w 297"/>
                <a:gd name="T37" fmla="*/ 130 h 287"/>
                <a:gd name="T38" fmla="*/ 96 w 297"/>
                <a:gd name="T39" fmla="*/ 130 h 287"/>
                <a:gd name="T40" fmla="*/ 107 w 297"/>
                <a:gd name="T41" fmla="*/ 132 h 287"/>
                <a:gd name="T42" fmla="*/ 109 w 297"/>
                <a:gd name="T43" fmla="*/ 138 h 287"/>
                <a:gd name="T44" fmla="*/ 111 w 297"/>
                <a:gd name="T45" fmla="*/ 149 h 287"/>
                <a:gd name="T46" fmla="*/ 109 w 297"/>
                <a:gd name="T47" fmla="*/ 163 h 287"/>
                <a:gd name="T48" fmla="*/ 107 w 297"/>
                <a:gd name="T49" fmla="*/ 174 h 287"/>
                <a:gd name="T50" fmla="*/ 109 w 297"/>
                <a:gd name="T51" fmla="*/ 182 h 287"/>
                <a:gd name="T52" fmla="*/ 111 w 297"/>
                <a:gd name="T53" fmla="*/ 188 h 287"/>
                <a:gd name="T54" fmla="*/ 115 w 297"/>
                <a:gd name="T55" fmla="*/ 197 h 287"/>
                <a:gd name="T56" fmla="*/ 126 w 297"/>
                <a:gd name="T57" fmla="*/ 199 h 287"/>
                <a:gd name="T58" fmla="*/ 134 w 297"/>
                <a:gd name="T59" fmla="*/ 201 h 287"/>
                <a:gd name="T60" fmla="*/ 142 w 297"/>
                <a:gd name="T61" fmla="*/ 203 h 287"/>
                <a:gd name="T62" fmla="*/ 151 w 297"/>
                <a:gd name="T63" fmla="*/ 203 h 287"/>
                <a:gd name="T64" fmla="*/ 161 w 297"/>
                <a:gd name="T65" fmla="*/ 203 h 287"/>
                <a:gd name="T66" fmla="*/ 170 w 297"/>
                <a:gd name="T67" fmla="*/ 205 h 287"/>
                <a:gd name="T68" fmla="*/ 176 w 297"/>
                <a:gd name="T69" fmla="*/ 211 h 287"/>
                <a:gd name="T70" fmla="*/ 178 w 297"/>
                <a:gd name="T71" fmla="*/ 220 h 287"/>
                <a:gd name="T72" fmla="*/ 180 w 297"/>
                <a:gd name="T73" fmla="*/ 230 h 287"/>
                <a:gd name="T74" fmla="*/ 180 w 297"/>
                <a:gd name="T75" fmla="*/ 239 h 287"/>
                <a:gd name="T76" fmla="*/ 184 w 297"/>
                <a:gd name="T77" fmla="*/ 249 h 287"/>
                <a:gd name="T78" fmla="*/ 191 w 297"/>
                <a:gd name="T79" fmla="*/ 255 h 287"/>
                <a:gd name="T80" fmla="*/ 197 w 297"/>
                <a:gd name="T81" fmla="*/ 257 h 287"/>
                <a:gd name="T82" fmla="*/ 205 w 297"/>
                <a:gd name="T83" fmla="*/ 257 h 287"/>
                <a:gd name="T84" fmla="*/ 216 w 297"/>
                <a:gd name="T85" fmla="*/ 257 h 287"/>
                <a:gd name="T86" fmla="*/ 224 w 297"/>
                <a:gd name="T87" fmla="*/ 257 h 287"/>
                <a:gd name="T88" fmla="*/ 232 w 297"/>
                <a:gd name="T89" fmla="*/ 257 h 287"/>
                <a:gd name="T90" fmla="*/ 239 w 297"/>
                <a:gd name="T91" fmla="*/ 257 h 287"/>
                <a:gd name="T92" fmla="*/ 241 w 297"/>
                <a:gd name="T93" fmla="*/ 264 h 287"/>
                <a:gd name="T94" fmla="*/ 245 w 297"/>
                <a:gd name="T95" fmla="*/ 270 h 287"/>
                <a:gd name="T96" fmla="*/ 249 w 297"/>
                <a:gd name="T97" fmla="*/ 276 h 287"/>
                <a:gd name="T98" fmla="*/ 255 w 297"/>
                <a:gd name="T99" fmla="*/ 282 h 287"/>
                <a:gd name="T100" fmla="*/ 264 w 297"/>
                <a:gd name="T101" fmla="*/ 285 h 287"/>
                <a:gd name="T102" fmla="*/ 272 w 297"/>
                <a:gd name="T103" fmla="*/ 287 h 287"/>
                <a:gd name="T104" fmla="*/ 278 w 297"/>
                <a:gd name="T105" fmla="*/ 287 h 287"/>
                <a:gd name="T106" fmla="*/ 287 w 297"/>
                <a:gd name="T107" fmla="*/ 285 h 287"/>
                <a:gd name="T108" fmla="*/ 295 w 297"/>
                <a:gd name="T109" fmla="*/ 282 h 287"/>
                <a:gd name="T110" fmla="*/ 266 w 297"/>
                <a:gd name="T111" fmla="*/ 124 h 287"/>
                <a:gd name="T112" fmla="*/ 19 w 297"/>
                <a:gd name="T113" fmla="*/ 1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7" h="287">
                  <a:moveTo>
                    <a:pt x="19" y="15"/>
                  </a:moveTo>
                  <a:lnTo>
                    <a:pt x="19" y="15"/>
                  </a:lnTo>
                  <a:lnTo>
                    <a:pt x="15" y="17"/>
                  </a:lnTo>
                  <a:lnTo>
                    <a:pt x="11" y="19"/>
                  </a:lnTo>
                  <a:lnTo>
                    <a:pt x="6" y="25"/>
                  </a:lnTo>
                  <a:lnTo>
                    <a:pt x="2" y="29"/>
                  </a:lnTo>
                  <a:lnTo>
                    <a:pt x="0" y="34"/>
                  </a:lnTo>
                  <a:lnTo>
                    <a:pt x="0" y="40"/>
                  </a:lnTo>
                  <a:lnTo>
                    <a:pt x="4" y="48"/>
                  </a:lnTo>
                  <a:lnTo>
                    <a:pt x="11" y="55"/>
                  </a:lnTo>
                  <a:lnTo>
                    <a:pt x="19" y="59"/>
                  </a:lnTo>
                  <a:lnTo>
                    <a:pt x="23" y="61"/>
                  </a:lnTo>
                  <a:lnTo>
                    <a:pt x="29" y="63"/>
                  </a:lnTo>
                  <a:lnTo>
                    <a:pt x="32" y="65"/>
                  </a:lnTo>
                  <a:lnTo>
                    <a:pt x="36" y="69"/>
                  </a:lnTo>
                  <a:lnTo>
                    <a:pt x="36" y="71"/>
                  </a:lnTo>
                  <a:lnTo>
                    <a:pt x="36" y="75"/>
                  </a:lnTo>
                  <a:lnTo>
                    <a:pt x="38" y="80"/>
                  </a:lnTo>
                  <a:lnTo>
                    <a:pt x="38" y="84"/>
                  </a:lnTo>
                  <a:lnTo>
                    <a:pt x="38" y="88"/>
                  </a:lnTo>
                  <a:lnTo>
                    <a:pt x="36" y="92"/>
                  </a:lnTo>
                  <a:lnTo>
                    <a:pt x="36" y="98"/>
                  </a:lnTo>
                  <a:lnTo>
                    <a:pt x="34" y="103"/>
                  </a:lnTo>
                  <a:lnTo>
                    <a:pt x="32" y="107"/>
                  </a:lnTo>
                  <a:lnTo>
                    <a:pt x="29" y="109"/>
                  </a:lnTo>
                  <a:lnTo>
                    <a:pt x="27" y="113"/>
                  </a:lnTo>
                  <a:lnTo>
                    <a:pt x="27" y="117"/>
                  </a:lnTo>
                  <a:lnTo>
                    <a:pt x="25" y="121"/>
                  </a:lnTo>
                  <a:lnTo>
                    <a:pt x="29" y="126"/>
                  </a:lnTo>
                  <a:lnTo>
                    <a:pt x="34" y="128"/>
                  </a:lnTo>
                  <a:lnTo>
                    <a:pt x="38" y="130"/>
                  </a:lnTo>
                  <a:lnTo>
                    <a:pt x="44" y="130"/>
                  </a:lnTo>
                  <a:lnTo>
                    <a:pt x="52" y="132"/>
                  </a:lnTo>
                  <a:lnTo>
                    <a:pt x="61" y="132"/>
                  </a:lnTo>
                  <a:lnTo>
                    <a:pt x="69" y="132"/>
                  </a:lnTo>
                  <a:lnTo>
                    <a:pt x="76" y="132"/>
                  </a:lnTo>
                  <a:lnTo>
                    <a:pt x="82" y="132"/>
                  </a:lnTo>
                  <a:lnTo>
                    <a:pt x="88" y="130"/>
                  </a:lnTo>
                  <a:lnTo>
                    <a:pt x="92" y="130"/>
                  </a:lnTo>
                  <a:lnTo>
                    <a:pt x="96" y="130"/>
                  </a:lnTo>
                  <a:lnTo>
                    <a:pt x="101" y="130"/>
                  </a:lnTo>
                  <a:lnTo>
                    <a:pt x="107" y="132"/>
                  </a:lnTo>
                  <a:lnTo>
                    <a:pt x="109" y="136"/>
                  </a:lnTo>
                  <a:lnTo>
                    <a:pt x="109" y="138"/>
                  </a:lnTo>
                  <a:lnTo>
                    <a:pt x="111" y="142"/>
                  </a:lnTo>
                  <a:lnTo>
                    <a:pt x="111" y="149"/>
                  </a:lnTo>
                  <a:lnTo>
                    <a:pt x="111" y="157"/>
                  </a:lnTo>
                  <a:lnTo>
                    <a:pt x="109" y="163"/>
                  </a:lnTo>
                  <a:lnTo>
                    <a:pt x="109" y="170"/>
                  </a:lnTo>
                  <a:lnTo>
                    <a:pt x="107" y="174"/>
                  </a:lnTo>
                  <a:lnTo>
                    <a:pt x="109" y="180"/>
                  </a:lnTo>
                  <a:lnTo>
                    <a:pt x="109" y="182"/>
                  </a:lnTo>
                  <a:lnTo>
                    <a:pt x="109" y="186"/>
                  </a:lnTo>
                  <a:lnTo>
                    <a:pt x="111" y="188"/>
                  </a:lnTo>
                  <a:lnTo>
                    <a:pt x="113" y="193"/>
                  </a:lnTo>
                  <a:lnTo>
                    <a:pt x="115" y="197"/>
                  </a:lnTo>
                  <a:lnTo>
                    <a:pt x="124" y="199"/>
                  </a:lnTo>
                  <a:lnTo>
                    <a:pt x="126" y="199"/>
                  </a:lnTo>
                  <a:lnTo>
                    <a:pt x="130" y="201"/>
                  </a:lnTo>
                  <a:lnTo>
                    <a:pt x="134" y="201"/>
                  </a:lnTo>
                  <a:lnTo>
                    <a:pt x="138" y="203"/>
                  </a:lnTo>
                  <a:lnTo>
                    <a:pt x="142" y="203"/>
                  </a:lnTo>
                  <a:lnTo>
                    <a:pt x="147" y="203"/>
                  </a:lnTo>
                  <a:lnTo>
                    <a:pt x="151" y="203"/>
                  </a:lnTo>
                  <a:lnTo>
                    <a:pt x="155" y="203"/>
                  </a:lnTo>
                  <a:lnTo>
                    <a:pt x="161" y="203"/>
                  </a:lnTo>
                  <a:lnTo>
                    <a:pt x="168" y="205"/>
                  </a:lnTo>
                  <a:lnTo>
                    <a:pt x="170" y="205"/>
                  </a:lnTo>
                  <a:lnTo>
                    <a:pt x="174" y="209"/>
                  </a:lnTo>
                  <a:lnTo>
                    <a:pt x="176" y="211"/>
                  </a:lnTo>
                  <a:lnTo>
                    <a:pt x="176" y="216"/>
                  </a:lnTo>
                  <a:lnTo>
                    <a:pt x="178" y="220"/>
                  </a:lnTo>
                  <a:lnTo>
                    <a:pt x="180" y="226"/>
                  </a:lnTo>
                  <a:lnTo>
                    <a:pt x="180" y="230"/>
                  </a:lnTo>
                  <a:lnTo>
                    <a:pt x="180" y="234"/>
                  </a:lnTo>
                  <a:lnTo>
                    <a:pt x="180" y="239"/>
                  </a:lnTo>
                  <a:lnTo>
                    <a:pt x="182" y="243"/>
                  </a:lnTo>
                  <a:lnTo>
                    <a:pt x="184" y="249"/>
                  </a:lnTo>
                  <a:lnTo>
                    <a:pt x="186" y="253"/>
                  </a:lnTo>
                  <a:lnTo>
                    <a:pt x="191" y="255"/>
                  </a:lnTo>
                  <a:lnTo>
                    <a:pt x="195" y="257"/>
                  </a:lnTo>
                  <a:lnTo>
                    <a:pt x="197" y="257"/>
                  </a:lnTo>
                  <a:lnTo>
                    <a:pt x="201" y="257"/>
                  </a:lnTo>
                  <a:lnTo>
                    <a:pt x="205" y="257"/>
                  </a:lnTo>
                  <a:lnTo>
                    <a:pt x="211" y="257"/>
                  </a:lnTo>
                  <a:lnTo>
                    <a:pt x="216" y="257"/>
                  </a:lnTo>
                  <a:lnTo>
                    <a:pt x="220" y="257"/>
                  </a:lnTo>
                  <a:lnTo>
                    <a:pt x="224" y="257"/>
                  </a:lnTo>
                  <a:lnTo>
                    <a:pt x="228" y="257"/>
                  </a:lnTo>
                  <a:lnTo>
                    <a:pt x="232" y="257"/>
                  </a:lnTo>
                  <a:lnTo>
                    <a:pt x="237" y="257"/>
                  </a:lnTo>
                  <a:lnTo>
                    <a:pt x="239" y="257"/>
                  </a:lnTo>
                  <a:lnTo>
                    <a:pt x="241" y="262"/>
                  </a:lnTo>
                  <a:lnTo>
                    <a:pt x="241" y="264"/>
                  </a:lnTo>
                  <a:lnTo>
                    <a:pt x="243" y="266"/>
                  </a:lnTo>
                  <a:lnTo>
                    <a:pt x="245" y="270"/>
                  </a:lnTo>
                  <a:lnTo>
                    <a:pt x="247" y="274"/>
                  </a:lnTo>
                  <a:lnTo>
                    <a:pt x="249" y="276"/>
                  </a:lnTo>
                  <a:lnTo>
                    <a:pt x="251" y="280"/>
                  </a:lnTo>
                  <a:lnTo>
                    <a:pt x="255" y="282"/>
                  </a:lnTo>
                  <a:lnTo>
                    <a:pt x="260" y="285"/>
                  </a:lnTo>
                  <a:lnTo>
                    <a:pt x="264" y="285"/>
                  </a:lnTo>
                  <a:lnTo>
                    <a:pt x="268" y="287"/>
                  </a:lnTo>
                  <a:lnTo>
                    <a:pt x="272" y="287"/>
                  </a:lnTo>
                  <a:lnTo>
                    <a:pt x="276" y="287"/>
                  </a:lnTo>
                  <a:lnTo>
                    <a:pt x="278" y="287"/>
                  </a:lnTo>
                  <a:lnTo>
                    <a:pt x="283" y="285"/>
                  </a:lnTo>
                  <a:lnTo>
                    <a:pt x="287" y="285"/>
                  </a:lnTo>
                  <a:lnTo>
                    <a:pt x="291" y="285"/>
                  </a:lnTo>
                  <a:lnTo>
                    <a:pt x="295" y="282"/>
                  </a:lnTo>
                  <a:lnTo>
                    <a:pt x="297" y="282"/>
                  </a:lnTo>
                  <a:lnTo>
                    <a:pt x="266" y="124"/>
                  </a:lnTo>
                  <a:lnTo>
                    <a:pt x="48" y="0"/>
                  </a:lnTo>
                  <a:lnTo>
                    <a:pt x="19" y="15"/>
                  </a:lnTo>
                  <a:lnTo>
                    <a:pt x="19" y="15"/>
                  </a:lnTo>
                  <a:close/>
                </a:path>
              </a:pathLst>
            </a:custGeom>
            <a:solidFill>
              <a:srgbClr val="FFE600"/>
            </a:solidFill>
            <a:ln>
              <a:noFill/>
            </a:ln>
            <a:extLst/>
          </p:spPr>
          <p:txBody>
            <a:bodyPr/>
            <a:lstStyle/>
            <a:p>
              <a:pPr fontAlgn="auto">
                <a:spcBef>
                  <a:spcPts val="0"/>
                </a:spcBef>
                <a:spcAft>
                  <a:spcPts val="0"/>
                </a:spcAft>
                <a:defRPr/>
              </a:pPr>
              <a:endParaRPr lang="en-US">
                <a:latin typeface="+mn-lt"/>
              </a:endParaRPr>
            </a:p>
          </p:txBody>
        </p:sp>
        <p:sp>
          <p:nvSpPr>
            <p:cNvPr id="143" name="Freeform 14"/>
            <p:cNvSpPr>
              <a:spLocks/>
            </p:cNvSpPr>
            <p:nvPr/>
          </p:nvSpPr>
          <p:spPr bwMode="auto">
            <a:xfrm>
              <a:off x="3144" y="2308"/>
              <a:ext cx="106" cy="154"/>
            </a:xfrm>
            <a:custGeom>
              <a:avLst/>
              <a:gdLst>
                <a:gd name="T0" fmla="*/ 69 w 106"/>
                <a:gd name="T1" fmla="*/ 0 h 154"/>
                <a:gd name="T2" fmla="*/ 69 w 106"/>
                <a:gd name="T3" fmla="*/ 0 h 154"/>
                <a:gd name="T4" fmla="*/ 69 w 106"/>
                <a:gd name="T5" fmla="*/ 4 h 154"/>
                <a:gd name="T6" fmla="*/ 71 w 106"/>
                <a:gd name="T7" fmla="*/ 10 h 154"/>
                <a:gd name="T8" fmla="*/ 71 w 106"/>
                <a:gd name="T9" fmla="*/ 16 h 154"/>
                <a:gd name="T10" fmla="*/ 73 w 106"/>
                <a:gd name="T11" fmla="*/ 25 h 154"/>
                <a:gd name="T12" fmla="*/ 75 w 106"/>
                <a:gd name="T13" fmla="*/ 35 h 154"/>
                <a:gd name="T14" fmla="*/ 77 w 106"/>
                <a:gd name="T15" fmla="*/ 46 h 154"/>
                <a:gd name="T16" fmla="*/ 81 w 106"/>
                <a:gd name="T17" fmla="*/ 58 h 154"/>
                <a:gd name="T18" fmla="*/ 81 w 106"/>
                <a:gd name="T19" fmla="*/ 69 h 154"/>
                <a:gd name="T20" fmla="*/ 85 w 106"/>
                <a:gd name="T21" fmla="*/ 81 h 154"/>
                <a:gd name="T22" fmla="*/ 87 w 106"/>
                <a:gd name="T23" fmla="*/ 92 h 154"/>
                <a:gd name="T24" fmla="*/ 92 w 106"/>
                <a:gd name="T25" fmla="*/ 104 h 154"/>
                <a:gd name="T26" fmla="*/ 94 w 106"/>
                <a:gd name="T27" fmla="*/ 113 h 154"/>
                <a:gd name="T28" fmla="*/ 98 w 106"/>
                <a:gd name="T29" fmla="*/ 123 h 154"/>
                <a:gd name="T30" fmla="*/ 102 w 106"/>
                <a:gd name="T31" fmla="*/ 131 h 154"/>
                <a:gd name="T32" fmla="*/ 106 w 106"/>
                <a:gd name="T33" fmla="*/ 138 h 154"/>
                <a:gd name="T34" fmla="*/ 104 w 106"/>
                <a:gd name="T35" fmla="*/ 138 h 154"/>
                <a:gd name="T36" fmla="*/ 102 w 106"/>
                <a:gd name="T37" fmla="*/ 138 h 154"/>
                <a:gd name="T38" fmla="*/ 98 w 106"/>
                <a:gd name="T39" fmla="*/ 140 h 154"/>
                <a:gd name="T40" fmla="*/ 94 w 106"/>
                <a:gd name="T41" fmla="*/ 142 h 154"/>
                <a:gd name="T42" fmla="*/ 85 w 106"/>
                <a:gd name="T43" fmla="*/ 144 h 154"/>
                <a:gd name="T44" fmla="*/ 81 w 106"/>
                <a:gd name="T45" fmla="*/ 146 h 154"/>
                <a:gd name="T46" fmla="*/ 73 w 106"/>
                <a:gd name="T47" fmla="*/ 148 h 154"/>
                <a:gd name="T48" fmla="*/ 64 w 106"/>
                <a:gd name="T49" fmla="*/ 152 h 154"/>
                <a:gd name="T50" fmla="*/ 56 w 106"/>
                <a:gd name="T51" fmla="*/ 152 h 154"/>
                <a:gd name="T52" fmla="*/ 48 w 106"/>
                <a:gd name="T53" fmla="*/ 154 h 154"/>
                <a:gd name="T54" fmla="*/ 37 w 106"/>
                <a:gd name="T55" fmla="*/ 154 h 154"/>
                <a:gd name="T56" fmla="*/ 29 w 106"/>
                <a:gd name="T57" fmla="*/ 154 h 154"/>
                <a:gd name="T58" fmla="*/ 20 w 106"/>
                <a:gd name="T59" fmla="*/ 154 h 154"/>
                <a:gd name="T60" fmla="*/ 12 w 106"/>
                <a:gd name="T61" fmla="*/ 152 h 154"/>
                <a:gd name="T62" fmla="*/ 6 w 106"/>
                <a:gd name="T63" fmla="*/ 148 h 154"/>
                <a:gd name="T64" fmla="*/ 0 w 106"/>
                <a:gd name="T65" fmla="*/ 144 h 154"/>
                <a:gd name="T66" fmla="*/ 69 w 106"/>
                <a:gd name="T67" fmla="*/ 0 h 154"/>
                <a:gd name="T68" fmla="*/ 69 w 106"/>
                <a:gd name="T6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54">
                  <a:moveTo>
                    <a:pt x="69" y="0"/>
                  </a:moveTo>
                  <a:lnTo>
                    <a:pt x="69" y="0"/>
                  </a:lnTo>
                  <a:lnTo>
                    <a:pt x="69" y="4"/>
                  </a:lnTo>
                  <a:lnTo>
                    <a:pt x="71" y="10"/>
                  </a:lnTo>
                  <a:lnTo>
                    <a:pt x="71" y="16"/>
                  </a:lnTo>
                  <a:lnTo>
                    <a:pt x="73" y="25"/>
                  </a:lnTo>
                  <a:lnTo>
                    <a:pt x="75" y="35"/>
                  </a:lnTo>
                  <a:lnTo>
                    <a:pt x="77" y="46"/>
                  </a:lnTo>
                  <a:lnTo>
                    <a:pt x="81" y="58"/>
                  </a:lnTo>
                  <a:lnTo>
                    <a:pt x="81" y="69"/>
                  </a:lnTo>
                  <a:lnTo>
                    <a:pt x="85" y="81"/>
                  </a:lnTo>
                  <a:lnTo>
                    <a:pt x="87" y="92"/>
                  </a:lnTo>
                  <a:lnTo>
                    <a:pt x="92" y="104"/>
                  </a:lnTo>
                  <a:lnTo>
                    <a:pt x="94" y="113"/>
                  </a:lnTo>
                  <a:lnTo>
                    <a:pt x="98" y="123"/>
                  </a:lnTo>
                  <a:lnTo>
                    <a:pt x="102" y="131"/>
                  </a:lnTo>
                  <a:lnTo>
                    <a:pt x="106" y="138"/>
                  </a:lnTo>
                  <a:lnTo>
                    <a:pt x="104" y="138"/>
                  </a:lnTo>
                  <a:lnTo>
                    <a:pt x="102" y="138"/>
                  </a:lnTo>
                  <a:lnTo>
                    <a:pt x="98" y="140"/>
                  </a:lnTo>
                  <a:lnTo>
                    <a:pt x="94" y="142"/>
                  </a:lnTo>
                  <a:lnTo>
                    <a:pt x="85" y="144"/>
                  </a:lnTo>
                  <a:lnTo>
                    <a:pt x="81" y="146"/>
                  </a:lnTo>
                  <a:lnTo>
                    <a:pt x="73" y="148"/>
                  </a:lnTo>
                  <a:lnTo>
                    <a:pt x="64" y="152"/>
                  </a:lnTo>
                  <a:lnTo>
                    <a:pt x="56" y="152"/>
                  </a:lnTo>
                  <a:lnTo>
                    <a:pt x="48" y="154"/>
                  </a:lnTo>
                  <a:lnTo>
                    <a:pt x="37" y="154"/>
                  </a:lnTo>
                  <a:lnTo>
                    <a:pt x="29" y="154"/>
                  </a:lnTo>
                  <a:lnTo>
                    <a:pt x="20" y="154"/>
                  </a:lnTo>
                  <a:lnTo>
                    <a:pt x="12" y="152"/>
                  </a:lnTo>
                  <a:lnTo>
                    <a:pt x="6" y="148"/>
                  </a:lnTo>
                  <a:lnTo>
                    <a:pt x="0" y="144"/>
                  </a:lnTo>
                  <a:lnTo>
                    <a:pt x="69" y="0"/>
                  </a:lnTo>
                  <a:lnTo>
                    <a:pt x="69" y="0"/>
                  </a:lnTo>
                  <a:close/>
                </a:path>
              </a:pathLst>
            </a:custGeom>
            <a:solidFill>
              <a:srgbClr val="A6BFFF"/>
            </a:solidFill>
            <a:ln>
              <a:noFill/>
            </a:ln>
            <a:extLst/>
          </p:spPr>
          <p:txBody>
            <a:bodyPr/>
            <a:lstStyle/>
            <a:p>
              <a:pPr fontAlgn="auto">
                <a:spcBef>
                  <a:spcPts val="0"/>
                </a:spcBef>
                <a:spcAft>
                  <a:spcPts val="0"/>
                </a:spcAft>
                <a:defRPr/>
              </a:pPr>
              <a:endParaRPr lang="en-US">
                <a:latin typeface="+mn-lt"/>
              </a:endParaRPr>
            </a:p>
          </p:txBody>
        </p:sp>
        <p:sp>
          <p:nvSpPr>
            <p:cNvPr id="144" name="Freeform 15"/>
            <p:cNvSpPr>
              <a:spLocks/>
            </p:cNvSpPr>
            <p:nvPr/>
          </p:nvSpPr>
          <p:spPr bwMode="auto">
            <a:xfrm>
              <a:off x="2301" y="2356"/>
              <a:ext cx="1045" cy="884"/>
            </a:xfrm>
            <a:custGeom>
              <a:avLst/>
              <a:gdLst>
                <a:gd name="T0" fmla="*/ 853 w 1045"/>
                <a:gd name="T1" fmla="*/ 129 h 884"/>
                <a:gd name="T2" fmla="*/ 870 w 1045"/>
                <a:gd name="T3" fmla="*/ 167 h 884"/>
                <a:gd name="T4" fmla="*/ 897 w 1045"/>
                <a:gd name="T5" fmla="*/ 238 h 884"/>
                <a:gd name="T6" fmla="*/ 932 w 1045"/>
                <a:gd name="T7" fmla="*/ 330 h 884"/>
                <a:gd name="T8" fmla="*/ 968 w 1045"/>
                <a:gd name="T9" fmla="*/ 435 h 884"/>
                <a:gd name="T10" fmla="*/ 1004 w 1045"/>
                <a:gd name="T11" fmla="*/ 546 h 884"/>
                <a:gd name="T12" fmla="*/ 1031 w 1045"/>
                <a:gd name="T13" fmla="*/ 650 h 884"/>
                <a:gd name="T14" fmla="*/ 1043 w 1045"/>
                <a:gd name="T15" fmla="*/ 744 h 884"/>
                <a:gd name="T16" fmla="*/ 1041 w 1045"/>
                <a:gd name="T17" fmla="*/ 786 h 884"/>
                <a:gd name="T18" fmla="*/ 1018 w 1045"/>
                <a:gd name="T19" fmla="*/ 797 h 884"/>
                <a:gd name="T20" fmla="*/ 976 w 1045"/>
                <a:gd name="T21" fmla="*/ 813 h 884"/>
                <a:gd name="T22" fmla="*/ 924 w 1045"/>
                <a:gd name="T23" fmla="*/ 834 h 884"/>
                <a:gd name="T24" fmla="*/ 863 w 1045"/>
                <a:gd name="T25" fmla="*/ 855 h 884"/>
                <a:gd name="T26" fmla="*/ 805 w 1045"/>
                <a:gd name="T27" fmla="*/ 872 h 884"/>
                <a:gd name="T28" fmla="*/ 751 w 1045"/>
                <a:gd name="T29" fmla="*/ 882 h 884"/>
                <a:gd name="T30" fmla="*/ 707 w 1045"/>
                <a:gd name="T31" fmla="*/ 882 h 884"/>
                <a:gd name="T32" fmla="*/ 690 w 1045"/>
                <a:gd name="T33" fmla="*/ 876 h 884"/>
                <a:gd name="T34" fmla="*/ 673 w 1045"/>
                <a:gd name="T35" fmla="*/ 861 h 884"/>
                <a:gd name="T36" fmla="*/ 648 w 1045"/>
                <a:gd name="T37" fmla="*/ 834 h 884"/>
                <a:gd name="T38" fmla="*/ 613 w 1045"/>
                <a:gd name="T39" fmla="*/ 803 h 884"/>
                <a:gd name="T40" fmla="*/ 577 w 1045"/>
                <a:gd name="T41" fmla="*/ 763 h 884"/>
                <a:gd name="T42" fmla="*/ 541 w 1045"/>
                <a:gd name="T43" fmla="*/ 725 h 884"/>
                <a:gd name="T44" fmla="*/ 512 w 1045"/>
                <a:gd name="T45" fmla="*/ 688 h 884"/>
                <a:gd name="T46" fmla="*/ 491 w 1045"/>
                <a:gd name="T47" fmla="*/ 659 h 884"/>
                <a:gd name="T48" fmla="*/ 297 w 1045"/>
                <a:gd name="T49" fmla="*/ 803 h 884"/>
                <a:gd name="T50" fmla="*/ 286 w 1045"/>
                <a:gd name="T51" fmla="*/ 799 h 884"/>
                <a:gd name="T52" fmla="*/ 259 w 1045"/>
                <a:gd name="T53" fmla="*/ 784 h 884"/>
                <a:gd name="T54" fmla="*/ 217 w 1045"/>
                <a:gd name="T55" fmla="*/ 763 h 884"/>
                <a:gd name="T56" fmla="*/ 169 w 1045"/>
                <a:gd name="T57" fmla="*/ 736 h 884"/>
                <a:gd name="T58" fmla="*/ 119 w 1045"/>
                <a:gd name="T59" fmla="*/ 700 h 884"/>
                <a:gd name="T60" fmla="*/ 71 w 1045"/>
                <a:gd name="T61" fmla="*/ 661 h 884"/>
                <a:gd name="T62" fmla="*/ 29 w 1045"/>
                <a:gd name="T63" fmla="*/ 615 h 884"/>
                <a:gd name="T64" fmla="*/ 0 w 1045"/>
                <a:gd name="T65" fmla="*/ 564 h 884"/>
                <a:gd name="T66" fmla="*/ 190 w 1045"/>
                <a:gd name="T67" fmla="*/ 253 h 884"/>
                <a:gd name="T68" fmla="*/ 190 w 1045"/>
                <a:gd name="T69" fmla="*/ 238 h 884"/>
                <a:gd name="T70" fmla="*/ 190 w 1045"/>
                <a:gd name="T71" fmla="*/ 211 h 884"/>
                <a:gd name="T72" fmla="*/ 192 w 1045"/>
                <a:gd name="T73" fmla="*/ 173 h 884"/>
                <a:gd name="T74" fmla="*/ 203 w 1045"/>
                <a:gd name="T75" fmla="*/ 134 h 884"/>
                <a:gd name="T76" fmla="*/ 217 w 1045"/>
                <a:gd name="T77" fmla="*/ 90 h 884"/>
                <a:gd name="T78" fmla="*/ 245 w 1045"/>
                <a:gd name="T79" fmla="*/ 48 h 884"/>
                <a:gd name="T80" fmla="*/ 282 w 1045"/>
                <a:gd name="T81" fmla="*/ 12 h 884"/>
                <a:gd name="T82" fmla="*/ 826 w 1045"/>
                <a:gd name="T83" fmla="*/ 58 h 884"/>
                <a:gd name="T84" fmla="*/ 851 w 1045"/>
                <a:gd name="T85" fmla="*/ 125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5" h="884">
                  <a:moveTo>
                    <a:pt x="851" y="125"/>
                  </a:moveTo>
                  <a:lnTo>
                    <a:pt x="853" y="129"/>
                  </a:lnTo>
                  <a:lnTo>
                    <a:pt x="859" y="144"/>
                  </a:lnTo>
                  <a:lnTo>
                    <a:pt x="870" y="167"/>
                  </a:lnTo>
                  <a:lnTo>
                    <a:pt x="882" y="201"/>
                  </a:lnTo>
                  <a:lnTo>
                    <a:pt x="897" y="238"/>
                  </a:lnTo>
                  <a:lnTo>
                    <a:pt x="914" y="282"/>
                  </a:lnTo>
                  <a:lnTo>
                    <a:pt x="932" y="330"/>
                  </a:lnTo>
                  <a:lnTo>
                    <a:pt x="951" y="382"/>
                  </a:lnTo>
                  <a:lnTo>
                    <a:pt x="968" y="435"/>
                  </a:lnTo>
                  <a:lnTo>
                    <a:pt x="987" y="489"/>
                  </a:lnTo>
                  <a:lnTo>
                    <a:pt x="1004" y="546"/>
                  </a:lnTo>
                  <a:lnTo>
                    <a:pt x="1018" y="600"/>
                  </a:lnTo>
                  <a:lnTo>
                    <a:pt x="1031" y="650"/>
                  </a:lnTo>
                  <a:lnTo>
                    <a:pt x="1039" y="700"/>
                  </a:lnTo>
                  <a:lnTo>
                    <a:pt x="1043" y="744"/>
                  </a:lnTo>
                  <a:lnTo>
                    <a:pt x="1045" y="784"/>
                  </a:lnTo>
                  <a:lnTo>
                    <a:pt x="1041" y="786"/>
                  </a:lnTo>
                  <a:lnTo>
                    <a:pt x="1033" y="790"/>
                  </a:lnTo>
                  <a:lnTo>
                    <a:pt x="1018" y="797"/>
                  </a:lnTo>
                  <a:lnTo>
                    <a:pt x="999" y="805"/>
                  </a:lnTo>
                  <a:lnTo>
                    <a:pt x="976" y="813"/>
                  </a:lnTo>
                  <a:lnTo>
                    <a:pt x="951" y="824"/>
                  </a:lnTo>
                  <a:lnTo>
                    <a:pt x="924" y="834"/>
                  </a:lnTo>
                  <a:lnTo>
                    <a:pt x="895" y="845"/>
                  </a:lnTo>
                  <a:lnTo>
                    <a:pt x="863" y="855"/>
                  </a:lnTo>
                  <a:lnTo>
                    <a:pt x="834" y="863"/>
                  </a:lnTo>
                  <a:lnTo>
                    <a:pt x="805" y="872"/>
                  </a:lnTo>
                  <a:lnTo>
                    <a:pt x="776" y="878"/>
                  </a:lnTo>
                  <a:lnTo>
                    <a:pt x="751" y="882"/>
                  </a:lnTo>
                  <a:lnTo>
                    <a:pt x="728" y="884"/>
                  </a:lnTo>
                  <a:lnTo>
                    <a:pt x="707" y="882"/>
                  </a:lnTo>
                  <a:lnTo>
                    <a:pt x="692" y="878"/>
                  </a:lnTo>
                  <a:lnTo>
                    <a:pt x="690" y="876"/>
                  </a:lnTo>
                  <a:lnTo>
                    <a:pt x="684" y="870"/>
                  </a:lnTo>
                  <a:lnTo>
                    <a:pt x="673" y="861"/>
                  </a:lnTo>
                  <a:lnTo>
                    <a:pt x="663" y="849"/>
                  </a:lnTo>
                  <a:lnTo>
                    <a:pt x="648" y="834"/>
                  </a:lnTo>
                  <a:lnTo>
                    <a:pt x="629" y="820"/>
                  </a:lnTo>
                  <a:lnTo>
                    <a:pt x="613" y="803"/>
                  </a:lnTo>
                  <a:lnTo>
                    <a:pt x="596" y="784"/>
                  </a:lnTo>
                  <a:lnTo>
                    <a:pt x="577" y="763"/>
                  </a:lnTo>
                  <a:lnTo>
                    <a:pt x="558" y="744"/>
                  </a:lnTo>
                  <a:lnTo>
                    <a:pt x="541" y="725"/>
                  </a:lnTo>
                  <a:lnTo>
                    <a:pt x="525" y="707"/>
                  </a:lnTo>
                  <a:lnTo>
                    <a:pt x="512" y="688"/>
                  </a:lnTo>
                  <a:lnTo>
                    <a:pt x="500" y="673"/>
                  </a:lnTo>
                  <a:lnTo>
                    <a:pt x="491" y="659"/>
                  </a:lnTo>
                  <a:lnTo>
                    <a:pt x="489" y="648"/>
                  </a:lnTo>
                  <a:lnTo>
                    <a:pt x="297" y="803"/>
                  </a:lnTo>
                  <a:lnTo>
                    <a:pt x="295" y="803"/>
                  </a:lnTo>
                  <a:lnTo>
                    <a:pt x="286" y="799"/>
                  </a:lnTo>
                  <a:lnTo>
                    <a:pt x="274" y="792"/>
                  </a:lnTo>
                  <a:lnTo>
                    <a:pt x="259" y="784"/>
                  </a:lnTo>
                  <a:lnTo>
                    <a:pt x="238" y="776"/>
                  </a:lnTo>
                  <a:lnTo>
                    <a:pt x="217" y="763"/>
                  </a:lnTo>
                  <a:lnTo>
                    <a:pt x="194" y="751"/>
                  </a:lnTo>
                  <a:lnTo>
                    <a:pt x="169" y="736"/>
                  </a:lnTo>
                  <a:lnTo>
                    <a:pt x="144" y="719"/>
                  </a:lnTo>
                  <a:lnTo>
                    <a:pt x="119" y="700"/>
                  </a:lnTo>
                  <a:lnTo>
                    <a:pt x="94" y="679"/>
                  </a:lnTo>
                  <a:lnTo>
                    <a:pt x="71" y="661"/>
                  </a:lnTo>
                  <a:lnTo>
                    <a:pt x="48" y="638"/>
                  </a:lnTo>
                  <a:lnTo>
                    <a:pt x="29" y="615"/>
                  </a:lnTo>
                  <a:lnTo>
                    <a:pt x="12" y="590"/>
                  </a:lnTo>
                  <a:lnTo>
                    <a:pt x="0" y="564"/>
                  </a:lnTo>
                  <a:lnTo>
                    <a:pt x="190" y="255"/>
                  </a:lnTo>
                  <a:lnTo>
                    <a:pt x="190" y="253"/>
                  </a:lnTo>
                  <a:lnTo>
                    <a:pt x="190" y="247"/>
                  </a:lnTo>
                  <a:lnTo>
                    <a:pt x="190" y="238"/>
                  </a:lnTo>
                  <a:lnTo>
                    <a:pt x="190" y="226"/>
                  </a:lnTo>
                  <a:lnTo>
                    <a:pt x="190" y="211"/>
                  </a:lnTo>
                  <a:lnTo>
                    <a:pt x="190" y="192"/>
                  </a:lnTo>
                  <a:lnTo>
                    <a:pt x="192" y="173"/>
                  </a:lnTo>
                  <a:lnTo>
                    <a:pt x="196" y="155"/>
                  </a:lnTo>
                  <a:lnTo>
                    <a:pt x="203" y="134"/>
                  </a:lnTo>
                  <a:lnTo>
                    <a:pt x="209" y="113"/>
                  </a:lnTo>
                  <a:lnTo>
                    <a:pt x="217" y="90"/>
                  </a:lnTo>
                  <a:lnTo>
                    <a:pt x="230" y="69"/>
                  </a:lnTo>
                  <a:lnTo>
                    <a:pt x="245" y="48"/>
                  </a:lnTo>
                  <a:lnTo>
                    <a:pt x="261" y="29"/>
                  </a:lnTo>
                  <a:lnTo>
                    <a:pt x="282" y="12"/>
                  </a:lnTo>
                  <a:lnTo>
                    <a:pt x="305" y="0"/>
                  </a:lnTo>
                  <a:lnTo>
                    <a:pt x="826" y="58"/>
                  </a:lnTo>
                  <a:lnTo>
                    <a:pt x="851" y="125"/>
                  </a:lnTo>
                  <a:lnTo>
                    <a:pt x="851" y="125"/>
                  </a:lnTo>
                  <a:close/>
                </a:path>
              </a:pathLst>
            </a:custGeom>
            <a:solidFill>
              <a:srgbClr val="8059C9"/>
            </a:solidFill>
            <a:ln>
              <a:noFill/>
            </a:ln>
            <a:extLst/>
          </p:spPr>
          <p:txBody>
            <a:bodyPr/>
            <a:lstStyle/>
            <a:p>
              <a:pPr fontAlgn="auto">
                <a:spcBef>
                  <a:spcPts val="0"/>
                </a:spcBef>
                <a:spcAft>
                  <a:spcPts val="0"/>
                </a:spcAft>
                <a:defRPr/>
              </a:pPr>
              <a:endParaRPr lang="en-US">
                <a:latin typeface="+mn-lt"/>
              </a:endParaRPr>
            </a:p>
          </p:txBody>
        </p:sp>
        <p:sp>
          <p:nvSpPr>
            <p:cNvPr id="145" name="Freeform 16"/>
            <p:cNvSpPr>
              <a:spLocks/>
            </p:cNvSpPr>
            <p:nvPr/>
          </p:nvSpPr>
          <p:spPr bwMode="auto">
            <a:xfrm>
              <a:off x="2219" y="1130"/>
              <a:ext cx="1148" cy="1585"/>
            </a:xfrm>
            <a:custGeom>
              <a:avLst/>
              <a:gdLst>
                <a:gd name="T0" fmla="*/ 1077 w 1148"/>
                <a:gd name="T1" fmla="*/ 649 h 1585"/>
                <a:gd name="T2" fmla="*/ 1100 w 1148"/>
                <a:gd name="T3" fmla="*/ 680 h 1585"/>
                <a:gd name="T4" fmla="*/ 1121 w 1148"/>
                <a:gd name="T5" fmla="*/ 716 h 1585"/>
                <a:gd name="T6" fmla="*/ 1132 w 1148"/>
                <a:gd name="T7" fmla="*/ 747 h 1585"/>
                <a:gd name="T8" fmla="*/ 1138 w 1148"/>
                <a:gd name="T9" fmla="*/ 782 h 1585"/>
                <a:gd name="T10" fmla="*/ 1146 w 1148"/>
                <a:gd name="T11" fmla="*/ 839 h 1585"/>
                <a:gd name="T12" fmla="*/ 1148 w 1148"/>
                <a:gd name="T13" fmla="*/ 900 h 1585"/>
                <a:gd name="T14" fmla="*/ 1132 w 1148"/>
                <a:gd name="T15" fmla="*/ 950 h 1585"/>
                <a:gd name="T16" fmla="*/ 1077 w 1148"/>
                <a:gd name="T17" fmla="*/ 1035 h 1585"/>
                <a:gd name="T18" fmla="*/ 996 w 1148"/>
                <a:gd name="T19" fmla="*/ 1192 h 1585"/>
                <a:gd name="T20" fmla="*/ 918 w 1148"/>
                <a:gd name="T21" fmla="*/ 1387 h 1585"/>
                <a:gd name="T22" fmla="*/ 883 w 1148"/>
                <a:gd name="T23" fmla="*/ 1585 h 1585"/>
                <a:gd name="T24" fmla="*/ 862 w 1148"/>
                <a:gd name="T25" fmla="*/ 1581 h 1585"/>
                <a:gd name="T26" fmla="*/ 816 w 1148"/>
                <a:gd name="T27" fmla="*/ 1569 h 1585"/>
                <a:gd name="T28" fmla="*/ 757 w 1148"/>
                <a:gd name="T29" fmla="*/ 1533 h 1585"/>
                <a:gd name="T30" fmla="*/ 705 w 1148"/>
                <a:gd name="T31" fmla="*/ 1468 h 1585"/>
                <a:gd name="T32" fmla="*/ 705 w 1148"/>
                <a:gd name="T33" fmla="*/ 1289 h 1585"/>
                <a:gd name="T34" fmla="*/ 605 w 1148"/>
                <a:gd name="T35" fmla="*/ 1278 h 1585"/>
                <a:gd name="T36" fmla="*/ 483 w 1148"/>
                <a:gd name="T37" fmla="*/ 1259 h 1585"/>
                <a:gd name="T38" fmla="*/ 398 w 1148"/>
                <a:gd name="T39" fmla="*/ 1232 h 1585"/>
                <a:gd name="T40" fmla="*/ 389 w 1148"/>
                <a:gd name="T41" fmla="*/ 1178 h 1585"/>
                <a:gd name="T42" fmla="*/ 400 w 1148"/>
                <a:gd name="T43" fmla="*/ 1015 h 1585"/>
                <a:gd name="T44" fmla="*/ 419 w 1148"/>
                <a:gd name="T45" fmla="*/ 812 h 1585"/>
                <a:gd name="T46" fmla="*/ 446 w 1148"/>
                <a:gd name="T47" fmla="*/ 657 h 1585"/>
                <a:gd name="T48" fmla="*/ 452 w 1148"/>
                <a:gd name="T49" fmla="*/ 621 h 1585"/>
                <a:gd name="T50" fmla="*/ 433 w 1148"/>
                <a:gd name="T51" fmla="*/ 586 h 1585"/>
                <a:gd name="T52" fmla="*/ 404 w 1148"/>
                <a:gd name="T53" fmla="*/ 548 h 1585"/>
                <a:gd name="T54" fmla="*/ 373 w 1148"/>
                <a:gd name="T55" fmla="*/ 519 h 1585"/>
                <a:gd name="T56" fmla="*/ 339 w 1148"/>
                <a:gd name="T57" fmla="*/ 485 h 1585"/>
                <a:gd name="T58" fmla="*/ 285 w 1148"/>
                <a:gd name="T59" fmla="*/ 416 h 1585"/>
                <a:gd name="T60" fmla="*/ 226 w 1148"/>
                <a:gd name="T61" fmla="*/ 337 h 1585"/>
                <a:gd name="T62" fmla="*/ 178 w 1148"/>
                <a:gd name="T63" fmla="*/ 283 h 1585"/>
                <a:gd name="T64" fmla="*/ 134 w 1148"/>
                <a:gd name="T65" fmla="*/ 255 h 1585"/>
                <a:gd name="T66" fmla="*/ 76 w 1148"/>
                <a:gd name="T67" fmla="*/ 220 h 1585"/>
                <a:gd name="T68" fmla="*/ 23 w 1148"/>
                <a:gd name="T69" fmla="*/ 180 h 1585"/>
                <a:gd name="T70" fmla="*/ 0 w 1148"/>
                <a:gd name="T71" fmla="*/ 147 h 1585"/>
                <a:gd name="T72" fmla="*/ 11 w 1148"/>
                <a:gd name="T73" fmla="*/ 115 h 1585"/>
                <a:gd name="T74" fmla="*/ 27 w 1148"/>
                <a:gd name="T75" fmla="*/ 67 h 1585"/>
                <a:gd name="T76" fmla="*/ 59 w 1148"/>
                <a:gd name="T77" fmla="*/ 23 h 1585"/>
                <a:gd name="T78" fmla="*/ 117 w 1148"/>
                <a:gd name="T79" fmla="*/ 0 h 1585"/>
                <a:gd name="T80" fmla="*/ 138 w 1148"/>
                <a:gd name="T81" fmla="*/ 11 h 1585"/>
                <a:gd name="T82" fmla="*/ 145 w 1148"/>
                <a:gd name="T83" fmla="*/ 34 h 1585"/>
                <a:gd name="T84" fmla="*/ 159 w 1148"/>
                <a:gd name="T85" fmla="*/ 59 h 1585"/>
                <a:gd name="T86" fmla="*/ 186 w 1148"/>
                <a:gd name="T87" fmla="*/ 78 h 1585"/>
                <a:gd name="T88" fmla="*/ 232 w 1148"/>
                <a:gd name="T89" fmla="*/ 94 h 1585"/>
                <a:gd name="T90" fmla="*/ 297 w 1148"/>
                <a:gd name="T91" fmla="*/ 119 h 1585"/>
                <a:gd name="T92" fmla="*/ 358 w 1148"/>
                <a:gd name="T93" fmla="*/ 151 h 1585"/>
                <a:gd name="T94" fmla="*/ 402 w 1148"/>
                <a:gd name="T95" fmla="*/ 182 h 1585"/>
                <a:gd name="T96" fmla="*/ 450 w 1148"/>
                <a:gd name="T97" fmla="*/ 220 h 1585"/>
                <a:gd name="T98" fmla="*/ 523 w 1148"/>
                <a:gd name="T99" fmla="*/ 268 h 1585"/>
                <a:gd name="T100" fmla="*/ 594 w 1148"/>
                <a:gd name="T101" fmla="*/ 318 h 1585"/>
                <a:gd name="T102" fmla="*/ 636 w 1148"/>
                <a:gd name="T103" fmla="*/ 368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8" h="1585">
                  <a:moveTo>
                    <a:pt x="1069" y="638"/>
                  </a:moveTo>
                  <a:lnTo>
                    <a:pt x="1071" y="640"/>
                  </a:lnTo>
                  <a:lnTo>
                    <a:pt x="1073" y="644"/>
                  </a:lnTo>
                  <a:lnTo>
                    <a:pt x="1077" y="649"/>
                  </a:lnTo>
                  <a:lnTo>
                    <a:pt x="1081" y="655"/>
                  </a:lnTo>
                  <a:lnTo>
                    <a:pt x="1088" y="663"/>
                  </a:lnTo>
                  <a:lnTo>
                    <a:pt x="1094" y="672"/>
                  </a:lnTo>
                  <a:lnTo>
                    <a:pt x="1100" y="680"/>
                  </a:lnTo>
                  <a:lnTo>
                    <a:pt x="1104" y="688"/>
                  </a:lnTo>
                  <a:lnTo>
                    <a:pt x="1111" y="697"/>
                  </a:lnTo>
                  <a:lnTo>
                    <a:pt x="1117" y="705"/>
                  </a:lnTo>
                  <a:lnTo>
                    <a:pt x="1121" y="716"/>
                  </a:lnTo>
                  <a:lnTo>
                    <a:pt x="1125" y="724"/>
                  </a:lnTo>
                  <a:lnTo>
                    <a:pt x="1129" y="732"/>
                  </a:lnTo>
                  <a:lnTo>
                    <a:pt x="1132" y="739"/>
                  </a:lnTo>
                  <a:lnTo>
                    <a:pt x="1132" y="747"/>
                  </a:lnTo>
                  <a:lnTo>
                    <a:pt x="1132" y="753"/>
                  </a:lnTo>
                  <a:lnTo>
                    <a:pt x="1134" y="762"/>
                  </a:lnTo>
                  <a:lnTo>
                    <a:pt x="1136" y="772"/>
                  </a:lnTo>
                  <a:lnTo>
                    <a:pt x="1138" y="782"/>
                  </a:lnTo>
                  <a:lnTo>
                    <a:pt x="1140" y="795"/>
                  </a:lnTo>
                  <a:lnTo>
                    <a:pt x="1142" y="810"/>
                  </a:lnTo>
                  <a:lnTo>
                    <a:pt x="1144" y="824"/>
                  </a:lnTo>
                  <a:lnTo>
                    <a:pt x="1146" y="839"/>
                  </a:lnTo>
                  <a:lnTo>
                    <a:pt x="1146" y="854"/>
                  </a:lnTo>
                  <a:lnTo>
                    <a:pt x="1148" y="868"/>
                  </a:lnTo>
                  <a:lnTo>
                    <a:pt x="1148" y="883"/>
                  </a:lnTo>
                  <a:lnTo>
                    <a:pt x="1148" y="900"/>
                  </a:lnTo>
                  <a:lnTo>
                    <a:pt x="1146" y="912"/>
                  </a:lnTo>
                  <a:lnTo>
                    <a:pt x="1142" y="925"/>
                  </a:lnTo>
                  <a:lnTo>
                    <a:pt x="1138" y="937"/>
                  </a:lnTo>
                  <a:lnTo>
                    <a:pt x="1132" y="950"/>
                  </a:lnTo>
                  <a:lnTo>
                    <a:pt x="1123" y="960"/>
                  </a:lnTo>
                  <a:lnTo>
                    <a:pt x="1111" y="979"/>
                  </a:lnTo>
                  <a:lnTo>
                    <a:pt x="1094" y="1004"/>
                  </a:lnTo>
                  <a:lnTo>
                    <a:pt x="1077" y="1035"/>
                  </a:lnTo>
                  <a:lnTo>
                    <a:pt x="1058" y="1069"/>
                  </a:lnTo>
                  <a:lnTo>
                    <a:pt x="1037" y="1107"/>
                  </a:lnTo>
                  <a:lnTo>
                    <a:pt x="1017" y="1148"/>
                  </a:lnTo>
                  <a:lnTo>
                    <a:pt x="996" y="1192"/>
                  </a:lnTo>
                  <a:lnTo>
                    <a:pt x="975" y="1238"/>
                  </a:lnTo>
                  <a:lnTo>
                    <a:pt x="954" y="1286"/>
                  </a:lnTo>
                  <a:lnTo>
                    <a:pt x="935" y="1337"/>
                  </a:lnTo>
                  <a:lnTo>
                    <a:pt x="918" y="1387"/>
                  </a:lnTo>
                  <a:lnTo>
                    <a:pt x="904" y="1437"/>
                  </a:lnTo>
                  <a:lnTo>
                    <a:pt x="893" y="1487"/>
                  </a:lnTo>
                  <a:lnTo>
                    <a:pt x="885" y="1537"/>
                  </a:lnTo>
                  <a:lnTo>
                    <a:pt x="883" y="1585"/>
                  </a:lnTo>
                  <a:lnTo>
                    <a:pt x="881" y="1583"/>
                  </a:lnTo>
                  <a:lnTo>
                    <a:pt x="876" y="1583"/>
                  </a:lnTo>
                  <a:lnTo>
                    <a:pt x="870" y="1583"/>
                  </a:lnTo>
                  <a:lnTo>
                    <a:pt x="862" y="1581"/>
                  </a:lnTo>
                  <a:lnTo>
                    <a:pt x="851" y="1579"/>
                  </a:lnTo>
                  <a:lnTo>
                    <a:pt x="841" y="1577"/>
                  </a:lnTo>
                  <a:lnTo>
                    <a:pt x="828" y="1573"/>
                  </a:lnTo>
                  <a:lnTo>
                    <a:pt x="816" y="1569"/>
                  </a:lnTo>
                  <a:lnTo>
                    <a:pt x="801" y="1562"/>
                  </a:lnTo>
                  <a:lnTo>
                    <a:pt x="787" y="1554"/>
                  </a:lnTo>
                  <a:lnTo>
                    <a:pt x="772" y="1544"/>
                  </a:lnTo>
                  <a:lnTo>
                    <a:pt x="757" y="1533"/>
                  </a:lnTo>
                  <a:lnTo>
                    <a:pt x="743" y="1521"/>
                  </a:lnTo>
                  <a:lnTo>
                    <a:pt x="730" y="1504"/>
                  </a:lnTo>
                  <a:lnTo>
                    <a:pt x="718" y="1487"/>
                  </a:lnTo>
                  <a:lnTo>
                    <a:pt x="705" y="1468"/>
                  </a:lnTo>
                  <a:lnTo>
                    <a:pt x="736" y="1291"/>
                  </a:lnTo>
                  <a:lnTo>
                    <a:pt x="732" y="1291"/>
                  </a:lnTo>
                  <a:lnTo>
                    <a:pt x="722" y="1289"/>
                  </a:lnTo>
                  <a:lnTo>
                    <a:pt x="705" y="1289"/>
                  </a:lnTo>
                  <a:lnTo>
                    <a:pt x="686" y="1286"/>
                  </a:lnTo>
                  <a:lnTo>
                    <a:pt x="661" y="1284"/>
                  </a:lnTo>
                  <a:lnTo>
                    <a:pt x="634" y="1282"/>
                  </a:lnTo>
                  <a:lnTo>
                    <a:pt x="605" y="1278"/>
                  </a:lnTo>
                  <a:lnTo>
                    <a:pt x="575" y="1274"/>
                  </a:lnTo>
                  <a:lnTo>
                    <a:pt x="544" y="1270"/>
                  </a:lnTo>
                  <a:lnTo>
                    <a:pt x="513" y="1266"/>
                  </a:lnTo>
                  <a:lnTo>
                    <a:pt x="483" y="1259"/>
                  </a:lnTo>
                  <a:lnTo>
                    <a:pt x="456" y="1253"/>
                  </a:lnTo>
                  <a:lnTo>
                    <a:pt x="433" y="1247"/>
                  </a:lnTo>
                  <a:lnTo>
                    <a:pt x="412" y="1240"/>
                  </a:lnTo>
                  <a:lnTo>
                    <a:pt x="398" y="1232"/>
                  </a:lnTo>
                  <a:lnTo>
                    <a:pt x="387" y="1226"/>
                  </a:lnTo>
                  <a:lnTo>
                    <a:pt x="387" y="1220"/>
                  </a:lnTo>
                  <a:lnTo>
                    <a:pt x="389" y="1203"/>
                  </a:lnTo>
                  <a:lnTo>
                    <a:pt x="389" y="1178"/>
                  </a:lnTo>
                  <a:lnTo>
                    <a:pt x="391" y="1144"/>
                  </a:lnTo>
                  <a:lnTo>
                    <a:pt x="393" y="1107"/>
                  </a:lnTo>
                  <a:lnTo>
                    <a:pt x="396" y="1063"/>
                  </a:lnTo>
                  <a:lnTo>
                    <a:pt x="400" y="1015"/>
                  </a:lnTo>
                  <a:lnTo>
                    <a:pt x="404" y="964"/>
                  </a:lnTo>
                  <a:lnTo>
                    <a:pt x="408" y="912"/>
                  </a:lnTo>
                  <a:lnTo>
                    <a:pt x="412" y="862"/>
                  </a:lnTo>
                  <a:lnTo>
                    <a:pt x="419" y="812"/>
                  </a:lnTo>
                  <a:lnTo>
                    <a:pt x="425" y="766"/>
                  </a:lnTo>
                  <a:lnTo>
                    <a:pt x="431" y="724"/>
                  </a:lnTo>
                  <a:lnTo>
                    <a:pt x="437" y="686"/>
                  </a:lnTo>
                  <a:lnTo>
                    <a:pt x="446" y="657"/>
                  </a:lnTo>
                  <a:lnTo>
                    <a:pt x="456" y="636"/>
                  </a:lnTo>
                  <a:lnTo>
                    <a:pt x="456" y="632"/>
                  </a:lnTo>
                  <a:lnTo>
                    <a:pt x="454" y="628"/>
                  </a:lnTo>
                  <a:lnTo>
                    <a:pt x="452" y="621"/>
                  </a:lnTo>
                  <a:lnTo>
                    <a:pt x="448" y="613"/>
                  </a:lnTo>
                  <a:lnTo>
                    <a:pt x="444" y="605"/>
                  </a:lnTo>
                  <a:lnTo>
                    <a:pt x="437" y="596"/>
                  </a:lnTo>
                  <a:lnTo>
                    <a:pt x="433" y="586"/>
                  </a:lnTo>
                  <a:lnTo>
                    <a:pt x="425" y="577"/>
                  </a:lnTo>
                  <a:lnTo>
                    <a:pt x="419" y="567"/>
                  </a:lnTo>
                  <a:lnTo>
                    <a:pt x="410" y="557"/>
                  </a:lnTo>
                  <a:lnTo>
                    <a:pt x="404" y="548"/>
                  </a:lnTo>
                  <a:lnTo>
                    <a:pt x="396" y="540"/>
                  </a:lnTo>
                  <a:lnTo>
                    <a:pt x="387" y="531"/>
                  </a:lnTo>
                  <a:lnTo>
                    <a:pt x="381" y="525"/>
                  </a:lnTo>
                  <a:lnTo>
                    <a:pt x="373" y="519"/>
                  </a:lnTo>
                  <a:lnTo>
                    <a:pt x="366" y="515"/>
                  </a:lnTo>
                  <a:lnTo>
                    <a:pt x="358" y="508"/>
                  </a:lnTo>
                  <a:lnTo>
                    <a:pt x="350" y="498"/>
                  </a:lnTo>
                  <a:lnTo>
                    <a:pt x="339" y="485"/>
                  </a:lnTo>
                  <a:lnTo>
                    <a:pt x="327" y="473"/>
                  </a:lnTo>
                  <a:lnTo>
                    <a:pt x="314" y="454"/>
                  </a:lnTo>
                  <a:lnTo>
                    <a:pt x="299" y="435"/>
                  </a:lnTo>
                  <a:lnTo>
                    <a:pt x="285" y="416"/>
                  </a:lnTo>
                  <a:lnTo>
                    <a:pt x="272" y="398"/>
                  </a:lnTo>
                  <a:lnTo>
                    <a:pt x="255" y="377"/>
                  </a:lnTo>
                  <a:lnTo>
                    <a:pt x="241" y="356"/>
                  </a:lnTo>
                  <a:lnTo>
                    <a:pt x="226" y="337"/>
                  </a:lnTo>
                  <a:lnTo>
                    <a:pt x="214" y="320"/>
                  </a:lnTo>
                  <a:lnTo>
                    <a:pt x="201" y="304"/>
                  </a:lnTo>
                  <a:lnTo>
                    <a:pt x="189" y="291"/>
                  </a:lnTo>
                  <a:lnTo>
                    <a:pt x="178" y="283"/>
                  </a:lnTo>
                  <a:lnTo>
                    <a:pt x="170" y="276"/>
                  </a:lnTo>
                  <a:lnTo>
                    <a:pt x="159" y="270"/>
                  </a:lnTo>
                  <a:lnTo>
                    <a:pt x="147" y="264"/>
                  </a:lnTo>
                  <a:lnTo>
                    <a:pt x="134" y="255"/>
                  </a:lnTo>
                  <a:lnTo>
                    <a:pt x="122" y="249"/>
                  </a:lnTo>
                  <a:lnTo>
                    <a:pt x="107" y="239"/>
                  </a:lnTo>
                  <a:lnTo>
                    <a:pt x="92" y="230"/>
                  </a:lnTo>
                  <a:lnTo>
                    <a:pt x="76" y="220"/>
                  </a:lnTo>
                  <a:lnTo>
                    <a:pt x="63" y="212"/>
                  </a:lnTo>
                  <a:lnTo>
                    <a:pt x="46" y="201"/>
                  </a:lnTo>
                  <a:lnTo>
                    <a:pt x="36" y="191"/>
                  </a:lnTo>
                  <a:lnTo>
                    <a:pt x="23" y="180"/>
                  </a:lnTo>
                  <a:lnTo>
                    <a:pt x="15" y="172"/>
                  </a:lnTo>
                  <a:lnTo>
                    <a:pt x="7" y="161"/>
                  </a:lnTo>
                  <a:lnTo>
                    <a:pt x="2" y="155"/>
                  </a:lnTo>
                  <a:lnTo>
                    <a:pt x="0" y="147"/>
                  </a:lnTo>
                  <a:lnTo>
                    <a:pt x="4" y="140"/>
                  </a:lnTo>
                  <a:lnTo>
                    <a:pt x="7" y="134"/>
                  </a:lnTo>
                  <a:lnTo>
                    <a:pt x="9" y="126"/>
                  </a:lnTo>
                  <a:lnTo>
                    <a:pt x="11" y="115"/>
                  </a:lnTo>
                  <a:lnTo>
                    <a:pt x="15" y="105"/>
                  </a:lnTo>
                  <a:lnTo>
                    <a:pt x="17" y="92"/>
                  </a:lnTo>
                  <a:lnTo>
                    <a:pt x="21" y="80"/>
                  </a:lnTo>
                  <a:lnTo>
                    <a:pt x="27" y="67"/>
                  </a:lnTo>
                  <a:lnTo>
                    <a:pt x="34" y="57"/>
                  </a:lnTo>
                  <a:lnTo>
                    <a:pt x="40" y="44"/>
                  </a:lnTo>
                  <a:lnTo>
                    <a:pt x="48" y="34"/>
                  </a:lnTo>
                  <a:lnTo>
                    <a:pt x="59" y="23"/>
                  </a:lnTo>
                  <a:lnTo>
                    <a:pt x="71" y="15"/>
                  </a:lnTo>
                  <a:lnTo>
                    <a:pt x="84" y="7"/>
                  </a:lnTo>
                  <a:lnTo>
                    <a:pt x="101" y="2"/>
                  </a:lnTo>
                  <a:lnTo>
                    <a:pt x="117" y="0"/>
                  </a:lnTo>
                  <a:lnTo>
                    <a:pt x="138" y="0"/>
                  </a:lnTo>
                  <a:lnTo>
                    <a:pt x="138" y="2"/>
                  </a:lnTo>
                  <a:lnTo>
                    <a:pt x="138" y="7"/>
                  </a:lnTo>
                  <a:lnTo>
                    <a:pt x="138" y="11"/>
                  </a:lnTo>
                  <a:lnTo>
                    <a:pt x="138" y="15"/>
                  </a:lnTo>
                  <a:lnTo>
                    <a:pt x="140" y="21"/>
                  </a:lnTo>
                  <a:lnTo>
                    <a:pt x="143" y="27"/>
                  </a:lnTo>
                  <a:lnTo>
                    <a:pt x="145" y="34"/>
                  </a:lnTo>
                  <a:lnTo>
                    <a:pt x="147" y="40"/>
                  </a:lnTo>
                  <a:lnTo>
                    <a:pt x="151" y="46"/>
                  </a:lnTo>
                  <a:lnTo>
                    <a:pt x="155" y="53"/>
                  </a:lnTo>
                  <a:lnTo>
                    <a:pt x="159" y="59"/>
                  </a:lnTo>
                  <a:lnTo>
                    <a:pt x="163" y="65"/>
                  </a:lnTo>
                  <a:lnTo>
                    <a:pt x="170" y="69"/>
                  </a:lnTo>
                  <a:lnTo>
                    <a:pt x="178" y="73"/>
                  </a:lnTo>
                  <a:lnTo>
                    <a:pt x="186" y="78"/>
                  </a:lnTo>
                  <a:lnTo>
                    <a:pt x="195" y="80"/>
                  </a:lnTo>
                  <a:lnTo>
                    <a:pt x="205" y="84"/>
                  </a:lnTo>
                  <a:lnTo>
                    <a:pt x="218" y="88"/>
                  </a:lnTo>
                  <a:lnTo>
                    <a:pt x="232" y="94"/>
                  </a:lnTo>
                  <a:lnTo>
                    <a:pt x="247" y="99"/>
                  </a:lnTo>
                  <a:lnTo>
                    <a:pt x="264" y="105"/>
                  </a:lnTo>
                  <a:lnTo>
                    <a:pt x="281" y="111"/>
                  </a:lnTo>
                  <a:lnTo>
                    <a:pt x="297" y="119"/>
                  </a:lnTo>
                  <a:lnTo>
                    <a:pt x="312" y="126"/>
                  </a:lnTo>
                  <a:lnTo>
                    <a:pt x="329" y="134"/>
                  </a:lnTo>
                  <a:lnTo>
                    <a:pt x="343" y="142"/>
                  </a:lnTo>
                  <a:lnTo>
                    <a:pt x="358" y="151"/>
                  </a:lnTo>
                  <a:lnTo>
                    <a:pt x="370" y="157"/>
                  </a:lnTo>
                  <a:lnTo>
                    <a:pt x="383" y="166"/>
                  </a:lnTo>
                  <a:lnTo>
                    <a:pt x="393" y="174"/>
                  </a:lnTo>
                  <a:lnTo>
                    <a:pt x="402" y="182"/>
                  </a:lnTo>
                  <a:lnTo>
                    <a:pt x="408" y="191"/>
                  </a:lnTo>
                  <a:lnTo>
                    <a:pt x="421" y="199"/>
                  </a:lnTo>
                  <a:lnTo>
                    <a:pt x="433" y="209"/>
                  </a:lnTo>
                  <a:lnTo>
                    <a:pt x="450" y="220"/>
                  </a:lnTo>
                  <a:lnTo>
                    <a:pt x="467" y="230"/>
                  </a:lnTo>
                  <a:lnTo>
                    <a:pt x="485" y="243"/>
                  </a:lnTo>
                  <a:lnTo>
                    <a:pt x="504" y="255"/>
                  </a:lnTo>
                  <a:lnTo>
                    <a:pt x="523" y="268"/>
                  </a:lnTo>
                  <a:lnTo>
                    <a:pt x="542" y="281"/>
                  </a:lnTo>
                  <a:lnTo>
                    <a:pt x="561" y="293"/>
                  </a:lnTo>
                  <a:lnTo>
                    <a:pt x="577" y="306"/>
                  </a:lnTo>
                  <a:lnTo>
                    <a:pt x="594" y="318"/>
                  </a:lnTo>
                  <a:lnTo>
                    <a:pt x="607" y="331"/>
                  </a:lnTo>
                  <a:lnTo>
                    <a:pt x="619" y="343"/>
                  </a:lnTo>
                  <a:lnTo>
                    <a:pt x="630" y="356"/>
                  </a:lnTo>
                  <a:lnTo>
                    <a:pt x="636" y="368"/>
                  </a:lnTo>
                  <a:lnTo>
                    <a:pt x="1069" y="638"/>
                  </a:lnTo>
                  <a:lnTo>
                    <a:pt x="1069" y="638"/>
                  </a:lnTo>
                  <a:close/>
                </a:path>
              </a:pathLst>
            </a:custGeom>
            <a:solidFill>
              <a:srgbClr val="A6BFFF"/>
            </a:solidFill>
            <a:ln>
              <a:noFill/>
            </a:ln>
            <a:extLst/>
          </p:spPr>
          <p:txBody>
            <a:bodyPr/>
            <a:lstStyle/>
            <a:p>
              <a:pPr fontAlgn="auto">
                <a:spcBef>
                  <a:spcPts val="0"/>
                </a:spcBef>
                <a:spcAft>
                  <a:spcPts val="0"/>
                </a:spcAft>
                <a:defRPr/>
              </a:pPr>
              <a:endParaRPr lang="en-US">
                <a:latin typeface="+mn-lt"/>
              </a:endParaRPr>
            </a:p>
          </p:txBody>
        </p:sp>
        <p:sp>
          <p:nvSpPr>
            <p:cNvPr id="146" name="Freeform 17"/>
            <p:cNvSpPr>
              <a:spLocks/>
            </p:cNvSpPr>
            <p:nvPr/>
          </p:nvSpPr>
          <p:spPr bwMode="auto">
            <a:xfrm>
              <a:off x="2809" y="1469"/>
              <a:ext cx="383" cy="234"/>
            </a:xfrm>
            <a:custGeom>
              <a:avLst/>
              <a:gdLst>
                <a:gd name="T0" fmla="*/ 73 w 383"/>
                <a:gd name="T1" fmla="*/ 0 h 234"/>
                <a:gd name="T2" fmla="*/ 73 w 383"/>
                <a:gd name="T3" fmla="*/ 0 h 234"/>
                <a:gd name="T4" fmla="*/ 69 w 383"/>
                <a:gd name="T5" fmla="*/ 2 h 234"/>
                <a:gd name="T6" fmla="*/ 65 w 383"/>
                <a:gd name="T7" fmla="*/ 4 h 234"/>
                <a:gd name="T8" fmla="*/ 59 w 383"/>
                <a:gd name="T9" fmla="*/ 8 h 234"/>
                <a:gd name="T10" fmla="*/ 52 w 383"/>
                <a:gd name="T11" fmla="*/ 13 h 234"/>
                <a:gd name="T12" fmla="*/ 44 w 383"/>
                <a:gd name="T13" fmla="*/ 19 h 234"/>
                <a:gd name="T14" fmla="*/ 36 w 383"/>
                <a:gd name="T15" fmla="*/ 25 h 234"/>
                <a:gd name="T16" fmla="*/ 27 w 383"/>
                <a:gd name="T17" fmla="*/ 31 h 234"/>
                <a:gd name="T18" fmla="*/ 19 w 383"/>
                <a:gd name="T19" fmla="*/ 40 h 234"/>
                <a:gd name="T20" fmla="*/ 13 w 383"/>
                <a:gd name="T21" fmla="*/ 48 h 234"/>
                <a:gd name="T22" fmla="*/ 6 w 383"/>
                <a:gd name="T23" fmla="*/ 57 h 234"/>
                <a:gd name="T24" fmla="*/ 4 w 383"/>
                <a:gd name="T25" fmla="*/ 67 h 234"/>
                <a:gd name="T26" fmla="*/ 0 w 383"/>
                <a:gd name="T27" fmla="*/ 77 h 234"/>
                <a:gd name="T28" fmla="*/ 0 w 383"/>
                <a:gd name="T29" fmla="*/ 88 h 234"/>
                <a:gd name="T30" fmla="*/ 2 w 383"/>
                <a:gd name="T31" fmla="*/ 100 h 234"/>
                <a:gd name="T32" fmla="*/ 6 w 383"/>
                <a:gd name="T33" fmla="*/ 113 h 234"/>
                <a:gd name="T34" fmla="*/ 13 w 383"/>
                <a:gd name="T35" fmla="*/ 126 h 234"/>
                <a:gd name="T36" fmla="*/ 23 w 383"/>
                <a:gd name="T37" fmla="*/ 136 h 234"/>
                <a:gd name="T38" fmla="*/ 33 w 383"/>
                <a:gd name="T39" fmla="*/ 149 h 234"/>
                <a:gd name="T40" fmla="*/ 48 w 383"/>
                <a:gd name="T41" fmla="*/ 159 h 234"/>
                <a:gd name="T42" fmla="*/ 61 w 383"/>
                <a:gd name="T43" fmla="*/ 169 h 234"/>
                <a:gd name="T44" fmla="*/ 77 w 383"/>
                <a:gd name="T45" fmla="*/ 180 h 234"/>
                <a:gd name="T46" fmla="*/ 94 w 383"/>
                <a:gd name="T47" fmla="*/ 190 h 234"/>
                <a:gd name="T48" fmla="*/ 111 w 383"/>
                <a:gd name="T49" fmla="*/ 199 h 234"/>
                <a:gd name="T50" fmla="*/ 128 w 383"/>
                <a:gd name="T51" fmla="*/ 207 h 234"/>
                <a:gd name="T52" fmla="*/ 144 w 383"/>
                <a:gd name="T53" fmla="*/ 213 h 234"/>
                <a:gd name="T54" fmla="*/ 159 w 383"/>
                <a:gd name="T55" fmla="*/ 220 h 234"/>
                <a:gd name="T56" fmla="*/ 176 w 383"/>
                <a:gd name="T57" fmla="*/ 224 h 234"/>
                <a:gd name="T58" fmla="*/ 188 w 383"/>
                <a:gd name="T59" fmla="*/ 228 h 234"/>
                <a:gd name="T60" fmla="*/ 201 w 383"/>
                <a:gd name="T61" fmla="*/ 232 h 234"/>
                <a:gd name="T62" fmla="*/ 211 w 383"/>
                <a:gd name="T63" fmla="*/ 232 h 234"/>
                <a:gd name="T64" fmla="*/ 222 w 383"/>
                <a:gd name="T65" fmla="*/ 234 h 234"/>
                <a:gd name="T66" fmla="*/ 230 w 383"/>
                <a:gd name="T67" fmla="*/ 232 h 234"/>
                <a:gd name="T68" fmla="*/ 240 w 383"/>
                <a:gd name="T69" fmla="*/ 230 h 234"/>
                <a:gd name="T70" fmla="*/ 251 w 383"/>
                <a:gd name="T71" fmla="*/ 226 h 234"/>
                <a:gd name="T72" fmla="*/ 263 w 383"/>
                <a:gd name="T73" fmla="*/ 224 h 234"/>
                <a:gd name="T74" fmla="*/ 276 w 383"/>
                <a:gd name="T75" fmla="*/ 218 h 234"/>
                <a:gd name="T76" fmla="*/ 289 w 383"/>
                <a:gd name="T77" fmla="*/ 213 h 234"/>
                <a:gd name="T78" fmla="*/ 303 w 383"/>
                <a:gd name="T79" fmla="*/ 207 h 234"/>
                <a:gd name="T80" fmla="*/ 316 w 383"/>
                <a:gd name="T81" fmla="*/ 201 h 234"/>
                <a:gd name="T82" fmla="*/ 328 w 383"/>
                <a:gd name="T83" fmla="*/ 195 h 234"/>
                <a:gd name="T84" fmla="*/ 341 w 383"/>
                <a:gd name="T85" fmla="*/ 190 h 234"/>
                <a:gd name="T86" fmla="*/ 351 w 383"/>
                <a:gd name="T87" fmla="*/ 184 h 234"/>
                <a:gd name="T88" fmla="*/ 362 w 383"/>
                <a:gd name="T89" fmla="*/ 180 h 234"/>
                <a:gd name="T90" fmla="*/ 370 w 383"/>
                <a:gd name="T91" fmla="*/ 176 h 234"/>
                <a:gd name="T92" fmla="*/ 376 w 383"/>
                <a:gd name="T93" fmla="*/ 172 h 234"/>
                <a:gd name="T94" fmla="*/ 381 w 383"/>
                <a:gd name="T95" fmla="*/ 169 h 234"/>
                <a:gd name="T96" fmla="*/ 383 w 383"/>
                <a:gd name="T97" fmla="*/ 169 h 234"/>
                <a:gd name="T98" fmla="*/ 73 w 383"/>
                <a:gd name="T99" fmla="*/ 0 h 234"/>
                <a:gd name="T100" fmla="*/ 73 w 383"/>
                <a:gd name="T10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234">
                  <a:moveTo>
                    <a:pt x="73" y="0"/>
                  </a:moveTo>
                  <a:lnTo>
                    <a:pt x="73" y="0"/>
                  </a:lnTo>
                  <a:lnTo>
                    <a:pt x="69" y="2"/>
                  </a:lnTo>
                  <a:lnTo>
                    <a:pt x="65" y="4"/>
                  </a:lnTo>
                  <a:lnTo>
                    <a:pt x="59" y="8"/>
                  </a:lnTo>
                  <a:lnTo>
                    <a:pt x="52" y="13"/>
                  </a:lnTo>
                  <a:lnTo>
                    <a:pt x="44" y="19"/>
                  </a:lnTo>
                  <a:lnTo>
                    <a:pt x="36" y="25"/>
                  </a:lnTo>
                  <a:lnTo>
                    <a:pt x="27" y="31"/>
                  </a:lnTo>
                  <a:lnTo>
                    <a:pt x="19" y="40"/>
                  </a:lnTo>
                  <a:lnTo>
                    <a:pt x="13" y="48"/>
                  </a:lnTo>
                  <a:lnTo>
                    <a:pt x="6" y="57"/>
                  </a:lnTo>
                  <a:lnTo>
                    <a:pt x="4" y="67"/>
                  </a:lnTo>
                  <a:lnTo>
                    <a:pt x="0" y="77"/>
                  </a:lnTo>
                  <a:lnTo>
                    <a:pt x="0" y="88"/>
                  </a:lnTo>
                  <a:lnTo>
                    <a:pt x="2" y="100"/>
                  </a:lnTo>
                  <a:lnTo>
                    <a:pt x="6" y="113"/>
                  </a:lnTo>
                  <a:lnTo>
                    <a:pt x="13" y="126"/>
                  </a:lnTo>
                  <a:lnTo>
                    <a:pt x="23" y="136"/>
                  </a:lnTo>
                  <a:lnTo>
                    <a:pt x="33" y="149"/>
                  </a:lnTo>
                  <a:lnTo>
                    <a:pt x="48" y="159"/>
                  </a:lnTo>
                  <a:lnTo>
                    <a:pt x="61" y="169"/>
                  </a:lnTo>
                  <a:lnTo>
                    <a:pt x="77" y="180"/>
                  </a:lnTo>
                  <a:lnTo>
                    <a:pt x="94" y="190"/>
                  </a:lnTo>
                  <a:lnTo>
                    <a:pt x="111" y="199"/>
                  </a:lnTo>
                  <a:lnTo>
                    <a:pt x="128" y="207"/>
                  </a:lnTo>
                  <a:lnTo>
                    <a:pt x="144" y="213"/>
                  </a:lnTo>
                  <a:lnTo>
                    <a:pt x="159" y="220"/>
                  </a:lnTo>
                  <a:lnTo>
                    <a:pt x="176" y="224"/>
                  </a:lnTo>
                  <a:lnTo>
                    <a:pt x="188" y="228"/>
                  </a:lnTo>
                  <a:lnTo>
                    <a:pt x="201" y="232"/>
                  </a:lnTo>
                  <a:lnTo>
                    <a:pt x="211" y="232"/>
                  </a:lnTo>
                  <a:lnTo>
                    <a:pt x="222" y="234"/>
                  </a:lnTo>
                  <a:lnTo>
                    <a:pt x="230" y="232"/>
                  </a:lnTo>
                  <a:lnTo>
                    <a:pt x="240" y="230"/>
                  </a:lnTo>
                  <a:lnTo>
                    <a:pt x="251" y="226"/>
                  </a:lnTo>
                  <a:lnTo>
                    <a:pt x="263" y="224"/>
                  </a:lnTo>
                  <a:lnTo>
                    <a:pt x="276" y="218"/>
                  </a:lnTo>
                  <a:lnTo>
                    <a:pt x="289" y="213"/>
                  </a:lnTo>
                  <a:lnTo>
                    <a:pt x="303" y="207"/>
                  </a:lnTo>
                  <a:lnTo>
                    <a:pt x="316" y="201"/>
                  </a:lnTo>
                  <a:lnTo>
                    <a:pt x="328" y="195"/>
                  </a:lnTo>
                  <a:lnTo>
                    <a:pt x="341" y="190"/>
                  </a:lnTo>
                  <a:lnTo>
                    <a:pt x="351" y="184"/>
                  </a:lnTo>
                  <a:lnTo>
                    <a:pt x="362" y="180"/>
                  </a:lnTo>
                  <a:lnTo>
                    <a:pt x="370" y="176"/>
                  </a:lnTo>
                  <a:lnTo>
                    <a:pt x="376" y="172"/>
                  </a:lnTo>
                  <a:lnTo>
                    <a:pt x="381" y="169"/>
                  </a:lnTo>
                  <a:lnTo>
                    <a:pt x="383" y="169"/>
                  </a:lnTo>
                  <a:lnTo>
                    <a:pt x="73" y="0"/>
                  </a:lnTo>
                  <a:lnTo>
                    <a:pt x="73" y="0"/>
                  </a:lnTo>
                  <a:close/>
                </a:path>
              </a:pathLst>
            </a:custGeom>
            <a:solidFill>
              <a:srgbClr val="08F7C4"/>
            </a:solidFill>
            <a:ln>
              <a:noFill/>
            </a:ln>
            <a:extLst/>
          </p:spPr>
          <p:txBody>
            <a:bodyPr/>
            <a:lstStyle/>
            <a:p>
              <a:pPr fontAlgn="auto">
                <a:spcBef>
                  <a:spcPts val="0"/>
                </a:spcBef>
                <a:spcAft>
                  <a:spcPts val="0"/>
                </a:spcAft>
                <a:defRPr/>
              </a:pPr>
              <a:endParaRPr lang="en-US">
                <a:latin typeface="+mn-lt"/>
              </a:endParaRPr>
            </a:p>
          </p:txBody>
        </p:sp>
        <p:sp>
          <p:nvSpPr>
            <p:cNvPr id="147" name="Freeform 18"/>
            <p:cNvSpPr>
              <a:spLocks/>
            </p:cNvSpPr>
            <p:nvPr/>
          </p:nvSpPr>
          <p:spPr bwMode="auto">
            <a:xfrm>
              <a:off x="2861" y="1141"/>
              <a:ext cx="341" cy="508"/>
            </a:xfrm>
            <a:custGeom>
              <a:avLst/>
              <a:gdLst>
                <a:gd name="T0" fmla="*/ 109 w 341"/>
                <a:gd name="T1" fmla="*/ 0 h 508"/>
                <a:gd name="T2" fmla="*/ 107 w 341"/>
                <a:gd name="T3" fmla="*/ 2 h 508"/>
                <a:gd name="T4" fmla="*/ 103 w 341"/>
                <a:gd name="T5" fmla="*/ 10 h 508"/>
                <a:gd name="T6" fmla="*/ 96 w 341"/>
                <a:gd name="T7" fmla="*/ 25 h 508"/>
                <a:gd name="T8" fmla="*/ 90 w 341"/>
                <a:gd name="T9" fmla="*/ 44 h 508"/>
                <a:gd name="T10" fmla="*/ 80 w 341"/>
                <a:gd name="T11" fmla="*/ 65 h 508"/>
                <a:gd name="T12" fmla="*/ 71 w 341"/>
                <a:gd name="T13" fmla="*/ 90 h 508"/>
                <a:gd name="T14" fmla="*/ 61 w 341"/>
                <a:gd name="T15" fmla="*/ 117 h 508"/>
                <a:gd name="T16" fmla="*/ 50 w 341"/>
                <a:gd name="T17" fmla="*/ 144 h 508"/>
                <a:gd name="T18" fmla="*/ 38 w 341"/>
                <a:gd name="T19" fmla="*/ 173 h 508"/>
                <a:gd name="T20" fmla="*/ 30 w 341"/>
                <a:gd name="T21" fmla="*/ 203 h 508"/>
                <a:gd name="T22" fmla="*/ 19 w 341"/>
                <a:gd name="T23" fmla="*/ 232 h 508"/>
                <a:gd name="T24" fmla="*/ 13 w 341"/>
                <a:gd name="T25" fmla="*/ 259 h 508"/>
                <a:gd name="T26" fmla="*/ 7 w 341"/>
                <a:gd name="T27" fmla="*/ 284 h 508"/>
                <a:gd name="T28" fmla="*/ 2 w 341"/>
                <a:gd name="T29" fmla="*/ 309 h 508"/>
                <a:gd name="T30" fmla="*/ 0 w 341"/>
                <a:gd name="T31" fmla="*/ 328 h 508"/>
                <a:gd name="T32" fmla="*/ 2 w 341"/>
                <a:gd name="T33" fmla="*/ 345 h 508"/>
                <a:gd name="T34" fmla="*/ 7 w 341"/>
                <a:gd name="T35" fmla="*/ 359 h 508"/>
                <a:gd name="T36" fmla="*/ 15 w 341"/>
                <a:gd name="T37" fmla="*/ 374 h 508"/>
                <a:gd name="T38" fmla="*/ 25 w 341"/>
                <a:gd name="T39" fmla="*/ 389 h 508"/>
                <a:gd name="T40" fmla="*/ 40 w 341"/>
                <a:gd name="T41" fmla="*/ 403 h 508"/>
                <a:gd name="T42" fmla="*/ 55 w 341"/>
                <a:gd name="T43" fmla="*/ 416 h 508"/>
                <a:gd name="T44" fmla="*/ 76 w 341"/>
                <a:gd name="T45" fmla="*/ 431 h 508"/>
                <a:gd name="T46" fmla="*/ 96 w 341"/>
                <a:gd name="T47" fmla="*/ 445 h 508"/>
                <a:gd name="T48" fmla="*/ 119 w 341"/>
                <a:gd name="T49" fmla="*/ 458 h 508"/>
                <a:gd name="T50" fmla="*/ 142 w 341"/>
                <a:gd name="T51" fmla="*/ 468 h 508"/>
                <a:gd name="T52" fmla="*/ 165 w 341"/>
                <a:gd name="T53" fmla="*/ 479 h 508"/>
                <a:gd name="T54" fmla="*/ 193 w 341"/>
                <a:gd name="T55" fmla="*/ 487 h 508"/>
                <a:gd name="T56" fmla="*/ 218 w 341"/>
                <a:gd name="T57" fmla="*/ 495 h 508"/>
                <a:gd name="T58" fmla="*/ 241 w 341"/>
                <a:gd name="T59" fmla="*/ 502 h 508"/>
                <a:gd name="T60" fmla="*/ 266 w 341"/>
                <a:gd name="T61" fmla="*/ 506 h 508"/>
                <a:gd name="T62" fmla="*/ 291 w 341"/>
                <a:gd name="T63" fmla="*/ 508 h 508"/>
                <a:gd name="T64" fmla="*/ 314 w 341"/>
                <a:gd name="T65" fmla="*/ 508 h 508"/>
                <a:gd name="T66" fmla="*/ 316 w 341"/>
                <a:gd name="T67" fmla="*/ 506 h 508"/>
                <a:gd name="T68" fmla="*/ 318 w 341"/>
                <a:gd name="T69" fmla="*/ 506 h 508"/>
                <a:gd name="T70" fmla="*/ 322 w 341"/>
                <a:gd name="T71" fmla="*/ 504 h 508"/>
                <a:gd name="T72" fmla="*/ 326 w 341"/>
                <a:gd name="T73" fmla="*/ 502 h 508"/>
                <a:gd name="T74" fmla="*/ 331 w 341"/>
                <a:gd name="T75" fmla="*/ 500 h 508"/>
                <a:gd name="T76" fmla="*/ 335 w 341"/>
                <a:gd name="T77" fmla="*/ 497 h 508"/>
                <a:gd name="T78" fmla="*/ 339 w 341"/>
                <a:gd name="T79" fmla="*/ 493 h 508"/>
                <a:gd name="T80" fmla="*/ 341 w 341"/>
                <a:gd name="T81" fmla="*/ 489 h 508"/>
                <a:gd name="T82" fmla="*/ 339 w 341"/>
                <a:gd name="T83" fmla="*/ 487 h 508"/>
                <a:gd name="T84" fmla="*/ 339 w 341"/>
                <a:gd name="T85" fmla="*/ 483 h 508"/>
                <a:gd name="T86" fmla="*/ 339 w 341"/>
                <a:gd name="T87" fmla="*/ 477 h 508"/>
                <a:gd name="T88" fmla="*/ 339 w 341"/>
                <a:gd name="T89" fmla="*/ 472 h 508"/>
                <a:gd name="T90" fmla="*/ 337 w 341"/>
                <a:gd name="T91" fmla="*/ 468 h 508"/>
                <a:gd name="T92" fmla="*/ 337 w 341"/>
                <a:gd name="T93" fmla="*/ 462 h 508"/>
                <a:gd name="T94" fmla="*/ 335 w 341"/>
                <a:gd name="T95" fmla="*/ 456 h 508"/>
                <a:gd name="T96" fmla="*/ 335 w 341"/>
                <a:gd name="T97" fmla="*/ 451 h 508"/>
                <a:gd name="T98" fmla="*/ 333 w 341"/>
                <a:gd name="T99" fmla="*/ 445 h 508"/>
                <a:gd name="T100" fmla="*/ 333 w 341"/>
                <a:gd name="T101" fmla="*/ 439 h 508"/>
                <a:gd name="T102" fmla="*/ 331 w 341"/>
                <a:gd name="T103" fmla="*/ 435 h 508"/>
                <a:gd name="T104" fmla="*/ 331 w 341"/>
                <a:gd name="T105" fmla="*/ 431 h 508"/>
                <a:gd name="T106" fmla="*/ 331 w 341"/>
                <a:gd name="T107" fmla="*/ 426 h 508"/>
                <a:gd name="T108" fmla="*/ 329 w 341"/>
                <a:gd name="T109" fmla="*/ 424 h 508"/>
                <a:gd name="T110" fmla="*/ 329 w 341"/>
                <a:gd name="T111" fmla="*/ 422 h 508"/>
                <a:gd name="T112" fmla="*/ 168 w 341"/>
                <a:gd name="T113" fmla="*/ 27 h 508"/>
                <a:gd name="T114" fmla="*/ 109 w 341"/>
                <a:gd name="T115" fmla="*/ 0 h 508"/>
                <a:gd name="T116" fmla="*/ 109 w 341"/>
                <a:gd name="T11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1" h="508">
                  <a:moveTo>
                    <a:pt x="109" y="0"/>
                  </a:moveTo>
                  <a:lnTo>
                    <a:pt x="107" y="2"/>
                  </a:lnTo>
                  <a:lnTo>
                    <a:pt x="103" y="10"/>
                  </a:lnTo>
                  <a:lnTo>
                    <a:pt x="96" y="25"/>
                  </a:lnTo>
                  <a:lnTo>
                    <a:pt x="90" y="44"/>
                  </a:lnTo>
                  <a:lnTo>
                    <a:pt x="80" y="65"/>
                  </a:lnTo>
                  <a:lnTo>
                    <a:pt x="71" y="90"/>
                  </a:lnTo>
                  <a:lnTo>
                    <a:pt x="61" y="117"/>
                  </a:lnTo>
                  <a:lnTo>
                    <a:pt x="50" y="144"/>
                  </a:lnTo>
                  <a:lnTo>
                    <a:pt x="38" y="173"/>
                  </a:lnTo>
                  <a:lnTo>
                    <a:pt x="30" y="203"/>
                  </a:lnTo>
                  <a:lnTo>
                    <a:pt x="19" y="232"/>
                  </a:lnTo>
                  <a:lnTo>
                    <a:pt x="13" y="259"/>
                  </a:lnTo>
                  <a:lnTo>
                    <a:pt x="7" y="284"/>
                  </a:lnTo>
                  <a:lnTo>
                    <a:pt x="2" y="309"/>
                  </a:lnTo>
                  <a:lnTo>
                    <a:pt x="0" y="328"/>
                  </a:lnTo>
                  <a:lnTo>
                    <a:pt x="2" y="345"/>
                  </a:lnTo>
                  <a:lnTo>
                    <a:pt x="7" y="359"/>
                  </a:lnTo>
                  <a:lnTo>
                    <a:pt x="15" y="374"/>
                  </a:lnTo>
                  <a:lnTo>
                    <a:pt x="25" y="389"/>
                  </a:lnTo>
                  <a:lnTo>
                    <a:pt x="40" y="403"/>
                  </a:lnTo>
                  <a:lnTo>
                    <a:pt x="55" y="416"/>
                  </a:lnTo>
                  <a:lnTo>
                    <a:pt x="76" y="431"/>
                  </a:lnTo>
                  <a:lnTo>
                    <a:pt x="96" y="445"/>
                  </a:lnTo>
                  <a:lnTo>
                    <a:pt x="119" y="458"/>
                  </a:lnTo>
                  <a:lnTo>
                    <a:pt x="142" y="468"/>
                  </a:lnTo>
                  <a:lnTo>
                    <a:pt x="165" y="479"/>
                  </a:lnTo>
                  <a:lnTo>
                    <a:pt x="193" y="487"/>
                  </a:lnTo>
                  <a:lnTo>
                    <a:pt x="218" y="495"/>
                  </a:lnTo>
                  <a:lnTo>
                    <a:pt x="241" y="502"/>
                  </a:lnTo>
                  <a:lnTo>
                    <a:pt x="266" y="506"/>
                  </a:lnTo>
                  <a:lnTo>
                    <a:pt x="291" y="508"/>
                  </a:lnTo>
                  <a:lnTo>
                    <a:pt x="314" y="508"/>
                  </a:lnTo>
                  <a:lnTo>
                    <a:pt x="316" y="506"/>
                  </a:lnTo>
                  <a:lnTo>
                    <a:pt x="318" y="506"/>
                  </a:lnTo>
                  <a:lnTo>
                    <a:pt x="322" y="504"/>
                  </a:lnTo>
                  <a:lnTo>
                    <a:pt x="326" y="502"/>
                  </a:lnTo>
                  <a:lnTo>
                    <a:pt x="331" y="500"/>
                  </a:lnTo>
                  <a:lnTo>
                    <a:pt x="335" y="497"/>
                  </a:lnTo>
                  <a:lnTo>
                    <a:pt x="339" y="493"/>
                  </a:lnTo>
                  <a:lnTo>
                    <a:pt x="341" y="489"/>
                  </a:lnTo>
                  <a:lnTo>
                    <a:pt x="339" y="487"/>
                  </a:lnTo>
                  <a:lnTo>
                    <a:pt x="339" y="483"/>
                  </a:lnTo>
                  <a:lnTo>
                    <a:pt x="339" y="477"/>
                  </a:lnTo>
                  <a:lnTo>
                    <a:pt x="339" y="472"/>
                  </a:lnTo>
                  <a:lnTo>
                    <a:pt x="337" y="468"/>
                  </a:lnTo>
                  <a:lnTo>
                    <a:pt x="337" y="462"/>
                  </a:lnTo>
                  <a:lnTo>
                    <a:pt x="335" y="456"/>
                  </a:lnTo>
                  <a:lnTo>
                    <a:pt x="335" y="451"/>
                  </a:lnTo>
                  <a:lnTo>
                    <a:pt x="333" y="445"/>
                  </a:lnTo>
                  <a:lnTo>
                    <a:pt x="333" y="439"/>
                  </a:lnTo>
                  <a:lnTo>
                    <a:pt x="331" y="435"/>
                  </a:lnTo>
                  <a:lnTo>
                    <a:pt x="331" y="431"/>
                  </a:lnTo>
                  <a:lnTo>
                    <a:pt x="331" y="426"/>
                  </a:lnTo>
                  <a:lnTo>
                    <a:pt x="329" y="424"/>
                  </a:lnTo>
                  <a:lnTo>
                    <a:pt x="329" y="422"/>
                  </a:lnTo>
                  <a:lnTo>
                    <a:pt x="168" y="27"/>
                  </a:lnTo>
                  <a:lnTo>
                    <a:pt x="109" y="0"/>
                  </a:lnTo>
                  <a:lnTo>
                    <a:pt x="109" y="0"/>
                  </a:lnTo>
                  <a:close/>
                </a:path>
              </a:pathLst>
            </a:custGeom>
            <a:solidFill>
              <a:srgbClr val="FAB58F"/>
            </a:solidFill>
            <a:ln>
              <a:noFill/>
            </a:ln>
            <a:extLst/>
          </p:spPr>
          <p:txBody>
            <a:bodyPr/>
            <a:lstStyle/>
            <a:p>
              <a:pPr fontAlgn="auto">
                <a:spcBef>
                  <a:spcPts val="0"/>
                </a:spcBef>
                <a:spcAft>
                  <a:spcPts val="0"/>
                </a:spcAft>
                <a:defRPr/>
              </a:pPr>
              <a:endParaRPr lang="en-US">
                <a:latin typeface="+mn-lt"/>
              </a:endParaRPr>
            </a:p>
          </p:txBody>
        </p:sp>
        <p:sp>
          <p:nvSpPr>
            <p:cNvPr id="148" name="Freeform 19"/>
            <p:cNvSpPr>
              <a:spLocks/>
            </p:cNvSpPr>
            <p:nvPr/>
          </p:nvSpPr>
          <p:spPr bwMode="auto">
            <a:xfrm>
              <a:off x="2964" y="838"/>
              <a:ext cx="725" cy="780"/>
            </a:xfrm>
            <a:custGeom>
              <a:avLst/>
              <a:gdLst>
                <a:gd name="T0" fmla="*/ 725 w 725"/>
                <a:gd name="T1" fmla="*/ 106 h 780"/>
                <a:gd name="T2" fmla="*/ 725 w 725"/>
                <a:gd name="T3" fmla="*/ 140 h 780"/>
                <a:gd name="T4" fmla="*/ 719 w 725"/>
                <a:gd name="T5" fmla="*/ 204 h 780"/>
                <a:gd name="T6" fmla="*/ 694 w 725"/>
                <a:gd name="T7" fmla="*/ 296 h 780"/>
                <a:gd name="T8" fmla="*/ 648 w 725"/>
                <a:gd name="T9" fmla="*/ 418 h 780"/>
                <a:gd name="T10" fmla="*/ 600 w 725"/>
                <a:gd name="T11" fmla="*/ 516 h 780"/>
                <a:gd name="T12" fmla="*/ 592 w 725"/>
                <a:gd name="T13" fmla="*/ 531 h 780"/>
                <a:gd name="T14" fmla="*/ 579 w 725"/>
                <a:gd name="T15" fmla="*/ 556 h 780"/>
                <a:gd name="T16" fmla="*/ 562 w 725"/>
                <a:gd name="T17" fmla="*/ 583 h 780"/>
                <a:gd name="T18" fmla="*/ 543 w 725"/>
                <a:gd name="T19" fmla="*/ 606 h 780"/>
                <a:gd name="T20" fmla="*/ 529 w 725"/>
                <a:gd name="T21" fmla="*/ 614 h 780"/>
                <a:gd name="T22" fmla="*/ 512 w 725"/>
                <a:gd name="T23" fmla="*/ 610 h 780"/>
                <a:gd name="T24" fmla="*/ 495 w 725"/>
                <a:gd name="T25" fmla="*/ 604 h 780"/>
                <a:gd name="T26" fmla="*/ 479 w 725"/>
                <a:gd name="T27" fmla="*/ 600 h 780"/>
                <a:gd name="T28" fmla="*/ 462 w 725"/>
                <a:gd name="T29" fmla="*/ 596 h 780"/>
                <a:gd name="T30" fmla="*/ 445 w 725"/>
                <a:gd name="T31" fmla="*/ 600 h 780"/>
                <a:gd name="T32" fmla="*/ 431 w 725"/>
                <a:gd name="T33" fmla="*/ 612 h 780"/>
                <a:gd name="T34" fmla="*/ 424 w 725"/>
                <a:gd name="T35" fmla="*/ 627 h 780"/>
                <a:gd name="T36" fmla="*/ 424 w 725"/>
                <a:gd name="T37" fmla="*/ 646 h 780"/>
                <a:gd name="T38" fmla="*/ 424 w 725"/>
                <a:gd name="T39" fmla="*/ 660 h 780"/>
                <a:gd name="T40" fmla="*/ 422 w 725"/>
                <a:gd name="T41" fmla="*/ 675 h 780"/>
                <a:gd name="T42" fmla="*/ 403 w 725"/>
                <a:gd name="T43" fmla="*/ 677 h 780"/>
                <a:gd name="T44" fmla="*/ 387 w 725"/>
                <a:gd name="T45" fmla="*/ 677 h 780"/>
                <a:gd name="T46" fmla="*/ 376 w 725"/>
                <a:gd name="T47" fmla="*/ 667 h 780"/>
                <a:gd name="T48" fmla="*/ 364 w 725"/>
                <a:gd name="T49" fmla="*/ 665 h 780"/>
                <a:gd name="T50" fmla="*/ 351 w 725"/>
                <a:gd name="T51" fmla="*/ 665 h 780"/>
                <a:gd name="T52" fmla="*/ 341 w 725"/>
                <a:gd name="T53" fmla="*/ 671 h 780"/>
                <a:gd name="T54" fmla="*/ 336 w 725"/>
                <a:gd name="T55" fmla="*/ 681 h 780"/>
                <a:gd name="T56" fmla="*/ 336 w 725"/>
                <a:gd name="T57" fmla="*/ 696 h 780"/>
                <a:gd name="T58" fmla="*/ 338 w 725"/>
                <a:gd name="T59" fmla="*/ 708 h 780"/>
                <a:gd name="T60" fmla="*/ 341 w 725"/>
                <a:gd name="T61" fmla="*/ 719 h 780"/>
                <a:gd name="T62" fmla="*/ 332 w 725"/>
                <a:gd name="T63" fmla="*/ 729 h 780"/>
                <a:gd name="T64" fmla="*/ 320 w 725"/>
                <a:gd name="T65" fmla="*/ 736 h 780"/>
                <a:gd name="T66" fmla="*/ 303 w 725"/>
                <a:gd name="T67" fmla="*/ 736 h 780"/>
                <a:gd name="T68" fmla="*/ 288 w 725"/>
                <a:gd name="T69" fmla="*/ 731 h 780"/>
                <a:gd name="T70" fmla="*/ 276 w 725"/>
                <a:gd name="T71" fmla="*/ 729 h 780"/>
                <a:gd name="T72" fmla="*/ 263 w 725"/>
                <a:gd name="T73" fmla="*/ 740 h 780"/>
                <a:gd name="T74" fmla="*/ 244 w 725"/>
                <a:gd name="T75" fmla="*/ 752 h 780"/>
                <a:gd name="T76" fmla="*/ 223 w 725"/>
                <a:gd name="T77" fmla="*/ 765 h 780"/>
                <a:gd name="T78" fmla="*/ 198 w 725"/>
                <a:gd name="T79" fmla="*/ 775 h 780"/>
                <a:gd name="T80" fmla="*/ 173 w 725"/>
                <a:gd name="T81" fmla="*/ 780 h 780"/>
                <a:gd name="T82" fmla="*/ 146 w 725"/>
                <a:gd name="T83" fmla="*/ 773 h 780"/>
                <a:gd name="T84" fmla="*/ 119 w 725"/>
                <a:gd name="T85" fmla="*/ 748 h 780"/>
                <a:gd name="T86" fmla="*/ 81 w 725"/>
                <a:gd name="T87" fmla="*/ 683 h 780"/>
                <a:gd name="T88" fmla="*/ 46 w 725"/>
                <a:gd name="T89" fmla="*/ 598 h 780"/>
                <a:gd name="T90" fmla="*/ 21 w 725"/>
                <a:gd name="T91" fmla="*/ 499 h 780"/>
                <a:gd name="T92" fmla="*/ 23 w 725"/>
                <a:gd name="T93" fmla="*/ 407 h 780"/>
                <a:gd name="T94" fmla="*/ 0 w 725"/>
                <a:gd name="T95" fmla="*/ 263 h 780"/>
                <a:gd name="T96" fmla="*/ 725 w 725"/>
                <a:gd name="T97" fmla="*/ 10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5" h="780">
                  <a:moveTo>
                    <a:pt x="725" y="100"/>
                  </a:moveTo>
                  <a:lnTo>
                    <a:pt x="725" y="102"/>
                  </a:lnTo>
                  <a:lnTo>
                    <a:pt x="725" y="106"/>
                  </a:lnTo>
                  <a:lnTo>
                    <a:pt x="725" y="115"/>
                  </a:lnTo>
                  <a:lnTo>
                    <a:pt x="725" y="127"/>
                  </a:lnTo>
                  <a:lnTo>
                    <a:pt x="725" y="140"/>
                  </a:lnTo>
                  <a:lnTo>
                    <a:pt x="723" y="158"/>
                  </a:lnTo>
                  <a:lnTo>
                    <a:pt x="721" y="179"/>
                  </a:lnTo>
                  <a:lnTo>
                    <a:pt x="719" y="204"/>
                  </a:lnTo>
                  <a:lnTo>
                    <a:pt x="713" y="232"/>
                  </a:lnTo>
                  <a:lnTo>
                    <a:pt x="704" y="263"/>
                  </a:lnTo>
                  <a:lnTo>
                    <a:pt x="694" y="296"/>
                  </a:lnTo>
                  <a:lnTo>
                    <a:pt x="684" y="334"/>
                  </a:lnTo>
                  <a:lnTo>
                    <a:pt x="667" y="374"/>
                  </a:lnTo>
                  <a:lnTo>
                    <a:pt x="648" y="418"/>
                  </a:lnTo>
                  <a:lnTo>
                    <a:pt x="625" y="464"/>
                  </a:lnTo>
                  <a:lnTo>
                    <a:pt x="600" y="516"/>
                  </a:lnTo>
                  <a:lnTo>
                    <a:pt x="600" y="516"/>
                  </a:lnTo>
                  <a:lnTo>
                    <a:pt x="598" y="520"/>
                  </a:lnTo>
                  <a:lnTo>
                    <a:pt x="596" y="524"/>
                  </a:lnTo>
                  <a:lnTo>
                    <a:pt x="592" y="531"/>
                  </a:lnTo>
                  <a:lnTo>
                    <a:pt x="587" y="539"/>
                  </a:lnTo>
                  <a:lnTo>
                    <a:pt x="583" y="547"/>
                  </a:lnTo>
                  <a:lnTo>
                    <a:pt x="579" y="556"/>
                  </a:lnTo>
                  <a:lnTo>
                    <a:pt x="575" y="566"/>
                  </a:lnTo>
                  <a:lnTo>
                    <a:pt x="569" y="575"/>
                  </a:lnTo>
                  <a:lnTo>
                    <a:pt x="562" y="583"/>
                  </a:lnTo>
                  <a:lnTo>
                    <a:pt x="556" y="591"/>
                  </a:lnTo>
                  <a:lnTo>
                    <a:pt x="550" y="600"/>
                  </a:lnTo>
                  <a:lnTo>
                    <a:pt x="543" y="606"/>
                  </a:lnTo>
                  <a:lnTo>
                    <a:pt x="537" y="610"/>
                  </a:lnTo>
                  <a:lnTo>
                    <a:pt x="533" y="614"/>
                  </a:lnTo>
                  <a:lnTo>
                    <a:pt x="529" y="614"/>
                  </a:lnTo>
                  <a:lnTo>
                    <a:pt x="523" y="614"/>
                  </a:lnTo>
                  <a:lnTo>
                    <a:pt x="518" y="612"/>
                  </a:lnTo>
                  <a:lnTo>
                    <a:pt x="512" y="610"/>
                  </a:lnTo>
                  <a:lnTo>
                    <a:pt x="508" y="610"/>
                  </a:lnTo>
                  <a:lnTo>
                    <a:pt x="502" y="606"/>
                  </a:lnTo>
                  <a:lnTo>
                    <a:pt x="495" y="604"/>
                  </a:lnTo>
                  <a:lnTo>
                    <a:pt x="489" y="602"/>
                  </a:lnTo>
                  <a:lnTo>
                    <a:pt x="485" y="602"/>
                  </a:lnTo>
                  <a:lnTo>
                    <a:pt x="479" y="600"/>
                  </a:lnTo>
                  <a:lnTo>
                    <a:pt x="472" y="598"/>
                  </a:lnTo>
                  <a:lnTo>
                    <a:pt x="468" y="596"/>
                  </a:lnTo>
                  <a:lnTo>
                    <a:pt x="462" y="596"/>
                  </a:lnTo>
                  <a:lnTo>
                    <a:pt x="456" y="596"/>
                  </a:lnTo>
                  <a:lnTo>
                    <a:pt x="449" y="598"/>
                  </a:lnTo>
                  <a:lnTo>
                    <a:pt x="445" y="600"/>
                  </a:lnTo>
                  <a:lnTo>
                    <a:pt x="439" y="604"/>
                  </a:lnTo>
                  <a:lnTo>
                    <a:pt x="435" y="608"/>
                  </a:lnTo>
                  <a:lnTo>
                    <a:pt x="431" y="612"/>
                  </a:lnTo>
                  <a:lnTo>
                    <a:pt x="426" y="616"/>
                  </a:lnTo>
                  <a:lnTo>
                    <a:pt x="426" y="623"/>
                  </a:lnTo>
                  <a:lnTo>
                    <a:pt x="424" y="627"/>
                  </a:lnTo>
                  <a:lnTo>
                    <a:pt x="424" y="633"/>
                  </a:lnTo>
                  <a:lnTo>
                    <a:pt x="424" y="639"/>
                  </a:lnTo>
                  <a:lnTo>
                    <a:pt x="424" y="646"/>
                  </a:lnTo>
                  <a:lnTo>
                    <a:pt x="424" y="650"/>
                  </a:lnTo>
                  <a:lnTo>
                    <a:pt x="424" y="656"/>
                  </a:lnTo>
                  <a:lnTo>
                    <a:pt x="424" y="660"/>
                  </a:lnTo>
                  <a:lnTo>
                    <a:pt x="424" y="665"/>
                  </a:lnTo>
                  <a:lnTo>
                    <a:pt x="424" y="671"/>
                  </a:lnTo>
                  <a:lnTo>
                    <a:pt x="422" y="675"/>
                  </a:lnTo>
                  <a:lnTo>
                    <a:pt x="416" y="675"/>
                  </a:lnTo>
                  <a:lnTo>
                    <a:pt x="410" y="677"/>
                  </a:lnTo>
                  <a:lnTo>
                    <a:pt x="403" y="677"/>
                  </a:lnTo>
                  <a:lnTo>
                    <a:pt x="397" y="679"/>
                  </a:lnTo>
                  <a:lnTo>
                    <a:pt x="391" y="677"/>
                  </a:lnTo>
                  <a:lnTo>
                    <a:pt x="387" y="677"/>
                  </a:lnTo>
                  <a:lnTo>
                    <a:pt x="382" y="675"/>
                  </a:lnTo>
                  <a:lnTo>
                    <a:pt x="380" y="671"/>
                  </a:lnTo>
                  <a:lnTo>
                    <a:pt x="376" y="667"/>
                  </a:lnTo>
                  <a:lnTo>
                    <a:pt x="370" y="667"/>
                  </a:lnTo>
                  <a:lnTo>
                    <a:pt x="368" y="665"/>
                  </a:lnTo>
                  <a:lnTo>
                    <a:pt x="364" y="665"/>
                  </a:lnTo>
                  <a:lnTo>
                    <a:pt x="359" y="665"/>
                  </a:lnTo>
                  <a:lnTo>
                    <a:pt x="355" y="665"/>
                  </a:lnTo>
                  <a:lnTo>
                    <a:pt x="351" y="665"/>
                  </a:lnTo>
                  <a:lnTo>
                    <a:pt x="347" y="667"/>
                  </a:lnTo>
                  <a:lnTo>
                    <a:pt x="343" y="669"/>
                  </a:lnTo>
                  <a:lnTo>
                    <a:pt x="341" y="671"/>
                  </a:lnTo>
                  <a:lnTo>
                    <a:pt x="338" y="673"/>
                  </a:lnTo>
                  <a:lnTo>
                    <a:pt x="336" y="677"/>
                  </a:lnTo>
                  <a:lnTo>
                    <a:pt x="336" y="681"/>
                  </a:lnTo>
                  <a:lnTo>
                    <a:pt x="336" y="685"/>
                  </a:lnTo>
                  <a:lnTo>
                    <a:pt x="336" y="690"/>
                  </a:lnTo>
                  <a:lnTo>
                    <a:pt x="336" y="696"/>
                  </a:lnTo>
                  <a:lnTo>
                    <a:pt x="336" y="700"/>
                  </a:lnTo>
                  <a:lnTo>
                    <a:pt x="338" y="704"/>
                  </a:lnTo>
                  <a:lnTo>
                    <a:pt x="338" y="708"/>
                  </a:lnTo>
                  <a:lnTo>
                    <a:pt x="341" y="711"/>
                  </a:lnTo>
                  <a:lnTo>
                    <a:pt x="341" y="715"/>
                  </a:lnTo>
                  <a:lnTo>
                    <a:pt x="341" y="719"/>
                  </a:lnTo>
                  <a:lnTo>
                    <a:pt x="341" y="723"/>
                  </a:lnTo>
                  <a:lnTo>
                    <a:pt x="336" y="727"/>
                  </a:lnTo>
                  <a:lnTo>
                    <a:pt x="332" y="729"/>
                  </a:lnTo>
                  <a:lnTo>
                    <a:pt x="330" y="731"/>
                  </a:lnTo>
                  <a:lnTo>
                    <a:pt x="324" y="734"/>
                  </a:lnTo>
                  <a:lnTo>
                    <a:pt x="320" y="736"/>
                  </a:lnTo>
                  <a:lnTo>
                    <a:pt x="313" y="736"/>
                  </a:lnTo>
                  <a:lnTo>
                    <a:pt x="309" y="736"/>
                  </a:lnTo>
                  <a:lnTo>
                    <a:pt x="303" y="736"/>
                  </a:lnTo>
                  <a:lnTo>
                    <a:pt x="301" y="736"/>
                  </a:lnTo>
                  <a:lnTo>
                    <a:pt x="295" y="734"/>
                  </a:lnTo>
                  <a:lnTo>
                    <a:pt x="288" y="731"/>
                  </a:lnTo>
                  <a:lnTo>
                    <a:pt x="284" y="729"/>
                  </a:lnTo>
                  <a:lnTo>
                    <a:pt x="278" y="729"/>
                  </a:lnTo>
                  <a:lnTo>
                    <a:pt x="276" y="729"/>
                  </a:lnTo>
                  <a:lnTo>
                    <a:pt x="272" y="734"/>
                  </a:lnTo>
                  <a:lnTo>
                    <a:pt x="267" y="736"/>
                  </a:lnTo>
                  <a:lnTo>
                    <a:pt x="263" y="740"/>
                  </a:lnTo>
                  <a:lnTo>
                    <a:pt x="257" y="742"/>
                  </a:lnTo>
                  <a:lnTo>
                    <a:pt x="253" y="746"/>
                  </a:lnTo>
                  <a:lnTo>
                    <a:pt x="244" y="752"/>
                  </a:lnTo>
                  <a:lnTo>
                    <a:pt x="238" y="757"/>
                  </a:lnTo>
                  <a:lnTo>
                    <a:pt x="232" y="761"/>
                  </a:lnTo>
                  <a:lnTo>
                    <a:pt x="223" y="765"/>
                  </a:lnTo>
                  <a:lnTo>
                    <a:pt x="215" y="769"/>
                  </a:lnTo>
                  <a:lnTo>
                    <a:pt x="209" y="773"/>
                  </a:lnTo>
                  <a:lnTo>
                    <a:pt x="198" y="775"/>
                  </a:lnTo>
                  <a:lnTo>
                    <a:pt x="190" y="777"/>
                  </a:lnTo>
                  <a:lnTo>
                    <a:pt x="182" y="780"/>
                  </a:lnTo>
                  <a:lnTo>
                    <a:pt x="173" y="780"/>
                  </a:lnTo>
                  <a:lnTo>
                    <a:pt x="163" y="780"/>
                  </a:lnTo>
                  <a:lnTo>
                    <a:pt x="154" y="777"/>
                  </a:lnTo>
                  <a:lnTo>
                    <a:pt x="146" y="773"/>
                  </a:lnTo>
                  <a:lnTo>
                    <a:pt x="140" y="769"/>
                  </a:lnTo>
                  <a:lnTo>
                    <a:pt x="129" y="761"/>
                  </a:lnTo>
                  <a:lnTo>
                    <a:pt x="119" y="748"/>
                  </a:lnTo>
                  <a:lnTo>
                    <a:pt x="106" y="729"/>
                  </a:lnTo>
                  <a:lnTo>
                    <a:pt x="94" y="708"/>
                  </a:lnTo>
                  <a:lnTo>
                    <a:pt x="81" y="683"/>
                  </a:lnTo>
                  <a:lnTo>
                    <a:pt x="67" y="658"/>
                  </a:lnTo>
                  <a:lnTo>
                    <a:pt x="54" y="629"/>
                  </a:lnTo>
                  <a:lnTo>
                    <a:pt x="46" y="598"/>
                  </a:lnTo>
                  <a:lnTo>
                    <a:pt x="35" y="564"/>
                  </a:lnTo>
                  <a:lnTo>
                    <a:pt x="27" y="533"/>
                  </a:lnTo>
                  <a:lnTo>
                    <a:pt x="21" y="499"/>
                  </a:lnTo>
                  <a:lnTo>
                    <a:pt x="19" y="468"/>
                  </a:lnTo>
                  <a:lnTo>
                    <a:pt x="19" y="437"/>
                  </a:lnTo>
                  <a:lnTo>
                    <a:pt x="23" y="407"/>
                  </a:lnTo>
                  <a:lnTo>
                    <a:pt x="31" y="380"/>
                  </a:lnTo>
                  <a:lnTo>
                    <a:pt x="44" y="357"/>
                  </a:lnTo>
                  <a:lnTo>
                    <a:pt x="0" y="263"/>
                  </a:lnTo>
                  <a:lnTo>
                    <a:pt x="94" y="77"/>
                  </a:lnTo>
                  <a:lnTo>
                    <a:pt x="487" y="0"/>
                  </a:lnTo>
                  <a:lnTo>
                    <a:pt x="725" y="100"/>
                  </a:lnTo>
                  <a:lnTo>
                    <a:pt x="725" y="100"/>
                  </a:lnTo>
                  <a:close/>
                </a:path>
              </a:pathLst>
            </a:custGeom>
            <a:solidFill>
              <a:srgbClr val="FFC9AB"/>
            </a:solidFill>
            <a:ln>
              <a:noFill/>
            </a:ln>
            <a:extLst/>
          </p:spPr>
          <p:txBody>
            <a:bodyPr/>
            <a:lstStyle/>
            <a:p>
              <a:pPr fontAlgn="auto">
                <a:spcBef>
                  <a:spcPts val="0"/>
                </a:spcBef>
                <a:spcAft>
                  <a:spcPts val="0"/>
                </a:spcAft>
                <a:defRPr/>
              </a:pPr>
              <a:endParaRPr lang="en-US">
                <a:latin typeface="+mn-lt"/>
              </a:endParaRPr>
            </a:p>
          </p:txBody>
        </p:sp>
        <p:sp>
          <p:nvSpPr>
            <p:cNvPr id="149" name="Freeform 20"/>
            <p:cNvSpPr>
              <a:spLocks/>
            </p:cNvSpPr>
            <p:nvPr/>
          </p:nvSpPr>
          <p:spPr bwMode="auto">
            <a:xfrm>
              <a:off x="2719" y="1609"/>
              <a:ext cx="583" cy="500"/>
            </a:xfrm>
            <a:custGeom>
              <a:avLst/>
              <a:gdLst>
                <a:gd name="T0" fmla="*/ 464 w 583"/>
                <a:gd name="T1" fmla="*/ 0 h 500"/>
                <a:gd name="T2" fmla="*/ 477 w 583"/>
                <a:gd name="T3" fmla="*/ 2 h 500"/>
                <a:gd name="T4" fmla="*/ 498 w 583"/>
                <a:gd name="T5" fmla="*/ 9 h 500"/>
                <a:gd name="T6" fmla="*/ 523 w 583"/>
                <a:gd name="T7" fmla="*/ 19 h 500"/>
                <a:gd name="T8" fmla="*/ 548 w 583"/>
                <a:gd name="T9" fmla="*/ 34 h 500"/>
                <a:gd name="T10" fmla="*/ 569 w 583"/>
                <a:gd name="T11" fmla="*/ 55 h 500"/>
                <a:gd name="T12" fmla="*/ 581 w 583"/>
                <a:gd name="T13" fmla="*/ 82 h 500"/>
                <a:gd name="T14" fmla="*/ 581 w 583"/>
                <a:gd name="T15" fmla="*/ 115 h 500"/>
                <a:gd name="T16" fmla="*/ 565 w 583"/>
                <a:gd name="T17" fmla="*/ 155 h 500"/>
                <a:gd name="T18" fmla="*/ 533 w 583"/>
                <a:gd name="T19" fmla="*/ 180 h 500"/>
                <a:gd name="T20" fmla="*/ 489 w 583"/>
                <a:gd name="T21" fmla="*/ 195 h 500"/>
                <a:gd name="T22" fmla="*/ 441 w 583"/>
                <a:gd name="T23" fmla="*/ 201 h 500"/>
                <a:gd name="T24" fmla="*/ 389 w 583"/>
                <a:gd name="T25" fmla="*/ 205 h 500"/>
                <a:gd name="T26" fmla="*/ 341 w 583"/>
                <a:gd name="T27" fmla="*/ 209 h 500"/>
                <a:gd name="T28" fmla="*/ 299 w 583"/>
                <a:gd name="T29" fmla="*/ 222 h 500"/>
                <a:gd name="T30" fmla="*/ 268 w 583"/>
                <a:gd name="T31" fmla="*/ 243 h 500"/>
                <a:gd name="T32" fmla="*/ 251 w 583"/>
                <a:gd name="T33" fmla="*/ 278 h 500"/>
                <a:gd name="T34" fmla="*/ 238 w 583"/>
                <a:gd name="T35" fmla="*/ 314 h 500"/>
                <a:gd name="T36" fmla="*/ 226 w 583"/>
                <a:gd name="T37" fmla="*/ 347 h 500"/>
                <a:gd name="T38" fmla="*/ 215 w 583"/>
                <a:gd name="T39" fmla="*/ 379 h 500"/>
                <a:gd name="T40" fmla="*/ 207 w 583"/>
                <a:gd name="T41" fmla="*/ 410 h 500"/>
                <a:gd name="T42" fmla="*/ 203 w 583"/>
                <a:gd name="T43" fmla="*/ 435 h 500"/>
                <a:gd name="T44" fmla="*/ 201 w 583"/>
                <a:gd name="T45" fmla="*/ 460 h 500"/>
                <a:gd name="T46" fmla="*/ 203 w 583"/>
                <a:gd name="T47" fmla="*/ 481 h 500"/>
                <a:gd name="T48" fmla="*/ 205 w 583"/>
                <a:gd name="T49" fmla="*/ 490 h 500"/>
                <a:gd name="T50" fmla="*/ 199 w 583"/>
                <a:gd name="T51" fmla="*/ 490 h 500"/>
                <a:gd name="T52" fmla="*/ 188 w 583"/>
                <a:gd name="T53" fmla="*/ 494 h 500"/>
                <a:gd name="T54" fmla="*/ 176 w 583"/>
                <a:gd name="T55" fmla="*/ 496 h 500"/>
                <a:gd name="T56" fmla="*/ 161 w 583"/>
                <a:gd name="T57" fmla="*/ 498 h 500"/>
                <a:gd name="T58" fmla="*/ 144 w 583"/>
                <a:gd name="T59" fmla="*/ 500 h 500"/>
                <a:gd name="T60" fmla="*/ 132 w 583"/>
                <a:gd name="T61" fmla="*/ 500 h 500"/>
                <a:gd name="T62" fmla="*/ 121 w 583"/>
                <a:gd name="T63" fmla="*/ 498 h 500"/>
                <a:gd name="T64" fmla="*/ 113 w 583"/>
                <a:gd name="T65" fmla="*/ 494 h 500"/>
                <a:gd name="T66" fmla="*/ 98 w 583"/>
                <a:gd name="T67" fmla="*/ 487 h 500"/>
                <a:gd name="T68" fmla="*/ 82 w 583"/>
                <a:gd name="T69" fmla="*/ 479 h 500"/>
                <a:gd name="T70" fmla="*/ 61 w 583"/>
                <a:gd name="T71" fmla="*/ 471 h 500"/>
                <a:gd name="T72" fmla="*/ 40 w 583"/>
                <a:gd name="T73" fmla="*/ 462 h 500"/>
                <a:gd name="T74" fmla="*/ 23 w 583"/>
                <a:gd name="T75" fmla="*/ 454 h 500"/>
                <a:gd name="T76" fmla="*/ 8 w 583"/>
                <a:gd name="T77" fmla="*/ 448 h 500"/>
                <a:gd name="T78" fmla="*/ 0 w 583"/>
                <a:gd name="T79" fmla="*/ 446 h 500"/>
                <a:gd name="T80" fmla="*/ 0 w 583"/>
                <a:gd name="T81" fmla="*/ 444 h 500"/>
                <a:gd name="T82" fmla="*/ 4 w 583"/>
                <a:gd name="T83" fmla="*/ 433 h 500"/>
                <a:gd name="T84" fmla="*/ 15 w 583"/>
                <a:gd name="T85" fmla="*/ 418 h 500"/>
                <a:gd name="T86" fmla="*/ 27 w 583"/>
                <a:gd name="T87" fmla="*/ 400 h 500"/>
                <a:gd name="T88" fmla="*/ 40 w 583"/>
                <a:gd name="T89" fmla="*/ 375 h 500"/>
                <a:gd name="T90" fmla="*/ 54 w 583"/>
                <a:gd name="T91" fmla="*/ 349 h 500"/>
                <a:gd name="T92" fmla="*/ 63 w 583"/>
                <a:gd name="T93" fmla="*/ 322 h 500"/>
                <a:gd name="T94" fmla="*/ 69 w 583"/>
                <a:gd name="T95" fmla="*/ 297 h 500"/>
                <a:gd name="T96" fmla="*/ 73 w 583"/>
                <a:gd name="T97" fmla="*/ 272 h 500"/>
                <a:gd name="T98" fmla="*/ 84 w 583"/>
                <a:gd name="T99" fmla="*/ 247 h 500"/>
                <a:gd name="T100" fmla="*/ 103 w 583"/>
                <a:gd name="T101" fmla="*/ 220 h 500"/>
                <a:gd name="T102" fmla="*/ 128 w 583"/>
                <a:gd name="T103" fmla="*/ 193 h 500"/>
                <a:gd name="T104" fmla="*/ 159 w 583"/>
                <a:gd name="T105" fmla="*/ 167 h 500"/>
                <a:gd name="T106" fmla="*/ 190 w 583"/>
                <a:gd name="T107" fmla="*/ 147 h 500"/>
                <a:gd name="T108" fmla="*/ 222 w 583"/>
                <a:gd name="T109" fmla="*/ 128 h 500"/>
                <a:gd name="T110" fmla="*/ 253 w 583"/>
                <a:gd name="T111" fmla="*/ 117 h 500"/>
                <a:gd name="T112" fmla="*/ 312 w 583"/>
                <a:gd name="T113" fmla="*/ 94 h 500"/>
                <a:gd name="T114" fmla="*/ 462 w 583"/>
                <a:gd name="T115"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3" h="500">
                  <a:moveTo>
                    <a:pt x="462" y="0"/>
                  </a:moveTo>
                  <a:lnTo>
                    <a:pt x="464" y="0"/>
                  </a:lnTo>
                  <a:lnTo>
                    <a:pt x="468" y="2"/>
                  </a:lnTo>
                  <a:lnTo>
                    <a:pt x="477" y="2"/>
                  </a:lnTo>
                  <a:lnTo>
                    <a:pt x="487" y="6"/>
                  </a:lnTo>
                  <a:lnTo>
                    <a:pt x="498" y="9"/>
                  </a:lnTo>
                  <a:lnTo>
                    <a:pt x="510" y="13"/>
                  </a:lnTo>
                  <a:lnTo>
                    <a:pt x="523" y="19"/>
                  </a:lnTo>
                  <a:lnTo>
                    <a:pt x="535" y="25"/>
                  </a:lnTo>
                  <a:lnTo>
                    <a:pt x="548" y="34"/>
                  </a:lnTo>
                  <a:lnTo>
                    <a:pt x="558" y="44"/>
                  </a:lnTo>
                  <a:lnTo>
                    <a:pt x="569" y="55"/>
                  </a:lnTo>
                  <a:lnTo>
                    <a:pt x="577" y="67"/>
                  </a:lnTo>
                  <a:lnTo>
                    <a:pt x="581" y="82"/>
                  </a:lnTo>
                  <a:lnTo>
                    <a:pt x="583" y="96"/>
                  </a:lnTo>
                  <a:lnTo>
                    <a:pt x="581" y="115"/>
                  </a:lnTo>
                  <a:lnTo>
                    <a:pt x="577" y="136"/>
                  </a:lnTo>
                  <a:lnTo>
                    <a:pt x="565" y="155"/>
                  </a:lnTo>
                  <a:lnTo>
                    <a:pt x="550" y="170"/>
                  </a:lnTo>
                  <a:lnTo>
                    <a:pt x="533" y="180"/>
                  </a:lnTo>
                  <a:lnTo>
                    <a:pt x="512" y="188"/>
                  </a:lnTo>
                  <a:lnTo>
                    <a:pt x="489" y="195"/>
                  </a:lnTo>
                  <a:lnTo>
                    <a:pt x="466" y="199"/>
                  </a:lnTo>
                  <a:lnTo>
                    <a:pt x="441" y="201"/>
                  </a:lnTo>
                  <a:lnTo>
                    <a:pt x="416" y="205"/>
                  </a:lnTo>
                  <a:lnTo>
                    <a:pt x="389" y="205"/>
                  </a:lnTo>
                  <a:lnTo>
                    <a:pt x="364" y="207"/>
                  </a:lnTo>
                  <a:lnTo>
                    <a:pt x="341" y="209"/>
                  </a:lnTo>
                  <a:lnTo>
                    <a:pt x="318" y="216"/>
                  </a:lnTo>
                  <a:lnTo>
                    <a:pt x="299" y="222"/>
                  </a:lnTo>
                  <a:lnTo>
                    <a:pt x="282" y="232"/>
                  </a:lnTo>
                  <a:lnTo>
                    <a:pt x="268" y="243"/>
                  </a:lnTo>
                  <a:lnTo>
                    <a:pt x="259" y="260"/>
                  </a:lnTo>
                  <a:lnTo>
                    <a:pt x="251" y="278"/>
                  </a:lnTo>
                  <a:lnTo>
                    <a:pt x="245" y="295"/>
                  </a:lnTo>
                  <a:lnTo>
                    <a:pt x="238" y="314"/>
                  </a:lnTo>
                  <a:lnTo>
                    <a:pt x="232" y="331"/>
                  </a:lnTo>
                  <a:lnTo>
                    <a:pt x="226" y="347"/>
                  </a:lnTo>
                  <a:lnTo>
                    <a:pt x="220" y="364"/>
                  </a:lnTo>
                  <a:lnTo>
                    <a:pt x="215" y="379"/>
                  </a:lnTo>
                  <a:lnTo>
                    <a:pt x="211" y="395"/>
                  </a:lnTo>
                  <a:lnTo>
                    <a:pt x="207" y="410"/>
                  </a:lnTo>
                  <a:lnTo>
                    <a:pt x="205" y="423"/>
                  </a:lnTo>
                  <a:lnTo>
                    <a:pt x="203" y="435"/>
                  </a:lnTo>
                  <a:lnTo>
                    <a:pt x="201" y="450"/>
                  </a:lnTo>
                  <a:lnTo>
                    <a:pt x="201" y="460"/>
                  </a:lnTo>
                  <a:lnTo>
                    <a:pt x="201" y="471"/>
                  </a:lnTo>
                  <a:lnTo>
                    <a:pt x="203" y="481"/>
                  </a:lnTo>
                  <a:lnTo>
                    <a:pt x="207" y="490"/>
                  </a:lnTo>
                  <a:lnTo>
                    <a:pt x="205" y="490"/>
                  </a:lnTo>
                  <a:lnTo>
                    <a:pt x="203" y="490"/>
                  </a:lnTo>
                  <a:lnTo>
                    <a:pt x="199" y="490"/>
                  </a:lnTo>
                  <a:lnTo>
                    <a:pt x="195" y="492"/>
                  </a:lnTo>
                  <a:lnTo>
                    <a:pt x="188" y="494"/>
                  </a:lnTo>
                  <a:lnTo>
                    <a:pt x="182" y="494"/>
                  </a:lnTo>
                  <a:lnTo>
                    <a:pt x="176" y="496"/>
                  </a:lnTo>
                  <a:lnTo>
                    <a:pt x="167" y="498"/>
                  </a:lnTo>
                  <a:lnTo>
                    <a:pt x="161" y="498"/>
                  </a:lnTo>
                  <a:lnTo>
                    <a:pt x="153" y="500"/>
                  </a:lnTo>
                  <a:lnTo>
                    <a:pt x="144" y="500"/>
                  </a:lnTo>
                  <a:lnTo>
                    <a:pt x="138" y="500"/>
                  </a:lnTo>
                  <a:lnTo>
                    <a:pt x="132" y="500"/>
                  </a:lnTo>
                  <a:lnTo>
                    <a:pt x="126" y="500"/>
                  </a:lnTo>
                  <a:lnTo>
                    <a:pt x="121" y="498"/>
                  </a:lnTo>
                  <a:lnTo>
                    <a:pt x="117" y="498"/>
                  </a:lnTo>
                  <a:lnTo>
                    <a:pt x="113" y="494"/>
                  </a:lnTo>
                  <a:lnTo>
                    <a:pt x="107" y="492"/>
                  </a:lnTo>
                  <a:lnTo>
                    <a:pt x="98" y="487"/>
                  </a:lnTo>
                  <a:lnTo>
                    <a:pt x="92" y="483"/>
                  </a:lnTo>
                  <a:lnTo>
                    <a:pt x="82" y="479"/>
                  </a:lnTo>
                  <a:lnTo>
                    <a:pt x="71" y="475"/>
                  </a:lnTo>
                  <a:lnTo>
                    <a:pt x="61" y="471"/>
                  </a:lnTo>
                  <a:lnTo>
                    <a:pt x="52" y="467"/>
                  </a:lnTo>
                  <a:lnTo>
                    <a:pt x="40" y="462"/>
                  </a:lnTo>
                  <a:lnTo>
                    <a:pt x="31" y="458"/>
                  </a:lnTo>
                  <a:lnTo>
                    <a:pt x="23" y="454"/>
                  </a:lnTo>
                  <a:lnTo>
                    <a:pt x="15" y="450"/>
                  </a:lnTo>
                  <a:lnTo>
                    <a:pt x="8" y="448"/>
                  </a:lnTo>
                  <a:lnTo>
                    <a:pt x="2" y="446"/>
                  </a:lnTo>
                  <a:lnTo>
                    <a:pt x="0" y="446"/>
                  </a:lnTo>
                  <a:lnTo>
                    <a:pt x="0" y="446"/>
                  </a:lnTo>
                  <a:lnTo>
                    <a:pt x="0" y="444"/>
                  </a:lnTo>
                  <a:lnTo>
                    <a:pt x="2" y="439"/>
                  </a:lnTo>
                  <a:lnTo>
                    <a:pt x="4" y="433"/>
                  </a:lnTo>
                  <a:lnTo>
                    <a:pt x="11" y="427"/>
                  </a:lnTo>
                  <a:lnTo>
                    <a:pt x="15" y="418"/>
                  </a:lnTo>
                  <a:lnTo>
                    <a:pt x="21" y="410"/>
                  </a:lnTo>
                  <a:lnTo>
                    <a:pt x="27" y="400"/>
                  </a:lnTo>
                  <a:lnTo>
                    <a:pt x="36" y="389"/>
                  </a:lnTo>
                  <a:lnTo>
                    <a:pt x="40" y="375"/>
                  </a:lnTo>
                  <a:lnTo>
                    <a:pt x="48" y="362"/>
                  </a:lnTo>
                  <a:lnTo>
                    <a:pt x="54" y="349"/>
                  </a:lnTo>
                  <a:lnTo>
                    <a:pt x="59" y="337"/>
                  </a:lnTo>
                  <a:lnTo>
                    <a:pt x="63" y="322"/>
                  </a:lnTo>
                  <a:lnTo>
                    <a:pt x="67" y="310"/>
                  </a:lnTo>
                  <a:lnTo>
                    <a:pt x="69" y="297"/>
                  </a:lnTo>
                  <a:lnTo>
                    <a:pt x="71" y="285"/>
                  </a:lnTo>
                  <a:lnTo>
                    <a:pt x="73" y="272"/>
                  </a:lnTo>
                  <a:lnTo>
                    <a:pt x="77" y="260"/>
                  </a:lnTo>
                  <a:lnTo>
                    <a:pt x="84" y="247"/>
                  </a:lnTo>
                  <a:lnTo>
                    <a:pt x="92" y="234"/>
                  </a:lnTo>
                  <a:lnTo>
                    <a:pt x="103" y="220"/>
                  </a:lnTo>
                  <a:lnTo>
                    <a:pt x="115" y="207"/>
                  </a:lnTo>
                  <a:lnTo>
                    <a:pt x="128" y="193"/>
                  </a:lnTo>
                  <a:lnTo>
                    <a:pt x="144" y="180"/>
                  </a:lnTo>
                  <a:lnTo>
                    <a:pt x="159" y="167"/>
                  </a:lnTo>
                  <a:lnTo>
                    <a:pt x="174" y="157"/>
                  </a:lnTo>
                  <a:lnTo>
                    <a:pt x="190" y="147"/>
                  </a:lnTo>
                  <a:lnTo>
                    <a:pt x="207" y="136"/>
                  </a:lnTo>
                  <a:lnTo>
                    <a:pt x="222" y="128"/>
                  </a:lnTo>
                  <a:lnTo>
                    <a:pt x="238" y="121"/>
                  </a:lnTo>
                  <a:lnTo>
                    <a:pt x="253" y="117"/>
                  </a:lnTo>
                  <a:lnTo>
                    <a:pt x="268" y="115"/>
                  </a:lnTo>
                  <a:lnTo>
                    <a:pt x="312" y="94"/>
                  </a:lnTo>
                  <a:lnTo>
                    <a:pt x="462" y="0"/>
                  </a:lnTo>
                  <a:lnTo>
                    <a:pt x="462" y="0"/>
                  </a:lnTo>
                  <a:close/>
                </a:path>
              </a:pathLst>
            </a:custGeom>
            <a:solidFill>
              <a:srgbClr val="08F7C4"/>
            </a:solidFill>
            <a:ln>
              <a:noFill/>
            </a:ln>
            <a:extLst/>
          </p:spPr>
          <p:txBody>
            <a:bodyPr/>
            <a:lstStyle/>
            <a:p>
              <a:pPr fontAlgn="auto">
                <a:spcBef>
                  <a:spcPts val="0"/>
                </a:spcBef>
                <a:spcAft>
                  <a:spcPts val="0"/>
                </a:spcAft>
                <a:defRPr/>
              </a:pPr>
              <a:endParaRPr lang="en-US">
                <a:latin typeface="+mn-lt"/>
              </a:endParaRPr>
            </a:p>
          </p:txBody>
        </p:sp>
        <p:sp>
          <p:nvSpPr>
            <p:cNvPr id="150" name="Freeform 21"/>
            <p:cNvSpPr>
              <a:spLocks/>
            </p:cNvSpPr>
            <p:nvPr/>
          </p:nvSpPr>
          <p:spPr bwMode="auto">
            <a:xfrm>
              <a:off x="2753" y="1946"/>
              <a:ext cx="181" cy="96"/>
            </a:xfrm>
            <a:custGeom>
              <a:avLst/>
              <a:gdLst>
                <a:gd name="T0" fmla="*/ 27 w 181"/>
                <a:gd name="T1" fmla="*/ 0 h 96"/>
                <a:gd name="T2" fmla="*/ 29 w 181"/>
                <a:gd name="T3" fmla="*/ 0 h 96"/>
                <a:gd name="T4" fmla="*/ 33 w 181"/>
                <a:gd name="T5" fmla="*/ 0 h 96"/>
                <a:gd name="T6" fmla="*/ 39 w 181"/>
                <a:gd name="T7" fmla="*/ 0 h 96"/>
                <a:gd name="T8" fmla="*/ 48 w 181"/>
                <a:gd name="T9" fmla="*/ 0 h 96"/>
                <a:gd name="T10" fmla="*/ 58 w 181"/>
                <a:gd name="T11" fmla="*/ 0 h 96"/>
                <a:gd name="T12" fmla="*/ 71 w 181"/>
                <a:gd name="T13" fmla="*/ 0 h 96"/>
                <a:gd name="T14" fmla="*/ 83 w 181"/>
                <a:gd name="T15" fmla="*/ 2 h 96"/>
                <a:gd name="T16" fmla="*/ 96 w 181"/>
                <a:gd name="T17" fmla="*/ 4 h 96"/>
                <a:gd name="T18" fmla="*/ 110 w 181"/>
                <a:gd name="T19" fmla="*/ 6 h 96"/>
                <a:gd name="T20" fmla="*/ 123 w 181"/>
                <a:gd name="T21" fmla="*/ 8 h 96"/>
                <a:gd name="T22" fmla="*/ 135 w 181"/>
                <a:gd name="T23" fmla="*/ 12 h 96"/>
                <a:gd name="T24" fmla="*/ 148 w 181"/>
                <a:gd name="T25" fmla="*/ 17 h 96"/>
                <a:gd name="T26" fmla="*/ 158 w 181"/>
                <a:gd name="T27" fmla="*/ 21 h 96"/>
                <a:gd name="T28" fmla="*/ 169 w 181"/>
                <a:gd name="T29" fmla="*/ 27 h 96"/>
                <a:gd name="T30" fmla="*/ 175 w 181"/>
                <a:gd name="T31" fmla="*/ 33 h 96"/>
                <a:gd name="T32" fmla="*/ 181 w 181"/>
                <a:gd name="T33" fmla="*/ 42 h 96"/>
                <a:gd name="T34" fmla="*/ 179 w 181"/>
                <a:gd name="T35" fmla="*/ 46 h 96"/>
                <a:gd name="T36" fmla="*/ 179 w 181"/>
                <a:gd name="T37" fmla="*/ 52 h 96"/>
                <a:gd name="T38" fmla="*/ 177 w 181"/>
                <a:gd name="T39" fmla="*/ 56 h 96"/>
                <a:gd name="T40" fmla="*/ 177 w 181"/>
                <a:gd name="T41" fmla="*/ 61 h 96"/>
                <a:gd name="T42" fmla="*/ 177 w 181"/>
                <a:gd name="T43" fmla="*/ 65 h 96"/>
                <a:gd name="T44" fmla="*/ 175 w 181"/>
                <a:gd name="T45" fmla="*/ 71 h 96"/>
                <a:gd name="T46" fmla="*/ 175 w 181"/>
                <a:gd name="T47" fmla="*/ 75 h 96"/>
                <a:gd name="T48" fmla="*/ 173 w 181"/>
                <a:gd name="T49" fmla="*/ 79 h 96"/>
                <a:gd name="T50" fmla="*/ 173 w 181"/>
                <a:gd name="T51" fmla="*/ 84 h 96"/>
                <a:gd name="T52" fmla="*/ 173 w 181"/>
                <a:gd name="T53" fmla="*/ 88 h 96"/>
                <a:gd name="T54" fmla="*/ 171 w 181"/>
                <a:gd name="T55" fmla="*/ 94 h 96"/>
                <a:gd name="T56" fmla="*/ 171 w 181"/>
                <a:gd name="T57" fmla="*/ 96 h 96"/>
                <a:gd name="T58" fmla="*/ 169 w 181"/>
                <a:gd name="T59" fmla="*/ 94 h 96"/>
                <a:gd name="T60" fmla="*/ 167 w 181"/>
                <a:gd name="T61" fmla="*/ 92 h 96"/>
                <a:gd name="T62" fmla="*/ 161 w 181"/>
                <a:gd name="T63" fmla="*/ 90 h 96"/>
                <a:gd name="T64" fmla="*/ 152 w 181"/>
                <a:gd name="T65" fmla="*/ 86 h 96"/>
                <a:gd name="T66" fmla="*/ 144 w 181"/>
                <a:gd name="T67" fmla="*/ 81 h 96"/>
                <a:gd name="T68" fmla="*/ 133 w 181"/>
                <a:gd name="T69" fmla="*/ 75 h 96"/>
                <a:gd name="T70" fmla="*/ 121 w 181"/>
                <a:gd name="T71" fmla="*/ 71 h 96"/>
                <a:gd name="T72" fmla="*/ 108 w 181"/>
                <a:gd name="T73" fmla="*/ 67 h 96"/>
                <a:gd name="T74" fmla="*/ 96 w 181"/>
                <a:gd name="T75" fmla="*/ 61 h 96"/>
                <a:gd name="T76" fmla="*/ 81 w 181"/>
                <a:gd name="T77" fmla="*/ 56 h 96"/>
                <a:gd name="T78" fmla="*/ 66 w 181"/>
                <a:gd name="T79" fmla="*/ 52 h 96"/>
                <a:gd name="T80" fmla="*/ 52 w 181"/>
                <a:gd name="T81" fmla="*/ 50 h 96"/>
                <a:gd name="T82" fmla="*/ 37 w 181"/>
                <a:gd name="T83" fmla="*/ 50 h 96"/>
                <a:gd name="T84" fmla="*/ 25 w 181"/>
                <a:gd name="T85" fmla="*/ 50 h 96"/>
                <a:gd name="T86" fmla="*/ 10 w 181"/>
                <a:gd name="T87" fmla="*/ 52 h 96"/>
                <a:gd name="T88" fmla="*/ 0 w 181"/>
                <a:gd name="T89" fmla="*/ 56 h 96"/>
                <a:gd name="T90" fmla="*/ 27 w 181"/>
                <a:gd name="T91" fmla="*/ 0 h 96"/>
                <a:gd name="T92" fmla="*/ 27 w 181"/>
                <a:gd name="T9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96">
                  <a:moveTo>
                    <a:pt x="27" y="0"/>
                  </a:moveTo>
                  <a:lnTo>
                    <a:pt x="29" y="0"/>
                  </a:lnTo>
                  <a:lnTo>
                    <a:pt x="33" y="0"/>
                  </a:lnTo>
                  <a:lnTo>
                    <a:pt x="39" y="0"/>
                  </a:lnTo>
                  <a:lnTo>
                    <a:pt x="48" y="0"/>
                  </a:lnTo>
                  <a:lnTo>
                    <a:pt x="58" y="0"/>
                  </a:lnTo>
                  <a:lnTo>
                    <a:pt x="71" y="0"/>
                  </a:lnTo>
                  <a:lnTo>
                    <a:pt x="83" y="2"/>
                  </a:lnTo>
                  <a:lnTo>
                    <a:pt x="96" y="4"/>
                  </a:lnTo>
                  <a:lnTo>
                    <a:pt x="110" y="6"/>
                  </a:lnTo>
                  <a:lnTo>
                    <a:pt x="123" y="8"/>
                  </a:lnTo>
                  <a:lnTo>
                    <a:pt x="135" y="12"/>
                  </a:lnTo>
                  <a:lnTo>
                    <a:pt x="148" y="17"/>
                  </a:lnTo>
                  <a:lnTo>
                    <a:pt x="158" y="21"/>
                  </a:lnTo>
                  <a:lnTo>
                    <a:pt x="169" y="27"/>
                  </a:lnTo>
                  <a:lnTo>
                    <a:pt x="175" y="33"/>
                  </a:lnTo>
                  <a:lnTo>
                    <a:pt x="181" y="42"/>
                  </a:lnTo>
                  <a:lnTo>
                    <a:pt x="179" y="46"/>
                  </a:lnTo>
                  <a:lnTo>
                    <a:pt x="179" y="52"/>
                  </a:lnTo>
                  <a:lnTo>
                    <a:pt x="177" y="56"/>
                  </a:lnTo>
                  <a:lnTo>
                    <a:pt x="177" y="61"/>
                  </a:lnTo>
                  <a:lnTo>
                    <a:pt x="177" y="65"/>
                  </a:lnTo>
                  <a:lnTo>
                    <a:pt x="175" y="71"/>
                  </a:lnTo>
                  <a:lnTo>
                    <a:pt x="175" y="75"/>
                  </a:lnTo>
                  <a:lnTo>
                    <a:pt x="173" y="79"/>
                  </a:lnTo>
                  <a:lnTo>
                    <a:pt x="173" y="84"/>
                  </a:lnTo>
                  <a:lnTo>
                    <a:pt x="173" y="88"/>
                  </a:lnTo>
                  <a:lnTo>
                    <a:pt x="171" y="94"/>
                  </a:lnTo>
                  <a:lnTo>
                    <a:pt x="171" y="96"/>
                  </a:lnTo>
                  <a:lnTo>
                    <a:pt x="169" y="94"/>
                  </a:lnTo>
                  <a:lnTo>
                    <a:pt x="167" y="92"/>
                  </a:lnTo>
                  <a:lnTo>
                    <a:pt x="161" y="90"/>
                  </a:lnTo>
                  <a:lnTo>
                    <a:pt x="152" y="86"/>
                  </a:lnTo>
                  <a:lnTo>
                    <a:pt x="144" y="81"/>
                  </a:lnTo>
                  <a:lnTo>
                    <a:pt x="133" y="75"/>
                  </a:lnTo>
                  <a:lnTo>
                    <a:pt x="121" y="71"/>
                  </a:lnTo>
                  <a:lnTo>
                    <a:pt x="108" y="67"/>
                  </a:lnTo>
                  <a:lnTo>
                    <a:pt x="96" y="61"/>
                  </a:lnTo>
                  <a:lnTo>
                    <a:pt x="81" y="56"/>
                  </a:lnTo>
                  <a:lnTo>
                    <a:pt x="66" y="52"/>
                  </a:lnTo>
                  <a:lnTo>
                    <a:pt x="52" y="50"/>
                  </a:lnTo>
                  <a:lnTo>
                    <a:pt x="37" y="50"/>
                  </a:lnTo>
                  <a:lnTo>
                    <a:pt x="25" y="50"/>
                  </a:lnTo>
                  <a:lnTo>
                    <a:pt x="10" y="52"/>
                  </a:lnTo>
                  <a:lnTo>
                    <a:pt x="0" y="56"/>
                  </a:lnTo>
                  <a:lnTo>
                    <a:pt x="27" y="0"/>
                  </a:lnTo>
                  <a:lnTo>
                    <a:pt x="27" y="0"/>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151" name="Freeform 22"/>
            <p:cNvSpPr>
              <a:spLocks/>
            </p:cNvSpPr>
            <p:nvPr/>
          </p:nvSpPr>
          <p:spPr bwMode="auto">
            <a:xfrm>
              <a:off x="3246" y="1024"/>
              <a:ext cx="44" cy="21"/>
            </a:xfrm>
            <a:custGeom>
              <a:avLst/>
              <a:gdLst>
                <a:gd name="T0" fmla="*/ 42 w 44"/>
                <a:gd name="T1" fmla="*/ 4 h 21"/>
                <a:gd name="T2" fmla="*/ 40 w 44"/>
                <a:gd name="T3" fmla="*/ 2 h 21"/>
                <a:gd name="T4" fmla="*/ 36 w 44"/>
                <a:gd name="T5" fmla="*/ 2 h 21"/>
                <a:gd name="T6" fmla="*/ 29 w 44"/>
                <a:gd name="T7" fmla="*/ 0 h 21"/>
                <a:gd name="T8" fmla="*/ 23 w 44"/>
                <a:gd name="T9" fmla="*/ 0 h 21"/>
                <a:gd name="T10" fmla="*/ 17 w 44"/>
                <a:gd name="T11" fmla="*/ 0 h 21"/>
                <a:gd name="T12" fmla="*/ 10 w 44"/>
                <a:gd name="T13" fmla="*/ 0 h 21"/>
                <a:gd name="T14" fmla="*/ 6 w 44"/>
                <a:gd name="T15" fmla="*/ 0 h 21"/>
                <a:gd name="T16" fmla="*/ 4 w 44"/>
                <a:gd name="T17" fmla="*/ 2 h 21"/>
                <a:gd name="T18" fmla="*/ 2 w 44"/>
                <a:gd name="T19" fmla="*/ 6 h 21"/>
                <a:gd name="T20" fmla="*/ 2 w 44"/>
                <a:gd name="T21" fmla="*/ 10 h 21"/>
                <a:gd name="T22" fmla="*/ 0 w 44"/>
                <a:gd name="T23" fmla="*/ 14 h 21"/>
                <a:gd name="T24" fmla="*/ 4 w 44"/>
                <a:gd name="T25" fmla="*/ 21 h 21"/>
                <a:gd name="T26" fmla="*/ 8 w 44"/>
                <a:gd name="T27" fmla="*/ 21 h 21"/>
                <a:gd name="T28" fmla="*/ 15 w 44"/>
                <a:gd name="T29" fmla="*/ 21 h 21"/>
                <a:gd name="T30" fmla="*/ 21 w 44"/>
                <a:gd name="T31" fmla="*/ 21 h 21"/>
                <a:gd name="T32" fmla="*/ 27 w 44"/>
                <a:gd name="T33" fmla="*/ 21 h 21"/>
                <a:gd name="T34" fmla="*/ 33 w 44"/>
                <a:gd name="T35" fmla="*/ 21 h 21"/>
                <a:gd name="T36" fmla="*/ 40 w 44"/>
                <a:gd name="T37" fmla="*/ 21 h 21"/>
                <a:gd name="T38" fmla="*/ 42 w 44"/>
                <a:gd name="T39" fmla="*/ 21 h 21"/>
                <a:gd name="T40" fmla="*/ 44 w 44"/>
                <a:gd name="T41" fmla="*/ 21 h 21"/>
                <a:gd name="T42" fmla="*/ 42 w 44"/>
                <a:gd name="T43" fmla="*/ 4 h 21"/>
                <a:gd name="T44" fmla="*/ 42 w 44"/>
                <a:gd name="T4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21">
                  <a:moveTo>
                    <a:pt x="42" y="4"/>
                  </a:moveTo>
                  <a:lnTo>
                    <a:pt x="40" y="2"/>
                  </a:lnTo>
                  <a:lnTo>
                    <a:pt x="36" y="2"/>
                  </a:lnTo>
                  <a:lnTo>
                    <a:pt x="29" y="0"/>
                  </a:lnTo>
                  <a:lnTo>
                    <a:pt x="23" y="0"/>
                  </a:lnTo>
                  <a:lnTo>
                    <a:pt x="17" y="0"/>
                  </a:lnTo>
                  <a:lnTo>
                    <a:pt x="10" y="0"/>
                  </a:lnTo>
                  <a:lnTo>
                    <a:pt x="6" y="0"/>
                  </a:lnTo>
                  <a:lnTo>
                    <a:pt x="4" y="2"/>
                  </a:lnTo>
                  <a:lnTo>
                    <a:pt x="2" y="6"/>
                  </a:lnTo>
                  <a:lnTo>
                    <a:pt x="2" y="10"/>
                  </a:lnTo>
                  <a:lnTo>
                    <a:pt x="0" y="14"/>
                  </a:lnTo>
                  <a:lnTo>
                    <a:pt x="4" y="21"/>
                  </a:lnTo>
                  <a:lnTo>
                    <a:pt x="8" y="21"/>
                  </a:lnTo>
                  <a:lnTo>
                    <a:pt x="15" y="21"/>
                  </a:lnTo>
                  <a:lnTo>
                    <a:pt x="21" y="21"/>
                  </a:lnTo>
                  <a:lnTo>
                    <a:pt x="27" y="21"/>
                  </a:lnTo>
                  <a:lnTo>
                    <a:pt x="33" y="21"/>
                  </a:lnTo>
                  <a:lnTo>
                    <a:pt x="40" y="21"/>
                  </a:lnTo>
                  <a:lnTo>
                    <a:pt x="42" y="21"/>
                  </a:lnTo>
                  <a:lnTo>
                    <a:pt x="44" y="21"/>
                  </a:lnTo>
                  <a:lnTo>
                    <a:pt x="42" y="4"/>
                  </a:lnTo>
                  <a:lnTo>
                    <a:pt x="42" y="4"/>
                  </a:lnTo>
                  <a:close/>
                </a:path>
              </a:pathLst>
            </a:custGeom>
            <a:solidFill>
              <a:srgbClr val="9454AD"/>
            </a:solidFill>
            <a:ln>
              <a:noFill/>
            </a:ln>
            <a:extLst/>
          </p:spPr>
          <p:txBody>
            <a:bodyPr/>
            <a:lstStyle/>
            <a:p>
              <a:pPr fontAlgn="auto">
                <a:spcBef>
                  <a:spcPts val="0"/>
                </a:spcBef>
                <a:spcAft>
                  <a:spcPts val="0"/>
                </a:spcAft>
                <a:defRPr/>
              </a:pPr>
              <a:endParaRPr lang="en-US">
                <a:latin typeface="+mn-lt"/>
              </a:endParaRPr>
            </a:p>
          </p:txBody>
        </p:sp>
        <p:sp>
          <p:nvSpPr>
            <p:cNvPr id="152" name="Freeform 23"/>
            <p:cNvSpPr>
              <a:spLocks/>
            </p:cNvSpPr>
            <p:nvPr/>
          </p:nvSpPr>
          <p:spPr bwMode="auto">
            <a:xfrm>
              <a:off x="3254" y="1078"/>
              <a:ext cx="42" cy="33"/>
            </a:xfrm>
            <a:custGeom>
              <a:avLst/>
              <a:gdLst>
                <a:gd name="T0" fmla="*/ 40 w 42"/>
                <a:gd name="T1" fmla="*/ 0 h 33"/>
                <a:gd name="T2" fmla="*/ 38 w 42"/>
                <a:gd name="T3" fmla="*/ 0 h 33"/>
                <a:gd name="T4" fmla="*/ 32 w 42"/>
                <a:gd name="T5" fmla="*/ 2 h 33"/>
                <a:gd name="T6" fmla="*/ 25 w 42"/>
                <a:gd name="T7" fmla="*/ 2 h 33"/>
                <a:gd name="T8" fmla="*/ 19 w 42"/>
                <a:gd name="T9" fmla="*/ 4 h 33"/>
                <a:gd name="T10" fmla="*/ 15 w 42"/>
                <a:gd name="T11" fmla="*/ 6 h 33"/>
                <a:gd name="T12" fmla="*/ 11 w 42"/>
                <a:gd name="T13" fmla="*/ 6 h 33"/>
                <a:gd name="T14" fmla="*/ 7 w 42"/>
                <a:gd name="T15" fmla="*/ 8 h 33"/>
                <a:gd name="T16" fmla="*/ 5 w 42"/>
                <a:gd name="T17" fmla="*/ 10 h 33"/>
                <a:gd name="T18" fmla="*/ 0 w 42"/>
                <a:gd name="T19" fmla="*/ 15 h 33"/>
                <a:gd name="T20" fmla="*/ 0 w 42"/>
                <a:gd name="T21" fmla="*/ 19 h 33"/>
                <a:gd name="T22" fmla="*/ 0 w 42"/>
                <a:gd name="T23" fmla="*/ 23 h 33"/>
                <a:gd name="T24" fmla="*/ 0 w 42"/>
                <a:gd name="T25" fmla="*/ 25 h 33"/>
                <a:gd name="T26" fmla="*/ 2 w 42"/>
                <a:gd name="T27" fmla="*/ 27 h 33"/>
                <a:gd name="T28" fmla="*/ 2 w 42"/>
                <a:gd name="T29" fmla="*/ 29 h 33"/>
                <a:gd name="T30" fmla="*/ 5 w 42"/>
                <a:gd name="T31" fmla="*/ 31 h 33"/>
                <a:gd name="T32" fmla="*/ 5 w 42"/>
                <a:gd name="T33" fmla="*/ 33 h 33"/>
                <a:gd name="T34" fmla="*/ 7 w 42"/>
                <a:gd name="T35" fmla="*/ 33 h 33"/>
                <a:gd name="T36" fmla="*/ 11 w 42"/>
                <a:gd name="T37" fmla="*/ 31 h 33"/>
                <a:gd name="T38" fmla="*/ 17 w 42"/>
                <a:gd name="T39" fmla="*/ 31 h 33"/>
                <a:gd name="T40" fmla="*/ 23 w 42"/>
                <a:gd name="T41" fmla="*/ 29 h 33"/>
                <a:gd name="T42" fmla="*/ 30 w 42"/>
                <a:gd name="T43" fmla="*/ 27 h 33"/>
                <a:gd name="T44" fmla="*/ 36 w 42"/>
                <a:gd name="T45" fmla="*/ 25 h 33"/>
                <a:gd name="T46" fmla="*/ 40 w 42"/>
                <a:gd name="T47" fmla="*/ 23 h 33"/>
                <a:gd name="T48" fmla="*/ 42 w 42"/>
                <a:gd name="T49" fmla="*/ 21 h 33"/>
                <a:gd name="T50" fmla="*/ 42 w 42"/>
                <a:gd name="T51" fmla="*/ 17 h 33"/>
                <a:gd name="T52" fmla="*/ 42 w 42"/>
                <a:gd name="T53" fmla="*/ 8 h 33"/>
                <a:gd name="T54" fmla="*/ 40 w 42"/>
                <a:gd name="T55" fmla="*/ 2 h 33"/>
                <a:gd name="T56" fmla="*/ 40 w 42"/>
                <a:gd name="T57" fmla="*/ 0 h 33"/>
                <a:gd name="T58" fmla="*/ 40 w 42"/>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3">
                  <a:moveTo>
                    <a:pt x="40" y="0"/>
                  </a:moveTo>
                  <a:lnTo>
                    <a:pt x="38" y="0"/>
                  </a:lnTo>
                  <a:lnTo>
                    <a:pt x="32" y="2"/>
                  </a:lnTo>
                  <a:lnTo>
                    <a:pt x="25" y="2"/>
                  </a:lnTo>
                  <a:lnTo>
                    <a:pt x="19" y="4"/>
                  </a:lnTo>
                  <a:lnTo>
                    <a:pt x="15" y="6"/>
                  </a:lnTo>
                  <a:lnTo>
                    <a:pt x="11" y="6"/>
                  </a:lnTo>
                  <a:lnTo>
                    <a:pt x="7" y="8"/>
                  </a:lnTo>
                  <a:lnTo>
                    <a:pt x="5" y="10"/>
                  </a:lnTo>
                  <a:lnTo>
                    <a:pt x="0" y="15"/>
                  </a:lnTo>
                  <a:lnTo>
                    <a:pt x="0" y="19"/>
                  </a:lnTo>
                  <a:lnTo>
                    <a:pt x="0" y="23"/>
                  </a:lnTo>
                  <a:lnTo>
                    <a:pt x="0" y="25"/>
                  </a:lnTo>
                  <a:lnTo>
                    <a:pt x="2" y="27"/>
                  </a:lnTo>
                  <a:lnTo>
                    <a:pt x="2" y="29"/>
                  </a:lnTo>
                  <a:lnTo>
                    <a:pt x="5" y="31"/>
                  </a:lnTo>
                  <a:lnTo>
                    <a:pt x="5" y="33"/>
                  </a:lnTo>
                  <a:lnTo>
                    <a:pt x="7" y="33"/>
                  </a:lnTo>
                  <a:lnTo>
                    <a:pt x="11" y="31"/>
                  </a:lnTo>
                  <a:lnTo>
                    <a:pt x="17" y="31"/>
                  </a:lnTo>
                  <a:lnTo>
                    <a:pt x="23" y="29"/>
                  </a:lnTo>
                  <a:lnTo>
                    <a:pt x="30" y="27"/>
                  </a:lnTo>
                  <a:lnTo>
                    <a:pt x="36" y="25"/>
                  </a:lnTo>
                  <a:lnTo>
                    <a:pt x="40" y="23"/>
                  </a:lnTo>
                  <a:lnTo>
                    <a:pt x="42" y="21"/>
                  </a:lnTo>
                  <a:lnTo>
                    <a:pt x="42" y="17"/>
                  </a:lnTo>
                  <a:lnTo>
                    <a:pt x="42" y="8"/>
                  </a:lnTo>
                  <a:lnTo>
                    <a:pt x="40" y="2"/>
                  </a:lnTo>
                  <a:lnTo>
                    <a:pt x="40" y="0"/>
                  </a:lnTo>
                  <a:lnTo>
                    <a:pt x="40" y="0"/>
                  </a:lnTo>
                  <a:close/>
                </a:path>
              </a:pathLst>
            </a:custGeom>
            <a:solidFill>
              <a:srgbClr val="9454AD"/>
            </a:solidFill>
            <a:ln>
              <a:noFill/>
            </a:ln>
            <a:extLst/>
          </p:spPr>
          <p:txBody>
            <a:bodyPr/>
            <a:lstStyle/>
            <a:p>
              <a:pPr fontAlgn="auto">
                <a:spcBef>
                  <a:spcPts val="0"/>
                </a:spcBef>
                <a:spcAft>
                  <a:spcPts val="0"/>
                </a:spcAft>
                <a:defRPr/>
              </a:pPr>
              <a:endParaRPr lang="en-US">
                <a:latin typeface="+mn-lt"/>
              </a:endParaRPr>
            </a:p>
          </p:txBody>
        </p:sp>
        <p:sp>
          <p:nvSpPr>
            <p:cNvPr id="153" name="Freeform 24"/>
            <p:cNvSpPr>
              <a:spLocks/>
            </p:cNvSpPr>
            <p:nvPr/>
          </p:nvSpPr>
          <p:spPr bwMode="auto">
            <a:xfrm>
              <a:off x="3275" y="1137"/>
              <a:ext cx="44" cy="39"/>
            </a:xfrm>
            <a:custGeom>
              <a:avLst/>
              <a:gdLst>
                <a:gd name="T0" fmla="*/ 36 w 44"/>
                <a:gd name="T1" fmla="*/ 0 h 39"/>
                <a:gd name="T2" fmla="*/ 34 w 44"/>
                <a:gd name="T3" fmla="*/ 2 h 39"/>
                <a:gd name="T4" fmla="*/ 30 w 44"/>
                <a:gd name="T5" fmla="*/ 4 h 39"/>
                <a:gd name="T6" fmla="*/ 23 w 44"/>
                <a:gd name="T7" fmla="*/ 8 h 39"/>
                <a:gd name="T8" fmla="*/ 17 w 44"/>
                <a:gd name="T9" fmla="*/ 14 h 39"/>
                <a:gd name="T10" fmla="*/ 9 w 44"/>
                <a:gd name="T11" fmla="*/ 20 h 39"/>
                <a:gd name="T12" fmla="*/ 4 w 44"/>
                <a:gd name="T13" fmla="*/ 27 h 39"/>
                <a:gd name="T14" fmla="*/ 0 w 44"/>
                <a:gd name="T15" fmla="*/ 31 h 39"/>
                <a:gd name="T16" fmla="*/ 2 w 44"/>
                <a:gd name="T17" fmla="*/ 37 h 39"/>
                <a:gd name="T18" fmla="*/ 4 w 44"/>
                <a:gd name="T19" fmla="*/ 39 h 39"/>
                <a:gd name="T20" fmla="*/ 11 w 44"/>
                <a:gd name="T21" fmla="*/ 39 h 39"/>
                <a:gd name="T22" fmla="*/ 13 w 44"/>
                <a:gd name="T23" fmla="*/ 37 h 39"/>
                <a:gd name="T24" fmla="*/ 17 w 44"/>
                <a:gd name="T25" fmla="*/ 37 h 39"/>
                <a:gd name="T26" fmla="*/ 21 w 44"/>
                <a:gd name="T27" fmla="*/ 35 h 39"/>
                <a:gd name="T28" fmla="*/ 25 w 44"/>
                <a:gd name="T29" fmla="*/ 33 h 39"/>
                <a:gd name="T30" fmla="*/ 32 w 44"/>
                <a:gd name="T31" fmla="*/ 29 h 39"/>
                <a:gd name="T32" fmla="*/ 38 w 44"/>
                <a:gd name="T33" fmla="*/ 25 h 39"/>
                <a:gd name="T34" fmla="*/ 42 w 44"/>
                <a:gd name="T35" fmla="*/ 20 h 39"/>
                <a:gd name="T36" fmla="*/ 44 w 44"/>
                <a:gd name="T37" fmla="*/ 20 h 39"/>
                <a:gd name="T38" fmla="*/ 36 w 44"/>
                <a:gd name="T39" fmla="*/ 0 h 39"/>
                <a:gd name="T40" fmla="*/ 36 w 44"/>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9">
                  <a:moveTo>
                    <a:pt x="36" y="0"/>
                  </a:moveTo>
                  <a:lnTo>
                    <a:pt x="34" y="2"/>
                  </a:lnTo>
                  <a:lnTo>
                    <a:pt x="30" y="4"/>
                  </a:lnTo>
                  <a:lnTo>
                    <a:pt x="23" y="8"/>
                  </a:lnTo>
                  <a:lnTo>
                    <a:pt x="17" y="14"/>
                  </a:lnTo>
                  <a:lnTo>
                    <a:pt x="9" y="20"/>
                  </a:lnTo>
                  <a:lnTo>
                    <a:pt x="4" y="27"/>
                  </a:lnTo>
                  <a:lnTo>
                    <a:pt x="0" y="31"/>
                  </a:lnTo>
                  <a:lnTo>
                    <a:pt x="2" y="37"/>
                  </a:lnTo>
                  <a:lnTo>
                    <a:pt x="4" y="39"/>
                  </a:lnTo>
                  <a:lnTo>
                    <a:pt x="11" y="39"/>
                  </a:lnTo>
                  <a:lnTo>
                    <a:pt x="13" y="37"/>
                  </a:lnTo>
                  <a:lnTo>
                    <a:pt x="17" y="37"/>
                  </a:lnTo>
                  <a:lnTo>
                    <a:pt x="21" y="35"/>
                  </a:lnTo>
                  <a:lnTo>
                    <a:pt x="25" y="33"/>
                  </a:lnTo>
                  <a:lnTo>
                    <a:pt x="32" y="29"/>
                  </a:lnTo>
                  <a:lnTo>
                    <a:pt x="38" y="25"/>
                  </a:lnTo>
                  <a:lnTo>
                    <a:pt x="42" y="20"/>
                  </a:lnTo>
                  <a:lnTo>
                    <a:pt x="44" y="20"/>
                  </a:lnTo>
                  <a:lnTo>
                    <a:pt x="36" y="0"/>
                  </a:lnTo>
                  <a:lnTo>
                    <a:pt x="36" y="0"/>
                  </a:lnTo>
                  <a:close/>
                </a:path>
              </a:pathLst>
            </a:custGeom>
            <a:solidFill>
              <a:srgbClr val="9454AD"/>
            </a:solidFill>
            <a:ln>
              <a:noFill/>
            </a:ln>
            <a:extLst/>
          </p:spPr>
          <p:txBody>
            <a:bodyPr/>
            <a:lstStyle/>
            <a:p>
              <a:pPr fontAlgn="auto">
                <a:spcBef>
                  <a:spcPts val="0"/>
                </a:spcBef>
                <a:spcAft>
                  <a:spcPts val="0"/>
                </a:spcAft>
                <a:defRPr/>
              </a:pPr>
              <a:endParaRPr lang="en-US">
                <a:latin typeface="+mn-lt"/>
              </a:endParaRPr>
            </a:p>
          </p:txBody>
        </p:sp>
        <p:sp>
          <p:nvSpPr>
            <p:cNvPr id="154" name="Freeform 25"/>
            <p:cNvSpPr>
              <a:spLocks/>
            </p:cNvSpPr>
            <p:nvPr/>
          </p:nvSpPr>
          <p:spPr bwMode="auto">
            <a:xfrm>
              <a:off x="3317" y="1191"/>
              <a:ext cx="48" cy="44"/>
            </a:xfrm>
            <a:custGeom>
              <a:avLst/>
              <a:gdLst>
                <a:gd name="T0" fmla="*/ 34 w 48"/>
                <a:gd name="T1" fmla="*/ 0 h 44"/>
                <a:gd name="T2" fmla="*/ 31 w 48"/>
                <a:gd name="T3" fmla="*/ 0 h 44"/>
                <a:gd name="T4" fmla="*/ 27 w 48"/>
                <a:gd name="T5" fmla="*/ 4 h 44"/>
                <a:gd name="T6" fmla="*/ 21 w 48"/>
                <a:gd name="T7" fmla="*/ 8 h 44"/>
                <a:gd name="T8" fmla="*/ 15 w 48"/>
                <a:gd name="T9" fmla="*/ 17 h 44"/>
                <a:gd name="T10" fmla="*/ 6 w 48"/>
                <a:gd name="T11" fmla="*/ 23 h 44"/>
                <a:gd name="T12" fmla="*/ 2 w 48"/>
                <a:gd name="T13" fmla="*/ 31 h 44"/>
                <a:gd name="T14" fmla="*/ 0 w 48"/>
                <a:gd name="T15" fmla="*/ 35 h 44"/>
                <a:gd name="T16" fmla="*/ 2 w 48"/>
                <a:gd name="T17" fmla="*/ 42 h 44"/>
                <a:gd name="T18" fmla="*/ 6 w 48"/>
                <a:gd name="T19" fmla="*/ 44 h 44"/>
                <a:gd name="T20" fmla="*/ 15 w 48"/>
                <a:gd name="T21" fmla="*/ 42 h 44"/>
                <a:gd name="T22" fmla="*/ 17 w 48"/>
                <a:gd name="T23" fmla="*/ 40 h 44"/>
                <a:gd name="T24" fmla="*/ 21 w 48"/>
                <a:gd name="T25" fmla="*/ 38 h 44"/>
                <a:gd name="T26" fmla="*/ 25 w 48"/>
                <a:gd name="T27" fmla="*/ 33 h 44"/>
                <a:gd name="T28" fmla="*/ 29 w 48"/>
                <a:gd name="T29" fmla="*/ 31 h 44"/>
                <a:gd name="T30" fmla="*/ 36 w 48"/>
                <a:gd name="T31" fmla="*/ 23 h 44"/>
                <a:gd name="T32" fmla="*/ 42 w 48"/>
                <a:gd name="T33" fmla="*/ 19 h 44"/>
                <a:gd name="T34" fmla="*/ 46 w 48"/>
                <a:gd name="T35" fmla="*/ 15 h 44"/>
                <a:gd name="T36" fmla="*/ 48 w 48"/>
                <a:gd name="T37" fmla="*/ 12 h 44"/>
                <a:gd name="T38" fmla="*/ 34 w 48"/>
                <a:gd name="T39" fmla="*/ 0 h 44"/>
                <a:gd name="T40" fmla="*/ 34 w 48"/>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4">
                  <a:moveTo>
                    <a:pt x="34" y="0"/>
                  </a:moveTo>
                  <a:lnTo>
                    <a:pt x="31" y="0"/>
                  </a:lnTo>
                  <a:lnTo>
                    <a:pt x="27" y="4"/>
                  </a:lnTo>
                  <a:lnTo>
                    <a:pt x="21" y="8"/>
                  </a:lnTo>
                  <a:lnTo>
                    <a:pt x="15" y="17"/>
                  </a:lnTo>
                  <a:lnTo>
                    <a:pt x="6" y="23"/>
                  </a:lnTo>
                  <a:lnTo>
                    <a:pt x="2" y="31"/>
                  </a:lnTo>
                  <a:lnTo>
                    <a:pt x="0" y="35"/>
                  </a:lnTo>
                  <a:lnTo>
                    <a:pt x="2" y="42"/>
                  </a:lnTo>
                  <a:lnTo>
                    <a:pt x="6" y="44"/>
                  </a:lnTo>
                  <a:lnTo>
                    <a:pt x="15" y="42"/>
                  </a:lnTo>
                  <a:lnTo>
                    <a:pt x="17" y="40"/>
                  </a:lnTo>
                  <a:lnTo>
                    <a:pt x="21" y="38"/>
                  </a:lnTo>
                  <a:lnTo>
                    <a:pt x="25" y="33"/>
                  </a:lnTo>
                  <a:lnTo>
                    <a:pt x="29" y="31"/>
                  </a:lnTo>
                  <a:lnTo>
                    <a:pt x="36" y="23"/>
                  </a:lnTo>
                  <a:lnTo>
                    <a:pt x="42" y="19"/>
                  </a:lnTo>
                  <a:lnTo>
                    <a:pt x="46" y="15"/>
                  </a:lnTo>
                  <a:lnTo>
                    <a:pt x="48" y="12"/>
                  </a:lnTo>
                  <a:lnTo>
                    <a:pt x="34" y="0"/>
                  </a:lnTo>
                  <a:lnTo>
                    <a:pt x="34" y="0"/>
                  </a:lnTo>
                  <a:close/>
                </a:path>
              </a:pathLst>
            </a:custGeom>
            <a:solidFill>
              <a:srgbClr val="9454AD"/>
            </a:solidFill>
            <a:ln>
              <a:noFill/>
            </a:ln>
            <a:extLst/>
          </p:spPr>
          <p:txBody>
            <a:bodyPr/>
            <a:lstStyle/>
            <a:p>
              <a:pPr fontAlgn="auto">
                <a:spcBef>
                  <a:spcPts val="0"/>
                </a:spcBef>
                <a:spcAft>
                  <a:spcPts val="0"/>
                </a:spcAft>
                <a:defRPr/>
              </a:pPr>
              <a:endParaRPr lang="en-US">
                <a:latin typeface="+mn-lt"/>
              </a:endParaRPr>
            </a:p>
          </p:txBody>
        </p:sp>
        <p:sp>
          <p:nvSpPr>
            <p:cNvPr id="155" name="Freeform 26"/>
            <p:cNvSpPr>
              <a:spLocks/>
            </p:cNvSpPr>
            <p:nvPr/>
          </p:nvSpPr>
          <p:spPr bwMode="auto">
            <a:xfrm>
              <a:off x="3395" y="1229"/>
              <a:ext cx="33" cy="41"/>
            </a:xfrm>
            <a:custGeom>
              <a:avLst/>
              <a:gdLst>
                <a:gd name="T0" fmla="*/ 10 w 33"/>
                <a:gd name="T1" fmla="*/ 0 h 41"/>
                <a:gd name="T2" fmla="*/ 8 w 33"/>
                <a:gd name="T3" fmla="*/ 0 h 41"/>
                <a:gd name="T4" fmla="*/ 8 w 33"/>
                <a:gd name="T5" fmla="*/ 4 h 41"/>
                <a:gd name="T6" fmla="*/ 4 w 33"/>
                <a:gd name="T7" fmla="*/ 10 h 41"/>
                <a:gd name="T8" fmla="*/ 2 w 33"/>
                <a:gd name="T9" fmla="*/ 16 h 41"/>
                <a:gd name="T10" fmla="*/ 0 w 33"/>
                <a:gd name="T11" fmla="*/ 23 h 41"/>
                <a:gd name="T12" fmla="*/ 0 w 33"/>
                <a:gd name="T13" fmla="*/ 29 h 41"/>
                <a:gd name="T14" fmla="*/ 0 w 33"/>
                <a:gd name="T15" fmla="*/ 35 h 41"/>
                <a:gd name="T16" fmla="*/ 2 w 33"/>
                <a:gd name="T17" fmla="*/ 39 h 41"/>
                <a:gd name="T18" fmla="*/ 6 w 33"/>
                <a:gd name="T19" fmla="*/ 41 h 41"/>
                <a:gd name="T20" fmla="*/ 10 w 33"/>
                <a:gd name="T21" fmla="*/ 39 h 41"/>
                <a:gd name="T22" fmla="*/ 16 w 33"/>
                <a:gd name="T23" fmla="*/ 33 h 41"/>
                <a:gd name="T24" fmla="*/ 20 w 33"/>
                <a:gd name="T25" fmla="*/ 29 h 41"/>
                <a:gd name="T26" fmla="*/ 25 w 33"/>
                <a:gd name="T27" fmla="*/ 20 h 41"/>
                <a:gd name="T28" fmla="*/ 29 w 33"/>
                <a:gd name="T29" fmla="*/ 14 h 41"/>
                <a:gd name="T30" fmla="*/ 31 w 33"/>
                <a:gd name="T31" fmla="*/ 10 h 41"/>
                <a:gd name="T32" fmla="*/ 33 w 33"/>
                <a:gd name="T33" fmla="*/ 10 h 41"/>
                <a:gd name="T34" fmla="*/ 10 w 33"/>
                <a:gd name="T35" fmla="*/ 0 h 41"/>
                <a:gd name="T36" fmla="*/ 10 w 33"/>
                <a:gd name="T3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1">
                  <a:moveTo>
                    <a:pt x="10" y="0"/>
                  </a:moveTo>
                  <a:lnTo>
                    <a:pt x="8" y="0"/>
                  </a:lnTo>
                  <a:lnTo>
                    <a:pt x="8" y="4"/>
                  </a:lnTo>
                  <a:lnTo>
                    <a:pt x="4" y="10"/>
                  </a:lnTo>
                  <a:lnTo>
                    <a:pt x="2" y="16"/>
                  </a:lnTo>
                  <a:lnTo>
                    <a:pt x="0" y="23"/>
                  </a:lnTo>
                  <a:lnTo>
                    <a:pt x="0" y="29"/>
                  </a:lnTo>
                  <a:lnTo>
                    <a:pt x="0" y="35"/>
                  </a:lnTo>
                  <a:lnTo>
                    <a:pt x="2" y="39"/>
                  </a:lnTo>
                  <a:lnTo>
                    <a:pt x="6" y="41"/>
                  </a:lnTo>
                  <a:lnTo>
                    <a:pt x="10" y="39"/>
                  </a:lnTo>
                  <a:lnTo>
                    <a:pt x="16" y="33"/>
                  </a:lnTo>
                  <a:lnTo>
                    <a:pt x="20" y="29"/>
                  </a:lnTo>
                  <a:lnTo>
                    <a:pt x="25" y="20"/>
                  </a:lnTo>
                  <a:lnTo>
                    <a:pt x="29" y="14"/>
                  </a:lnTo>
                  <a:lnTo>
                    <a:pt x="31" y="10"/>
                  </a:lnTo>
                  <a:lnTo>
                    <a:pt x="33" y="10"/>
                  </a:lnTo>
                  <a:lnTo>
                    <a:pt x="10" y="0"/>
                  </a:lnTo>
                  <a:lnTo>
                    <a:pt x="10" y="0"/>
                  </a:lnTo>
                  <a:close/>
                </a:path>
              </a:pathLst>
            </a:custGeom>
            <a:solidFill>
              <a:srgbClr val="9454AD"/>
            </a:solidFill>
            <a:ln>
              <a:noFill/>
            </a:ln>
            <a:extLst/>
          </p:spPr>
          <p:txBody>
            <a:bodyPr/>
            <a:lstStyle/>
            <a:p>
              <a:pPr fontAlgn="auto">
                <a:spcBef>
                  <a:spcPts val="0"/>
                </a:spcBef>
                <a:spcAft>
                  <a:spcPts val="0"/>
                </a:spcAft>
                <a:defRPr/>
              </a:pPr>
              <a:endParaRPr lang="en-US">
                <a:latin typeface="+mn-lt"/>
              </a:endParaRPr>
            </a:p>
          </p:txBody>
        </p:sp>
        <p:sp>
          <p:nvSpPr>
            <p:cNvPr id="156" name="Freeform 27"/>
            <p:cNvSpPr>
              <a:spLocks/>
            </p:cNvSpPr>
            <p:nvPr/>
          </p:nvSpPr>
          <p:spPr bwMode="auto">
            <a:xfrm>
              <a:off x="2792" y="1820"/>
              <a:ext cx="172" cy="130"/>
            </a:xfrm>
            <a:custGeom>
              <a:avLst/>
              <a:gdLst>
                <a:gd name="T0" fmla="*/ 0 w 172"/>
                <a:gd name="T1" fmla="*/ 59 h 130"/>
                <a:gd name="T2" fmla="*/ 2 w 172"/>
                <a:gd name="T3" fmla="*/ 59 h 130"/>
                <a:gd name="T4" fmla="*/ 7 w 172"/>
                <a:gd name="T5" fmla="*/ 59 h 130"/>
                <a:gd name="T6" fmla="*/ 11 w 172"/>
                <a:gd name="T7" fmla="*/ 59 h 130"/>
                <a:gd name="T8" fmla="*/ 19 w 172"/>
                <a:gd name="T9" fmla="*/ 59 h 130"/>
                <a:gd name="T10" fmla="*/ 27 w 172"/>
                <a:gd name="T11" fmla="*/ 59 h 130"/>
                <a:gd name="T12" fmla="*/ 38 w 172"/>
                <a:gd name="T13" fmla="*/ 61 h 130"/>
                <a:gd name="T14" fmla="*/ 50 w 172"/>
                <a:gd name="T15" fmla="*/ 63 h 130"/>
                <a:gd name="T16" fmla="*/ 63 w 172"/>
                <a:gd name="T17" fmla="*/ 65 h 130"/>
                <a:gd name="T18" fmla="*/ 76 w 172"/>
                <a:gd name="T19" fmla="*/ 69 h 130"/>
                <a:gd name="T20" fmla="*/ 88 w 172"/>
                <a:gd name="T21" fmla="*/ 74 h 130"/>
                <a:gd name="T22" fmla="*/ 101 w 172"/>
                <a:gd name="T23" fmla="*/ 80 h 130"/>
                <a:gd name="T24" fmla="*/ 113 w 172"/>
                <a:gd name="T25" fmla="*/ 86 h 130"/>
                <a:gd name="T26" fmla="*/ 126 w 172"/>
                <a:gd name="T27" fmla="*/ 95 h 130"/>
                <a:gd name="T28" fmla="*/ 136 w 172"/>
                <a:gd name="T29" fmla="*/ 105 h 130"/>
                <a:gd name="T30" fmla="*/ 147 w 172"/>
                <a:gd name="T31" fmla="*/ 115 h 130"/>
                <a:gd name="T32" fmla="*/ 155 w 172"/>
                <a:gd name="T33" fmla="*/ 130 h 130"/>
                <a:gd name="T34" fmla="*/ 157 w 172"/>
                <a:gd name="T35" fmla="*/ 128 h 130"/>
                <a:gd name="T36" fmla="*/ 159 w 172"/>
                <a:gd name="T37" fmla="*/ 124 h 130"/>
                <a:gd name="T38" fmla="*/ 159 w 172"/>
                <a:gd name="T39" fmla="*/ 120 h 130"/>
                <a:gd name="T40" fmla="*/ 161 w 172"/>
                <a:gd name="T41" fmla="*/ 115 h 130"/>
                <a:gd name="T42" fmla="*/ 161 w 172"/>
                <a:gd name="T43" fmla="*/ 111 h 130"/>
                <a:gd name="T44" fmla="*/ 163 w 172"/>
                <a:gd name="T45" fmla="*/ 109 h 130"/>
                <a:gd name="T46" fmla="*/ 165 w 172"/>
                <a:gd name="T47" fmla="*/ 103 h 130"/>
                <a:gd name="T48" fmla="*/ 165 w 172"/>
                <a:gd name="T49" fmla="*/ 99 h 130"/>
                <a:gd name="T50" fmla="*/ 168 w 172"/>
                <a:gd name="T51" fmla="*/ 95 h 130"/>
                <a:gd name="T52" fmla="*/ 170 w 172"/>
                <a:gd name="T53" fmla="*/ 92 h 130"/>
                <a:gd name="T54" fmla="*/ 170 w 172"/>
                <a:gd name="T55" fmla="*/ 86 h 130"/>
                <a:gd name="T56" fmla="*/ 172 w 172"/>
                <a:gd name="T57" fmla="*/ 84 h 130"/>
                <a:gd name="T58" fmla="*/ 170 w 172"/>
                <a:gd name="T59" fmla="*/ 84 h 130"/>
                <a:gd name="T60" fmla="*/ 168 w 172"/>
                <a:gd name="T61" fmla="*/ 80 h 130"/>
                <a:gd name="T62" fmla="*/ 161 w 172"/>
                <a:gd name="T63" fmla="*/ 74 h 130"/>
                <a:gd name="T64" fmla="*/ 155 w 172"/>
                <a:gd name="T65" fmla="*/ 69 h 130"/>
                <a:gd name="T66" fmla="*/ 147 w 172"/>
                <a:gd name="T67" fmla="*/ 61 h 130"/>
                <a:gd name="T68" fmla="*/ 136 w 172"/>
                <a:gd name="T69" fmla="*/ 53 h 130"/>
                <a:gd name="T70" fmla="*/ 126 w 172"/>
                <a:gd name="T71" fmla="*/ 44 h 130"/>
                <a:gd name="T72" fmla="*/ 115 w 172"/>
                <a:gd name="T73" fmla="*/ 38 h 130"/>
                <a:gd name="T74" fmla="*/ 103 w 172"/>
                <a:gd name="T75" fmla="*/ 30 h 130"/>
                <a:gd name="T76" fmla="*/ 92 w 172"/>
                <a:gd name="T77" fmla="*/ 21 h 130"/>
                <a:gd name="T78" fmla="*/ 82 w 172"/>
                <a:gd name="T79" fmla="*/ 13 h 130"/>
                <a:gd name="T80" fmla="*/ 71 w 172"/>
                <a:gd name="T81" fmla="*/ 9 h 130"/>
                <a:gd name="T82" fmla="*/ 59 w 172"/>
                <a:gd name="T83" fmla="*/ 3 h 130"/>
                <a:gd name="T84" fmla="*/ 53 w 172"/>
                <a:gd name="T85" fmla="*/ 0 h 130"/>
                <a:gd name="T86" fmla="*/ 44 w 172"/>
                <a:gd name="T87" fmla="*/ 0 h 130"/>
                <a:gd name="T88" fmla="*/ 38 w 172"/>
                <a:gd name="T89" fmla="*/ 3 h 130"/>
                <a:gd name="T90" fmla="*/ 38 w 172"/>
                <a:gd name="T91" fmla="*/ 3 h 130"/>
                <a:gd name="T92" fmla="*/ 36 w 172"/>
                <a:gd name="T93" fmla="*/ 5 h 130"/>
                <a:gd name="T94" fmla="*/ 34 w 172"/>
                <a:gd name="T95" fmla="*/ 7 h 130"/>
                <a:gd name="T96" fmla="*/ 32 w 172"/>
                <a:gd name="T97" fmla="*/ 11 h 130"/>
                <a:gd name="T98" fmla="*/ 27 w 172"/>
                <a:gd name="T99" fmla="*/ 15 h 130"/>
                <a:gd name="T100" fmla="*/ 25 w 172"/>
                <a:gd name="T101" fmla="*/ 19 h 130"/>
                <a:gd name="T102" fmla="*/ 21 w 172"/>
                <a:gd name="T103" fmla="*/ 26 h 130"/>
                <a:gd name="T104" fmla="*/ 19 w 172"/>
                <a:gd name="T105" fmla="*/ 32 h 130"/>
                <a:gd name="T106" fmla="*/ 15 w 172"/>
                <a:gd name="T107" fmla="*/ 36 h 130"/>
                <a:gd name="T108" fmla="*/ 11 w 172"/>
                <a:gd name="T109" fmla="*/ 40 h 130"/>
                <a:gd name="T110" fmla="*/ 7 w 172"/>
                <a:gd name="T111" fmla="*/ 46 h 130"/>
                <a:gd name="T112" fmla="*/ 4 w 172"/>
                <a:gd name="T113" fmla="*/ 51 h 130"/>
                <a:gd name="T114" fmla="*/ 0 w 172"/>
                <a:gd name="T115" fmla="*/ 57 h 130"/>
                <a:gd name="T116" fmla="*/ 0 w 172"/>
                <a:gd name="T117" fmla="*/ 59 h 130"/>
                <a:gd name="T118" fmla="*/ 0 w 172"/>
                <a:gd name="T119" fmla="*/ 5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130">
                  <a:moveTo>
                    <a:pt x="0" y="59"/>
                  </a:moveTo>
                  <a:lnTo>
                    <a:pt x="2" y="59"/>
                  </a:lnTo>
                  <a:lnTo>
                    <a:pt x="7" y="59"/>
                  </a:lnTo>
                  <a:lnTo>
                    <a:pt x="11" y="59"/>
                  </a:lnTo>
                  <a:lnTo>
                    <a:pt x="19" y="59"/>
                  </a:lnTo>
                  <a:lnTo>
                    <a:pt x="27" y="59"/>
                  </a:lnTo>
                  <a:lnTo>
                    <a:pt x="38" y="61"/>
                  </a:lnTo>
                  <a:lnTo>
                    <a:pt x="50" y="63"/>
                  </a:lnTo>
                  <a:lnTo>
                    <a:pt x="63" y="65"/>
                  </a:lnTo>
                  <a:lnTo>
                    <a:pt x="76" y="69"/>
                  </a:lnTo>
                  <a:lnTo>
                    <a:pt x="88" y="74"/>
                  </a:lnTo>
                  <a:lnTo>
                    <a:pt x="101" y="80"/>
                  </a:lnTo>
                  <a:lnTo>
                    <a:pt x="113" y="86"/>
                  </a:lnTo>
                  <a:lnTo>
                    <a:pt x="126" y="95"/>
                  </a:lnTo>
                  <a:lnTo>
                    <a:pt x="136" y="105"/>
                  </a:lnTo>
                  <a:lnTo>
                    <a:pt x="147" y="115"/>
                  </a:lnTo>
                  <a:lnTo>
                    <a:pt x="155" y="130"/>
                  </a:lnTo>
                  <a:lnTo>
                    <a:pt x="157" y="128"/>
                  </a:lnTo>
                  <a:lnTo>
                    <a:pt x="159" y="124"/>
                  </a:lnTo>
                  <a:lnTo>
                    <a:pt x="159" y="120"/>
                  </a:lnTo>
                  <a:lnTo>
                    <a:pt x="161" y="115"/>
                  </a:lnTo>
                  <a:lnTo>
                    <a:pt x="161" y="111"/>
                  </a:lnTo>
                  <a:lnTo>
                    <a:pt x="163" y="109"/>
                  </a:lnTo>
                  <a:lnTo>
                    <a:pt x="165" y="103"/>
                  </a:lnTo>
                  <a:lnTo>
                    <a:pt x="165" y="99"/>
                  </a:lnTo>
                  <a:lnTo>
                    <a:pt x="168" y="95"/>
                  </a:lnTo>
                  <a:lnTo>
                    <a:pt x="170" y="92"/>
                  </a:lnTo>
                  <a:lnTo>
                    <a:pt x="170" y="86"/>
                  </a:lnTo>
                  <a:lnTo>
                    <a:pt x="172" y="84"/>
                  </a:lnTo>
                  <a:lnTo>
                    <a:pt x="170" y="84"/>
                  </a:lnTo>
                  <a:lnTo>
                    <a:pt x="168" y="80"/>
                  </a:lnTo>
                  <a:lnTo>
                    <a:pt x="161" y="74"/>
                  </a:lnTo>
                  <a:lnTo>
                    <a:pt x="155" y="69"/>
                  </a:lnTo>
                  <a:lnTo>
                    <a:pt x="147" y="61"/>
                  </a:lnTo>
                  <a:lnTo>
                    <a:pt x="136" y="53"/>
                  </a:lnTo>
                  <a:lnTo>
                    <a:pt x="126" y="44"/>
                  </a:lnTo>
                  <a:lnTo>
                    <a:pt x="115" y="38"/>
                  </a:lnTo>
                  <a:lnTo>
                    <a:pt x="103" y="30"/>
                  </a:lnTo>
                  <a:lnTo>
                    <a:pt x="92" y="21"/>
                  </a:lnTo>
                  <a:lnTo>
                    <a:pt x="82" y="13"/>
                  </a:lnTo>
                  <a:lnTo>
                    <a:pt x="71" y="9"/>
                  </a:lnTo>
                  <a:lnTo>
                    <a:pt x="59" y="3"/>
                  </a:lnTo>
                  <a:lnTo>
                    <a:pt x="53" y="0"/>
                  </a:lnTo>
                  <a:lnTo>
                    <a:pt x="44" y="0"/>
                  </a:lnTo>
                  <a:lnTo>
                    <a:pt x="38" y="3"/>
                  </a:lnTo>
                  <a:lnTo>
                    <a:pt x="38" y="3"/>
                  </a:lnTo>
                  <a:lnTo>
                    <a:pt x="36" y="5"/>
                  </a:lnTo>
                  <a:lnTo>
                    <a:pt x="34" y="7"/>
                  </a:lnTo>
                  <a:lnTo>
                    <a:pt x="32" y="11"/>
                  </a:lnTo>
                  <a:lnTo>
                    <a:pt x="27" y="15"/>
                  </a:lnTo>
                  <a:lnTo>
                    <a:pt x="25" y="19"/>
                  </a:lnTo>
                  <a:lnTo>
                    <a:pt x="21" y="26"/>
                  </a:lnTo>
                  <a:lnTo>
                    <a:pt x="19" y="32"/>
                  </a:lnTo>
                  <a:lnTo>
                    <a:pt x="15" y="36"/>
                  </a:lnTo>
                  <a:lnTo>
                    <a:pt x="11" y="40"/>
                  </a:lnTo>
                  <a:lnTo>
                    <a:pt x="7" y="46"/>
                  </a:lnTo>
                  <a:lnTo>
                    <a:pt x="4" y="51"/>
                  </a:lnTo>
                  <a:lnTo>
                    <a:pt x="0" y="57"/>
                  </a:lnTo>
                  <a:lnTo>
                    <a:pt x="0" y="59"/>
                  </a:lnTo>
                  <a:lnTo>
                    <a:pt x="0" y="59"/>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157" name="Freeform 28"/>
            <p:cNvSpPr>
              <a:spLocks/>
            </p:cNvSpPr>
            <p:nvPr/>
          </p:nvSpPr>
          <p:spPr bwMode="auto">
            <a:xfrm>
              <a:off x="2874" y="1735"/>
              <a:ext cx="207" cy="94"/>
            </a:xfrm>
            <a:custGeom>
              <a:avLst/>
              <a:gdLst>
                <a:gd name="T0" fmla="*/ 0 w 207"/>
                <a:gd name="T1" fmla="*/ 46 h 94"/>
                <a:gd name="T2" fmla="*/ 0 w 207"/>
                <a:gd name="T3" fmla="*/ 46 h 94"/>
                <a:gd name="T4" fmla="*/ 4 w 207"/>
                <a:gd name="T5" fmla="*/ 46 h 94"/>
                <a:gd name="T6" fmla="*/ 12 w 207"/>
                <a:gd name="T7" fmla="*/ 46 h 94"/>
                <a:gd name="T8" fmla="*/ 21 w 207"/>
                <a:gd name="T9" fmla="*/ 46 h 94"/>
                <a:gd name="T10" fmla="*/ 31 w 207"/>
                <a:gd name="T11" fmla="*/ 46 h 94"/>
                <a:gd name="T12" fmla="*/ 46 w 207"/>
                <a:gd name="T13" fmla="*/ 48 h 94"/>
                <a:gd name="T14" fmla="*/ 58 w 207"/>
                <a:gd name="T15" fmla="*/ 50 h 94"/>
                <a:gd name="T16" fmla="*/ 73 w 207"/>
                <a:gd name="T17" fmla="*/ 52 h 94"/>
                <a:gd name="T18" fmla="*/ 88 w 207"/>
                <a:gd name="T19" fmla="*/ 54 h 94"/>
                <a:gd name="T20" fmla="*/ 100 w 207"/>
                <a:gd name="T21" fmla="*/ 58 h 94"/>
                <a:gd name="T22" fmla="*/ 115 w 207"/>
                <a:gd name="T23" fmla="*/ 60 h 94"/>
                <a:gd name="T24" fmla="*/ 127 w 207"/>
                <a:gd name="T25" fmla="*/ 67 h 94"/>
                <a:gd name="T26" fmla="*/ 138 w 207"/>
                <a:gd name="T27" fmla="*/ 71 h 94"/>
                <a:gd name="T28" fmla="*/ 146 w 207"/>
                <a:gd name="T29" fmla="*/ 77 h 94"/>
                <a:gd name="T30" fmla="*/ 152 w 207"/>
                <a:gd name="T31" fmla="*/ 83 h 94"/>
                <a:gd name="T32" fmla="*/ 157 w 207"/>
                <a:gd name="T33" fmla="*/ 94 h 94"/>
                <a:gd name="T34" fmla="*/ 207 w 207"/>
                <a:gd name="T35" fmla="*/ 83 h 94"/>
                <a:gd name="T36" fmla="*/ 207 w 207"/>
                <a:gd name="T37" fmla="*/ 81 h 94"/>
                <a:gd name="T38" fmla="*/ 205 w 207"/>
                <a:gd name="T39" fmla="*/ 79 h 94"/>
                <a:gd name="T40" fmla="*/ 201 w 207"/>
                <a:gd name="T41" fmla="*/ 73 h 94"/>
                <a:gd name="T42" fmla="*/ 196 w 207"/>
                <a:gd name="T43" fmla="*/ 69 h 94"/>
                <a:gd name="T44" fmla="*/ 188 w 207"/>
                <a:gd name="T45" fmla="*/ 62 h 94"/>
                <a:gd name="T46" fmla="*/ 182 w 207"/>
                <a:gd name="T47" fmla="*/ 56 h 94"/>
                <a:gd name="T48" fmla="*/ 173 w 207"/>
                <a:gd name="T49" fmla="*/ 48 h 94"/>
                <a:gd name="T50" fmla="*/ 165 w 207"/>
                <a:gd name="T51" fmla="*/ 39 h 94"/>
                <a:gd name="T52" fmla="*/ 155 w 207"/>
                <a:gd name="T53" fmla="*/ 31 h 94"/>
                <a:gd name="T54" fmla="*/ 144 w 207"/>
                <a:gd name="T55" fmla="*/ 25 h 94"/>
                <a:gd name="T56" fmla="*/ 134 w 207"/>
                <a:gd name="T57" fmla="*/ 16 h 94"/>
                <a:gd name="T58" fmla="*/ 121 w 207"/>
                <a:gd name="T59" fmla="*/ 12 h 94"/>
                <a:gd name="T60" fmla="*/ 111 w 207"/>
                <a:gd name="T61" fmla="*/ 6 h 94"/>
                <a:gd name="T62" fmla="*/ 98 w 207"/>
                <a:gd name="T63" fmla="*/ 2 h 94"/>
                <a:gd name="T64" fmla="*/ 86 w 207"/>
                <a:gd name="T65" fmla="*/ 0 h 94"/>
                <a:gd name="T66" fmla="*/ 75 w 207"/>
                <a:gd name="T67" fmla="*/ 0 h 94"/>
                <a:gd name="T68" fmla="*/ 73 w 207"/>
                <a:gd name="T69" fmla="*/ 0 h 94"/>
                <a:gd name="T70" fmla="*/ 73 w 207"/>
                <a:gd name="T71" fmla="*/ 2 h 94"/>
                <a:gd name="T72" fmla="*/ 69 w 207"/>
                <a:gd name="T73" fmla="*/ 2 h 94"/>
                <a:gd name="T74" fmla="*/ 65 w 207"/>
                <a:gd name="T75" fmla="*/ 4 h 94"/>
                <a:gd name="T76" fmla="*/ 60 w 207"/>
                <a:gd name="T77" fmla="*/ 6 h 94"/>
                <a:gd name="T78" fmla="*/ 56 w 207"/>
                <a:gd name="T79" fmla="*/ 8 h 94"/>
                <a:gd name="T80" fmla="*/ 50 w 207"/>
                <a:gd name="T81" fmla="*/ 10 h 94"/>
                <a:gd name="T82" fmla="*/ 46 w 207"/>
                <a:gd name="T83" fmla="*/ 14 h 94"/>
                <a:gd name="T84" fmla="*/ 40 w 207"/>
                <a:gd name="T85" fmla="*/ 16 h 94"/>
                <a:gd name="T86" fmla="*/ 33 w 207"/>
                <a:gd name="T87" fmla="*/ 21 h 94"/>
                <a:gd name="T88" fmla="*/ 27 w 207"/>
                <a:gd name="T89" fmla="*/ 23 h 94"/>
                <a:gd name="T90" fmla="*/ 23 w 207"/>
                <a:gd name="T91" fmla="*/ 27 h 94"/>
                <a:gd name="T92" fmla="*/ 19 w 207"/>
                <a:gd name="T93" fmla="*/ 29 h 94"/>
                <a:gd name="T94" fmla="*/ 14 w 207"/>
                <a:gd name="T95" fmla="*/ 31 h 94"/>
                <a:gd name="T96" fmla="*/ 10 w 207"/>
                <a:gd name="T97" fmla="*/ 33 h 94"/>
                <a:gd name="T98" fmla="*/ 8 w 207"/>
                <a:gd name="T99" fmla="*/ 35 h 94"/>
                <a:gd name="T100" fmla="*/ 0 w 207"/>
                <a:gd name="T101" fmla="*/ 46 h 94"/>
                <a:gd name="T102" fmla="*/ 0 w 207"/>
                <a:gd name="T10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7" h="94">
                  <a:moveTo>
                    <a:pt x="0" y="46"/>
                  </a:moveTo>
                  <a:lnTo>
                    <a:pt x="0" y="46"/>
                  </a:lnTo>
                  <a:lnTo>
                    <a:pt x="4" y="46"/>
                  </a:lnTo>
                  <a:lnTo>
                    <a:pt x="12" y="46"/>
                  </a:lnTo>
                  <a:lnTo>
                    <a:pt x="21" y="46"/>
                  </a:lnTo>
                  <a:lnTo>
                    <a:pt x="31" y="46"/>
                  </a:lnTo>
                  <a:lnTo>
                    <a:pt x="46" y="48"/>
                  </a:lnTo>
                  <a:lnTo>
                    <a:pt x="58" y="50"/>
                  </a:lnTo>
                  <a:lnTo>
                    <a:pt x="73" y="52"/>
                  </a:lnTo>
                  <a:lnTo>
                    <a:pt x="88" y="54"/>
                  </a:lnTo>
                  <a:lnTo>
                    <a:pt x="100" y="58"/>
                  </a:lnTo>
                  <a:lnTo>
                    <a:pt x="115" y="60"/>
                  </a:lnTo>
                  <a:lnTo>
                    <a:pt x="127" y="67"/>
                  </a:lnTo>
                  <a:lnTo>
                    <a:pt x="138" y="71"/>
                  </a:lnTo>
                  <a:lnTo>
                    <a:pt x="146" y="77"/>
                  </a:lnTo>
                  <a:lnTo>
                    <a:pt x="152" y="83"/>
                  </a:lnTo>
                  <a:lnTo>
                    <a:pt x="157" y="94"/>
                  </a:lnTo>
                  <a:lnTo>
                    <a:pt x="207" y="83"/>
                  </a:lnTo>
                  <a:lnTo>
                    <a:pt x="207" y="81"/>
                  </a:lnTo>
                  <a:lnTo>
                    <a:pt x="205" y="79"/>
                  </a:lnTo>
                  <a:lnTo>
                    <a:pt x="201" y="73"/>
                  </a:lnTo>
                  <a:lnTo>
                    <a:pt x="196" y="69"/>
                  </a:lnTo>
                  <a:lnTo>
                    <a:pt x="188" y="62"/>
                  </a:lnTo>
                  <a:lnTo>
                    <a:pt x="182" y="56"/>
                  </a:lnTo>
                  <a:lnTo>
                    <a:pt x="173" y="48"/>
                  </a:lnTo>
                  <a:lnTo>
                    <a:pt x="165" y="39"/>
                  </a:lnTo>
                  <a:lnTo>
                    <a:pt x="155" y="31"/>
                  </a:lnTo>
                  <a:lnTo>
                    <a:pt x="144" y="25"/>
                  </a:lnTo>
                  <a:lnTo>
                    <a:pt x="134" y="16"/>
                  </a:lnTo>
                  <a:lnTo>
                    <a:pt x="121" y="12"/>
                  </a:lnTo>
                  <a:lnTo>
                    <a:pt x="111" y="6"/>
                  </a:lnTo>
                  <a:lnTo>
                    <a:pt x="98" y="2"/>
                  </a:lnTo>
                  <a:lnTo>
                    <a:pt x="86" y="0"/>
                  </a:lnTo>
                  <a:lnTo>
                    <a:pt x="75" y="0"/>
                  </a:lnTo>
                  <a:lnTo>
                    <a:pt x="73" y="0"/>
                  </a:lnTo>
                  <a:lnTo>
                    <a:pt x="73" y="2"/>
                  </a:lnTo>
                  <a:lnTo>
                    <a:pt x="69" y="2"/>
                  </a:lnTo>
                  <a:lnTo>
                    <a:pt x="65" y="4"/>
                  </a:lnTo>
                  <a:lnTo>
                    <a:pt x="60" y="6"/>
                  </a:lnTo>
                  <a:lnTo>
                    <a:pt x="56" y="8"/>
                  </a:lnTo>
                  <a:lnTo>
                    <a:pt x="50" y="10"/>
                  </a:lnTo>
                  <a:lnTo>
                    <a:pt x="46" y="14"/>
                  </a:lnTo>
                  <a:lnTo>
                    <a:pt x="40" y="16"/>
                  </a:lnTo>
                  <a:lnTo>
                    <a:pt x="33" y="21"/>
                  </a:lnTo>
                  <a:lnTo>
                    <a:pt x="27" y="23"/>
                  </a:lnTo>
                  <a:lnTo>
                    <a:pt x="23" y="27"/>
                  </a:lnTo>
                  <a:lnTo>
                    <a:pt x="19" y="29"/>
                  </a:lnTo>
                  <a:lnTo>
                    <a:pt x="14" y="31"/>
                  </a:lnTo>
                  <a:lnTo>
                    <a:pt x="10" y="33"/>
                  </a:lnTo>
                  <a:lnTo>
                    <a:pt x="8" y="35"/>
                  </a:lnTo>
                  <a:lnTo>
                    <a:pt x="0" y="46"/>
                  </a:lnTo>
                  <a:lnTo>
                    <a:pt x="0" y="46"/>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158" name="Freeform 29"/>
            <p:cNvSpPr>
              <a:spLocks/>
            </p:cNvSpPr>
            <p:nvPr/>
          </p:nvSpPr>
          <p:spPr bwMode="auto">
            <a:xfrm>
              <a:off x="3031" y="1661"/>
              <a:ext cx="257" cy="134"/>
            </a:xfrm>
            <a:custGeom>
              <a:avLst/>
              <a:gdLst>
                <a:gd name="T0" fmla="*/ 2 w 257"/>
                <a:gd name="T1" fmla="*/ 42 h 134"/>
                <a:gd name="T2" fmla="*/ 16 w 257"/>
                <a:gd name="T3" fmla="*/ 44 h 134"/>
                <a:gd name="T4" fmla="*/ 41 w 257"/>
                <a:gd name="T5" fmla="*/ 51 h 134"/>
                <a:gd name="T6" fmla="*/ 75 w 257"/>
                <a:gd name="T7" fmla="*/ 59 h 134"/>
                <a:gd name="T8" fmla="*/ 113 w 257"/>
                <a:gd name="T9" fmla="*/ 69 h 134"/>
                <a:gd name="T10" fmla="*/ 146 w 257"/>
                <a:gd name="T11" fmla="*/ 84 h 134"/>
                <a:gd name="T12" fmla="*/ 177 w 257"/>
                <a:gd name="T13" fmla="*/ 101 h 134"/>
                <a:gd name="T14" fmla="*/ 198 w 257"/>
                <a:gd name="T15" fmla="*/ 122 h 134"/>
                <a:gd name="T16" fmla="*/ 207 w 257"/>
                <a:gd name="T17" fmla="*/ 134 h 134"/>
                <a:gd name="T18" fmla="*/ 211 w 257"/>
                <a:gd name="T19" fmla="*/ 132 h 134"/>
                <a:gd name="T20" fmla="*/ 219 w 257"/>
                <a:gd name="T21" fmla="*/ 130 h 134"/>
                <a:gd name="T22" fmla="*/ 228 w 257"/>
                <a:gd name="T23" fmla="*/ 128 h 134"/>
                <a:gd name="T24" fmla="*/ 236 w 257"/>
                <a:gd name="T25" fmla="*/ 122 h 134"/>
                <a:gd name="T26" fmla="*/ 244 w 257"/>
                <a:gd name="T27" fmla="*/ 118 h 134"/>
                <a:gd name="T28" fmla="*/ 253 w 257"/>
                <a:gd name="T29" fmla="*/ 109 h 134"/>
                <a:gd name="T30" fmla="*/ 255 w 257"/>
                <a:gd name="T31" fmla="*/ 105 h 134"/>
                <a:gd name="T32" fmla="*/ 246 w 257"/>
                <a:gd name="T33" fmla="*/ 95 h 134"/>
                <a:gd name="T34" fmla="*/ 232 w 257"/>
                <a:gd name="T35" fmla="*/ 78 h 134"/>
                <a:gd name="T36" fmla="*/ 211 w 257"/>
                <a:gd name="T37" fmla="*/ 57 h 134"/>
                <a:gd name="T38" fmla="*/ 186 w 257"/>
                <a:gd name="T39" fmla="*/ 36 h 134"/>
                <a:gd name="T40" fmla="*/ 154 w 257"/>
                <a:gd name="T41" fmla="*/ 17 h 134"/>
                <a:gd name="T42" fmla="*/ 121 w 257"/>
                <a:gd name="T43" fmla="*/ 5 h 134"/>
                <a:gd name="T44" fmla="*/ 83 w 257"/>
                <a:gd name="T45" fmla="*/ 0 h 134"/>
                <a:gd name="T46" fmla="*/ 62 w 257"/>
                <a:gd name="T47" fmla="*/ 3 h 134"/>
                <a:gd name="T48" fmla="*/ 56 w 257"/>
                <a:gd name="T49" fmla="*/ 5 h 134"/>
                <a:gd name="T50" fmla="*/ 48 w 257"/>
                <a:gd name="T51" fmla="*/ 11 h 134"/>
                <a:gd name="T52" fmla="*/ 35 w 257"/>
                <a:gd name="T53" fmla="*/ 17 h 134"/>
                <a:gd name="T54" fmla="*/ 25 w 257"/>
                <a:gd name="T55" fmla="*/ 26 h 134"/>
                <a:gd name="T56" fmla="*/ 14 w 257"/>
                <a:gd name="T57" fmla="*/ 32 h 134"/>
                <a:gd name="T58" fmla="*/ 4 w 257"/>
                <a:gd name="T59" fmla="*/ 38 h 134"/>
                <a:gd name="T60" fmla="*/ 0 w 257"/>
                <a:gd name="T61" fmla="*/ 42 h 134"/>
                <a:gd name="T62" fmla="*/ 0 w 257"/>
                <a:gd name="T63"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7" h="134">
                  <a:moveTo>
                    <a:pt x="0" y="42"/>
                  </a:moveTo>
                  <a:lnTo>
                    <a:pt x="2" y="42"/>
                  </a:lnTo>
                  <a:lnTo>
                    <a:pt x="8" y="42"/>
                  </a:lnTo>
                  <a:lnTo>
                    <a:pt x="16" y="44"/>
                  </a:lnTo>
                  <a:lnTo>
                    <a:pt x="29" y="46"/>
                  </a:lnTo>
                  <a:lnTo>
                    <a:pt x="41" y="51"/>
                  </a:lnTo>
                  <a:lnTo>
                    <a:pt x="58" y="55"/>
                  </a:lnTo>
                  <a:lnTo>
                    <a:pt x="75" y="59"/>
                  </a:lnTo>
                  <a:lnTo>
                    <a:pt x="94" y="65"/>
                  </a:lnTo>
                  <a:lnTo>
                    <a:pt x="113" y="69"/>
                  </a:lnTo>
                  <a:lnTo>
                    <a:pt x="129" y="78"/>
                  </a:lnTo>
                  <a:lnTo>
                    <a:pt x="146" y="84"/>
                  </a:lnTo>
                  <a:lnTo>
                    <a:pt x="163" y="92"/>
                  </a:lnTo>
                  <a:lnTo>
                    <a:pt x="177" y="101"/>
                  </a:lnTo>
                  <a:lnTo>
                    <a:pt x="188" y="111"/>
                  </a:lnTo>
                  <a:lnTo>
                    <a:pt x="198" y="122"/>
                  </a:lnTo>
                  <a:lnTo>
                    <a:pt x="205" y="134"/>
                  </a:lnTo>
                  <a:lnTo>
                    <a:pt x="207" y="134"/>
                  </a:lnTo>
                  <a:lnTo>
                    <a:pt x="211" y="132"/>
                  </a:lnTo>
                  <a:lnTo>
                    <a:pt x="211" y="132"/>
                  </a:lnTo>
                  <a:lnTo>
                    <a:pt x="215" y="130"/>
                  </a:lnTo>
                  <a:lnTo>
                    <a:pt x="219" y="130"/>
                  </a:lnTo>
                  <a:lnTo>
                    <a:pt x="223" y="130"/>
                  </a:lnTo>
                  <a:lnTo>
                    <a:pt x="228" y="128"/>
                  </a:lnTo>
                  <a:lnTo>
                    <a:pt x="232" y="126"/>
                  </a:lnTo>
                  <a:lnTo>
                    <a:pt x="236" y="122"/>
                  </a:lnTo>
                  <a:lnTo>
                    <a:pt x="240" y="120"/>
                  </a:lnTo>
                  <a:lnTo>
                    <a:pt x="244" y="118"/>
                  </a:lnTo>
                  <a:lnTo>
                    <a:pt x="248" y="113"/>
                  </a:lnTo>
                  <a:lnTo>
                    <a:pt x="253" y="109"/>
                  </a:lnTo>
                  <a:lnTo>
                    <a:pt x="257" y="107"/>
                  </a:lnTo>
                  <a:lnTo>
                    <a:pt x="255" y="105"/>
                  </a:lnTo>
                  <a:lnTo>
                    <a:pt x="253" y="101"/>
                  </a:lnTo>
                  <a:lnTo>
                    <a:pt x="246" y="95"/>
                  </a:lnTo>
                  <a:lnTo>
                    <a:pt x="240" y="88"/>
                  </a:lnTo>
                  <a:lnTo>
                    <a:pt x="232" y="78"/>
                  </a:lnTo>
                  <a:lnTo>
                    <a:pt x="223" y="67"/>
                  </a:lnTo>
                  <a:lnTo>
                    <a:pt x="211" y="57"/>
                  </a:lnTo>
                  <a:lnTo>
                    <a:pt x="200" y="46"/>
                  </a:lnTo>
                  <a:lnTo>
                    <a:pt x="186" y="36"/>
                  </a:lnTo>
                  <a:lnTo>
                    <a:pt x="171" y="28"/>
                  </a:lnTo>
                  <a:lnTo>
                    <a:pt x="154" y="17"/>
                  </a:lnTo>
                  <a:lnTo>
                    <a:pt x="140" y="11"/>
                  </a:lnTo>
                  <a:lnTo>
                    <a:pt x="121" y="5"/>
                  </a:lnTo>
                  <a:lnTo>
                    <a:pt x="104" y="0"/>
                  </a:lnTo>
                  <a:lnTo>
                    <a:pt x="83" y="0"/>
                  </a:lnTo>
                  <a:lnTo>
                    <a:pt x="64" y="3"/>
                  </a:lnTo>
                  <a:lnTo>
                    <a:pt x="62" y="3"/>
                  </a:lnTo>
                  <a:lnTo>
                    <a:pt x="60" y="3"/>
                  </a:lnTo>
                  <a:lnTo>
                    <a:pt x="56" y="5"/>
                  </a:lnTo>
                  <a:lnTo>
                    <a:pt x="52" y="9"/>
                  </a:lnTo>
                  <a:lnTo>
                    <a:pt x="48" y="11"/>
                  </a:lnTo>
                  <a:lnTo>
                    <a:pt x="41" y="15"/>
                  </a:lnTo>
                  <a:lnTo>
                    <a:pt x="35" y="17"/>
                  </a:lnTo>
                  <a:lnTo>
                    <a:pt x="31" y="21"/>
                  </a:lnTo>
                  <a:lnTo>
                    <a:pt x="25" y="26"/>
                  </a:lnTo>
                  <a:lnTo>
                    <a:pt x="18" y="30"/>
                  </a:lnTo>
                  <a:lnTo>
                    <a:pt x="14" y="32"/>
                  </a:lnTo>
                  <a:lnTo>
                    <a:pt x="10" y="36"/>
                  </a:lnTo>
                  <a:lnTo>
                    <a:pt x="4" y="38"/>
                  </a:lnTo>
                  <a:lnTo>
                    <a:pt x="2" y="40"/>
                  </a:lnTo>
                  <a:lnTo>
                    <a:pt x="0" y="42"/>
                  </a:lnTo>
                  <a:lnTo>
                    <a:pt x="0" y="42"/>
                  </a:lnTo>
                  <a:lnTo>
                    <a:pt x="0" y="42"/>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159" name="Freeform 30"/>
            <p:cNvSpPr>
              <a:spLocks/>
            </p:cNvSpPr>
            <p:nvPr/>
          </p:nvSpPr>
          <p:spPr bwMode="auto">
            <a:xfrm>
              <a:off x="3144" y="1607"/>
              <a:ext cx="165" cy="128"/>
            </a:xfrm>
            <a:custGeom>
              <a:avLst/>
              <a:gdLst>
                <a:gd name="T0" fmla="*/ 0 w 165"/>
                <a:gd name="T1" fmla="*/ 27 h 128"/>
                <a:gd name="T2" fmla="*/ 2 w 165"/>
                <a:gd name="T3" fmla="*/ 27 h 128"/>
                <a:gd name="T4" fmla="*/ 6 w 165"/>
                <a:gd name="T5" fmla="*/ 29 h 128"/>
                <a:gd name="T6" fmla="*/ 14 w 165"/>
                <a:gd name="T7" fmla="*/ 31 h 128"/>
                <a:gd name="T8" fmla="*/ 23 w 165"/>
                <a:gd name="T9" fmla="*/ 36 h 128"/>
                <a:gd name="T10" fmla="*/ 33 w 165"/>
                <a:gd name="T11" fmla="*/ 42 h 128"/>
                <a:gd name="T12" fmla="*/ 48 w 165"/>
                <a:gd name="T13" fmla="*/ 48 h 128"/>
                <a:gd name="T14" fmla="*/ 60 w 165"/>
                <a:gd name="T15" fmla="*/ 54 h 128"/>
                <a:gd name="T16" fmla="*/ 75 w 165"/>
                <a:gd name="T17" fmla="*/ 61 h 128"/>
                <a:gd name="T18" fmla="*/ 87 w 165"/>
                <a:gd name="T19" fmla="*/ 69 h 128"/>
                <a:gd name="T20" fmla="*/ 102 w 165"/>
                <a:gd name="T21" fmla="*/ 77 h 128"/>
                <a:gd name="T22" fmla="*/ 115 w 165"/>
                <a:gd name="T23" fmla="*/ 86 h 128"/>
                <a:gd name="T24" fmla="*/ 127 w 165"/>
                <a:gd name="T25" fmla="*/ 94 h 128"/>
                <a:gd name="T26" fmla="*/ 138 w 165"/>
                <a:gd name="T27" fmla="*/ 103 h 128"/>
                <a:gd name="T28" fmla="*/ 146 w 165"/>
                <a:gd name="T29" fmla="*/ 111 h 128"/>
                <a:gd name="T30" fmla="*/ 150 w 165"/>
                <a:gd name="T31" fmla="*/ 119 h 128"/>
                <a:gd name="T32" fmla="*/ 154 w 165"/>
                <a:gd name="T33" fmla="*/ 128 h 128"/>
                <a:gd name="T34" fmla="*/ 154 w 165"/>
                <a:gd name="T35" fmla="*/ 128 h 128"/>
                <a:gd name="T36" fmla="*/ 156 w 165"/>
                <a:gd name="T37" fmla="*/ 126 h 128"/>
                <a:gd name="T38" fmla="*/ 156 w 165"/>
                <a:gd name="T39" fmla="*/ 123 h 128"/>
                <a:gd name="T40" fmla="*/ 158 w 165"/>
                <a:gd name="T41" fmla="*/ 119 h 128"/>
                <a:gd name="T42" fmla="*/ 161 w 165"/>
                <a:gd name="T43" fmla="*/ 115 h 128"/>
                <a:gd name="T44" fmla="*/ 163 w 165"/>
                <a:gd name="T45" fmla="*/ 111 h 128"/>
                <a:gd name="T46" fmla="*/ 163 w 165"/>
                <a:gd name="T47" fmla="*/ 105 h 128"/>
                <a:gd name="T48" fmla="*/ 165 w 165"/>
                <a:gd name="T49" fmla="*/ 98 h 128"/>
                <a:gd name="T50" fmla="*/ 165 w 165"/>
                <a:gd name="T51" fmla="*/ 92 h 128"/>
                <a:gd name="T52" fmla="*/ 163 w 165"/>
                <a:gd name="T53" fmla="*/ 84 h 128"/>
                <a:gd name="T54" fmla="*/ 161 w 165"/>
                <a:gd name="T55" fmla="*/ 75 h 128"/>
                <a:gd name="T56" fmla="*/ 158 w 165"/>
                <a:gd name="T57" fmla="*/ 69 h 128"/>
                <a:gd name="T58" fmla="*/ 152 w 165"/>
                <a:gd name="T59" fmla="*/ 59 h 128"/>
                <a:gd name="T60" fmla="*/ 144 w 165"/>
                <a:gd name="T61" fmla="*/ 50 h 128"/>
                <a:gd name="T62" fmla="*/ 135 w 165"/>
                <a:gd name="T63" fmla="*/ 42 h 128"/>
                <a:gd name="T64" fmla="*/ 123 w 165"/>
                <a:gd name="T65" fmla="*/ 31 h 128"/>
                <a:gd name="T66" fmla="*/ 110 w 165"/>
                <a:gd name="T67" fmla="*/ 23 h 128"/>
                <a:gd name="T68" fmla="*/ 98 w 165"/>
                <a:gd name="T69" fmla="*/ 17 h 128"/>
                <a:gd name="T70" fmla="*/ 87 w 165"/>
                <a:gd name="T71" fmla="*/ 11 h 128"/>
                <a:gd name="T72" fmla="*/ 77 w 165"/>
                <a:gd name="T73" fmla="*/ 6 h 128"/>
                <a:gd name="T74" fmla="*/ 69 w 165"/>
                <a:gd name="T75" fmla="*/ 2 h 128"/>
                <a:gd name="T76" fmla="*/ 60 w 165"/>
                <a:gd name="T77" fmla="*/ 2 h 128"/>
                <a:gd name="T78" fmla="*/ 54 w 165"/>
                <a:gd name="T79" fmla="*/ 0 h 128"/>
                <a:gd name="T80" fmla="*/ 48 w 165"/>
                <a:gd name="T81" fmla="*/ 0 h 128"/>
                <a:gd name="T82" fmla="*/ 41 w 165"/>
                <a:gd name="T83" fmla="*/ 0 h 128"/>
                <a:gd name="T84" fmla="*/ 37 w 165"/>
                <a:gd name="T85" fmla="*/ 2 h 128"/>
                <a:gd name="T86" fmla="*/ 33 w 165"/>
                <a:gd name="T87" fmla="*/ 2 h 128"/>
                <a:gd name="T88" fmla="*/ 31 w 165"/>
                <a:gd name="T89" fmla="*/ 4 h 128"/>
                <a:gd name="T90" fmla="*/ 27 w 165"/>
                <a:gd name="T91" fmla="*/ 6 h 128"/>
                <a:gd name="T92" fmla="*/ 27 w 165"/>
                <a:gd name="T93" fmla="*/ 8 h 128"/>
                <a:gd name="T94" fmla="*/ 0 w 165"/>
                <a:gd name="T95" fmla="*/ 27 h 128"/>
                <a:gd name="T96" fmla="*/ 0 w 165"/>
                <a:gd name="T97" fmla="*/ 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 h="128">
                  <a:moveTo>
                    <a:pt x="0" y="27"/>
                  </a:moveTo>
                  <a:lnTo>
                    <a:pt x="2" y="27"/>
                  </a:lnTo>
                  <a:lnTo>
                    <a:pt x="6" y="29"/>
                  </a:lnTo>
                  <a:lnTo>
                    <a:pt x="14" y="31"/>
                  </a:lnTo>
                  <a:lnTo>
                    <a:pt x="23" y="36"/>
                  </a:lnTo>
                  <a:lnTo>
                    <a:pt x="33" y="42"/>
                  </a:lnTo>
                  <a:lnTo>
                    <a:pt x="48" y="48"/>
                  </a:lnTo>
                  <a:lnTo>
                    <a:pt x="60" y="54"/>
                  </a:lnTo>
                  <a:lnTo>
                    <a:pt x="75" y="61"/>
                  </a:lnTo>
                  <a:lnTo>
                    <a:pt x="87" y="69"/>
                  </a:lnTo>
                  <a:lnTo>
                    <a:pt x="102" y="77"/>
                  </a:lnTo>
                  <a:lnTo>
                    <a:pt x="115" y="86"/>
                  </a:lnTo>
                  <a:lnTo>
                    <a:pt x="127" y="94"/>
                  </a:lnTo>
                  <a:lnTo>
                    <a:pt x="138" y="103"/>
                  </a:lnTo>
                  <a:lnTo>
                    <a:pt x="146" y="111"/>
                  </a:lnTo>
                  <a:lnTo>
                    <a:pt x="150" y="119"/>
                  </a:lnTo>
                  <a:lnTo>
                    <a:pt x="154" y="128"/>
                  </a:lnTo>
                  <a:lnTo>
                    <a:pt x="154" y="128"/>
                  </a:lnTo>
                  <a:lnTo>
                    <a:pt x="156" y="126"/>
                  </a:lnTo>
                  <a:lnTo>
                    <a:pt x="156" y="123"/>
                  </a:lnTo>
                  <a:lnTo>
                    <a:pt x="158" y="119"/>
                  </a:lnTo>
                  <a:lnTo>
                    <a:pt x="161" y="115"/>
                  </a:lnTo>
                  <a:lnTo>
                    <a:pt x="163" y="111"/>
                  </a:lnTo>
                  <a:lnTo>
                    <a:pt x="163" y="105"/>
                  </a:lnTo>
                  <a:lnTo>
                    <a:pt x="165" y="98"/>
                  </a:lnTo>
                  <a:lnTo>
                    <a:pt x="165" y="92"/>
                  </a:lnTo>
                  <a:lnTo>
                    <a:pt x="163" y="84"/>
                  </a:lnTo>
                  <a:lnTo>
                    <a:pt x="161" y="75"/>
                  </a:lnTo>
                  <a:lnTo>
                    <a:pt x="158" y="69"/>
                  </a:lnTo>
                  <a:lnTo>
                    <a:pt x="152" y="59"/>
                  </a:lnTo>
                  <a:lnTo>
                    <a:pt x="144" y="50"/>
                  </a:lnTo>
                  <a:lnTo>
                    <a:pt x="135" y="42"/>
                  </a:lnTo>
                  <a:lnTo>
                    <a:pt x="123" y="31"/>
                  </a:lnTo>
                  <a:lnTo>
                    <a:pt x="110" y="23"/>
                  </a:lnTo>
                  <a:lnTo>
                    <a:pt x="98" y="17"/>
                  </a:lnTo>
                  <a:lnTo>
                    <a:pt x="87" y="11"/>
                  </a:lnTo>
                  <a:lnTo>
                    <a:pt x="77" y="6"/>
                  </a:lnTo>
                  <a:lnTo>
                    <a:pt x="69" y="2"/>
                  </a:lnTo>
                  <a:lnTo>
                    <a:pt x="60" y="2"/>
                  </a:lnTo>
                  <a:lnTo>
                    <a:pt x="54" y="0"/>
                  </a:lnTo>
                  <a:lnTo>
                    <a:pt x="48" y="0"/>
                  </a:lnTo>
                  <a:lnTo>
                    <a:pt x="41" y="0"/>
                  </a:lnTo>
                  <a:lnTo>
                    <a:pt x="37" y="2"/>
                  </a:lnTo>
                  <a:lnTo>
                    <a:pt x="33" y="2"/>
                  </a:lnTo>
                  <a:lnTo>
                    <a:pt x="31" y="4"/>
                  </a:lnTo>
                  <a:lnTo>
                    <a:pt x="27" y="6"/>
                  </a:lnTo>
                  <a:lnTo>
                    <a:pt x="27" y="8"/>
                  </a:lnTo>
                  <a:lnTo>
                    <a:pt x="0" y="27"/>
                  </a:lnTo>
                  <a:lnTo>
                    <a:pt x="0" y="27"/>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160" name="Freeform 31"/>
            <p:cNvSpPr>
              <a:spLocks/>
            </p:cNvSpPr>
            <p:nvPr/>
          </p:nvSpPr>
          <p:spPr bwMode="auto">
            <a:xfrm>
              <a:off x="2976" y="1611"/>
              <a:ext cx="69" cy="90"/>
            </a:xfrm>
            <a:custGeom>
              <a:avLst/>
              <a:gdLst>
                <a:gd name="T0" fmla="*/ 30 w 69"/>
                <a:gd name="T1" fmla="*/ 0 h 90"/>
                <a:gd name="T2" fmla="*/ 27 w 69"/>
                <a:gd name="T3" fmla="*/ 2 h 90"/>
                <a:gd name="T4" fmla="*/ 23 w 69"/>
                <a:gd name="T5" fmla="*/ 9 h 90"/>
                <a:gd name="T6" fmla="*/ 21 w 69"/>
                <a:gd name="T7" fmla="*/ 11 h 90"/>
                <a:gd name="T8" fmla="*/ 17 w 69"/>
                <a:gd name="T9" fmla="*/ 17 h 90"/>
                <a:gd name="T10" fmla="*/ 15 w 69"/>
                <a:gd name="T11" fmla="*/ 21 h 90"/>
                <a:gd name="T12" fmla="*/ 13 w 69"/>
                <a:gd name="T13" fmla="*/ 27 h 90"/>
                <a:gd name="T14" fmla="*/ 9 w 69"/>
                <a:gd name="T15" fmla="*/ 34 h 90"/>
                <a:gd name="T16" fmla="*/ 7 w 69"/>
                <a:gd name="T17" fmla="*/ 40 h 90"/>
                <a:gd name="T18" fmla="*/ 4 w 69"/>
                <a:gd name="T19" fmla="*/ 46 h 90"/>
                <a:gd name="T20" fmla="*/ 2 w 69"/>
                <a:gd name="T21" fmla="*/ 53 h 90"/>
                <a:gd name="T22" fmla="*/ 0 w 69"/>
                <a:gd name="T23" fmla="*/ 59 h 90"/>
                <a:gd name="T24" fmla="*/ 0 w 69"/>
                <a:gd name="T25" fmla="*/ 67 h 90"/>
                <a:gd name="T26" fmla="*/ 0 w 69"/>
                <a:gd name="T27" fmla="*/ 73 h 90"/>
                <a:gd name="T28" fmla="*/ 2 w 69"/>
                <a:gd name="T29" fmla="*/ 80 h 90"/>
                <a:gd name="T30" fmla="*/ 4 w 69"/>
                <a:gd name="T31" fmla="*/ 82 h 90"/>
                <a:gd name="T32" fmla="*/ 11 w 69"/>
                <a:gd name="T33" fmla="*/ 84 h 90"/>
                <a:gd name="T34" fmla="*/ 13 w 69"/>
                <a:gd name="T35" fmla="*/ 84 h 90"/>
                <a:gd name="T36" fmla="*/ 17 w 69"/>
                <a:gd name="T37" fmla="*/ 86 h 90"/>
                <a:gd name="T38" fmla="*/ 21 w 69"/>
                <a:gd name="T39" fmla="*/ 86 h 90"/>
                <a:gd name="T40" fmla="*/ 25 w 69"/>
                <a:gd name="T41" fmla="*/ 88 h 90"/>
                <a:gd name="T42" fmla="*/ 32 w 69"/>
                <a:gd name="T43" fmla="*/ 88 h 90"/>
                <a:gd name="T44" fmla="*/ 38 w 69"/>
                <a:gd name="T45" fmla="*/ 90 h 90"/>
                <a:gd name="T46" fmla="*/ 42 w 69"/>
                <a:gd name="T47" fmla="*/ 90 h 90"/>
                <a:gd name="T48" fmla="*/ 44 w 69"/>
                <a:gd name="T49" fmla="*/ 90 h 90"/>
                <a:gd name="T50" fmla="*/ 44 w 69"/>
                <a:gd name="T51" fmla="*/ 88 h 90"/>
                <a:gd name="T52" fmla="*/ 44 w 69"/>
                <a:gd name="T53" fmla="*/ 84 h 90"/>
                <a:gd name="T54" fmla="*/ 44 w 69"/>
                <a:gd name="T55" fmla="*/ 80 h 90"/>
                <a:gd name="T56" fmla="*/ 44 w 69"/>
                <a:gd name="T57" fmla="*/ 76 h 90"/>
                <a:gd name="T58" fmla="*/ 44 w 69"/>
                <a:gd name="T59" fmla="*/ 71 h 90"/>
                <a:gd name="T60" fmla="*/ 44 w 69"/>
                <a:gd name="T61" fmla="*/ 65 h 90"/>
                <a:gd name="T62" fmla="*/ 44 w 69"/>
                <a:gd name="T63" fmla="*/ 59 h 90"/>
                <a:gd name="T64" fmla="*/ 46 w 69"/>
                <a:gd name="T65" fmla="*/ 55 h 90"/>
                <a:gd name="T66" fmla="*/ 48 w 69"/>
                <a:gd name="T67" fmla="*/ 48 h 90"/>
                <a:gd name="T68" fmla="*/ 50 w 69"/>
                <a:gd name="T69" fmla="*/ 42 h 90"/>
                <a:gd name="T70" fmla="*/ 55 w 69"/>
                <a:gd name="T71" fmla="*/ 36 h 90"/>
                <a:gd name="T72" fmla="*/ 59 w 69"/>
                <a:gd name="T73" fmla="*/ 30 h 90"/>
                <a:gd name="T74" fmla="*/ 63 w 69"/>
                <a:gd name="T75" fmla="*/ 25 h 90"/>
                <a:gd name="T76" fmla="*/ 69 w 69"/>
                <a:gd name="T77" fmla="*/ 19 h 90"/>
                <a:gd name="T78" fmla="*/ 69 w 69"/>
                <a:gd name="T79" fmla="*/ 17 h 90"/>
                <a:gd name="T80" fmla="*/ 67 w 69"/>
                <a:gd name="T81" fmla="*/ 13 h 90"/>
                <a:gd name="T82" fmla="*/ 63 w 69"/>
                <a:gd name="T83" fmla="*/ 11 h 90"/>
                <a:gd name="T84" fmla="*/ 61 w 69"/>
                <a:gd name="T85" fmla="*/ 11 h 90"/>
                <a:gd name="T86" fmla="*/ 57 w 69"/>
                <a:gd name="T87" fmla="*/ 9 h 90"/>
                <a:gd name="T88" fmla="*/ 53 w 69"/>
                <a:gd name="T89" fmla="*/ 7 h 90"/>
                <a:gd name="T90" fmla="*/ 48 w 69"/>
                <a:gd name="T91" fmla="*/ 4 h 90"/>
                <a:gd name="T92" fmla="*/ 44 w 69"/>
                <a:gd name="T93" fmla="*/ 4 h 90"/>
                <a:gd name="T94" fmla="*/ 40 w 69"/>
                <a:gd name="T95" fmla="*/ 2 h 90"/>
                <a:gd name="T96" fmla="*/ 38 w 69"/>
                <a:gd name="T97" fmla="*/ 2 h 90"/>
                <a:gd name="T98" fmla="*/ 32 w 69"/>
                <a:gd name="T99" fmla="*/ 0 h 90"/>
                <a:gd name="T100" fmla="*/ 30 w 69"/>
                <a:gd name="T101" fmla="*/ 0 h 90"/>
                <a:gd name="T102" fmla="*/ 30 w 69"/>
                <a:gd name="T10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90">
                  <a:moveTo>
                    <a:pt x="30" y="0"/>
                  </a:moveTo>
                  <a:lnTo>
                    <a:pt x="27" y="2"/>
                  </a:lnTo>
                  <a:lnTo>
                    <a:pt x="23" y="9"/>
                  </a:lnTo>
                  <a:lnTo>
                    <a:pt x="21" y="11"/>
                  </a:lnTo>
                  <a:lnTo>
                    <a:pt x="17" y="17"/>
                  </a:lnTo>
                  <a:lnTo>
                    <a:pt x="15" y="21"/>
                  </a:lnTo>
                  <a:lnTo>
                    <a:pt x="13" y="27"/>
                  </a:lnTo>
                  <a:lnTo>
                    <a:pt x="9" y="34"/>
                  </a:lnTo>
                  <a:lnTo>
                    <a:pt x="7" y="40"/>
                  </a:lnTo>
                  <a:lnTo>
                    <a:pt x="4" y="46"/>
                  </a:lnTo>
                  <a:lnTo>
                    <a:pt x="2" y="53"/>
                  </a:lnTo>
                  <a:lnTo>
                    <a:pt x="0" y="59"/>
                  </a:lnTo>
                  <a:lnTo>
                    <a:pt x="0" y="67"/>
                  </a:lnTo>
                  <a:lnTo>
                    <a:pt x="0" y="73"/>
                  </a:lnTo>
                  <a:lnTo>
                    <a:pt x="2" y="80"/>
                  </a:lnTo>
                  <a:lnTo>
                    <a:pt x="4" y="82"/>
                  </a:lnTo>
                  <a:lnTo>
                    <a:pt x="11" y="84"/>
                  </a:lnTo>
                  <a:lnTo>
                    <a:pt x="13" y="84"/>
                  </a:lnTo>
                  <a:lnTo>
                    <a:pt x="17" y="86"/>
                  </a:lnTo>
                  <a:lnTo>
                    <a:pt x="21" y="86"/>
                  </a:lnTo>
                  <a:lnTo>
                    <a:pt x="25" y="88"/>
                  </a:lnTo>
                  <a:lnTo>
                    <a:pt x="32" y="88"/>
                  </a:lnTo>
                  <a:lnTo>
                    <a:pt x="38" y="90"/>
                  </a:lnTo>
                  <a:lnTo>
                    <a:pt x="42" y="90"/>
                  </a:lnTo>
                  <a:lnTo>
                    <a:pt x="44" y="90"/>
                  </a:lnTo>
                  <a:lnTo>
                    <a:pt x="44" y="88"/>
                  </a:lnTo>
                  <a:lnTo>
                    <a:pt x="44" y="84"/>
                  </a:lnTo>
                  <a:lnTo>
                    <a:pt x="44" y="80"/>
                  </a:lnTo>
                  <a:lnTo>
                    <a:pt x="44" y="76"/>
                  </a:lnTo>
                  <a:lnTo>
                    <a:pt x="44" y="71"/>
                  </a:lnTo>
                  <a:lnTo>
                    <a:pt x="44" y="65"/>
                  </a:lnTo>
                  <a:lnTo>
                    <a:pt x="44" y="59"/>
                  </a:lnTo>
                  <a:lnTo>
                    <a:pt x="46" y="55"/>
                  </a:lnTo>
                  <a:lnTo>
                    <a:pt x="48" y="48"/>
                  </a:lnTo>
                  <a:lnTo>
                    <a:pt x="50" y="42"/>
                  </a:lnTo>
                  <a:lnTo>
                    <a:pt x="55" y="36"/>
                  </a:lnTo>
                  <a:lnTo>
                    <a:pt x="59" y="30"/>
                  </a:lnTo>
                  <a:lnTo>
                    <a:pt x="63" y="25"/>
                  </a:lnTo>
                  <a:lnTo>
                    <a:pt x="69" y="19"/>
                  </a:lnTo>
                  <a:lnTo>
                    <a:pt x="69" y="17"/>
                  </a:lnTo>
                  <a:lnTo>
                    <a:pt x="67" y="13"/>
                  </a:lnTo>
                  <a:lnTo>
                    <a:pt x="63" y="11"/>
                  </a:lnTo>
                  <a:lnTo>
                    <a:pt x="61" y="11"/>
                  </a:lnTo>
                  <a:lnTo>
                    <a:pt x="57" y="9"/>
                  </a:lnTo>
                  <a:lnTo>
                    <a:pt x="53" y="7"/>
                  </a:lnTo>
                  <a:lnTo>
                    <a:pt x="48" y="4"/>
                  </a:lnTo>
                  <a:lnTo>
                    <a:pt x="44" y="4"/>
                  </a:lnTo>
                  <a:lnTo>
                    <a:pt x="40" y="2"/>
                  </a:lnTo>
                  <a:lnTo>
                    <a:pt x="38" y="2"/>
                  </a:lnTo>
                  <a:lnTo>
                    <a:pt x="32" y="0"/>
                  </a:lnTo>
                  <a:lnTo>
                    <a:pt x="30" y="0"/>
                  </a:lnTo>
                  <a:lnTo>
                    <a:pt x="30" y="0"/>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161" name="Freeform 32"/>
            <p:cNvSpPr>
              <a:spLocks/>
            </p:cNvSpPr>
            <p:nvPr/>
          </p:nvSpPr>
          <p:spPr bwMode="auto">
            <a:xfrm>
              <a:off x="2895" y="1565"/>
              <a:ext cx="69" cy="107"/>
            </a:xfrm>
            <a:custGeom>
              <a:avLst/>
              <a:gdLst>
                <a:gd name="T0" fmla="*/ 69 w 69"/>
                <a:gd name="T1" fmla="*/ 21 h 107"/>
                <a:gd name="T2" fmla="*/ 67 w 69"/>
                <a:gd name="T3" fmla="*/ 21 h 107"/>
                <a:gd name="T4" fmla="*/ 60 w 69"/>
                <a:gd name="T5" fmla="*/ 25 h 107"/>
                <a:gd name="T6" fmla="*/ 56 w 69"/>
                <a:gd name="T7" fmla="*/ 27 h 107"/>
                <a:gd name="T8" fmla="*/ 52 w 69"/>
                <a:gd name="T9" fmla="*/ 32 h 107"/>
                <a:gd name="T10" fmla="*/ 48 w 69"/>
                <a:gd name="T11" fmla="*/ 36 h 107"/>
                <a:gd name="T12" fmla="*/ 44 w 69"/>
                <a:gd name="T13" fmla="*/ 42 h 107"/>
                <a:gd name="T14" fmla="*/ 42 w 69"/>
                <a:gd name="T15" fmla="*/ 48 h 107"/>
                <a:gd name="T16" fmla="*/ 35 w 69"/>
                <a:gd name="T17" fmla="*/ 55 h 107"/>
                <a:gd name="T18" fmla="*/ 33 w 69"/>
                <a:gd name="T19" fmla="*/ 61 h 107"/>
                <a:gd name="T20" fmla="*/ 31 w 69"/>
                <a:gd name="T21" fmla="*/ 69 h 107"/>
                <a:gd name="T22" fmla="*/ 29 w 69"/>
                <a:gd name="T23" fmla="*/ 78 h 107"/>
                <a:gd name="T24" fmla="*/ 29 w 69"/>
                <a:gd name="T25" fmla="*/ 88 h 107"/>
                <a:gd name="T26" fmla="*/ 29 w 69"/>
                <a:gd name="T27" fmla="*/ 96 h 107"/>
                <a:gd name="T28" fmla="*/ 31 w 69"/>
                <a:gd name="T29" fmla="*/ 107 h 107"/>
                <a:gd name="T30" fmla="*/ 2 w 69"/>
                <a:gd name="T31" fmla="*/ 90 h 107"/>
                <a:gd name="T32" fmla="*/ 0 w 69"/>
                <a:gd name="T33" fmla="*/ 90 h 107"/>
                <a:gd name="T34" fmla="*/ 0 w 69"/>
                <a:gd name="T35" fmla="*/ 88 h 107"/>
                <a:gd name="T36" fmla="*/ 0 w 69"/>
                <a:gd name="T37" fmla="*/ 84 h 107"/>
                <a:gd name="T38" fmla="*/ 0 w 69"/>
                <a:gd name="T39" fmla="*/ 80 h 107"/>
                <a:gd name="T40" fmla="*/ 0 w 69"/>
                <a:gd name="T41" fmla="*/ 73 h 107"/>
                <a:gd name="T42" fmla="*/ 0 w 69"/>
                <a:gd name="T43" fmla="*/ 69 h 107"/>
                <a:gd name="T44" fmla="*/ 0 w 69"/>
                <a:gd name="T45" fmla="*/ 61 h 107"/>
                <a:gd name="T46" fmla="*/ 0 w 69"/>
                <a:gd name="T47" fmla="*/ 55 h 107"/>
                <a:gd name="T48" fmla="*/ 2 w 69"/>
                <a:gd name="T49" fmla="*/ 48 h 107"/>
                <a:gd name="T50" fmla="*/ 4 w 69"/>
                <a:gd name="T51" fmla="*/ 40 h 107"/>
                <a:gd name="T52" fmla="*/ 6 w 69"/>
                <a:gd name="T53" fmla="*/ 32 h 107"/>
                <a:gd name="T54" fmla="*/ 10 w 69"/>
                <a:gd name="T55" fmla="*/ 25 h 107"/>
                <a:gd name="T56" fmla="*/ 14 w 69"/>
                <a:gd name="T57" fmla="*/ 19 h 107"/>
                <a:gd name="T58" fmla="*/ 19 w 69"/>
                <a:gd name="T59" fmla="*/ 13 h 107"/>
                <a:gd name="T60" fmla="*/ 25 w 69"/>
                <a:gd name="T61" fmla="*/ 7 h 107"/>
                <a:gd name="T62" fmla="*/ 33 w 69"/>
                <a:gd name="T63" fmla="*/ 0 h 107"/>
                <a:gd name="T64" fmla="*/ 35 w 69"/>
                <a:gd name="T65" fmla="*/ 0 h 107"/>
                <a:gd name="T66" fmla="*/ 42 w 69"/>
                <a:gd name="T67" fmla="*/ 0 h 107"/>
                <a:gd name="T68" fmla="*/ 46 w 69"/>
                <a:gd name="T69" fmla="*/ 4 h 107"/>
                <a:gd name="T70" fmla="*/ 54 w 69"/>
                <a:gd name="T71" fmla="*/ 9 h 107"/>
                <a:gd name="T72" fmla="*/ 58 w 69"/>
                <a:gd name="T73" fmla="*/ 13 h 107"/>
                <a:gd name="T74" fmla="*/ 65 w 69"/>
                <a:gd name="T75" fmla="*/ 17 h 107"/>
                <a:gd name="T76" fmla="*/ 67 w 69"/>
                <a:gd name="T77" fmla="*/ 19 h 107"/>
                <a:gd name="T78" fmla="*/ 69 w 69"/>
                <a:gd name="T79" fmla="*/ 21 h 107"/>
                <a:gd name="T80" fmla="*/ 69 w 69"/>
                <a:gd name="T81"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07">
                  <a:moveTo>
                    <a:pt x="69" y="21"/>
                  </a:moveTo>
                  <a:lnTo>
                    <a:pt x="67" y="21"/>
                  </a:lnTo>
                  <a:lnTo>
                    <a:pt x="60" y="25"/>
                  </a:lnTo>
                  <a:lnTo>
                    <a:pt x="56" y="27"/>
                  </a:lnTo>
                  <a:lnTo>
                    <a:pt x="52" y="32"/>
                  </a:lnTo>
                  <a:lnTo>
                    <a:pt x="48" y="36"/>
                  </a:lnTo>
                  <a:lnTo>
                    <a:pt x="44" y="42"/>
                  </a:lnTo>
                  <a:lnTo>
                    <a:pt x="42" y="48"/>
                  </a:lnTo>
                  <a:lnTo>
                    <a:pt x="35" y="55"/>
                  </a:lnTo>
                  <a:lnTo>
                    <a:pt x="33" y="61"/>
                  </a:lnTo>
                  <a:lnTo>
                    <a:pt x="31" y="69"/>
                  </a:lnTo>
                  <a:lnTo>
                    <a:pt x="29" y="78"/>
                  </a:lnTo>
                  <a:lnTo>
                    <a:pt x="29" y="88"/>
                  </a:lnTo>
                  <a:lnTo>
                    <a:pt x="29" y="96"/>
                  </a:lnTo>
                  <a:lnTo>
                    <a:pt x="31" y="107"/>
                  </a:lnTo>
                  <a:lnTo>
                    <a:pt x="2" y="90"/>
                  </a:lnTo>
                  <a:lnTo>
                    <a:pt x="0" y="90"/>
                  </a:lnTo>
                  <a:lnTo>
                    <a:pt x="0" y="88"/>
                  </a:lnTo>
                  <a:lnTo>
                    <a:pt x="0" y="84"/>
                  </a:lnTo>
                  <a:lnTo>
                    <a:pt x="0" y="80"/>
                  </a:lnTo>
                  <a:lnTo>
                    <a:pt x="0" y="73"/>
                  </a:lnTo>
                  <a:lnTo>
                    <a:pt x="0" y="69"/>
                  </a:lnTo>
                  <a:lnTo>
                    <a:pt x="0" y="61"/>
                  </a:lnTo>
                  <a:lnTo>
                    <a:pt x="0" y="55"/>
                  </a:lnTo>
                  <a:lnTo>
                    <a:pt x="2" y="48"/>
                  </a:lnTo>
                  <a:lnTo>
                    <a:pt x="4" y="40"/>
                  </a:lnTo>
                  <a:lnTo>
                    <a:pt x="6" y="32"/>
                  </a:lnTo>
                  <a:lnTo>
                    <a:pt x="10" y="25"/>
                  </a:lnTo>
                  <a:lnTo>
                    <a:pt x="14" y="19"/>
                  </a:lnTo>
                  <a:lnTo>
                    <a:pt x="19" y="13"/>
                  </a:lnTo>
                  <a:lnTo>
                    <a:pt x="25" y="7"/>
                  </a:lnTo>
                  <a:lnTo>
                    <a:pt x="33" y="0"/>
                  </a:lnTo>
                  <a:lnTo>
                    <a:pt x="35" y="0"/>
                  </a:lnTo>
                  <a:lnTo>
                    <a:pt x="42" y="0"/>
                  </a:lnTo>
                  <a:lnTo>
                    <a:pt x="46" y="4"/>
                  </a:lnTo>
                  <a:lnTo>
                    <a:pt x="54" y="9"/>
                  </a:lnTo>
                  <a:lnTo>
                    <a:pt x="58" y="13"/>
                  </a:lnTo>
                  <a:lnTo>
                    <a:pt x="65" y="17"/>
                  </a:lnTo>
                  <a:lnTo>
                    <a:pt x="67" y="19"/>
                  </a:lnTo>
                  <a:lnTo>
                    <a:pt x="69" y="21"/>
                  </a:lnTo>
                  <a:lnTo>
                    <a:pt x="69" y="21"/>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162" name="Freeform 33"/>
            <p:cNvSpPr>
              <a:spLocks/>
            </p:cNvSpPr>
            <p:nvPr/>
          </p:nvSpPr>
          <p:spPr bwMode="auto">
            <a:xfrm>
              <a:off x="2822" y="1505"/>
              <a:ext cx="77" cy="121"/>
            </a:xfrm>
            <a:custGeom>
              <a:avLst/>
              <a:gdLst>
                <a:gd name="T0" fmla="*/ 77 w 77"/>
                <a:gd name="T1" fmla="*/ 33 h 121"/>
                <a:gd name="T2" fmla="*/ 75 w 77"/>
                <a:gd name="T3" fmla="*/ 35 h 121"/>
                <a:gd name="T4" fmla="*/ 69 w 77"/>
                <a:gd name="T5" fmla="*/ 39 h 121"/>
                <a:gd name="T6" fmla="*/ 64 w 77"/>
                <a:gd name="T7" fmla="*/ 41 h 121"/>
                <a:gd name="T8" fmla="*/ 62 w 77"/>
                <a:gd name="T9" fmla="*/ 46 h 121"/>
                <a:gd name="T10" fmla="*/ 58 w 77"/>
                <a:gd name="T11" fmla="*/ 50 h 121"/>
                <a:gd name="T12" fmla="*/ 54 w 77"/>
                <a:gd name="T13" fmla="*/ 56 h 121"/>
                <a:gd name="T14" fmla="*/ 48 w 77"/>
                <a:gd name="T15" fmla="*/ 60 h 121"/>
                <a:gd name="T16" fmla="*/ 43 w 77"/>
                <a:gd name="T17" fmla="*/ 69 h 121"/>
                <a:gd name="T18" fmla="*/ 39 w 77"/>
                <a:gd name="T19" fmla="*/ 75 h 121"/>
                <a:gd name="T20" fmla="*/ 37 w 77"/>
                <a:gd name="T21" fmla="*/ 83 h 121"/>
                <a:gd name="T22" fmla="*/ 35 w 77"/>
                <a:gd name="T23" fmla="*/ 92 h 121"/>
                <a:gd name="T24" fmla="*/ 33 w 77"/>
                <a:gd name="T25" fmla="*/ 100 h 121"/>
                <a:gd name="T26" fmla="*/ 33 w 77"/>
                <a:gd name="T27" fmla="*/ 110 h 121"/>
                <a:gd name="T28" fmla="*/ 33 w 77"/>
                <a:gd name="T29" fmla="*/ 121 h 121"/>
                <a:gd name="T30" fmla="*/ 31 w 77"/>
                <a:gd name="T31" fmla="*/ 119 h 121"/>
                <a:gd name="T32" fmla="*/ 27 w 77"/>
                <a:gd name="T33" fmla="*/ 119 h 121"/>
                <a:gd name="T34" fmla="*/ 23 w 77"/>
                <a:gd name="T35" fmla="*/ 115 h 121"/>
                <a:gd name="T36" fmla="*/ 18 w 77"/>
                <a:gd name="T37" fmla="*/ 110 h 121"/>
                <a:gd name="T38" fmla="*/ 12 w 77"/>
                <a:gd name="T39" fmla="*/ 106 h 121"/>
                <a:gd name="T40" fmla="*/ 6 w 77"/>
                <a:gd name="T41" fmla="*/ 100 h 121"/>
                <a:gd name="T42" fmla="*/ 2 w 77"/>
                <a:gd name="T43" fmla="*/ 94 h 121"/>
                <a:gd name="T44" fmla="*/ 0 w 77"/>
                <a:gd name="T45" fmla="*/ 87 h 121"/>
                <a:gd name="T46" fmla="*/ 0 w 77"/>
                <a:gd name="T47" fmla="*/ 87 h 121"/>
                <a:gd name="T48" fmla="*/ 2 w 77"/>
                <a:gd name="T49" fmla="*/ 83 h 121"/>
                <a:gd name="T50" fmla="*/ 2 w 77"/>
                <a:gd name="T51" fmla="*/ 79 h 121"/>
                <a:gd name="T52" fmla="*/ 6 w 77"/>
                <a:gd name="T53" fmla="*/ 73 h 121"/>
                <a:gd name="T54" fmla="*/ 8 w 77"/>
                <a:gd name="T55" fmla="*/ 64 h 121"/>
                <a:gd name="T56" fmla="*/ 10 w 77"/>
                <a:gd name="T57" fmla="*/ 58 h 121"/>
                <a:gd name="T58" fmla="*/ 14 w 77"/>
                <a:gd name="T59" fmla="*/ 50 h 121"/>
                <a:gd name="T60" fmla="*/ 18 w 77"/>
                <a:gd name="T61" fmla="*/ 41 h 121"/>
                <a:gd name="T62" fmla="*/ 25 w 77"/>
                <a:gd name="T63" fmla="*/ 33 h 121"/>
                <a:gd name="T64" fmla="*/ 29 w 77"/>
                <a:gd name="T65" fmla="*/ 25 h 121"/>
                <a:gd name="T66" fmla="*/ 33 w 77"/>
                <a:gd name="T67" fmla="*/ 16 h 121"/>
                <a:gd name="T68" fmla="*/ 39 w 77"/>
                <a:gd name="T69" fmla="*/ 10 h 121"/>
                <a:gd name="T70" fmla="*/ 43 w 77"/>
                <a:gd name="T71" fmla="*/ 6 h 121"/>
                <a:gd name="T72" fmla="*/ 50 w 77"/>
                <a:gd name="T73" fmla="*/ 2 h 121"/>
                <a:gd name="T74" fmla="*/ 54 w 77"/>
                <a:gd name="T75" fmla="*/ 0 h 121"/>
                <a:gd name="T76" fmla="*/ 60 w 77"/>
                <a:gd name="T77" fmla="*/ 2 h 121"/>
                <a:gd name="T78" fmla="*/ 77 w 77"/>
                <a:gd name="T79" fmla="*/ 33 h 121"/>
                <a:gd name="T80" fmla="*/ 77 w 77"/>
                <a:gd name="T81" fmla="*/ 3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121">
                  <a:moveTo>
                    <a:pt x="77" y="33"/>
                  </a:moveTo>
                  <a:lnTo>
                    <a:pt x="75" y="35"/>
                  </a:lnTo>
                  <a:lnTo>
                    <a:pt x="69" y="39"/>
                  </a:lnTo>
                  <a:lnTo>
                    <a:pt x="64" y="41"/>
                  </a:lnTo>
                  <a:lnTo>
                    <a:pt x="62" y="46"/>
                  </a:lnTo>
                  <a:lnTo>
                    <a:pt x="58" y="50"/>
                  </a:lnTo>
                  <a:lnTo>
                    <a:pt x="54" y="56"/>
                  </a:lnTo>
                  <a:lnTo>
                    <a:pt x="48" y="60"/>
                  </a:lnTo>
                  <a:lnTo>
                    <a:pt x="43" y="69"/>
                  </a:lnTo>
                  <a:lnTo>
                    <a:pt x="39" y="75"/>
                  </a:lnTo>
                  <a:lnTo>
                    <a:pt x="37" y="83"/>
                  </a:lnTo>
                  <a:lnTo>
                    <a:pt x="35" y="92"/>
                  </a:lnTo>
                  <a:lnTo>
                    <a:pt x="33" y="100"/>
                  </a:lnTo>
                  <a:lnTo>
                    <a:pt x="33" y="110"/>
                  </a:lnTo>
                  <a:lnTo>
                    <a:pt x="33" y="121"/>
                  </a:lnTo>
                  <a:lnTo>
                    <a:pt x="31" y="119"/>
                  </a:lnTo>
                  <a:lnTo>
                    <a:pt x="27" y="119"/>
                  </a:lnTo>
                  <a:lnTo>
                    <a:pt x="23" y="115"/>
                  </a:lnTo>
                  <a:lnTo>
                    <a:pt x="18" y="110"/>
                  </a:lnTo>
                  <a:lnTo>
                    <a:pt x="12" y="106"/>
                  </a:lnTo>
                  <a:lnTo>
                    <a:pt x="6" y="100"/>
                  </a:lnTo>
                  <a:lnTo>
                    <a:pt x="2" y="94"/>
                  </a:lnTo>
                  <a:lnTo>
                    <a:pt x="0" y="87"/>
                  </a:lnTo>
                  <a:lnTo>
                    <a:pt x="0" y="87"/>
                  </a:lnTo>
                  <a:lnTo>
                    <a:pt x="2" y="83"/>
                  </a:lnTo>
                  <a:lnTo>
                    <a:pt x="2" y="79"/>
                  </a:lnTo>
                  <a:lnTo>
                    <a:pt x="6" y="73"/>
                  </a:lnTo>
                  <a:lnTo>
                    <a:pt x="8" y="64"/>
                  </a:lnTo>
                  <a:lnTo>
                    <a:pt x="10" y="58"/>
                  </a:lnTo>
                  <a:lnTo>
                    <a:pt x="14" y="50"/>
                  </a:lnTo>
                  <a:lnTo>
                    <a:pt x="18" y="41"/>
                  </a:lnTo>
                  <a:lnTo>
                    <a:pt x="25" y="33"/>
                  </a:lnTo>
                  <a:lnTo>
                    <a:pt x="29" y="25"/>
                  </a:lnTo>
                  <a:lnTo>
                    <a:pt x="33" y="16"/>
                  </a:lnTo>
                  <a:lnTo>
                    <a:pt x="39" y="10"/>
                  </a:lnTo>
                  <a:lnTo>
                    <a:pt x="43" y="6"/>
                  </a:lnTo>
                  <a:lnTo>
                    <a:pt x="50" y="2"/>
                  </a:lnTo>
                  <a:lnTo>
                    <a:pt x="54" y="0"/>
                  </a:lnTo>
                  <a:lnTo>
                    <a:pt x="60" y="2"/>
                  </a:lnTo>
                  <a:lnTo>
                    <a:pt x="77" y="33"/>
                  </a:lnTo>
                  <a:lnTo>
                    <a:pt x="77" y="33"/>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163" name="Freeform 34"/>
            <p:cNvSpPr>
              <a:spLocks/>
            </p:cNvSpPr>
            <p:nvPr/>
          </p:nvSpPr>
          <p:spPr bwMode="auto">
            <a:xfrm>
              <a:off x="2688" y="2055"/>
              <a:ext cx="246" cy="148"/>
            </a:xfrm>
            <a:custGeom>
              <a:avLst/>
              <a:gdLst>
                <a:gd name="T0" fmla="*/ 27 w 246"/>
                <a:gd name="T1" fmla="*/ 4 h 148"/>
                <a:gd name="T2" fmla="*/ 14 w 246"/>
                <a:gd name="T3" fmla="*/ 31 h 148"/>
                <a:gd name="T4" fmla="*/ 2 w 246"/>
                <a:gd name="T5" fmla="*/ 62 h 148"/>
                <a:gd name="T6" fmla="*/ 0 w 246"/>
                <a:gd name="T7" fmla="*/ 92 h 148"/>
                <a:gd name="T8" fmla="*/ 6 w 246"/>
                <a:gd name="T9" fmla="*/ 96 h 148"/>
                <a:gd name="T10" fmla="*/ 14 w 246"/>
                <a:gd name="T11" fmla="*/ 75 h 148"/>
                <a:gd name="T12" fmla="*/ 23 w 246"/>
                <a:gd name="T13" fmla="*/ 46 h 148"/>
                <a:gd name="T14" fmla="*/ 37 w 246"/>
                <a:gd name="T15" fmla="*/ 31 h 148"/>
                <a:gd name="T16" fmla="*/ 39 w 246"/>
                <a:gd name="T17" fmla="*/ 41 h 148"/>
                <a:gd name="T18" fmla="*/ 33 w 246"/>
                <a:gd name="T19" fmla="*/ 58 h 148"/>
                <a:gd name="T20" fmla="*/ 33 w 246"/>
                <a:gd name="T21" fmla="*/ 77 h 148"/>
                <a:gd name="T22" fmla="*/ 39 w 246"/>
                <a:gd name="T23" fmla="*/ 90 h 148"/>
                <a:gd name="T24" fmla="*/ 50 w 246"/>
                <a:gd name="T25" fmla="*/ 67 h 148"/>
                <a:gd name="T26" fmla="*/ 60 w 246"/>
                <a:gd name="T27" fmla="*/ 50 h 148"/>
                <a:gd name="T28" fmla="*/ 77 w 246"/>
                <a:gd name="T29" fmla="*/ 41 h 148"/>
                <a:gd name="T30" fmla="*/ 77 w 246"/>
                <a:gd name="T31" fmla="*/ 54 h 148"/>
                <a:gd name="T32" fmla="*/ 71 w 246"/>
                <a:gd name="T33" fmla="*/ 75 h 148"/>
                <a:gd name="T34" fmla="*/ 71 w 246"/>
                <a:gd name="T35" fmla="*/ 98 h 148"/>
                <a:gd name="T36" fmla="*/ 75 w 246"/>
                <a:gd name="T37" fmla="*/ 110 h 148"/>
                <a:gd name="T38" fmla="*/ 79 w 246"/>
                <a:gd name="T39" fmla="*/ 98 h 148"/>
                <a:gd name="T40" fmla="*/ 88 w 246"/>
                <a:gd name="T41" fmla="*/ 77 h 148"/>
                <a:gd name="T42" fmla="*/ 102 w 246"/>
                <a:gd name="T43" fmla="*/ 60 h 148"/>
                <a:gd name="T44" fmla="*/ 115 w 246"/>
                <a:gd name="T45" fmla="*/ 73 h 148"/>
                <a:gd name="T46" fmla="*/ 111 w 246"/>
                <a:gd name="T47" fmla="*/ 90 h 148"/>
                <a:gd name="T48" fmla="*/ 108 w 246"/>
                <a:gd name="T49" fmla="*/ 110 h 148"/>
                <a:gd name="T50" fmla="*/ 119 w 246"/>
                <a:gd name="T51" fmla="*/ 136 h 148"/>
                <a:gd name="T52" fmla="*/ 125 w 246"/>
                <a:gd name="T53" fmla="*/ 131 h 148"/>
                <a:gd name="T54" fmla="*/ 129 w 246"/>
                <a:gd name="T55" fmla="*/ 104 h 148"/>
                <a:gd name="T56" fmla="*/ 134 w 246"/>
                <a:gd name="T57" fmla="*/ 77 h 148"/>
                <a:gd name="T58" fmla="*/ 140 w 246"/>
                <a:gd name="T59" fmla="*/ 69 h 148"/>
                <a:gd name="T60" fmla="*/ 146 w 246"/>
                <a:gd name="T61" fmla="*/ 85 h 148"/>
                <a:gd name="T62" fmla="*/ 152 w 246"/>
                <a:gd name="T63" fmla="*/ 113 h 148"/>
                <a:gd name="T64" fmla="*/ 157 w 246"/>
                <a:gd name="T65" fmla="*/ 138 h 148"/>
                <a:gd name="T66" fmla="*/ 165 w 246"/>
                <a:gd name="T67" fmla="*/ 148 h 148"/>
                <a:gd name="T68" fmla="*/ 169 w 246"/>
                <a:gd name="T69" fmla="*/ 136 h 148"/>
                <a:gd name="T70" fmla="*/ 167 w 246"/>
                <a:gd name="T71" fmla="*/ 110 h 148"/>
                <a:gd name="T72" fmla="*/ 167 w 246"/>
                <a:gd name="T73" fmla="*/ 85 h 148"/>
                <a:gd name="T74" fmla="*/ 173 w 246"/>
                <a:gd name="T75" fmla="*/ 77 h 148"/>
                <a:gd name="T76" fmla="*/ 180 w 246"/>
                <a:gd name="T77" fmla="*/ 90 h 148"/>
                <a:gd name="T78" fmla="*/ 188 w 246"/>
                <a:gd name="T79" fmla="*/ 115 h 148"/>
                <a:gd name="T80" fmla="*/ 196 w 246"/>
                <a:gd name="T81" fmla="*/ 136 h 148"/>
                <a:gd name="T82" fmla="*/ 205 w 246"/>
                <a:gd name="T83" fmla="*/ 144 h 148"/>
                <a:gd name="T84" fmla="*/ 207 w 246"/>
                <a:gd name="T85" fmla="*/ 131 h 148"/>
                <a:gd name="T86" fmla="*/ 205 w 246"/>
                <a:gd name="T87" fmla="*/ 108 h 148"/>
                <a:gd name="T88" fmla="*/ 203 w 246"/>
                <a:gd name="T89" fmla="*/ 85 h 148"/>
                <a:gd name="T90" fmla="*/ 211 w 246"/>
                <a:gd name="T91" fmla="*/ 77 h 148"/>
                <a:gd name="T92" fmla="*/ 221 w 246"/>
                <a:gd name="T93" fmla="*/ 96 h 148"/>
                <a:gd name="T94" fmla="*/ 226 w 246"/>
                <a:gd name="T95" fmla="*/ 113 h 148"/>
                <a:gd name="T96" fmla="*/ 236 w 246"/>
                <a:gd name="T97" fmla="*/ 127 h 148"/>
                <a:gd name="T98" fmla="*/ 244 w 246"/>
                <a:gd name="T99" fmla="*/ 121 h 148"/>
                <a:gd name="T100" fmla="*/ 244 w 246"/>
                <a:gd name="T101" fmla="*/ 96 h 148"/>
                <a:gd name="T102" fmla="*/ 240 w 246"/>
                <a:gd name="T103" fmla="*/ 62 h 148"/>
                <a:gd name="T104" fmla="*/ 238 w 246"/>
                <a:gd name="T105"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148">
                  <a:moveTo>
                    <a:pt x="31" y="0"/>
                  </a:moveTo>
                  <a:lnTo>
                    <a:pt x="29" y="0"/>
                  </a:lnTo>
                  <a:lnTo>
                    <a:pt x="29" y="2"/>
                  </a:lnTo>
                  <a:lnTo>
                    <a:pt x="27" y="4"/>
                  </a:lnTo>
                  <a:lnTo>
                    <a:pt x="25" y="10"/>
                  </a:lnTo>
                  <a:lnTo>
                    <a:pt x="21" y="16"/>
                  </a:lnTo>
                  <a:lnTo>
                    <a:pt x="19" y="23"/>
                  </a:lnTo>
                  <a:lnTo>
                    <a:pt x="14" y="31"/>
                  </a:lnTo>
                  <a:lnTo>
                    <a:pt x="12" y="39"/>
                  </a:lnTo>
                  <a:lnTo>
                    <a:pt x="8" y="48"/>
                  </a:lnTo>
                  <a:lnTo>
                    <a:pt x="6" y="56"/>
                  </a:lnTo>
                  <a:lnTo>
                    <a:pt x="2" y="62"/>
                  </a:lnTo>
                  <a:lnTo>
                    <a:pt x="2" y="71"/>
                  </a:lnTo>
                  <a:lnTo>
                    <a:pt x="0" y="79"/>
                  </a:lnTo>
                  <a:lnTo>
                    <a:pt x="0" y="85"/>
                  </a:lnTo>
                  <a:lnTo>
                    <a:pt x="0" y="92"/>
                  </a:lnTo>
                  <a:lnTo>
                    <a:pt x="2" y="96"/>
                  </a:lnTo>
                  <a:lnTo>
                    <a:pt x="2" y="98"/>
                  </a:lnTo>
                  <a:lnTo>
                    <a:pt x="4" y="98"/>
                  </a:lnTo>
                  <a:lnTo>
                    <a:pt x="6" y="96"/>
                  </a:lnTo>
                  <a:lnTo>
                    <a:pt x="8" y="92"/>
                  </a:lnTo>
                  <a:lnTo>
                    <a:pt x="10" y="87"/>
                  </a:lnTo>
                  <a:lnTo>
                    <a:pt x="12" y="81"/>
                  </a:lnTo>
                  <a:lnTo>
                    <a:pt x="14" y="75"/>
                  </a:lnTo>
                  <a:lnTo>
                    <a:pt x="16" y="69"/>
                  </a:lnTo>
                  <a:lnTo>
                    <a:pt x="19" y="60"/>
                  </a:lnTo>
                  <a:lnTo>
                    <a:pt x="21" y="54"/>
                  </a:lnTo>
                  <a:lnTo>
                    <a:pt x="23" y="46"/>
                  </a:lnTo>
                  <a:lnTo>
                    <a:pt x="27" y="41"/>
                  </a:lnTo>
                  <a:lnTo>
                    <a:pt x="29" y="35"/>
                  </a:lnTo>
                  <a:lnTo>
                    <a:pt x="33" y="33"/>
                  </a:lnTo>
                  <a:lnTo>
                    <a:pt x="37" y="31"/>
                  </a:lnTo>
                  <a:lnTo>
                    <a:pt x="44" y="31"/>
                  </a:lnTo>
                  <a:lnTo>
                    <a:pt x="42" y="33"/>
                  </a:lnTo>
                  <a:lnTo>
                    <a:pt x="39" y="37"/>
                  </a:lnTo>
                  <a:lnTo>
                    <a:pt x="39" y="41"/>
                  </a:lnTo>
                  <a:lnTo>
                    <a:pt x="37" y="46"/>
                  </a:lnTo>
                  <a:lnTo>
                    <a:pt x="35" y="50"/>
                  </a:lnTo>
                  <a:lnTo>
                    <a:pt x="35" y="54"/>
                  </a:lnTo>
                  <a:lnTo>
                    <a:pt x="33" y="58"/>
                  </a:lnTo>
                  <a:lnTo>
                    <a:pt x="33" y="64"/>
                  </a:lnTo>
                  <a:lnTo>
                    <a:pt x="33" y="69"/>
                  </a:lnTo>
                  <a:lnTo>
                    <a:pt x="33" y="73"/>
                  </a:lnTo>
                  <a:lnTo>
                    <a:pt x="33" y="77"/>
                  </a:lnTo>
                  <a:lnTo>
                    <a:pt x="35" y="83"/>
                  </a:lnTo>
                  <a:lnTo>
                    <a:pt x="37" y="87"/>
                  </a:lnTo>
                  <a:lnTo>
                    <a:pt x="39" y="92"/>
                  </a:lnTo>
                  <a:lnTo>
                    <a:pt x="39" y="90"/>
                  </a:lnTo>
                  <a:lnTo>
                    <a:pt x="44" y="81"/>
                  </a:lnTo>
                  <a:lnTo>
                    <a:pt x="44" y="77"/>
                  </a:lnTo>
                  <a:lnTo>
                    <a:pt x="46" y="73"/>
                  </a:lnTo>
                  <a:lnTo>
                    <a:pt x="50" y="67"/>
                  </a:lnTo>
                  <a:lnTo>
                    <a:pt x="52" y="62"/>
                  </a:lnTo>
                  <a:lnTo>
                    <a:pt x="54" y="58"/>
                  </a:lnTo>
                  <a:lnTo>
                    <a:pt x="58" y="54"/>
                  </a:lnTo>
                  <a:lnTo>
                    <a:pt x="60" y="50"/>
                  </a:lnTo>
                  <a:lnTo>
                    <a:pt x="67" y="46"/>
                  </a:lnTo>
                  <a:lnTo>
                    <a:pt x="69" y="44"/>
                  </a:lnTo>
                  <a:lnTo>
                    <a:pt x="73" y="41"/>
                  </a:lnTo>
                  <a:lnTo>
                    <a:pt x="77" y="41"/>
                  </a:lnTo>
                  <a:lnTo>
                    <a:pt x="81" y="44"/>
                  </a:lnTo>
                  <a:lnTo>
                    <a:pt x="81" y="46"/>
                  </a:lnTo>
                  <a:lnTo>
                    <a:pt x="79" y="52"/>
                  </a:lnTo>
                  <a:lnTo>
                    <a:pt x="77" y="54"/>
                  </a:lnTo>
                  <a:lnTo>
                    <a:pt x="75" y="60"/>
                  </a:lnTo>
                  <a:lnTo>
                    <a:pt x="75" y="64"/>
                  </a:lnTo>
                  <a:lnTo>
                    <a:pt x="73" y="71"/>
                  </a:lnTo>
                  <a:lnTo>
                    <a:pt x="71" y="75"/>
                  </a:lnTo>
                  <a:lnTo>
                    <a:pt x="71" y="81"/>
                  </a:lnTo>
                  <a:lnTo>
                    <a:pt x="71" y="87"/>
                  </a:lnTo>
                  <a:lnTo>
                    <a:pt x="71" y="94"/>
                  </a:lnTo>
                  <a:lnTo>
                    <a:pt x="71" y="98"/>
                  </a:lnTo>
                  <a:lnTo>
                    <a:pt x="71" y="102"/>
                  </a:lnTo>
                  <a:lnTo>
                    <a:pt x="71" y="106"/>
                  </a:lnTo>
                  <a:lnTo>
                    <a:pt x="75" y="110"/>
                  </a:lnTo>
                  <a:lnTo>
                    <a:pt x="75" y="110"/>
                  </a:lnTo>
                  <a:lnTo>
                    <a:pt x="75" y="108"/>
                  </a:lnTo>
                  <a:lnTo>
                    <a:pt x="75" y="106"/>
                  </a:lnTo>
                  <a:lnTo>
                    <a:pt x="77" y="102"/>
                  </a:lnTo>
                  <a:lnTo>
                    <a:pt x="79" y="98"/>
                  </a:lnTo>
                  <a:lnTo>
                    <a:pt x="81" y="94"/>
                  </a:lnTo>
                  <a:lnTo>
                    <a:pt x="83" y="87"/>
                  </a:lnTo>
                  <a:lnTo>
                    <a:pt x="85" y="83"/>
                  </a:lnTo>
                  <a:lnTo>
                    <a:pt x="88" y="77"/>
                  </a:lnTo>
                  <a:lnTo>
                    <a:pt x="90" y="73"/>
                  </a:lnTo>
                  <a:lnTo>
                    <a:pt x="94" y="69"/>
                  </a:lnTo>
                  <a:lnTo>
                    <a:pt x="96" y="67"/>
                  </a:lnTo>
                  <a:lnTo>
                    <a:pt x="102" y="60"/>
                  </a:lnTo>
                  <a:lnTo>
                    <a:pt x="111" y="60"/>
                  </a:lnTo>
                  <a:lnTo>
                    <a:pt x="115" y="64"/>
                  </a:lnTo>
                  <a:lnTo>
                    <a:pt x="117" y="69"/>
                  </a:lnTo>
                  <a:lnTo>
                    <a:pt x="115" y="73"/>
                  </a:lnTo>
                  <a:lnTo>
                    <a:pt x="115" y="75"/>
                  </a:lnTo>
                  <a:lnTo>
                    <a:pt x="113" y="79"/>
                  </a:lnTo>
                  <a:lnTo>
                    <a:pt x="113" y="85"/>
                  </a:lnTo>
                  <a:lnTo>
                    <a:pt x="111" y="90"/>
                  </a:lnTo>
                  <a:lnTo>
                    <a:pt x="111" y="96"/>
                  </a:lnTo>
                  <a:lnTo>
                    <a:pt x="108" y="100"/>
                  </a:lnTo>
                  <a:lnTo>
                    <a:pt x="108" y="106"/>
                  </a:lnTo>
                  <a:lnTo>
                    <a:pt x="108" y="110"/>
                  </a:lnTo>
                  <a:lnTo>
                    <a:pt x="111" y="117"/>
                  </a:lnTo>
                  <a:lnTo>
                    <a:pt x="113" y="123"/>
                  </a:lnTo>
                  <a:lnTo>
                    <a:pt x="117" y="131"/>
                  </a:lnTo>
                  <a:lnTo>
                    <a:pt x="119" y="136"/>
                  </a:lnTo>
                  <a:lnTo>
                    <a:pt x="121" y="138"/>
                  </a:lnTo>
                  <a:lnTo>
                    <a:pt x="123" y="138"/>
                  </a:lnTo>
                  <a:lnTo>
                    <a:pt x="125" y="136"/>
                  </a:lnTo>
                  <a:lnTo>
                    <a:pt x="125" y="131"/>
                  </a:lnTo>
                  <a:lnTo>
                    <a:pt x="127" y="125"/>
                  </a:lnTo>
                  <a:lnTo>
                    <a:pt x="127" y="119"/>
                  </a:lnTo>
                  <a:lnTo>
                    <a:pt x="129" y="113"/>
                  </a:lnTo>
                  <a:lnTo>
                    <a:pt x="129" y="104"/>
                  </a:lnTo>
                  <a:lnTo>
                    <a:pt x="129" y="98"/>
                  </a:lnTo>
                  <a:lnTo>
                    <a:pt x="131" y="90"/>
                  </a:lnTo>
                  <a:lnTo>
                    <a:pt x="131" y="83"/>
                  </a:lnTo>
                  <a:lnTo>
                    <a:pt x="134" y="77"/>
                  </a:lnTo>
                  <a:lnTo>
                    <a:pt x="134" y="73"/>
                  </a:lnTo>
                  <a:lnTo>
                    <a:pt x="136" y="71"/>
                  </a:lnTo>
                  <a:lnTo>
                    <a:pt x="140" y="69"/>
                  </a:lnTo>
                  <a:lnTo>
                    <a:pt x="140" y="69"/>
                  </a:lnTo>
                  <a:lnTo>
                    <a:pt x="142" y="73"/>
                  </a:lnTo>
                  <a:lnTo>
                    <a:pt x="144" y="75"/>
                  </a:lnTo>
                  <a:lnTo>
                    <a:pt x="146" y="79"/>
                  </a:lnTo>
                  <a:lnTo>
                    <a:pt x="146" y="85"/>
                  </a:lnTo>
                  <a:lnTo>
                    <a:pt x="148" y="92"/>
                  </a:lnTo>
                  <a:lnTo>
                    <a:pt x="150" y="98"/>
                  </a:lnTo>
                  <a:lnTo>
                    <a:pt x="150" y="106"/>
                  </a:lnTo>
                  <a:lnTo>
                    <a:pt x="152" y="113"/>
                  </a:lnTo>
                  <a:lnTo>
                    <a:pt x="152" y="119"/>
                  </a:lnTo>
                  <a:lnTo>
                    <a:pt x="154" y="125"/>
                  </a:lnTo>
                  <a:lnTo>
                    <a:pt x="157" y="131"/>
                  </a:lnTo>
                  <a:lnTo>
                    <a:pt x="157" y="138"/>
                  </a:lnTo>
                  <a:lnTo>
                    <a:pt x="159" y="142"/>
                  </a:lnTo>
                  <a:lnTo>
                    <a:pt x="161" y="146"/>
                  </a:lnTo>
                  <a:lnTo>
                    <a:pt x="163" y="148"/>
                  </a:lnTo>
                  <a:lnTo>
                    <a:pt x="165" y="148"/>
                  </a:lnTo>
                  <a:lnTo>
                    <a:pt x="167" y="148"/>
                  </a:lnTo>
                  <a:lnTo>
                    <a:pt x="169" y="144"/>
                  </a:lnTo>
                  <a:lnTo>
                    <a:pt x="169" y="142"/>
                  </a:lnTo>
                  <a:lnTo>
                    <a:pt x="169" y="136"/>
                  </a:lnTo>
                  <a:lnTo>
                    <a:pt x="169" y="129"/>
                  </a:lnTo>
                  <a:lnTo>
                    <a:pt x="169" y="123"/>
                  </a:lnTo>
                  <a:lnTo>
                    <a:pt x="169" y="117"/>
                  </a:lnTo>
                  <a:lnTo>
                    <a:pt x="167" y="110"/>
                  </a:lnTo>
                  <a:lnTo>
                    <a:pt x="167" y="102"/>
                  </a:lnTo>
                  <a:lnTo>
                    <a:pt x="167" y="96"/>
                  </a:lnTo>
                  <a:lnTo>
                    <a:pt x="167" y="90"/>
                  </a:lnTo>
                  <a:lnTo>
                    <a:pt x="167" y="85"/>
                  </a:lnTo>
                  <a:lnTo>
                    <a:pt x="167" y="81"/>
                  </a:lnTo>
                  <a:lnTo>
                    <a:pt x="169" y="77"/>
                  </a:lnTo>
                  <a:lnTo>
                    <a:pt x="171" y="77"/>
                  </a:lnTo>
                  <a:lnTo>
                    <a:pt x="173" y="77"/>
                  </a:lnTo>
                  <a:lnTo>
                    <a:pt x="175" y="79"/>
                  </a:lnTo>
                  <a:lnTo>
                    <a:pt x="177" y="81"/>
                  </a:lnTo>
                  <a:lnTo>
                    <a:pt x="180" y="87"/>
                  </a:lnTo>
                  <a:lnTo>
                    <a:pt x="180" y="90"/>
                  </a:lnTo>
                  <a:lnTo>
                    <a:pt x="182" y="98"/>
                  </a:lnTo>
                  <a:lnTo>
                    <a:pt x="184" y="104"/>
                  </a:lnTo>
                  <a:lnTo>
                    <a:pt x="186" y="110"/>
                  </a:lnTo>
                  <a:lnTo>
                    <a:pt x="188" y="115"/>
                  </a:lnTo>
                  <a:lnTo>
                    <a:pt x="190" y="121"/>
                  </a:lnTo>
                  <a:lnTo>
                    <a:pt x="192" y="127"/>
                  </a:lnTo>
                  <a:lnTo>
                    <a:pt x="194" y="133"/>
                  </a:lnTo>
                  <a:lnTo>
                    <a:pt x="196" y="136"/>
                  </a:lnTo>
                  <a:lnTo>
                    <a:pt x="198" y="140"/>
                  </a:lnTo>
                  <a:lnTo>
                    <a:pt x="200" y="144"/>
                  </a:lnTo>
                  <a:lnTo>
                    <a:pt x="203" y="146"/>
                  </a:lnTo>
                  <a:lnTo>
                    <a:pt x="205" y="144"/>
                  </a:lnTo>
                  <a:lnTo>
                    <a:pt x="207" y="142"/>
                  </a:lnTo>
                  <a:lnTo>
                    <a:pt x="207" y="140"/>
                  </a:lnTo>
                  <a:lnTo>
                    <a:pt x="209" y="136"/>
                  </a:lnTo>
                  <a:lnTo>
                    <a:pt x="207" y="131"/>
                  </a:lnTo>
                  <a:lnTo>
                    <a:pt x="207" y="125"/>
                  </a:lnTo>
                  <a:lnTo>
                    <a:pt x="207" y="121"/>
                  </a:lnTo>
                  <a:lnTo>
                    <a:pt x="205" y="115"/>
                  </a:lnTo>
                  <a:lnTo>
                    <a:pt x="205" y="108"/>
                  </a:lnTo>
                  <a:lnTo>
                    <a:pt x="203" y="102"/>
                  </a:lnTo>
                  <a:lnTo>
                    <a:pt x="203" y="96"/>
                  </a:lnTo>
                  <a:lnTo>
                    <a:pt x="203" y="90"/>
                  </a:lnTo>
                  <a:lnTo>
                    <a:pt x="203" y="85"/>
                  </a:lnTo>
                  <a:lnTo>
                    <a:pt x="203" y="81"/>
                  </a:lnTo>
                  <a:lnTo>
                    <a:pt x="205" y="79"/>
                  </a:lnTo>
                  <a:lnTo>
                    <a:pt x="207" y="77"/>
                  </a:lnTo>
                  <a:lnTo>
                    <a:pt x="211" y="77"/>
                  </a:lnTo>
                  <a:lnTo>
                    <a:pt x="215" y="83"/>
                  </a:lnTo>
                  <a:lnTo>
                    <a:pt x="217" y="85"/>
                  </a:lnTo>
                  <a:lnTo>
                    <a:pt x="219" y="90"/>
                  </a:lnTo>
                  <a:lnTo>
                    <a:pt x="221" y="96"/>
                  </a:lnTo>
                  <a:lnTo>
                    <a:pt x="223" y="100"/>
                  </a:lnTo>
                  <a:lnTo>
                    <a:pt x="223" y="104"/>
                  </a:lnTo>
                  <a:lnTo>
                    <a:pt x="226" y="108"/>
                  </a:lnTo>
                  <a:lnTo>
                    <a:pt x="226" y="113"/>
                  </a:lnTo>
                  <a:lnTo>
                    <a:pt x="228" y="119"/>
                  </a:lnTo>
                  <a:lnTo>
                    <a:pt x="230" y="121"/>
                  </a:lnTo>
                  <a:lnTo>
                    <a:pt x="232" y="125"/>
                  </a:lnTo>
                  <a:lnTo>
                    <a:pt x="236" y="127"/>
                  </a:lnTo>
                  <a:lnTo>
                    <a:pt x="238" y="129"/>
                  </a:lnTo>
                  <a:lnTo>
                    <a:pt x="240" y="127"/>
                  </a:lnTo>
                  <a:lnTo>
                    <a:pt x="242" y="125"/>
                  </a:lnTo>
                  <a:lnTo>
                    <a:pt x="244" y="121"/>
                  </a:lnTo>
                  <a:lnTo>
                    <a:pt x="246" y="117"/>
                  </a:lnTo>
                  <a:lnTo>
                    <a:pt x="246" y="108"/>
                  </a:lnTo>
                  <a:lnTo>
                    <a:pt x="246" y="102"/>
                  </a:lnTo>
                  <a:lnTo>
                    <a:pt x="244" y="96"/>
                  </a:lnTo>
                  <a:lnTo>
                    <a:pt x="244" y="87"/>
                  </a:lnTo>
                  <a:lnTo>
                    <a:pt x="242" y="79"/>
                  </a:lnTo>
                  <a:lnTo>
                    <a:pt x="242" y="71"/>
                  </a:lnTo>
                  <a:lnTo>
                    <a:pt x="240" y="62"/>
                  </a:lnTo>
                  <a:lnTo>
                    <a:pt x="240" y="56"/>
                  </a:lnTo>
                  <a:lnTo>
                    <a:pt x="238" y="50"/>
                  </a:lnTo>
                  <a:lnTo>
                    <a:pt x="238" y="48"/>
                  </a:lnTo>
                  <a:lnTo>
                    <a:pt x="238" y="44"/>
                  </a:lnTo>
                  <a:lnTo>
                    <a:pt x="238" y="44"/>
                  </a:lnTo>
                  <a:lnTo>
                    <a:pt x="31" y="0"/>
                  </a:lnTo>
                  <a:lnTo>
                    <a:pt x="31" y="0"/>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164" name="Freeform 35"/>
            <p:cNvSpPr>
              <a:spLocks/>
            </p:cNvSpPr>
            <p:nvPr/>
          </p:nvSpPr>
          <p:spPr bwMode="auto">
            <a:xfrm>
              <a:off x="2888" y="630"/>
              <a:ext cx="885" cy="592"/>
            </a:xfrm>
            <a:custGeom>
              <a:avLst/>
              <a:gdLst>
                <a:gd name="T0" fmla="*/ 655 w 885"/>
                <a:gd name="T1" fmla="*/ 65 h 592"/>
                <a:gd name="T2" fmla="*/ 705 w 885"/>
                <a:gd name="T3" fmla="*/ 86 h 592"/>
                <a:gd name="T4" fmla="*/ 739 w 885"/>
                <a:gd name="T5" fmla="*/ 130 h 592"/>
                <a:gd name="T6" fmla="*/ 789 w 885"/>
                <a:gd name="T7" fmla="*/ 159 h 592"/>
                <a:gd name="T8" fmla="*/ 872 w 885"/>
                <a:gd name="T9" fmla="*/ 201 h 592"/>
                <a:gd name="T10" fmla="*/ 879 w 885"/>
                <a:gd name="T11" fmla="*/ 293 h 592"/>
                <a:gd name="T12" fmla="*/ 829 w 885"/>
                <a:gd name="T13" fmla="*/ 335 h 592"/>
                <a:gd name="T14" fmla="*/ 776 w 885"/>
                <a:gd name="T15" fmla="*/ 333 h 592"/>
                <a:gd name="T16" fmla="*/ 737 w 885"/>
                <a:gd name="T17" fmla="*/ 306 h 592"/>
                <a:gd name="T18" fmla="*/ 701 w 885"/>
                <a:gd name="T19" fmla="*/ 279 h 592"/>
                <a:gd name="T20" fmla="*/ 672 w 885"/>
                <a:gd name="T21" fmla="*/ 287 h 592"/>
                <a:gd name="T22" fmla="*/ 640 w 885"/>
                <a:gd name="T23" fmla="*/ 306 h 592"/>
                <a:gd name="T24" fmla="*/ 609 w 885"/>
                <a:gd name="T25" fmla="*/ 285 h 592"/>
                <a:gd name="T26" fmla="*/ 571 w 885"/>
                <a:gd name="T27" fmla="*/ 258 h 592"/>
                <a:gd name="T28" fmla="*/ 521 w 885"/>
                <a:gd name="T29" fmla="*/ 268 h 592"/>
                <a:gd name="T30" fmla="*/ 486 w 885"/>
                <a:gd name="T31" fmla="*/ 308 h 592"/>
                <a:gd name="T32" fmla="*/ 442 w 885"/>
                <a:gd name="T33" fmla="*/ 318 h 592"/>
                <a:gd name="T34" fmla="*/ 406 w 885"/>
                <a:gd name="T35" fmla="*/ 302 h 592"/>
                <a:gd name="T36" fmla="*/ 377 w 885"/>
                <a:gd name="T37" fmla="*/ 295 h 592"/>
                <a:gd name="T38" fmla="*/ 354 w 885"/>
                <a:gd name="T39" fmla="*/ 323 h 592"/>
                <a:gd name="T40" fmla="*/ 335 w 885"/>
                <a:gd name="T41" fmla="*/ 369 h 592"/>
                <a:gd name="T42" fmla="*/ 304 w 885"/>
                <a:gd name="T43" fmla="*/ 385 h 592"/>
                <a:gd name="T44" fmla="*/ 262 w 885"/>
                <a:gd name="T45" fmla="*/ 362 h 592"/>
                <a:gd name="T46" fmla="*/ 230 w 885"/>
                <a:gd name="T47" fmla="*/ 381 h 592"/>
                <a:gd name="T48" fmla="*/ 201 w 885"/>
                <a:gd name="T49" fmla="*/ 400 h 592"/>
                <a:gd name="T50" fmla="*/ 180 w 885"/>
                <a:gd name="T51" fmla="*/ 377 h 592"/>
                <a:gd name="T52" fmla="*/ 147 w 885"/>
                <a:gd name="T53" fmla="*/ 364 h 592"/>
                <a:gd name="T54" fmla="*/ 109 w 885"/>
                <a:gd name="T55" fmla="*/ 442 h 592"/>
                <a:gd name="T56" fmla="*/ 99 w 885"/>
                <a:gd name="T57" fmla="*/ 502 h 592"/>
                <a:gd name="T58" fmla="*/ 126 w 885"/>
                <a:gd name="T59" fmla="*/ 530 h 592"/>
                <a:gd name="T60" fmla="*/ 120 w 885"/>
                <a:gd name="T61" fmla="*/ 565 h 592"/>
                <a:gd name="T62" fmla="*/ 95 w 885"/>
                <a:gd name="T63" fmla="*/ 590 h 592"/>
                <a:gd name="T64" fmla="*/ 72 w 885"/>
                <a:gd name="T65" fmla="*/ 573 h 592"/>
                <a:gd name="T66" fmla="*/ 63 w 885"/>
                <a:gd name="T67" fmla="*/ 542 h 592"/>
                <a:gd name="T68" fmla="*/ 30 w 885"/>
                <a:gd name="T69" fmla="*/ 525 h 592"/>
                <a:gd name="T70" fmla="*/ 21 w 885"/>
                <a:gd name="T71" fmla="*/ 492 h 592"/>
                <a:gd name="T72" fmla="*/ 32 w 885"/>
                <a:gd name="T73" fmla="*/ 446 h 592"/>
                <a:gd name="T74" fmla="*/ 3 w 885"/>
                <a:gd name="T75" fmla="*/ 423 h 592"/>
                <a:gd name="T76" fmla="*/ 34 w 885"/>
                <a:gd name="T77" fmla="*/ 358 h 592"/>
                <a:gd name="T78" fmla="*/ 32 w 885"/>
                <a:gd name="T79" fmla="*/ 316 h 592"/>
                <a:gd name="T80" fmla="*/ 44 w 885"/>
                <a:gd name="T81" fmla="*/ 264 h 592"/>
                <a:gd name="T82" fmla="*/ 82 w 885"/>
                <a:gd name="T83" fmla="*/ 216 h 592"/>
                <a:gd name="T84" fmla="*/ 103 w 885"/>
                <a:gd name="T85" fmla="*/ 187 h 592"/>
                <a:gd name="T86" fmla="*/ 126 w 885"/>
                <a:gd name="T87" fmla="*/ 130 h 592"/>
                <a:gd name="T88" fmla="*/ 170 w 885"/>
                <a:gd name="T89" fmla="*/ 122 h 592"/>
                <a:gd name="T90" fmla="*/ 220 w 885"/>
                <a:gd name="T91" fmla="*/ 130 h 592"/>
                <a:gd name="T92" fmla="*/ 245 w 885"/>
                <a:gd name="T93" fmla="*/ 105 h 592"/>
                <a:gd name="T94" fmla="*/ 266 w 885"/>
                <a:gd name="T95" fmla="*/ 67 h 592"/>
                <a:gd name="T96" fmla="*/ 322 w 885"/>
                <a:gd name="T97" fmla="*/ 49 h 592"/>
                <a:gd name="T98" fmla="*/ 383 w 885"/>
                <a:gd name="T99" fmla="*/ 55 h 592"/>
                <a:gd name="T100" fmla="*/ 417 w 885"/>
                <a:gd name="T101" fmla="*/ 46 h 592"/>
                <a:gd name="T102" fmla="*/ 448 w 885"/>
                <a:gd name="T103" fmla="*/ 13 h 592"/>
                <a:gd name="T104" fmla="*/ 500 w 885"/>
                <a:gd name="T105" fmla="*/ 0 h 592"/>
                <a:gd name="T106" fmla="*/ 532 w 885"/>
                <a:gd name="T107" fmla="*/ 7 h 592"/>
                <a:gd name="T108" fmla="*/ 557 w 885"/>
                <a:gd name="T109" fmla="*/ 42 h 592"/>
                <a:gd name="T110" fmla="*/ 584 w 885"/>
                <a:gd name="T111" fmla="*/ 72 h 592"/>
                <a:gd name="T112" fmla="*/ 624 w 885"/>
                <a:gd name="T113" fmla="*/ 7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5" h="592">
                  <a:moveTo>
                    <a:pt x="636" y="69"/>
                  </a:moveTo>
                  <a:lnTo>
                    <a:pt x="636" y="69"/>
                  </a:lnTo>
                  <a:lnTo>
                    <a:pt x="638" y="69"/>
                  </a:lnTo>
                  <a:lnTo>
                    <a:pt x="640" y="67"/>
                  </a:lnTo>
                  <a:lnTo>
                    <a:pt x="645" y="67"/>
                  </a:lnTo>
                  <a:lnTo>
                    <a:pt x="649" y="65"/>
                  </a:lnTo>
                  <a:lnTo>
                    <a:pt x="655" y="65"/>
                  </a:lnTo>
                  <a:lnTo>
                    <a:pt x="661" y="65"/>
                  </a:lnTo>
                  <a:lnTo>
                    <a:pt x="668" y="67"/>
                  </a:lnTo>
                  <a:lnTo>
                    <a:pt x="674" y="67"/>
                  </a:lnTo>
                  <a:lnTo>
                    <a:pt x="682" y="72"/>
                  </a:lnTo>
                  <a:lnTo>
                    <a:pt x="691" y="74"/>
                  </a:lnTo>
                  <a:lnTo>
                    <a:pt x="699" y="80"/>
                  </a:lnTo>
                  <a:lnTo>
                    <a:pt x="705" y="86"/>
                  </a:lnTo>
                  <a:lnTo>
                    <a:pt x="714" y="95"/>
                  </a:lnTo>
                  <a:lnTo>
                    <a:pt x="722" y="105"/>
                  </a:lnTo>
                  <a:lnTo>
                    <a:pt x="730" y="120"/>
                  </a:lnTo>
                  <a:lnTo>
                    <a:pt x="730" y="122"/>
                  </a:lnTo>
                  <a:lnTo>
                    <a:pt x="732" y="124"/>
                  </a:lnTo>
                  <a:lnTo>
                    <a:pt x="737" y="126"/>
                  </a:lnTo>
                  <a:lnTo>
                    <a:pt x="739" y="130"/>
                  </a:lnTo>
                  <a:lnTo>
                    <a:pt x="743" y="134"/>
                  </a:lnTo>
                  <a:lnTo>
                    <a:pt x="749" y="138"/>
                  </a:lnTo>
                  <a:lnTo>
                    <a:pt x="755" y="143"/>
                  </a:lnTo>
                  <a:lnTo>
                    <a:pt x="762" y="147"/>
                  </a:lnTo>
                  <a:lnTo>
                    <a:pt x="770" y="151"/>
                  </a:lnTo>
                  <a:lnTo>
                    <a:pt x="778" y="155"/>
                  </a:lnTo>
                  <a:lnTo>
                    <a:pt x="789" y="159"/>
                  </a:lnTo>
                  <a:lnTo>
                    <a:pt x="801" y="164"/>
                  </a:lnTo>
                  <a:lnTo>
                    <a:pt x="814" y="166"/>
                  </a:lnTo>
                  <a:lnTo>
                    <a:pt x="831" y="170"/>
                  </a:lnTo>
                  <a:lnTo>
                    <a:pt x="843" y="174"/>
                  </a:lnTo>
                  <a:lnTo>
                    <a:pt x="854" y="182"/>
                  </a:lnTo>
                  <a:lnTo>
                    <a:pt x="864" y="191"/>
                  </a:lnTo>
                  <a:lnTo>
                    <a:pt x="872" y="201"/>
                  </a:lnTo>
                  <a:lnTo>
                    <a:pt x="877" y="214"/>
                  </a:lnTo>
                  <a:lnTo>
                    <a:pt x="881" y="226"/>
                  </a:lnTo>
                  <a:lnTo>
                    <a:pt x="883" y="239"/>
                  </a:lnTo>
                  <a:lnTo>
                    <a:pt x="885" y="254"/>
                  </a:lnTo>
                  <a:lnTo>
                    <a:pt x="883" y="268"/>
                  </a:lnTo>
                  <a:lnTo>
                    <a:pt x="883" y="281"/>
                  </a:lnTo>
                  <a:lnTo>
                    <a:pt x="879" y="293"/>
                  </a:lnTo>
                  <a:lnTo>
                    <a:pt x="875" y="306"/>
                  </a:lnTo>
                  <a:lnTo>
                    <a:pt x="868" y="314"/>
                  </a:lnTo>
                  <a:lnTo>
                    <a:pt x="862" y="323"/>
                  </a:lnTo>
                  <a:lnTo>
                    <a:pt x="854" y="329"/>
                  </a:lnTo>
                  <a:lnTo>
                    <a:pt x="845" y="333"/>
                  </a:lnTo>
                  <a:lnTo>
                    <a:pt x="837" y="333"/>
                  </a:lnTo>
                  <a:lnTo>
                    <a:pt x="829" y="335"/>
                  </a:lnTo>
                  <a:lnTo>
                    <a:pt x="820" y="335"/>
                  </a:lnTo>
                  <a:lnTo>
                    <a:pt x="812" y="337"/>
                  </a:lnTo>
                  <a:lnTo>
                    <a:pt x="803" y="337"/>
                  </a:lnTo>
                  <a:lnTo>
                    <a:pt x="797" y="337"/>
                  </a:lnTo>
                  <a:lnTo>
                    <a:pt x="789" y="335"/>
                  </a:lnTo>
                  <a:lnTo>
                    <a:pt x="783" y="335"/>
                  </a:lnTo>
                  <a:lnTo>
                    <a:pt x="776" y="333"/>
                  </a:lnTo>
                  <a:lnTo>
                    <a:pt x="770" y="331"/>
                  </a:lnTo>
                  <a:lnTo>
                    <a:pt x="764" y="327"/>
                  </a:lnTo>
                  <a:lnTo>
                    <a:pt x="757" y="325"/>
                  </a:lnTo>
                  <a:lnTo>
                    <a:pt x="751" y="320"/>
                  </a:lnTo>
                  <a:lnTo>
                    <a:pt x="747" y="316"/>
                  </a:lnTo>
                  <a:lnTo>
                    <a:pt x="741" y="310"/>
                  </a:lnTo>
                  <a:lnTo>
                    <a:pt x="737" y="306"/>
                  </a:lnTo>
                  <a:lnTo>
                    <a:pt x="730" y="300"/>
                  </a:lnTo>
                  <a:lnTo>
                    <a:pt x="726" y="295"/>
                  </a:lnTo>
                  <a:lnTo>
                    <a:pt x="720" y="289"/>
                  </a:lnTo>
                  <a:lnTo>
                    <a:pt x="716" y="287"/>
                  </a:lnTo>
                  <a:lnTo>
                    <a:pt x="711" y="283"/>
                  </a:lnTo>
                  <a:lnTo>
                    <a:pt x="705" y="281"/>
                  </a:lnTo>
                  <a:lnTo>
                    <a:pt x="701" y="279"/>
                  </a:lnTo>
                  <a:lnTo>
                    <a:pt x="697" y="279"/>
                  </a:lnTo>
                  <a:lnTo>
                    <a:pt x="693" y="279"/>
                  </a:lnTo>
                  <a:lnTo>
                    <a:pt x="688" y="279"/>
                  </a:lnTo>
                  <a:lnTo>
                    <a:pt x="684" y="281"/>
                  </a:lnTo>
                  <a:lnTo>
                    <a:pt x="680" y="283"/>
                  </a:lnTo>
                  <a:lnTo>
                    <a:pt x="676" y="283"/>
                  </a:lnTo>
                  <a:lnTo>
                    <a:pt x="672" y="287"/>
                  </a:lnTo>
                  <a:lnTo>
                    <a:pt x="668" y="291"/>
                  </a:lnTo>
                  <a:lnTo>
                    <a:pt x="663" y="295"/>
                  </a:lnTo>
                  <a:lnTo>
                    <a:pt x="659" y="300"/>
                  </a:lnTo>
                  <a:lnTo>
                    <a:pt x="655" y="302"/>
                  </a:lnTo>
                  <a:lnTo>
                    <a:pt x="651" y="304"/>
                  </a:lnTo>
                  <a:lnTo>
                    <a:pt x="647" y="306"/>
                  </a:lnTo>
                  <a:lnTo>
                    <a:pt x="640" y="306"/>
                  </a:lnTo>
                  <a:lnTo>
                    <a:pt x="638" y="306"/>
                  </a:lnTo>
                  <a:lnTo>
                    <a:pt x="634" y="306"/>
                  </a:lnTo>
                  <a:lnTo>
                    <a:pt x="630" y="304"/>
                  </a:lnTo>
                  <a:lnTo>
                    <a:pt x="624" y="300"/>
                  </a:lnTo>
                  <a:lnTo>
                    <a:pt x="615" y="293"/>
                  </a:lnTo>
                  <a:lnTo>
                    <a:pt x="611" y="289"/>
                  </a:lnTo>
                  <a:lnTo>
                    <a:pt x="609" y="285"/>
                  </a:lnTo>
                  <a:lnTo>
                    <a:pt x="605" y="279"/>
                  </a:lnTo>
                  <a:lnTo>
                    <a:pt x="601" y="274"/>
                  </a:lnTo>
                  <a:lnTo>
                    <a:pt x="596" y="268"/>
                  </a:lnTo>
                  <a:lnTo>
                    <a:pt x="590" y="266"/>
                  </a:lnTo>
                  <a:lnTo>
                    <a:pt x="584" y="262"/>
                  </a:lnTo>
                  <a:lnTo>
                    <a:pt x="580" y="260"/>
                  </a:lnTo>
                  <a:lnTo>
                    <a:pt x="571" y="258"/>
                  </a:lnTo>
                  <a:lnTo>
                    <a:pt x="565" y="256"/>
                  </a:lnTo>
                  <a:lnTo>
                    <a:pt x="557" y="256"/>
                  </a:lnTo>
                  <a:lnTo>
                    <a:pt x="550" y="258"/>
                  </a:lnTo>
                  <a:lnTo>
                    <a:pt x="542" y="260"/>
                  </a:lnTo>
                  <a:lnTo>
                    <a:pt x="536" y="262"/>
                  </a:lnTo>
                  <a:lnTo>
                    <a:pt x="527" y="266"/>
                  </a:lnTo>
                  <a:lnTo>
                    <a:pt x="521" y="268"/>
                  </a:lnTo>
                  <a:lnTo>
                    <a:pt x="515" y="274"/>
                  </a:lnTo>
                  <a:lnTo>
                    <a:pt x="509" y="279"/>
                  </a:lnTo>
                  <a:lnTo>
                    <a:pt x="504" y="285"/>
                  </a:lnTo>
                  <a:lnTo>
                    <a:pt x="500" y="293"/>
                  </a:lnTo>
                  <a:lnTo>
                    <a:pt x="496" y="297"/>
                  </a:lnTo>
                  <a:lnTo>
                    <a:pt x="492" y="304"/>
                  </a:lnTo>
                  <a:lnTo>
                    <a:pt x="486" y="308"/>
                  </a:lnTo>
                  <a:lnTo>
                    <a:pt x="481" y="312"/>
                  </a:lnTo>
                  <a:lnTo>
                    <a:pt x="475" y="314"/>
                  </a:lnTo>
                  <a:lnTo>
                    <a:pt x="469" y="316"/>
                  </a:lnTo>
                  <a:lnTo>
                    <a:pt x="463" y="318"/>
                  </a:lnTo>
                  <a:lnTo>
                    <a:pt x="456" y="318"/>
                  </a:lnTo>
                  <a:lnTo>
                    <a:pt x="448" y="318"/>
                  </a:lnTo>
                  <a:lnTo>
                    <a:pt x="442" y="318"/>
                  </a:lnTo>
                  <a:lnTo>
                    <a:pt x="435" y="316"/>
                  </a:lnTo>
                  <a:lnTo>
                    <a:pt x="429" y="316"/>
                  </a:lnTo>
                  <a:lnTo>
                    <a:pt x="423" y="312"/>
                  </a:lnTo>
                  <a:lnTo>
                    <a:pt x="419" y="310"/>
                  </a:lnTo>
                  <a:lnTo>
                    <a:pt x="414" y="308"/>
                  </a:lnTo>
                  <a:lnTo>
                    <a:pt x="410" y="306"/>
                  </a:lnTo>
                  <a:lnTo>
                    <a:pt x="406" y="302"/>
                  </a:lnTo>
                  <a:lnTo>
                    <a:pt x="402" y="300"/>
                  </a:lnTo>
                  <a:lnTo>
                    <a:pt x="398" y="297"/>
                  </a:lnTo>
                  <a:lnTo>
                    <a:pt x="394" y="295"/>
                  </a:lnTo>
                  <a:lnTo>
                    <a:pt x="389" y="293"/>
                  </a:lnTo>
                  <a:lnTo>
                    <a:pt x="385" y="293"/>
                  </a:lnTo>
                  <a:lnTo>
                    <a:pt x="381" y="293"/>
                  </a:lnTo>
                  <a:lnTo>
                    <a:pt x="377" y="295"/>
                  </a:lnTo>
                  <a:lnTo>
                    <a:pt x="373" y="297"/>
                  </a:lnTo>
                  <a:lnTo>
                    <a:pt x="368" y="300"/>
                  </a:lnTo>
                  <a:lnTo>
                    <a:pt x="364" y="302"/>
                  </a:lnTo>
                  <a:lnTo>
                    <a:pt x="362" y="306"/>
                  </a:lnTo>
                  <a:lnTo>
                    <a:pt x="358" y="310"/>
                  </a:lnTo>
                  <a:lnTo>
                    <a:pt x="354" y="316"/>
                  </a:lnTo>
                  <a:lnTo>
                    <a:pt x="354" y="323"/>
                  </a:lnTo>
                  <a:lnTo>
                    <a:pt x="352" y="329"/>
                  </a:lnTo>
                  <a:lnTo>
                    <a:pt x="350" y="337"/>
                  </a:lnTo>
                  <a:lnTo>
                    <a:pt x="348" y="343"/>
                  </a:lnTo>
                  <a:lnTo>
                    <a:pt x="343" y="352"/>
                  </a:lnTo>
                  <a:lnTo>
                    <a:pt x="341" y="358"/>
                  </a:lnTo>
                  <a:lnTo>
                    <a:pt x="337" y="364"/>
                  </a:lnTo>
                  <a:lnTo>
                    <a:pt x="335" y="369"/>
                  </a:lnTo>
                  <a:lnTo>
                    <a:pt x="331" y="375"/>
                  </a:lnTo>
                  <a:lnTo>
                    <a:pt x="327" y="379"/>
                  </a:lnTo>
                  <a:lnTo>
                    <a:pt x="322" y="381"/>
                  </a:lnTo>
                  <a:lnTo>
                    <a:pt x="318" y="385"/>
                  </a:lnTo>
                  <a:lnTo>
                    <a:pt x="314" y="385"/>
                  </a:lnTo>
                  <a:lnTo>
                    <a:pt x="308" y="385"/>
                  </a:lnTo>
                  <a:lnTo>
                    <a:pt x="304" y="385"/>
                  </a:lnTo>
                  <a:lnTo>
                    <a:pt x="297" y="383"/>
                  </a:lnTo>
                  <a:lnTo>
                    <a:pt x="291" y="379"/>
                  </a:lnTo>
                  <a:lnTo>
                    <a:pt x="285" y="375"/>
                  </a:lnTo>
                  <a:lnTo>
                    <a:pt x="279" y="369"/>
                  </a:lnTo>
                  <a:lnTo>
                    <a:pt x="272" y="366"/>
                  </a:lnTo>
                  <a:lnTo>
                    <a:pt x="266" y="362"/>
                  </a:lnTo>
                  <a:lnTo>
                    <a:pt x="262" y="362"/>
                  </a:lnTo>
                  <a:lnTo>
                    <a:pt x="258" y="362"/>
                  </a:lnTo>
                  <a:lnTo>
                    <a:pt x="251" y="364"/>
                  </a:lnTo>
                  <a:lnTo>
                    <a:pt x="247" y="366"/>
                  </a:lnTo>
                  <a:lnTo>
                    <a:pt x="243" y="371"/>
                  </a:lnTo>
                  <a:lnTo>
                    <a:pt x="239" y="373"/>
                  </a:lnTo>
                  <a:lnTo>
                    <a:pt x="235" y="377"/>
                  </a:lnTo>
                  <a:lnTo>
                    <a:pt x="230" y="381"/>
                  </a:lnTo>
                  <a:lnTo>
                    <a:pt x="226" y="385"/>
                  </a:lnTo>
                  <a:lnTo>
                    <a:pt x="222" y="387"/>
                  </a:lnTo>
                  <a:lnTo>
                    <a:pt x="218" y="392"/>
                  </a:lnTo>
                  <a:lnTo>
                    <a:pt x="214" y="396"/>
                  </a:lnTo>
                  <a:lnTo>
                    <a:pt x="210" y="400"/>
                  </a:lnTo>
                  <a:lnTo>
                    <a:pt x="205" y="400"/>
                  </a:lnTo>
                  <a:lnTo>
                    <a:pt x="201" y="400"/>
                  </a:lnTo>
                  <a:lnTo>
                    <a:pt x="197" y="400"/>
                  </a:lnTo>
                  <a:lnTo>
                    <a:pt x="195" y="398"/>
                  </a:lnTo>
                  <a:lnTo>
                    <a:pt x="191" y="394"/>
                  </a:lnTo>
                  <a:lnTo>
                    <a:pt x="189" y="389"/>
                  </a:lnTo>
                  <a:lnTo>
                    <a:pt x="184" y="385"/>
                  </a:lnTo>
                  <a:lnTo>
                    <a:pt x="182" y="381"/>
                  </a:lnTo>
                  <a:lnTo>
                    <a:pt x="180" y="377"/>
                  </a:lnTo>
                  <a:lnTo>
                    <a:pt x="176" y="371"/>
                  </a:lnTo>
                  <a:lnTo>
                    <a:pt x="174" y="366"/>
                  </a:lnTo>
                  <a:lnTo>
                    <a:pt x="172" y="364"/>
                  </a:lnTo>
                  <a:lnTo>
                    <a:pt x="164" y="358"/>
                  </a:lnTo>
                  <a:lnTo>
                    <a:pt x="157" y="358"/>
                  </a:lnTo>
                  <a:lnTo>
                    <a:pt x="153" y="360"/>
                  </a:lnTo>
                  <a:lnTo>
                    <a:pt x="147" y="364"/>
                  </a:lnTo>
                  <a:lnTo>
                    <a:pt x="143" y="373"/>
                  </a:lnTo>
                  <a:lnTo>
                    <a:pt x="136" y="381"/>
                  </a:lnTo>
                  <a:lnTo>
                    <a:pt x="130" y="392"/>
                  </a:lnTo>
                  <a:lnTo>
                    <a:pt x="124" y="404"/>
                  </a:lnTo>
                  <a:lnTo>
                    <a:pt x="120" y="417"/>
                  </a:lnTo>
                  <a:lnTo>
                    <a:pt x="115" y="429"/>
                  </a:lnTo>
                  <a:lnTo>
                    <a:pt x="109" y="442"/>
                  </a:lnTo>
                  <a:lnTo>
                    <a:pt x="105" y="454"/>
                  </a:lnTo>
                  <a:lnTo>
                    <a:pt x="101" y="465"/>
                  </a:lnTo>
                  <a:lnTo>
                    <a:pt x="99" y="477"/>
                  </a:lnTo>
                  <a:lnTo>
                    <a:pt x="97" y="486"/>
                  </a:lnTo>
                  <a:lnTo>
                    <a:pt x="97" y="494"/>
                  </a:lnTo>
                  <a:lnTo>
                    <a:pt x="97" y="498"/>
                  </a:lnTo>
                  <a:lnTo>
                    <a:pt x="99" y="502"/>
                  </a:lnTo>
                  <a:lnTo>
                    <a:pt x="105" y="507"/>
                  </a:lnTo>
                  <a:lnTo>
                    <a:pt x="111" y="513"/>
                  </a:lnTo>
                  <a:lnTo>
                    <a:pt x="115" y="515"/>
                  </a:lnTo>
                  <a:lnTo>
                    <a:pt x="118" y="519"/>
                  </a:lnTo>
                  <a:lnTo>
                    <a:pt x="122" y="521"/>
                  </a:lnTo>
                  <a:lnTo>
                    <a:pt x="124" y="527"/>
                  </a:lnTo>
                  <a:lnTo>
                    <a:pt x="126" y="530"/>
                  </a:lnTo>
                  <a:lnTo>
                    <a:pt x="128" y="534"/>
                  </a:lnTo>
                  <a:lnTo>
                    <a:pt x="128" y="538"/>
                  </a:lnTo>
                  <a:lnTo>
                    <a:pt x="130" y="544"/>
                  </a:lnTo>
                  <a:lnTo>
                    <a:pt x="128" y="548"/>
                  </a:lnTo>
                  <a:lnTo>
                    <a:pt x="126" y="555"/>
                  </a:lnTo>
                  <a:lnTo>
                    <a:pt x="124" y="559"/>
                  </a:lnTo>
                  <a:lnTo>
                    <a:pt x="120" y="565"/>
                  </a:lnTo>
                  <a:lnTo>
                    <a:pt x="118" y="567"/>
                  </a:lnTo>
                  <a:lnTo>
                    <a:pt x="113" y="573"/>
                  </a:lnTo>
                  <a:lnTo>
                    <a:pt x="109" y="576"/>
                  </a:lnTo>
                  <a:lnTo>
                    <a:pt x="105" y="580"/>
                  </a:lnTo>
                  <a:lnTo>
                    <a:pt x="101" y="584"/>
                  </a:lnTo>
                  <a:lnTo>
                    <a:pt x="99" y="588"/>
                  </a:lnTo>
                  <a:lnTo>
                    <a:pt x="95" y="590"/>
                  </a:lnTo>
                  <a:lnTo>
                    <a:pt x="90" y="592"/>
                  </a:lnTo>
                  <a:lnTo>
                    <a:pt x="86" y="592"/>
                  </a:lnTo>
                  <a:lnTo>
                    <a:pt x="82" y="592"/>
                  </a:lnTo>
                  <a:lnTo>
                    <a:pt x="78" y="590"/>
                  </a:lnTo>
                  <a:lnTo>
                    <a:pt x="76" y="586"/>
                  </a:lnTo>
                  <a:lnTo>
                    <a:pt x="74" y="580"/>
                  </a:lnTo>
                  <a:lnTo>
                    <a:pt x="72" y="573"/>
                  </a:lnTo>
                  <a:lnTo>
                    <a:pt x="72" y="567"/>
                  </a:lnTo>
                  <a:lnTo>
                    <a:pt x="69" y="561"/>
                  </a:lnTo>
                  <a:lnTo>
                    <a:pt x="69" y="557"/>
                  </a:lnTo>
                  <a:lnTo>
                    <a:pt x="67" y="553"/>
                  </a:lnTo>
                  <a:lnTo>
                    <a:pt x="67" y="548"/>
                  </a:lnTo>
                  <a:lnTo>
                    <a:pt x="65" y="544"/>
                  </a:lnTo>
                  <a:lnTo>
                    <a:pt x="63" y="542"/>
                  </a:lnTo>
                  <a:lnTo>
                    <a:pt x="63" y="540"/>
                  </a:lnTo>
                  <a:lnTo>
                    <a:pt x="59" y="534"/>
                  </a:lnTo>
                  <a:lnTo>
                    <a:pt x="55" y="532"/>
                  </a:lnTo>
                  <a:lnTo>
                    <a:pt x="49" y="530"/>
                  </a:lnTo>
                  <a:lnTo>
                    <a:pt x="42" y="530"/>
                  </a:lnTo>
                  <a:lnTo>
                    <a:pt x="36" y="527"/>
                  </a:lnTo>
                  <a:lnTo>
                    <a:pt x="30" y="525"/>
                  </a:lnTo>
                  <a:lnTo>
                    <a:pt x="23" y="521"/>
                  </a:lnTo>
                  <a:lnTo>
                    <a:pt x="21" y="517"/>
                  </a:lnTo>
                  <a:lnTo>
                    <a:pt x="19" y="513"/>
                  </a:lnTo>
                  <a:lnTo>
                    <a:pt x="19" y="509"/>
                  </a:lnTo>
                  <a:lnTo>
                    <a:pt x="19" y="502"/>
                  </a:lnTo>
                  <a:lnTo>
                    <a:pt x="21" y="498"/>
                  </a:lnTo>
                  <a:lnTo>
                    <a:pt x="21" y="492"/>
                  </a:lnTo>
                  <a:lnTo>
                    <a:pt x="26" y="486"/>
                  </a:lnTo>
                  <a:lnTo>
                    <a:pt x="28" y="477"/>
                  </a:lnTo>
                  <a:lnTo>
                    <a:pt x="32" y="469"/>
                  </a:lnTo>
                  <a:lnTo>
                    <a:pt x="36" y="461"/>
                  </a:lnTo>
                  <a:lnTo>
                    <a:pt x="36" y="454"/>
                  </a:lnTo>
                  <a:lnTo>
                    <a:pt x="34" y="450"/>
                  </a:lnTo>
                  <a:lnTo>
                    <a:pt x="32" y="446"/>
                  </a:lnTo>
                  <a:lnTo>
                    <a:pt x="28" y="442"/>
                  </a:lnTo>
                  <a:lnTo>
                    <a:pt x="23" y="440"/>
                  </a:lnTo>
                  <a:lnTo>
                    <a:pt x="19" y="438"/>
                  </a:lnTo>
                  <a:lnTo>
                    <a:pt x="15" y="435"/>
                  </a:lnTo>
                  <a:lnTo>
                    <a:pt x="9" y="431"/>
                  </a:lnTo>
                  <a:lnTo>
                    <a:pt x="5" y="429"/>
                  </a:lnTo>
                  <a:lnTo>
                    <a:pt x="3" y="423"/>
                  </a:lnTo>
                  <a:lnTo>
                    <a:pt x="0" y="419"/>
                  </a:lnTo>
                  <a:lnTo>
                    <a:pt x="3" y="412"/>
                  </a:lnTo>
                  <a:lnTo>
                    <a:pt x="5" y="404"/>
                  </a:lnTo>
                  <a:lnTo>
                    <a:pt x="11" y="394"/>
                  </a:lnTo>
                  <a:lnTo>
                    <a:pt x="19" y="383"/>
                  </a:lnTo>
                  <a:lnTo>
                    <a:pt x="28" y="369"/>
                  </a:lnTo>
                  <a:lnTo>
                    <a:pt x="34" y="358"/>
                  </a:lnTo>
                  <a:lnTo>
                    <a:pt x="38" y="350"/>
                  </a:lnTo>
                  <a:lnTo>
                    <a:pt x="40" y="341"/>
                  </a:lnTo>
                  <a:lnTo>
                    <a:pt x="40" y="335"/>
                  </a:lnTo>
                  <a:lnTo>
                    <a:pt x="38" y="331"/>
                  </a:lnTo>
                  <a:lnTo>
                    <a:pt x="36" y="325"/>
                  </a:lnTo>
                  <a:lnTo>
                    <a:pt x="36" y="320"/>
                  </a:lnTo>
                  <a:lnTo>
                    <a:pt x="32" y="316"/>
                  </a:lnTo>
                  <a:lnTo>
                    <a:pt x="30" y="312"/>
                  </a:lnTo>
                  <a:lnTo>
                    <a:pt x="28" y="306"/>
                  </a:lnTo>
                  <a:lnTo>
                    <a:pt x="28" y="302"/>
                  </a:lnTo>
                  <a:lnTo>
                    <a:pt x="30" y="293"/>
                  </a:lnTo>
                  <a:lnTo>
                    <a:pt x="32" y="285"/>
                  </a:lnTo>
                  <a:lnTo>
                    <a:pt x="36" y="277"/>
                  </a:lnTo>
                  <a:lnTo>
                    <a:pt x="44" y="264"/>
                  </a:lnTo>
                  <a:lnTo>
                    <a:pt x="51" y="251"/>
                  </a:lnTo>
                  <a:lnTo>
                    <a:pt x="57" y="243"/>
                  </a:lnTo>
                  <a:lnTo>
                    <a:pt x="63" y="235"/>
                  </a:lnTo>
                  <a:lnTo>
                    <a:pt x="69" y="228"/>
                  </a:lnTo>
                  <a:lnTo>
                    <a:pt x="74" y="224"/>
                  </a:lnTo>
                  <a:lnTo>
                    <a:pt x="78" y="220"/>
                  </a:lnTo>
                  <a:lnTo>
                    <a:pt x="82" y="216"/>
                  </a:lnTo>
                  <a:lnTo>
                    <a:pt x="86" y="214"/>
                  </a:lnTo>
                  <a:lnTo>
                    <a:pt x="88" y="212"/>
                  </a:lnTo>
                  <a:lnTo>
                    <a:pt x="90" y="208"/>
                  </a:lnTo>
                  <a:lnTo>
                    <a:pt x="95" y="203"/>
                  </a:lnTo>
                  <a:lnTo>
                    <a:pt x="97" y="199"/>
                  </a:lnTo>
                  <a:lnTo>
                    <a:pt x="99" y="193"/>
                  </a:lnTo>
                  <a:lnTo>
                    <a:pt x="103" y="187"/>
                  </a:lnTo>
                  <a:lnTo>
                    <a:pt x="105" y="178"/>
                  </a:lnTo>
                  <a:lnTo>
                    <a:pt x="109" y="168"/>
                  </a:lnTo>
                  <a:lnTo>
                    <a:pt x="111" y="157"/>
                  </a:lnTo>
                  <a:lnTo>
                    <a:pt x="113" y="149"/>
                  </a:lnTo>
                  <a:lnTo>
                    <a:pt x="118" y="141"/>
                  </a:lnTo>
                  <a:lnTo>
                    <a:pt x="122" y="134"/>
                  </a:lnTo>
                  <a:lnTo>
                    <a:pt x="126" y="130"/>
                  </a:lnTo>
                  <a:lnTo>
                    <a:pt x="132" y="126"/>
                  </a:lnTo>
                  <a:lnTo>
                    <a:pt x="138" y="124"/>
                  </a:lnTo>
                  <a:lnTo>
                    <a:pt x="145" y="122"/>
                  </a:lnTo>
                  <a:lnTo>
                    <a:pt x="149" y="122"/>
                  </a:lnTo>
                  <a:lnTo>
                    <a:pt x="157" y="122"/>
                  </a:lnTo>
                  <a:lnTo>
                    <a:pt x="164" y="122"/>
                  </a:lnTo>
                  <a:lnTo>
                    <a:pt x="170" y="122"/>
                  </a:lnTo>
                  <a:lnTo>
                    <a:pt x="176" y="124"/>
                  </a:lnTo>
                  <a:lnTo>
                    <a:pt x="184" y="126"/>
                  </a:lnTo>
                  <a:lnTo>
                    <a:pt x="193" y="128"/>
                  </a:lnTo>
                  <a:lnTo>
                    <a:pt x="201" y="130"/>
                  </a:lnTo>
                  <a:lnTo>
                    <a:pt x="207" y="130"/>
                  </a:lnTo>
                  <a:lnTo>
                    <a:pt x="214" y="130"/>
                  </a:lnTo>
                  <a:lnTo>
                    <a:pt x="220" y="130"/>
                  </a:lnTo>
                  <a:lnTo>
                    <a:pt x="224" y="128"/>
                  </a:lnTo>
                  <a:lnTo>
                    <a:pt x="228" y="126"/>
                  </a:lnTo>
                  <a:lnTo>
                    <a:pt x="233" y="122"/>
                  </a:lnTo>
                  <a:lnTo>
                    <a:pt x="237" y="120"/>
                  </a:lnTo>
                  <a:lnTo>
                    <a:pt x="241" y="115"/>
                  </a:lnTo>
                  <a:lnTo>
                    <a:pt x="243" y="111"/>
                  </a:lnTo>
                  <a:lnTo>
                    <a:pt x="245" y="105"/>
                  </a:lnTo>
                  <a:lnTo>
                    <a:pt x="247" y="101"/>
                  </a:lnTo>
                  <a:lnTo>
                    <a:pt x="251" y="95"/>
                  </a:lnTo>
                  <a:lnTo>
                    <a:pt x="253" y="88"/>
                  </a:lnTo>
                  <a:lnTo>
                    <a:pt x="256" y="84"/>
                  </a:lnTo>
                  <a:lnTo>
                    <a:pt x="260" y="78"/>
                  </a:lnTo>
                  <a:lnTo>
                    <a:pt x="264" y="74"/>
                  </a:lnTo>
                  <a:lnTo>
                    <a:pt x="266" y="67"/>
                  </a:lnTo>
                  <a:lnTo>
                    <a:pt x="272" y="63"/>
                  </a:lnTo>
                  <a:lnTo>
                    <a:pt x="279" y="59"/>
                  </a:lnTo>
                  <a:lnTo>
                    <a:pt x="287" y="55"/>
                  </a:lnTo>
                  <a:lnTo>
                    <a:pt x="293" y="53"/>
                  </a:lnTo>
                  <a:lnTo>
                    <a:pt x="304" y="51"/>
                  </a:lnTo>
                  <a:lnTo>
                    <a:pt x="312" y="49"/>
                  </a:lnTo>
                  <a:lnTo>
                    <a:pt x="322" y="49"/>
                  </a:lnTo>
                  <a:lnTo>
                    <a:pt x="331" y="46"/>
                  </a:lnTo>
                  <a:lnTo>
                    <a:pt x="341" y="49"/>
                  </a:lnTo>
                  <a:lnTo>
                    <a:pt x="350" y="49"/>
                  </a:lnTo>
                  <a:lnTo>
                    <a:pt x="360" y="49"/>
                  </a:lnTo>
                  <a:lnTo>
                    <a:pt x="368" y="51"/>
                  </a:lnTo>
                  <a:lnTo>
                    <a:pt x="377" y="53"/>
                  </a:lnTo>
                  <a:lnTo>
                    <a:pt x="383" y="55"/>
                  </a:lnTo>
                  <a:lnTo>
                    <a:pt x="391" y="57"/>
                  </a:lnTo>
                  <a:lnTo>
                    <a:pt x="396" y="57"/>
                  </a:lnTo>
                  <a:lnTo>
                    <a:pt x="400" y="57"/>
                  </a:lnTo>
                  <a:lnTo>
                    <a:pt x="404" y="57"/>
                  </a:lnTo>
                  <a:lnTo>
                    <a:pt x="410" y="55"/>
                  </a:lnTo>
                  <a:lnTo>
                    <a:pt x="412" y="51"/>
                  </a:lnTo>
                  <a:lnTo>
                    <a:pt x="417" y="46"/>
                  </a:lnTo>
                  <a:lnTo>
                    <a:pt x="421" y="42"/>
                  </a:lnTo>
                  <a:lnTo>
                    <a:pt x="425" y="38"/>
                  </a:lnTo>
                  <a:lnTo>
                    <a:pt x="427" y="32"/>
                  </a:lnTo>
                  <a:lnTo>
                    <a:pt x="431" y="28"/>
                  </a:lnTo>
                  <a:lnTo>
                    <a:pt x="435" y="21"/>
                  </a:lnTo>
                  <a:lnTo>
                    <a:pt x="444" y="17"/>
                  </a:lnTo>
                  <a:lnTo>
                    <a:pt x="448" y="13"/>
                  </a:lnTo>
                  <a:lnTo>
                    <a:pt x="456" y="9"/>
                  </a:lnTo>
                  <a:lnTo>
                    <a:pt x="463" y="7"/>
                  </a:lnTo>
                  <a:lnTo>
                    <a:pt x="471" y="7"/>
                  </a:lnTo>
                  <a:lnTo>
                    <a:pt x="479" y="5"/>
                  </a:lnTo>
                  <a:lnTo>
                    <a:pt x="486" y="3"/>
                  </a:lnTo>
                  <a:lnTo>
                    <a:pt x="492" y="3"/>
                  </a:lnTo>
                  <a:lnTo>
                    <a:pt x="500" y="0"/>
                  </a:lnTo>
                  <a:lnTo>
                    <a:pt x="504" y="0"/>
                  </a:lnTo>
                  <a:lnTo>
                    <a:pt x="511" y="0"/>
                  </a:lnTo>
                  <a:lnTo>
                    <a:pt x="515" y="0"/>
                  </a:lnTo>
                  <a:lnTo>
                    <a:pt x="519" y="3"/>
                  </a:lnTo>
                  <a:lnTo>
                    <a:pt x="523" y="3"/>
                  </a:lnTo>
                  <a:lnTo>
                    <a:pt x="527" y="5"/>
                  </a:lnTo>
                  <a:lnTo>
                    <a:pt x="532" y="7"/>
                  </a:lnTo>
                  <a:lnTo>
                    <a:pt x="534" y="9"/>
                  </a:lnTo>
                  <a:lnTo>
                    <a:pt x="538" y="13"/>
                  </a:lnTo>
                  <a:lnTo>
                    <a:pt x="542" y="17"/>
                  </a:lnTo>
                  <a:lnTo>
                    <a:pt x="544" y="23"/>
                  </a:lnTo>
                  <a:lnTo>
                    <a:pt x="548" y="30"/>
                  </a:lnTo>
                  <a:lnTo>
                    <a:pt x="553" y="36"/>
                  </a:lnTo>
                  <a:lnTo>
                    <a:pt x="557" y="42"/>
                  </a:lnTo>
                  <a:lnTo>
                    <a:pt x="559" y="49"/>
                  </a:lnTo>
                  <a:lnTo>
                    <a:pt x="563" y="53"/>
                  </a:lnTo>
                  <a:lnTo>
                    <a:pt x="567" y="57"/>
                  </a:lnTo>
                  <a:lnTo>
                    <a:pt x="569" y="61"/>
                  </a:lnTo>
                  <a:lnTo>
                    <a:pt x="573" y="63"/>
                  </a:lnTo>
                  <a:lnTo>
                    <a:pt x="578" y="67"/>
                  </a:lnTo>
                  <a:lnTo>
                    <a:pt x="584" y="72"/>
                  </a:lnTo>
                  <a:lnTo>
                    <a:pt x="590" y="76"/>
                  </a:lnTo>
                  <a:lnTo>
                    <a:pt x="596" y="78"/>
                  </a:lnTo>
                  <a:lnTo>
                    <a:pt x="603" y="78"/>
                  </a:lnTo>
                  <a:lnTo>
                    <a:pt x="607" y="78"/>
                  </a:lnTo>
                  <a:lnTo>
                    <a:pt x="613" y="76"/>
                  </a:lnTo>
                  <a:lnTo>
                    <a:pt x="617" y="76"/>
                  </a:lnTo>
                  <a:lnTo>
                    <a:pt x="624" y="74"/>
                  </a:lnTo>
                  <a:lnTo>
                    <a:pt x="628" y="72"/>
                  </a:lnTo>
                  <a:lnTo>
                    <a:pt x="632" y="72"/>
                  </a:lnTo>
                  <a:lnTo>
                    <a:pt x="634" y="69"/>
                  </a:lnTo>
                  <a:lnTo>
                    <a:pt x="636" y="69"/>
                  </a:lnTo>
                  <a:lnTo>
                    <a:pt x="636" y="69"/>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165" name="Freeform 36"/>
            <p:cNvSpPr>
              <a:spLocks/>
            </p:cNvSpPr>
            <p:nvPr/>
          </p:nvSpPr>
          <p:spPr bwMode="auto">
            <a:xfrm>
              <a:off x="3378" y="697"/>
              <a:ext cx="295" cy="189"/>
            </a:xfrm>
            <a:custGeom>
              <a:avLst/>
              <a:gdLst>
                <a:gd name="T0" fmla="*/ 31 w 295"/>
                <a:gd name="T1" fmla="*/ 2 h 189"/>
                <a:gd name="T2" fmla="*/ 42 w 295"/>
                <a:gd name="T3" fmla="*/ 7 h 189"/>
                <a:gd name="T4" fmla="*/ 54 w 295"/>
                <a:gd name="T5" fmla="*/ 13 h 189"/>
                <a:gd name="T6" fmla="*/ 69 w 295"/>
                <a:gd name="T7" fmla="*/ 25 h 189"/>
                <a:gd name="T8" fmla="*/ 83 w 295"/>
                <a:gd name="T9" fmla="*/ 42 h 189"/>
                <a:gd name="T10" fmla="*/ 104 w 295"/>
                <a:gd name="T11" fmla="*/ 44 h 189"/>
                <a:gd name="T12" fmla="*/ 123 w 295"/>
                <a:gd name="T13" fmla="*/ 48 h 189"/>
                <a:gd name="T14" fmla="*/ 127 w 295"/>
                <a:gd name="T15" fmla="*/ 61 h 189"/>
                <a:gd name="T16" fmla="*/ 132 w 295"/>
                <a:gd name="T17" fmla="*/ 71 h 189"/>
                <a:gd name="T18" fmla="*/ 144 w 295"/>
                <a:gd name="T19" fmla="*/ 74 h 189"/>
                <a:gd name="T20" fmla="*/ 165 w 295"/>
                <a:gd name="T21" fmla="*/ 76 h 189"/>
                <a:gd name="T22" fmla="*/ 182 w 295"/>
                <a:gd name="T23" fmla="*/ 74 h 189"/>
                <a:gd name="T24" fmla="*/ 196 w 295"/>
                <a:gd name="T25" fmla="*/ 74 h 189"/>
                <a:gd name="T26" fmla="*/ 205 w 295"/>
                <a:gd name="T27" fmla="*/ 74 h 189"/>
                <a:gd name="T28" fmla="*/ 213 w 295"/>
                <a:gd name="T29" fmla="*/ 82 h 189"/>
                <a:gd name="T30" fmla="*/ 219 w 295"/>
                <a:gd name="T31" fmla="*/ 95 h 189"/>
                <a:gd name="T32" fmla="*/ 226 w 295"/>
                <a:gd name="T33" fmla="*/ 105 h 189"/>
                <a:gd name="T34" fmla="*/ 240 w 295"/>
                <a:gd name="T35" fmla="*/ 122 h 189"/>
                <a:gd name="T36" fmla="*/ 259 w 295"/>
                <a:gd name="T37" fmla="*/ 134 h 189"/>
                <a:gd name="T38" fmla="*/ 280 w 295"/>
                <a:gd name="T39" fmla="*/ 147 h 189"/>
                <a:gd name="T40" fmla="*/ 295 w 295"/>
                <a:gd name="T41" fmla="*/ 168 h 189"/>
                <a:gd name="T42" fmla="*/ 293 w 295"/>
                <a:gd name="T43" fmla="*/ 178 h 189"/>
                <a:gd name="T44" fmla="*/ 284 w 295"/>
                <a:gd name="T45" fmla="*/ 187 h 189"/>
                <a:gd name="T46" fmla="*/ 272 w 295"/>
                <a:gd name="T47" fmla="*/ 187 h 189"/>
                <a:gd name="T48" fmla="*/ 261 w 295"/>
                <a:gd name="T49" fmla="*/ 184 h 189"/>
                <a:gd name="T50" fmla="*/ 249 w 295"/>
                <a:gd name="T51" fmla="*/ 174 h 189"/>
                <a:gd name="T52" fmla="*/ 238 w 295"/>
                <a:gd name="T53" fmla="*/ 157 h 189"/>
                <a:gd name="T54" fmla="*/ 230 w 295"/>
                <a:gd name="T55" fmla="*/ 138 h 189"/>
                <a:gd name="T56" fmla="*/ 219 w 295"/>
                <a:gd name="T57" fmla="*/ 126 h 189"/>
                <a:gd name="T58" fmla="*/ 205 w 295"/>
                <a:gd name="T59" fmla="*/ 126 h 189"/>
                <a:gd name="T60" fmla="*/ 190 w 295"/>
                <a:gd name="T61" fmla="*/ 126 h 189"/>
                <a:gd name="T62" fmla="*/ 173 w 295"/>
                <a:gd name="T63" fmla="*/ 126 h 189"/>
                <a:gd name="T64" fmla="*/ 157 w 295"/>
                <a:gd name="T65" fmla="*/ 120 h 189"/>
                <a:gd name="T66" fmla="*/ 144 w 295"/>
                <a:gd name="T67" fmla="*/ 105 h 189"/>
                <a:gd name="T68" fmla="*/ 132 w 295"/>
                <a:gd name="T69" fmla="*/ 90 h 189"/>
                <a:gd name="T70" fmla="*/ 121 w 295"/>
                <a:gd name="T71" fmla="*/ 82 h 189"/>
                <a:gd name="T72" fmla="*/ 111 w 295"/>
                <a:gd name="T73" fmla="*/ 82 h 189"/>
                <a:gd name="T74" fmla="*/ 98 w 295"/>
                <a:gd name="T75" fmla="*/ 82 h 189"/>
                <a:gd name="T76" fmla="*/ 86 w 295"/>
                <a:gd name="T77" fmla="*/ 80 h 189"/>
                <a:gd name="T78" fmla="*/ 71 w 295"/>
                <a:gd name="T79" fmla="*/ 76 h 189"/>
                <a:gd name="T80" fmla="*/ 58 w 295"/>
                <a:gd name="T81" fmla="*/ 65 h 189"/>
                <a:gd name="T82" fmla="*/ 52 w 295"/>
                <a:gd name="T83" fmla="*/ 55 h 189"/>
                <a:gd name="T84" fmla="*/ 44 w 295"/>
                <a:gd name="T85" fmla="*/ 46 h 189"/>
                <a:gd name="T86" fmla="*/ 31 w 295"/>
                <a:gd name="T87" fmla="*/ 42 h 189"/>
                <a:gd name="T88" fmla="*/ 21 w 295"/>
                <a:gd name="T89" fmla="*/ 40 h 189"/>
                <a:gd name="T90" fmla="*/ 6 w 295"/>
                <a:gd name="T91" fmla="*/ 36 h 189"/>
                <a:gd name="T92" fmla="*/ 2 w 295"/>
                <a:gd name="T93" fmla="*/ 17 h 189"/>
                <a:gd name="T94" fmla="*/ 14 w 295"/>
                <a:gd name="T95" fmla="*/ 5 h 189"/>
                <a:gd name="T96" fmla="*/ 25 w 295"/>
                <a:gd name="T9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5" h="189">
                  <a:moveTo>
                    <a:pt x="25" y="0"/>
                  </a:moveTo>
                  <a:lnTo>
                    <a:pt x="25" y="0"/>
                  </a:lnTo>
                  <a:lnTo>
                    <a:pt x="31" y="2"/>
                  </a:lnTo>
                  <a:lnTo>
                    <a:pt x="33" y="2"/>
                  </a:lnTo>
                  <a:lnTo>
                    <a:pt x="37" y="5"/>
                  </a:lnTo>
                  <a:lnTo>
                    <a:pt x="42" y="7"/>
                  </a:lnTo>
                  <a:lnTo>
                    <a:pt x="46" y="9"/>
                  </a:lnTo>
                  <a:lnTo>
                    <a:pt x="50" y="11"/>
                  </a:lnTo>
                  <a:lnTo>
                    <a:pt x="54" y="13"/>
                  </a:lnTo>
                  <a:lnTo>
                    <a:pt x="58" y="17"/>
                  </a:lnTo>
                  <a:lnTo>
                    <a:pt x="63" y="19"/>
                  </a:lnTo>
                  <a:lnTo>
                    <a:pt x="69" y="25"/>
                  </a:lnTo>
                  <a:lnTo>
                    <a:pt x="75" y="34"/>
                  </a:lnTo>
                  <a:lnTo>
                    <a:pt x="79" y="38"/>
                  </a:lnTo>
                  <a:lnTo>
                    <a:pt x="83" y="42"/>
                  </a:lnTo>
                  <a:lnTo>
                    <a:pt x="90" y="44"/>
                  </a:lnTo>
                  <a:lnTo>
                    <a:pt x="98" y="44"/>
                  </a:lnTo>
                  <a:lnTo>
                    <a:pt x="104" y="44"/>
                  </a:lnTo>
                  <a:lnTo>
                    <a:pt x="111" y="44"/>
                  </a:lnTo>
                  <a:lnTo>
                    <a:pt x="117" y="46"/>
                  </a:lnTo>
                  <a:lnTo>
                    <a:pt x="123" y="48"/>
                  </a:lnTo>
                  <a:lnTo>
                    <a:pt x="125" y="53"/>
                  </a:lnTo>
                  <a:lnTo>
                    <a:pt x="127" y="57"/>
                  </a:lnTo>
                  <a:lnTo>
                    <a:pt x="127" y="61"/>
                  </a:lnTo>
                  <a:lnTo>
                    <a:pt x="127" y="65"/>
                  </a:lnTo>
                  <a:lnTo>
                    <a:pt x="127" y="69"/>
                  </a:lnTo>
                  <a:lnTo>
                    <a:pt x="132" y="71"/>
                  </a:lnTo>
                  <a:lnTo>
                    <a:pt x="134" y="71"/>
                  </a:lnTo>
                  <a:lnTo>
                    <a:pt x="138" y="74"/>
                  </a:lnTo>
                  <a:lnTo>
                    <a:pt x="144" y="74"/>
                  </a:lnTo>
                  <a:lnTo>
                    <a:pt x="150" y="76"/>
                  </a:lnTo>
                  <a:lnTo>
                    <a:pt x="157" y="76"/>
                  </a:lnTo>
                  <a:lnTo>
                    <a:pt x="165" y="76"/>
                  </a:lnTo>
                  <a:lnTo>
                    <a:pt x="169" y="76"/>
                  </a:lnTo>
                  <a:lnTo>
                    <a:pt x="175" y="76"/>
                  </a:lnTo>
                  <a:lnTo>
                    <a:pt x="182" y="74"/>
                  </a:lnTo>
                  <a:lnTo>
                    <a:pt x="186" y="74"/>
                  </a:lnTo>
                  <a:lnTo>
                    <a:pt x="190" y="74"/>
                  </a:lnTo>
                  <a:lnTo>
                    <a:pt x="196" y="74"/>
                  </a:lnTo>
                  <a:lnTo>
                    <a:pt x="198" y="74"/>
                  </a:lnTo>
                  <a:lnTo>
                    <a:pt x="203" y="74"/>
                  </a:lnTo>
                  <a:lnTo>
                    <a:pt x="205" y="74"/>
                  </a:lnTo>
                  <a:lnTo>
                    <a:pt x="209" y="76"/>
                  </a:lnTo>
                  <a:lnTo>
                    <a:pt x="211" y="78"/>
                  </a:lnTo>
                  <a:lnTo>
                    <a:pt x="213" y="82"/>
                  </a:lnTo>
                  <a:lnTo>
                    <a:pt x="215" y="86"/>
                  </a:lnTo>
                  <a:lnTo>
                    <a:pt x="217" y="90"/>
                  </a:lnTo>
                  <a:lnTo>
                    <a:pt x="219" y="95"/>
                  </a:lnTo>
                  <a:lnTo>
                    <a:pt x="221" y="99"/>
                  </a:lnTo>
                  <a:lnTo>
                    <a:pt x="224" y="101"/>
                  </a:lnTo>
                  <a:lnTo>
                    <a:pt x="226" y="105"/>
                  </a:lnTo>
                  <a:lnTo>
                    <a:pt x="230" y="111"/>
                  </a:lnTo>
                  <a:lnTo>
                    <a:pt x="236" y="118"/>
                  </a:lnTo>
                  <a:lnTo>
                    <a:pt x="240" y="122"/>
                  </a:lnTo>
                  <a:lnTo>
                    <a:pt x="247" y="126"/>
                  </a:lnTo>
                  <a:lnTo>
                    <a:pt x="253" y="130"/>
                  </a:lnTo>
                  <a:lnTo>
                    <a:pt x="259" y="134"/>
                  </a:lnTo>
                  <a:lnTo>
                    <a:pt x="265" y="136"/>
                  </a:lnTo>
                  <a:lnTo>
                    <a:pt x="274" y="141"/>
                  </a:lnTo>
                  <a:lnTo>
                    <a:pt x="280" y="147"/>
                  </a:lnTo>
                  <a:lnTo>
                    <a:pt x="286" y="153"/>
                  </a:lnTo>
                  <a:lnTo>
                    <a:pt x="293" y="159"/>
                  </a:lnTo>
                  <a:lnTo>
                    <a:pt x="295" y="168"/>
                  </a:lnTo>
                  <a:lnTo>
                    <a:pt x="295" y="172"/>
                  </a:lnTo>
                  <a:lnTo>
                    <a:pt x="295" y="176"/>
                  </a:lnTo>
                  <a:lnTo>
                    <a:pt x="293" y="178"/>
                  </a:lnTo>
                  <a:lnTo>
                    <a:pt x="290" y="182"/>
                  </a:lnTo>
                  <a:lnTo>
                    <a:pt x="286" y="184"/>
                  </a:lnTo>
                  <a:lnTo>
                    <a:pt x="284" y="187"/>
                  </a:lnTo>
                  <a:lnTo>
                    <a:pt x="280" y="187"/>
                  </a:lnTo>
                  <a:lnTo>
                    <a:pt x="276" y="189"/>
                  </a:lnTo>
                  <a:lnTo>
                    <a:pt x="272" y="187"/>
                  </a:lnTo>
                  <a:lnTo>
                    <a:pt x="267" y="187"/>
                  </a:lnTo>
                  <a:lnTo>
                    <a:pt x="263" y="187"/>
                  </a:lnTo>
                  <a:lnTo>
                    <a:pt x="261" y="184"/>
                  </a:lnTo>
                  <a:lnTo>
                    <a:pt x="257" y="180"/>
                  </a:lnTo>
                  <a:lnTo>
                    <a:pt x="253" y="178"/>
                  </a:lnTo>
                  <a:lnTo>
                    <a:pt x="249" y="174"/>
                  </a:lnTo>
                  <a:lnTo>
                    <a:pt x="244" y="170"/>
                  </a:lnTo>
                  <a:lnTo>
                    <a:pt x="240" y="164"/>
                  </a:lnTo>
                  <a:lnTo>
                    <a:pt x="238" y="157"/>
                  </a:lnTo>
                  <a:lnTo>
                    <a:pt x="236" y="151"/>
                  </a:lnTo>
                  <a:lnTo>
                    <a:pt x="234" y="145"/>
                  </a:lnTo>
                  <a:lnTo>
                    <a:pt x="230" y="138"/>
                  </a:lnTo>
                  <a:lnTo>
                    <a:pt x="228" y="132"/>
                  </a:lnTo>
                  <a:lnTo>
                    <a:pt x="224" y="130"/>
                  </a:lnTo>
                  <a:lnTo>
                    <a:pt x="219" y="126"/>
                  </a:lnTo>
                  <a:lnTo>
                    <a:pt x="215" y="126"/>
                  </a:lnTo>
                  <a:lnTo>
                    <a:pt x="211" y="126"/>
                  </a:lnTo>
                  <a:lnTo>
                    <a:pt x="205" y="126"/>
                  </a:lnTo>
                  <a:lnTo>
                    <a:pt x="201" y="126"/>
                  </a:lnTo>
                  <a:lnTo>
                    <a:pt x="194" y="126"/>
                  </a:lnTo>
                  <a:lnTo>
                    <a:pt x="190" y="126"/>
                  </a:lnTo>
                  <a:lnTo>
                    <a:pt x="184" y="128"/>
                  </a:lnTo>
                  <a:lnTo>
                    <a:pt x="180" y="128"/>
                  </a:lnTo>
                  <a:lnTo>
                    <a:pt x="173" y="126"/>
                  </a:lnTo>
                  <a:lnTo>
                    <a:pt x="167" y="126"/>
                  </a:lnTo>
                  <a:lnTo>
                    <a:pt x="163" y="124"/>
                  </a:lnTo>
                  <a:lnTo>
                    <a:pt x="157" y="120"/>
                  </a:lnTo>
                  <a:lnTo>
                    <a:pt x="150" y="113"/>
                  </a:lnTo>
                  <a:lnTo>
                    <a:pt x="148" y="109"/>
                  </a:lnTo>
                  <a:lnTo>
                    <a:pt x="144" y="105"/>
                  </a:lnTo>
                  <a:lnTo>
                    <a:pt x="140" y="103"/>
                  </a:lnTo>
                  <a:lnTo>
                    <a:pt x="136" y="95"/>
                  </a:lnTo>
                  <a:lnTo>
                    <a:pt x="132" y="90"/>
                  </a:lnTo>
                  <a:lnTo>
                    <a:pt x="127" y="86"/>
                  </a:lnTo>
                  <a:lnTo>
                    <a:pt x="123" y="84"/>
                  </a:lnTo>
                  <a:lnTo>
                    <a:pt x="121" y="82"/>
                  </a:lnTo>
                  <a:lnTo>
                    <a:pt x="119" y="82"/>
                  </a:lnTo>
                  <a:lnTo>
                    <a:pt x="115" y="82"/>
                  </a:lnTo>
                  <a:lnTo>
                    <a:pt x="111" y="82"/>
                  </a:lnTo>
                  <a:lnTo>
                    <a:pt x="106" y="82"/>
                  </a:lnTo>
                  <a:lnTo>
                    <a:pt x="102" y="82"/>
                  </a:lnTo>
                  <a:lnTo>
                    <a:pt x="98" y="82"/>
                  </a:lnTo>
                  <a:lnTo>
                    <a:pt x="94" y="82"/>
                  </a:lnTo>
                  <a:lnTo>
                    <a:pt x="90" y="80"/>
                  </a:lnTo>
                  <a:lnTo>
                    <a:pt x="86" y="80"/>
                  </a:lnTo>
                  <a:lnTo>
                    <a:pt x="81" y="80"/>
                  </a:lnTo>
                  <a:lnTo>
                    <a:pt x="77" y="78"/>
                  </a:lnTo>
                  <a:lnTo>
                    <a:pt x="71" y="76"/>
                  </a:lnTo>
                  <a:lnTo>
                    <a:pt x="65" y="71"/>
                  </a:lnTo>
                  <a:lnTo>
                    <a:pt x="63" y="69"/>
                  </a:lnTo>
                  <a:lnTo>
                    <a:pt x="58" y="65"/>
                  </a:lnTo>
                  <a:lnTo>
                    <a:pt x="56" y="63"/>
                  </a:lnTo>
                  <a:lnTo>
                    <a:pt x="56" y="59"/>
                  </a:lnTo>
                  <a:lnTo>
                    <a:pt x="52" y="55"/>
                  </a:lnTo>
                  <a:lnTo>
                    <a:pt x="50" y="51"/>
                  </a:lnTo>
                  <a:lnTo>
                    <a:pt x="46" y="48"/>
                  </a:lnTo>
                  <a:lnTo>
                    <a:pt x="44" y="46"/>
                  </a:lnTo>
                  <a:lnTo>
                    <a:pt x="40" y="44"/>
                  </a:lnTo>
                  <a:lnTo>
                    <a:pt x="35" y="42"/>
                  </a:lnTo>
                  <a:lnTo>
                    <a:pt x="31" y="42"/>
                  </a:lnTo>
                  <a:lnTo>
                    <a:pt x="29" y="42"/>
                  </a:lnTo>
                  <a:lnTo>
                    <a:pt x="25" y="40"/>
                  </a:lnTo>
                  <a:lnTo>
                    <a:pt x="21" y="40"/>
                  </a:lnTo>
                  <a:lnTo>
                    <a:pt x="17" y="38"/>
                  </a:lnTo>
                  <a:lnTo>
                    <a:pt x="12" y="38"/>
                  </a:lnTo>
                  <a:lnTo>
                    <a:pt x="6" y="36"/>
                  </a:lnTo>
                  <a:lnTo>
                    <a:pt x="2" y="32"/>
                  </a:lnTo>
                  <a:lnTo>
                    <a:pt x="0" y="23"/>
                  </a:lnTo>
                  <a:lnTo>
                    <a:pt x="2" y="17"/>
                  </a:lnTo>
                  <a:lnTo>
                    <a:pt x="6" y="13"/>
                  </a:lnTo>
                  <a:lnTo>
                    <a:pt x="10" y="9"/>
                  </a:lnTo>
                  <a:lnTo>
                    <a:pt x="14" y="5"/>
                  </a:lnTo>
                  <a:lnTo>
                    <a:pt x="19" y="2"/>
                  </a:lnTo>
                  <a:lnTo>
                    <a:pt x="23" y="0"/>
                  </a:lnTo>
                  <a:lnTo>
                    <a:pt x="25" y="0"/>
                  </a:lnTo>
                  <a:lnTo>
                    <a:pt x="25" y="0"/>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166" name="Freeform 37"/>
            <p:cNvSpPr>
              <a:spLocks/>
            </p:cNvSpPr>
            <p:nvPr/>
          </p:nvSpPr>
          <p:spPr bwMode="auto">
            <a:xfrm>
              <a:off x="3263" y="710"/>
              <a:ext cx="178" cy="159"/>
            </a:xfrm>
            <a:custGeom>
              <a:avLst/>
              <a:gdLst>
                <a:gd name="T0" fmla="*/ 12 w 178"/>
                <a:gd name="T1" fmla="*/ 0 h 159"/>
                <a:gd name="T2" fmla="*/ 16 w 178"/>
                <a:gd name="T3" fmla="*/ 0 h 159"/>
                <a:gd name="T4" fmla="*/ 25 w 178"/>
                <a:gd name="T5" fmla="*/ 0 h 159"/>
                <a:gd name="T6" fmla="*/ 33 w 178"/>
                <a:gd name="T7" fmla="*/ 2 h 159"/>
                <a:gd name="T8" fmla="*/ 44 w 178"/>
                <a:gd name="T9" fmla="*/ 4 h 159"/>
                <a:gd name="T10" fmla="*/ 54 w 178"/>
                <a:gd name="T11" fmla="*/ 8 h 159"/>
                <a:gd name="T12" fmla="*/ 62 w 178"/>
                <a:gd name="T13" fmla="*/ 12 h 159"/>
                <a:gd name="T14" fmla="*/ 67 w 178"/>
                <a:gd name="T15" fmla="*/ 23 h 159"/>
                <a:gd name="T16" fmla="*/ 69 w 178"/>
                <a:gd name="T17" fmla="*/ 33 h 159"/>
                <a:gd name="T18" fmla="*/ 73 w 178"/>
                <a:gd name="T19" fmla="*/ 40 h 159"/>
                <a:gd name="T20" fmla="*/ 81 w 178"/>
                <a:gd name="T21" fmla="*/ 46 h 159"/>
                <a:gd name="T22" fmla="*/ 92 w 178"/>
                <a:gd name="T23" fmla="*/ 50 h 159"/>
                <a:gd name="T24" fmla="*/ 104 w 178"/>
                <a:gd name="T25" fmla="*/ 52 h 159"/>
                <a:gd name="T26" fmla="*/ 115 w 178"/>
                <a:gd name="T27" fmla="*/ 54 h 159"/>
                <a:gd name="T28" fmla="*/ 125 w 178"/>
                <a:gd name="T29" fmla="*/ 56 h 159"/>
                <a:gd name="T30" fmla="*/ 134 w 178"/>
                <a:gd name="T31" fmla="*/ 61 h 159"/>
                <a:gd name="T32" fmla="*/ 140 w 178"/>
                <a:gd name="T33" fmla="*/ 67 h 159"/>
                <a:gd name="T34" fmla="*/ 144 w 178"/>
                <a:gd name="T35" fmla="*/ 79 h 159"/>
                <a:gd name="T36" fmla="*/ 146 w 178"/>
                <a:gd name="T37" fmla="*/ 90 h 159"/>
                <a:gd name="T38" fmla="*/ 150 w 178"/>
                <a:gd name="T39" fmla="*/ 102 h 159"/>
                <a:gd name="T40" fmla="*/ 163 w 178"/>
                <a:gd name="T41" fmla="*/ 113 h 159"/>
                <a:gd name="T42" fmla="*/ 173 w 178"/>
                <a:gd name="T43" fmla="*/ 125 h 159"/>
                <a:gd name="T44" fmla="*/ 178 w 178"/>
                <a:gd name="T45" fmla="*/ 140 h 159"/>
                <a:gd name="T46" fmla="*/ 175 w 178"/>
                <a:gd name="T47" fmla="*/ 148 h 159"/>
                <a:gd name="T48" fmla="*/ 169 w 178"/>
                <a:gd name="T49" fmla="*/ 153 h 159"/>
                <a:gd name="T50" fmla="*/ 159 w 178"/>
                <a:gd name="T51" fmla="*/ 157 h 159"/>
                <a:gd name="T52" fmla="*/ 148 w 178"/>
                <a:gd name="T53" fmla="*/ 159 h 159"/>
                <a:gd name="T54" fmla="*/ 140 w 178"/>
                <a:gd name="T55" fmla="*/ 157 h 159"/>
                <a:gd name="T56" fmla="*/ 134 w 178"/>
                <a:gd name="T57" fmla="*/ 148 h 159"/>
                <a:gd name="T58" fmla="*/ 132 w 178"/>
                <a:gd name="T59" fmla="*/ 142 h 159"/>
                <a:gd name="T60" fmla="*/ 129 w 178"/>
                <a:gd name="T61" fmla="*/ 134 h 159"/>
                <a:gd name="T62" fmla="*/ 129 w 178"/>
                <a:gd name="T63" fmla="*/ 125 h 159"/>
                <a:gd name="T64" fmla="*/ 127 w 178"/>
                <a:gd name="T65" fmla="*/ 117 h 159"/>
                <a:gd name="T66" fmla="*/ 123 w 178"/>
                <a:gd name="T67" fmla="*/ 113 h 159"/>
                <a:gd name="T68" fmla="*/ 115 w 178"/>
                <a:gd name="T69" fmla="*/ 111 h 159"/>
                <a:gd name="T70" fmla="*/ 106 w 178"/>
                <a:gd name="T71" fmla="*/ 111 h 159"/>
                <a:gd name="T72" fmla="*/ 96 w 178"/>
                <a:gd name="T73" fmla="*/ 113 h 159"/>
                <a:gd name="T74" fmla="*/ 85 w 178"/>
                <a:gd name="T75" fmla="*/ 111 h 159"/>
                <a:gd name="T76" fmla="*/ 75 w 178"/>
                <a:gd name="T77" fmla="*/ 111 h 159"/>
                <a:gd name="T78" fmla="*/ 67 w 178"/>
                <a:gd name="T79" fmla="*/ 105 h 159"/>
                <a:gd name="T80" fmla="*/ 58 w 178"/>
                <a:gd name="T81" fmla="*/ 96 h 159"/>
                <a:gd name="T82" fmla="*/ 54 w 178"/>
                <a:gd name="T83" fmla="*/ 88 h 159"/>
                <a:gd name="T84" fmla="*/ 52 w 178"/>
                <a:gd name="T85" fmla="*/ 79 h 159"/>
                <a:gd name="T86" fmla="*/ 52 w 178"/>
                <a:gd name="T87" fmla="*/ 71 h 159"/>
                <a:gd name="T88" fmla="*/ 52 w 178"/>
                <a:gd name="T89" fmla="*/ 61 h 159"/>
                <a:gd name="T90" fmla="*/ 48 w 178"/>
                <a:gd name="T91" fmla="*/ 50 h 159"/>
                <a:gd name="T92" fmla="*/ 39 w 178"/>
                <a:gd name="T93" fmla="*/ 44 h 159"/>
                <a:gd name="T94" fmla="*/ 33 w 178"/>
                <a:gd name="T95" fmla="*/ 40 h 159"/>
                <a:gd name="T96" fmla="*/ 25 w 178"/>
                <a:gd name="T97" fmla="*/ 35 h 159"/>
                <a:gd name="T98" fmla="*/ 16 w 178"/>
                <a:gd name="T99" fmla="*/ 33 h 159"/>
                <a:gd name="T100" fmla="*/ 6 w 178"/>
                <a:gd name="T101" fmla="*/ 27 h 159"/>
                <a:gd name="T102" fmla="*/ 0 w 178"/>
                <a:gd name="T103" fmla="*/ 21 h 159"/>
                <a:gd name="T104" fmla="*/ 12 w 178"/>
                <a:gd name="T105"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 h="159">
                  <a:moveTo>
                    <a:pt x="12" y="2"/>
                  </a:moveTo>
                  <a:lnTo>
                    <a:pt x="12" y="0"/>
                  </a:lnTo>
                  <a:lnTo>
                    <a:pt x="14" y="0"/>
                  </a:lnTo>
                  <a:lnTo>
                    <a:pt x="16" y="0"/>
                  </a:lnTo>
                  <a:lnTo>
                    <a:pt x="21" y="0"/>
                  </a:lnTo>
                  <a:lnTo>
                    <a:pt x="25" y="0"/>
                  </a:lnTo>
                  <a:lnTo>
                    <a:pt x="29" y="0"/>
                  </a:lnTo>
                  <a:lnTo>
                    <a:pt x="33" y="2"/>
                  </a:lnTo>
                  <a:lnTo>
                    <a:pt x="39" y="2"/>
                  </a:lnTo>
                  <a:lnTo>
                    <a:pt x="44" y="4"/>
                  </a:lnTo>
                  <a:lnTo>
                    <a:pt x="50" y="6"/>
                  </a:lnTo>
                  <a:lnTo>
                    <a:pt x="54" y="8"/>
                  </a:lnTo>
                  <a:lnTo>
                    <a:pt x="58" y="10"/>
                  </a:lnTo>
                  <a:lnTo>
                    <a:pt x="62" y="12"/>
                  </a:lnTo>
                  <a:lnTo>
                    <a:pt x="65" y="17"/>
                  </a:lnTo>
                  <a:lnTo>
                    <a:pt x="67" y="23"/>
                  </a:lnTo>
                  <a:lnTo>
                    <a:pt x="69" y="27"/>
                  </a:lnTo>
                  <a:lnTo>
                    <a:pt x="69" y="33"/>
                  </a:lnTo>
                  <a:lnTo>
                    <a:pt x="71" y="38"/>
                  </a:lnTo>
                  <a:lnTo>
                    <a:pt x="73" y="40"/>
                  </a:lnTo>
                  <a:lnTo>
                    <a:pt x="77" y="44"/>
                  </a:lnTo>
                  <a:lnTo>
                    <a:pt x="81" y="46"/>
                  </a:lnTo>
                  <a:lnTo>
                    <a:pt x="88" y="48"/>
                  </a:lnTo>
                  <a:lnTo>
                    <a:pt x="92" y="50"/>
                  </a:lnTo>
                  <a:lnTo>
                    <a:pt x="98" y="52"/>
                  </a:lnTo>
                  <a:lnTo>
                    <a:pt x="104" y="52"/>
                  </a:lnTo>
                  <a:lnTo>
                    <a:pt x="111" y="52"/>
                  </a:lnTo>
                  <a:lnTo>
                    <a:pt x="115" y="54"/>
                  </a:lnTo>
                  <a:lnTo>
                    <a:pt x="121" y="54"/>
                  </a:lnTo>
                  <a:lnTo>
                    <a:pt x="125" y="56"/>
                  </a:lnTo>
                  <a:lnTo>
                    <a:pt x="129" y="58"/>
                  </a:lnTo>
                  <a:lnTo>
                    <a:pt x="134" y="61"/>
                  </a:lnTo>
                  <a:lnTo>
                    <a:pt x="138" y="63"/>
                  </a:lnTo>
                  <a:lnTo>
                    <a:pt x="140" y="67"/>
                  </a:lnTo>
                  <a:lnTo>
                    <a:pt x="144" y="73"/>
                  </a:lnTo>
                  <a:lnTo>
                    <a:pt x="144" y="79"/>
                  </a:lnTo>
                  <a:lnTo>
                    <a:pt x="146" y="86"/>
                  </a:lnTo>
                  <a:lnTo>
                    <a:pt x="146" y="90"/>
                  </a:lnTo>
                  <a:lnTo>
                    <a:pt x="148" y="96"/>
                  </a:lnTo>
                  <a:lnTo>
                    <a:pt x="150" y="102"/>
                  </a:lnTo>
                  <a:lnTo>
                    <a:pt x="157" y="109"/>
                  </a:lnTo>
                  <a:lnTo>
                    <a:pt x="163" y="113"/>
                  </a:lnTo>
                  <a:lnTo>
                    <a:pt x="169" y="119"/>
                  </a:lnTo>
                  <a:lnTo>
                    <a:pt x="173" y="125"/>
                  </a:lnTo>
                  <a:lnTo>
                    <a:pt x="178" y="134"/>
                  </a:lnTo>
                  <a:lnTo>
                    <a:pt x="178" y="140"/>
                  </a:lnTo>
                  <a:lnTo>
                    <a:pt x="178" y="146"/>
                  </a:lnTo>
                  <a:lnTo>
                    <a:pt x="175" y="148"/>
                  </a:lnTo>
                  <a:lnTo>
                    <a:pt x="173" y="151"/>
                  </a:lnTo>
                  <a:lnTo>
                    <a:pt x="169" y="153"/>
                  </a:lnTo>
                  <a:lnTo>
                    <a:pt x="163" y="157"/>
                  </a:lnTo>
                  <a:lnTo>
                    <a:pt x="159" y="157"/>
                  </a:lnTo>
                  <a:lnTo>
                    <a:pt x="152" y="159"/>
                  </a:lnTo>
                  <a:lnTo>
                    <a:pt x="148" y="159"/>
                  </a:lnTo>
                  <a:lnTo>
                    <a:pt x="144" y="159"/>
                  </a:lnTo>
                  <a:lnTo>
                    <a:pt x="140" y="157"/>
                  </a:lnTo>
                  <a:lnTo>
                    <a:pt x="136" y="153"/>
                  </a:lnTo>
                  <a:lnTo>
                    <a:pt x="134" y="148"/>
                  </a:lnTo>
                  <a:lnTo>
                    <a:pt x="134" y="146"/>
                  </a:lnTo>
                  <a:lnTo>
                    <a:pt x="132" y="142"/>
                  </a:lnTo>
                  <a:lnTo>
                    <a:pt x="132" y="138"/>
                  </a:lnTo>
                  <a:lnTo>
                    <a:pt x="129" y="134"/>
                  </a:lnTo>
                  <a:lnTo>
                    <a:pt x="129" y="130"/>
                  </a:lnTo>
                  <a:lnTo>
                    <a:pt x="129" y="125"/>
                  </a:lnTo>
                  <a:lnTo>
                    <a:pt x="129" y="121"/>
                  </a:lnTo>
                  <a:lnTo>
                    <a:pt x="127" y="117"/>
                  </a:lnTo>
                  <a:lnTo>
                    <a:pt x="125" y="113"/>
                  </a:lnTo>
                  <a:lnTo>
                    <a:pt x="123" y="113"/>
                  </a:lnTo>
                  <a:lnTo>
                    <a:pt x="119" y="111"/>
                  </a:lnTo>
                  <a:lnTo>
                    <a:pt x="115" y="111"/>
                  </a:lnTo>
                  <a:lnTo>
                    <a:pt x="111" y="111"/>
                  </a:lnTo>
                  <a:lnTo>
                    <a:pt x="106" y="111"/>
                  </a:lnTo>
                  <a:lnTo>
                    <a:pt x="102" y="113"/>
                  </a:lnTo>
                  <a:lnTo>
                    <a:pt x="96" y="113"/>
                  </a:lnTo>
                  <a:lnTo>
                    <a:pt x="92" y="113"/>
                  </a:lnTo>
                  <a:lnTo>
                    <a:pt x="85" y="111"/>
                  </a:lnTo>
                  <a:lnTo>
                    <a:pt x="81" y="111"/>
                  </a:lnTo>
                  <a:lnTo>
                    <a:pt x="75" y="111"/>
                  </a:lnTo>
                  <a:lnTo>
                    <a:pt x="71" y="109"/>
                  </a:lnTo>
                  <a:lnTo>
                    <a:pt x="67" y="105"/>
                  </a:lnTo>
                  <a:lnTo>
                    <a:pt x="65" y="102"/>
                  </a:lnTo>
                  <a:lnTo>
                    <a:pt x="58" y="96"/>
                  </a:lnTo>
                  <a:lnTo>
                    <a:pt x="56" y="92"/>
                  </a:lnTo>
                  <a:lnTo>
                    <a:pt x="54" y="88"/>
                  </a:lnTo>
                  <a:lnTo>
                    <a:pt x="54" y="84"/>
                  </a:lnTo>
                  <a:lnTo>
                    <a:pt x="52" y="79"/>
                  </a:lnTo>
                  <a:lnTo>
                    <a:pt x="52" y="75"/>
                  </a:lnTo>
                  <a:lnTo>
                    <a:pt x="52" y="71"/>
                  </a:lnTo>
                  <a:lnTo>
                    <a:pt x="52" y="69"/>
                  </a:lnTo>
                  <a:lnTo>
                    <a:pt x="52" y="61"/>
                  </a:lnTo>
                  <a:lnTo>
                    <a:pt x="52" y="54"/>
                  </a:lnTo>
                  <a:lnTo>
                    <a:pt x="48" y="50"/>
                  </a:lnTo>
                  <a:lnTo>
                    <a:pt x="44" y="46"/>
                  </a:lnTo>
                  <a:lnTo>
                    <a:pt x="39" y="44"/>
                  </a:lnTo>
                  <a:lnTo>
                    <a:pt x="35" y="42"/>
                  </a:lnTo>
                  <a:lnTo>
                    <a:pt x="33" y="40"/>
                  </a:lnTo>
                  <a:lnTo>
                    <a:pt x="29" y="38"/>
                  </a:lnTo>
                  <a:lnTo>
                    <a:pt x="25" y="35"/>
                  </a:lnTo>
                  <a:lnTo>
                    <a:pt x="21" y="35"/>
                  </a:lnTo>
                  <a:lnTo>
                    <a:pt x="16" y="33"/>
                  </a:lnTo>
                  <a:lnTo>
                    <a:pt x="14" y="33"/>
                  </a:lnTo>
                  <a:lnTo>
                    <a:pt x="6" y="27"/>
                  </a:lnTo>
                  <a:lnTo>
                    <a:pt x="2" y="25"/>
                  </a:lnTo>
                  <a:lnTo>
                    <a:pt x="0" y="21"/>
                  </a:lnTo>
                  <a:lnTo>
                    <a:pt x="2" y="12"/>
                  </a:lnTo>
                  <a:lnTo>
                    <a:pt x="12" y="2"/>
                  </a:lnTo>
                  <a:lnTo>
                    <a:pt x="12" y="2"/>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167" name="Freeform 38"/>
            <p:cNvSpPr>
              <a:spLocks/>
            </p:cNvSpPr>
            <p:nvPr/>
          </p:nvSpPr>
          <p:spPr bwMode="auto">
            <a:xfrm>
              <a:off x="3169" y="725"/>
              <a:ext cx="163" cy="173"/>
            </a:xfrm>
            <a:custGeom>
              <a:avLst/>
              <a:gdLst>
                <a:gd name="T0" fmla="*/ 0 w 163"/>
                <a:gd name="T1" fmla="*/ 23 h 173"/>
                <a:gd name="T2" fmla="*/ 4 w 163"/>
                <a:gd name="T3" fmla="*/ 12 h 173"/>
                <a:gd name="T4" fmla="*/ 12 w 163"/>
                <a:gd name="T5" fmla="*/ 2 h 173"/>
                <a:gd name="T6" fmla="*/ 25 w 163"/>
                <a:gd name="T7" fmla="*/ 2 h 173"/>
                <a:gd name="T8" fmla="*/ 33 w 163"/>
                <a:gd name="T9" fmla="*/ 8 h 173"/>
                <a:gd name="T10" fmla="*/ 44 w 163"/>
                <a:gd name="T11" fmla="*/ 23 h 173"/>
                <a:gd name="T12" fmla="*/ 50 w 163"/>
                <a:gd name="T13" fmla="*/ 35 h 173"/>
                <a:gd name="T14" fmla="*/ 52 w 163"/>
                <a:gd name="T15" fmla="*/ 43 h 173"/>
                <a:gd name="T16" fmla="*/ 56 w 163"/>
                <a:gd name="T17" fmla="*/ 48 h 173"/>
                <a:gd name="T18" fmla="*/ 58 w 163"/>
                <a:gd name="T19" fmla="*/ 54 h 173"/>
                <a:gd name="T20" fmla="*/ 64 w 163"/>
                <a:gd name="T21" fmla="*/ 58 h 173"/>
                <a:gd name="T22" fmla="*/ 73 w 163"/>
                <a:gd name="T23" fmla="*/ 62 h 173"/>
                <a:gd name="T24" fmla="*/ 87 w 163"/>
                <a:gd name="T25" fmla="*/ 64 h 173"/>
                <a:gd name="T26" fmla="*/ 100 w 163"/>
                <a:gd name="T27" fmla="*/ 69 h 173"/>
                <a:gd name="T28" fmla="*/ 108 w 163"/>
                <a:gd name="T29" fmla="*/ 79 h 173"/>
                <a:gd name="T30" fmla="*/ 115 w 163"/>
                <a:gd name="T31" fmla="*/ 94 h 173"/>
                <a:gd name="T32" fmla="*/ 119 w 163"/>
                <a:gd name="T33" fmla="*/ 104 h 173"/>
                <a:gd name="T34" fmla="*/ 123 w 163"/>
                <a:gd name="T35" fmla="*/ 113 h 173"/>
                <a:gd name="T36" fmla="*/ 133 w 163"/>
                <a:gd name="T37" fmla="*/ 123 h 173"/>
                <a:gd name="T38" fmla="*/ 148 w 163"/>
                <a:gd name="T39" fmla="*/ 136 h 173"/>
                <a:gd name="T40" fmla="*/ 161 w 163"/>
                <a:gd name="T41" fmla="*/ 146 h 173"/>
                <a:gd name="T42" fmla="*/ 161 w 163"/>
                <a:gd name="T43" fmla="*/ 156 h 173"/>
                <a:gd name="T44" fmla="*/ 152 w 163"/>
                <a:gd name="T45" fmla="*/ 165 h 173"/>
                <a:gd name="T46" fmla="*/ 144 w 163"/>
                <a:gd name="T47" fmla="*/ 169 h 173"/>
                <a:gd name="T48" fmla="*/ 136 w 163"/>
                <a:gd name="T49" fmla="*/ 171 h 173"/>
                <a:gd name="T50" fmla="*/ 127 w 163"/>
                <a:gd name="T51" fmla="*/ 173 h 173"/>
                <a:gd name="T52" fmla="*/ 119 w 163"/>
                <a:gd name="T53" fmla="*/ 171 h 173"/>
                <a:gd name="T54" fmla="*/ 110 w 163"/>
                <a:gd name="T55" fmla="*/ 169 h 173"/>
                <a:gd name="T56" fmla="*/ 104 w 163"/>
                <a:gd name="T57" fmla="*/ 163 h 173"/>
                <a:gd name="T58" fmla="*/ 100 w 163"/>
                <a:gd name="T59" fmla="*/ 154 h 173"/>
                <a:gd name="T60" fmla="*/ 96 w 163"/>
                <a:gd name="T61" fmla="*/ 146 h 173"/>
                <a:gd name="T62" fmla="*/ 94 w 163"/>
                <a:gd name="T63" fmla="*/ 140 h 173"/>
                <a:gd name="T64" fmla="*/ 87 w 163"/>
                <a:gd name="T65" fmla="*/ 133 h 173"/>
                <a:gd name="T66" fmla="*/ 77 w 163"/>
                <a:gd name="T67" fmla="*/ 131 h 173"/>
                <a:gd name="T68" fmla="*/ 67 w 163"/>
                <a:gd name="T69" fmla="*/ 127 h 173"/>
                <a:gd name="T70" fmla="*/ 58 w 163"/>
                <a:gd name="T71" fmla="*/ 121 h 173"/>
                <a:gd name="T72" fmla="*/ 50 w 163"/>
                <a:gd name="T73" fmla="*/ 113 h 173"/>
                <a:gd name="T74" fmla="*/ 44 w 163"/>
                <a:gd name="T75" fmla="*/ 104 h 173"/>
                <a:gd name="T76" fmla="*/ 41 w 163"/>
                <a:gd name="T77" fmla="*/ 96 h 173"/>
                <a:gd name="T78" fmla="*/ 39 w 163"/>
                <a:gd name="T79" fmla="*/ 87 h 173"/>
                <a:gd name="T80" fmla="*/ 39 w 163"/>
                <a:gd name="T81" fmla="*/ 79 h 173"/>
                <a:gd name="T82" fmla="*/ 37 w 163"/>
                <a:gd name="T83" fmla="*/ 73 h 173"/>
                <a:gd name="T84" fmla="*/ 35 w 163"/>
                <a:gd name="T85" fmla="*/ 62 h 173"/>
                <a:gd name="T86" fmla="*/ 27 w 163"/>
                <a:gd name="T87" fmla="*/ 52 h 173"/>
                <a:gd name="T88" fmla="*/ 14 w 163"/>
                <a:gd name="T89" fmla="*/ 39 h 173"/>
                <a:gd name="T90" fmla="*/ 6 w 163"/>
                <a:gd name="T91" fmla="*/ 31 h 173"/>
                <a:gd name="T92" fmla="*/ 0 w 163"/>
                <a:gd name="T93" fmla="*/ 2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3" h="173">
                  <a:moveTo>
                    <a:pt x="0" y="27"/>
                  </a:moveTo>
                  <a:lnTo>
                    <a:pt x="0" y="23"/>
                  </a:lnTo>
                  <a:lnTo>
                    <a:pt x="2" y="18"/>
                  </a:lnTo>
                  <a:lnTo>
                    <a:pt x="4" y="12"/>
                  </a:lnTo>
                  <a:lnTo>
                    <a:pt x="8" y="6"/>
                  </a:lnTo>
                  <a:lnTo>
                    <a:pt x="12" y="2"/>
                  </a:lnTo>
                  <a:lnTo>
                    <a:pt x="21" y="0"/>
                  </a:lnTo>
                  <a:lnTo>
                    <a:pt x="25" y="2"/>
                  </a:lnTo>
                  <a:lnTo>
                    <a:pt x="29" y="6"/>
                  </a:lnTo>
                  <a:lnTo>
                    <a:pt x="33" y="8"/>
                  </a:lnTo>
                  <a:lnTo>
                    <a:pt x="39" y="16"/>
                  </a:lnTo>
                  <a:lnTo>
                    <a:pt x="44" y="23"/>
                  </a:lnTo>
                  <a:lnTo>
                    <a:pt x="48" y="29"/>
                  </a:lnTo>
                  <a:lnTo>
                    <a:pt x="50" y="35"/>
                  </a:lnTo>
                  <a:lnTo>
                    <a:pt x="52" y="39"/>
                  </a:lnTo>
                  <a:lnTo>
                    <a:pt x="52" y="43"/>
                  </a:lnTo>
                  <a:lnTo>
                    <a:pt x="54" y="46"/>
                  </a:lnTo>
                  <a:lnTo>
                    <a:pt x="56" y="48"/>
                  </a:lnTo>
                  <a:lnTo>
                    <a:pt x="56" y="52"/>
                  </a:lnTo>
                  <a:lnTo>
                    <a:pt x="58" y="54"/>
                  </a:lnTo>
                  <a:lnTo>
                    <a:pt x="60" y="58"/>
                  </a:lnTo>
                  <a:lnTo>
                    <a:pt x="64" y="58"/>
                  </a:lnTo>
                  <a:lnTo>
                    <a:pt x="69" y="60"/>
                  </a:lnTo>
                  <a:lnTo>
                    <a:pt x="73" y="62"/>
                  </a:lnTo>
                  <a:lnTo>
                    <a:pt x="81" y="64"/>
                  </a:lnTo>
                  <a:lnTo>
                    <a:pt x="87" y="64"/>
                  </a:lnTo>
                  <a:lnTo>
                    <a:pt x="94" y="67"/>
                  </a:lnTo>
                  <a:lnTo>
                    <a:pt x="100" y="69"/>
                  </a:lnTo>
                  <a:lnTo>
                    <a:pt x="104" y="73"/>
                  </a:lnTo>
                  <a:lnTo>
                    <a:pt x="108" y="79"/>
                  </a:lnTo>
                  <a:lnTo>
                    <a:pt x="113" y="85"/>
                  </a:lnTo>
                  <a:lnTo>
                    <a:pt x="115" y="94"/>
                  </a:lnTo>
                  <a:lnTo>
                    <a:pt x="119" y="102"/>
                  </a:lnTo>
                  <a:lnTo>
                    <a:pt x="119" y="104"/>
                  </a:lnTo>
                  <a:lnTo>
                    <a:pt x="121" y="108"/>
                  </a:lnTo>
                  <a:lnTo>
                    <a:pt x="123" y="113"/>
                  </a:lnTo>
                  <a:lnTo>
                    <a:pt x="127" y="117"/>
                  </a:lnTo>
                  <a:lnTo>
                    <a:pt x="133" y="123"/>
                  </a:lnTo>
                  <a:lnTo>
                    <a:pt x="142" y="129"/>
                  </a:lnTo>
                  <a:lnTo>
                    <a:pt x="148" y="136"/>
                  </a:lnTo>
                  <a:lnTo>
                    <a:pt x="154" y="140"/>
                  </a:lnTo>
                  <a:lnTo>
                    <a:pt x="161" y="146"/>
                  </a:lnTo>
                  <a:lnTo>
                    <a:pt x="163" y="150"/>
                  </a:lnTo>
                  <a:lnTo>
                    <a:pt x="161" y="156"/>
                  </a:lnTo>
                  <a:lnTo>
                    <a:pt x="159" y="163"/>
                  </a:lnTo>
                  <a:lnTo>
                    <a:pt x="152" y="165"/>
                  </a:lnTo>
                  <a:lnTo>
                    <a:pt x="148" y="167"/>
                  </a:lnTo>
                  <a:lnTo>
                    <a:pt x="144" y="169"/>
                  </a:lnTo>
                  <a:lnTo>
                    <a:pt x="142" y="171"/>
                  </a:lnTo>
                  <a:lnTo>
                    <a:pt x="136" y="171"/>
                  </a:lnTo>
                  <a:lnTo>
                    <a:pt x="131" y="173"/>
                  </a:lnTo>
                  <a:lnTo>
                    <a:pt x="127" y="173"/>
                  </a:lnTo>
                  <a:lnTo>
                    <a:pt x="123" y="173"/>
                  </a:lnTo>
                  <a:lnTo>
                    <a:pt x="119" y="171"/>
                  </a:lnTo>
                  <a:lnTo>
                    <a:pt x="115" y="171"/>
                  </a:lnTo>
                  <a:lnTo>
                    <a:pt x="110" y="169"/>
                  </a:lnTo>
                  <a:lnTo>
                    <a:pt x="108" y="167"/>
                  </a:lnTo>
                  <a:lnTo>
                    <a:pt x="104" y="163"/>
                  </a:lnTo>
                  <a:lnTo>
                    <a:pt x="102" y="161"/>
                  </a:lnTo>
                  <a:lnTo>
                    <a:pt x="100" y="154"/>
                  </a:lnTo>
                  <a:lnTo>
                    <a:pt x="98" y="150"/>
                  </a:lnTo>
                  <a:lnTo>
                    <a:pt x="96" y="146"/>
                  </a:lnTo>
                  <a:lnTo>
                    <a:pt x="96" y="142"/>
                  </a:lnTo>
                  <a:lnTo>
                    <a:pt x="94" y="140"/>
                  </a:lnTo>
                  <a:lnTo>
                    <a:pt x="92" y="138"/>
                  </a:lnTo>
                  <a:lnTo>
                    <a:pt x="87" y="133"/>
                  </a:lnTo>
                  <a:lnTo>
                    <a:pt x="83" y="133"/>
                  </a:lnTo>
                  <a:lnTo>
                    <a:pt x="77" y="131"/>
                  </a:lnTo>
                  <a:lnTo>
                    <a:pt x="71" y="129"/>
                  </a:lnTo>
                  <a:lnTo>
                    <a:pt x="67" y="127"/>
                  </a:lnTo>
                  <a:lnTo>
                    <a:pt x="62" y="125"/>
                  </a:lnTo>
                  <a:lnTo>
                    <a:pt x="58" y="121"/>
                  </a:lnTo>
                  <a:lnTo>
                    <a:pt x="56" y="119"/>
                  </a:lnTo>
                  <a:lnTo>
                    <a:pt x="50" y="113"/>
                  </a:lnTo>
                  <a:lnTo>
                    <a:pt x="48" y="108"/>
                  </a:lnTo>
                  <a:lnTo>
                    <a:pt x="44" y="104"/>
                  </a:lnTo>
                  <a:lnTo>
                    <a:pt x="44" y="100"/>
                  </a:lnTo>
                  <a:lnTo>
                    <a:pt x="41" y="96"/>
                  </a:lnTo>
                  <a:lnTo>
                    <a:pt x="39" y="92"/>
                  </a:lnTo>
                  <a:lnTo>
                    <a:pt x="39" y="87"/>
                  </a:lnTo>
                  <a:lnTo>
                    <a:pt x="39" y="83"/>
                  </a:lnTo>
                  <a:lnTo>
                    <a:pt x="39" y="79"/>
                  </a:lnTo>
                  <a:lnTo>
                    <a:pt x="39" y="75"/>
                  </a:lnTo>
                  <a:lnTo>
                    <a:pt x="37" y="73"/>
                  </a:lnTo>
                  <a:lnTo>
                    <a:pt x="37" y="69"/>
                  </a:lnTo>
                  <a:lnTo>
                    <a:pt x="35" y="62"/>
                  </a:lnTo>
                  <a:lnTo>
                    <a:pt x="33" y="58"/>
                  </a:lnTo>
                  <a:lnTo>
                    <a:pt x="27" y="52"/>
                  </a:lnTo>
                  <a:lnTo>
                    <a:pt x="21" y="46"/>
                  </a:lnTo>
                  <a:lnTo>
                    <a:pt x="14" y="39"/>
                  </a:lnTo>
                  <a:lnTo>
                    <a:pt x="10" y="35"/>
                  </a:lnTo>
                  <a:lnTo>
                    <a:pt x="6" y="31"/>
                  </a:lnTo>
                  <a:lnTo>
                    <a:pt x="2" y="29"/>
                  </a:lnTo>
                  <a:lnTo>
                    <a:pt x="0" y="27"/>
                  </a:lnTo>
                  <a:lnTo>
                    <a:pt x="0" y="27"/>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168" name="Freeform 39"/>
            <p:cNvSpPr>
              <a:spLocks/>
            </p:cNvSpPr>
            <p:nvPr/>
          </p:nvSpPr>
          <p:spPr bwMode="auto">
            <a:xfrm>
              <a:off x="3012" y="789"/>
              <a:ext cx="203" cy="172"/>
            </a:xfrm>
            <a:custGeom>
              <a:avLst/>
              <a:gdLst>
                <a:gd name="T0" fmla="*/ 21 w 203"/>
                <a:gd name="T1" fmla="*/ 3 h 172"/>
                <a:gd name="T2" fmla="*/ 29 w 203"/>
                <a:gd name="T3" fmla="*/ 0 h 172"/>
                <a:gd name="T4" fmla="*/ 40 w 203"/>
                <a:gd name="T5" fmla="*/ 0 h 172"/>
                <a:gd name="T6" fmla="*/ 48 w 203"/>
                <a:gd name="T7" fmla="*/ 0 h 172"/>
                <a:gd name="T8" fmla="*/ 54 w 203"/>
                <a:gd name="T9" fmla="*/ 7 h 172"/>
                <a:gd name="T10" fmla="*/ 63 w 203"/>
                <a:gd name="T11" fmla="*/ 15 h 172"/>
                <a:gd name="T12" fmla="*/ 71 w 203"/>
                <a:gd name="T13" fmla="*/ 30 h 172"/>
                <a:gd name="T14" fmla="*/ 79 w 203"/>
                <a:gd name="T15" fmla="*/ 36 h 172"/>
                <a:gd name="T16" fmla="*/ 92 w 203"/>
                <a:gd name="T17" fmla="*/ 40 h 172"/>
                <a:gd name="T18" fmla="*/ 104 w 203"/>
                <a:gd name="T19" fmla="*/ 40 h 172"/>
                <a:gd name="T20" fmla="*/ 117 w 203"/>
                <a:gd name="T21" fmla="*/ 40 h 172"/>
                <a:gd name="T22" fmla="*/ 129 w 203"/>
                <a:gd name="T23" fmla="*/ 42 h 172"/>
                <a:gd name="T24" fmla="*/ 140 w 203"/>
                <a:gd name="T25" fmla="*/ 46 h 172"/>
                <a:gd name="T26" fmla="*/ 148 w 203"/>
                <a:gd name="T27" fmla="*/ 57 h 172"/>
                <a:gd name="T28" fmla="*/ 150 w 203"/>
                <a:gd name="T29" fmla="*/ 69 h 172"/>
                <a:gd name="T30" fmla="*/ 150 w 203"/>
                <a:gd name="T31" fmla="*/ 82 h 172"/>
                <a:gd name="T32" fmla="*/ 150 w 203"/>
                <a:gd name="T33" fmla="*/ 90 h 172"/>
                <a:gd name="T34" fmla="*/ 148 w 203"/>
                <a:gd name="T35" fmla="*/ 97 h 172"/>
                <a:gd name="T36" fmla="*/ 148 w 203"/>
                <a:gd name="T37" fmla="*/ 103 h 172"/>
                <a:gd name="T38" fmla="*/ 152 w 203"/>
                <a:gd name="T39" fmla="*/ 109 h 172"/>
                <a:gd name="T40" fmla="*/ 159 w 203"/>
                <a:gd name="T41" fmla="*/ 115 h 172"/>
                <a:gd name="T42" fmla="*/ 171 w 203"/>
                <a:gd name="T43" fmla="*/ 122 h 172"/>
                <a:gd name="T44" fmla="*/ 184 w 203"/>
                <a:gd name="T45" fmla="*/ 130 h 172"/>
                <a:gd name="T46" fmla="*/ 192 w 203"/>
                <a:gd name="T47" fmla="*/ 138 h 172"/>
                <a:gd name="T48" fmla="*/ 198 w 203"/>
                <a:gd name="T49" fmla="*/ 147 h 172"/>
                <a:gd name="T50" fmla="*/ 203 w 203"/>
                <a:gd name="T51" fmla="*/ 155 h 172"/>
                <a:gd name="T52" fmla="*/ 201 w 203"/>
                <a:gd name="T53" fmla="*/ 166 h 172"/>
                <a:gd name="T54" fmla="*/ 190 w 203"/>
                <a:gd name="T55" fmla="*/ 168 h 172"/>
                <a:gd name="T56" fmla="*/ 180 w 203"/>
                <a:gd name="T57" fmla="*/ 168 h 172"/>
                <a:gd name="T58" fmla="*/ 169 w 203"/>
                <a:gd name="T59" fmla="*/ 170 h 172"/>
                <a:gd name="T60" fmla="*/ 159 w 203"/>
                <a:gd name="T61" fmla="*/ 170 h 172"/>
                <a:gd name="T62" fmla="*/ 148 w 203"/>
                <a:gd name="T63" fmla="*/ 170 h 172"/>
                <a:gd name="T64" fmla="*/ 138 w 203"/>
                <a:gd name="T65" fmla="*/ 166 h 172"/>
                <a:gd name="T66" fmla="*/ 132 w 203"/>
                <a:gd name="T67" fmla="*/ 161 h 172"/>
                <a:gd name="T68" fmla="*/ 125 w 203"/>
                <a:gd name="T69" fmla="*/ 151 h 172"/>
                <a:gd name="T70" fmla="*/ 123 w 203"/>
                <a:gd name="T71" fmla="*/ 136 h 172"/>
                <a:gd name="T72" fmla="*/ 121 w 203"/>
                <a:gd name="T73" fmla="*/ 126 h 172"/>
                <a:gd name="T74" fmla="*/ 119 w 203"/>
                <a:gd name="T75" fmla="*/ 115 h 172"/>
                <a:gd name="T76" fmla="*/ 115 w 203"/>
                <a:gd name="T77" fmla="*/ 109 h 172"/>
                <a:gd name="T78" fmla="*/ 109 w 203"/>
                <a:gd name="T79" fmla="*/ 101 h 172"/>
                <a:gd name="T80" fmla="*/ 100 w 203"/>
                <a:gd name="T81" fmla="*/ 97 h 172"/>
                <a:gd name="T82" fmla="*/ 92 w 203"/>
                <a:gd name="T83" fmla="*/ 92 h 172"/>
                <a:gd name="T84" fmla="*/ 83 w 203"/>
                <a:gd name="T85" fmla="*/ 88 h 172"/>
                <a:gd name="T86" fmla="*/ 77 w 203"/>
                <a:gd name="T87" fmla="*/ 84 h 172"/>
                <a:gd name="T88" fmla="*/ 75 w 203"/>
                <a:gd name="T89" fmla="*/ 78 h 172"/>
                <a:gd name="T90" fmla="*/ 71 w 203"/>
                <a:gd name="T91" fmla="*/ 67 h 172"/>
                <a:gd name="T92" fmla="*/ 65 w 203"/>
                <a:gd name="T93" fmla="*/ 59 h 172"/>
                <a:gd name="T94" fmla="*/ 56 w 203"/>
                <a:gd name="T95" fmla="*/ 55 h 172"/>
                <a:gd name="T96" fmla="*/ 42 w 203"/>
                <a:gd name="T97" fmla="*/ 51 h 172"/>
                <a:gd name="T98" fmla="*/ 29 w 203"/>
                <a:gd name="T99" fmla="*/ 46 h 172"/>
                <a:gd name="T100" fmla="*/ 19 w 203"/>
                <a:gd name="T101" fmla="*/ 44 h 172"/>
                <a:gd name="T102" fmla="*/ 10 w 203"/>
                <a:gd name="T103" fmla="*/ 44 h 172"/>
                <a:gd name="T104" fmla="*/ 2 w 203"/>
                <a:gd name="T105" fmla="*/ 40 h 172"/>
                <a:gd name="T106" fmla="*/ 0 w 203"/>
                <a:gd name="T107" fmla="*/ 34 h 172"/>
                <a:gd name="T108" fmla="*/ 4 w 203"/>
                <a:gd name="T109" fmla="*/ 23 h 172"/>
                <a:gd name="T110" fmla="*/ 10 w 203"/>
                <a:gd name="T111" fmla="*/ 13 h 172"/>
                <a:gd name="T112" fmla="*/ 19 w 203"/>
                <a:gd name="T113" fmla="*/ 7 h 172"/>
                <a:gd name="T114" fmla="*/ 21 w 203"/>
                <a:gd name="T115"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172">
                  <a:moveTo>
                    <a:pt x="21" y="5"/>
                  </a:moveTo>
                  <a:lnTo>
                    <a:pt x="21" y="3"/>
                  </a:lnTo>
                  <a:lnTo>
                    <a:pt x="25" y="3"/>
                  </a:lnTo>
                  <a:lnTo>
                    <a:pt x="29" y="0"/>
                  </a:lnTo>
                  <a:lnTo>
                    <a:pt x="37" y="0"/>
                  </a:lnTo>
                  <a:lnTo>
                    <a:pt x="40" y="0"/>
                  </a:lnTo>
                  <a:lnTo>
                    <a:pt x="44" y="0"/>
                  </a:lnTo>
                  <a:lnTo>
                    <a:pt x="48" y="0"/>
                  </a:lnTo>
                  <a:lnTo>
                    <a:pt x="52" y="5"/>
                  </a:lnTo>
                  <a:lnTo>
                    <a:pt x="54" y="7"/>
                  </a:lnTo>
                  <a:lnTo>
                    <a:pt x="58" y="11"/>
                  </a:lnTo>
                  <a:lnTo>
                    <a:pt x="63" y="15"/>
                  </a:lnTo>
                  <a:lnTo>
                    <a:pt x="67" y="23"/>
                  </a:lnTo>
                  <a:lnTo>
                    <a:pt x="71" y="30"/>
                  </a:lnTo>
                  <a:lnTo>
                    <a:pt x="75" y="34"/>
                  </a:lnTo>
                  <a:lnTo>
                    <a:pt x="79" y="36"/>
                  </a:lnTo>
                  <a:lnTo>
                    <a:pt x="86" y="38"/>
                  </a:lnTo>
                  <a:lnTo>
                    <a:pt x="92" y="40"/>
                  </a:lnTo>
                  <a:lnTo>
                    <a:pt x="98" y="40"/>
                  </a:lnTo>
                  <a:lnTo>
                    <a:pt x="104" y="40"/>
                  </a:lnTo>
                  <a:lnTo>
                    <a:pt x="111" y="40"/>
                  </a:lnTo>
                  <a:lnTo>
                    <a:pt x="117" y="40"/>
                  </a:lnTo>
                  <a:lnTo>
                    <a:pt x="123" y="40"/>
                  </a:lnTo>
                  <a:lnTo>
                    <a:pt x="129" y="42"/>
                  </a:lnTo>
                  <a:lnTo>
                    <a:pt x="136" y="44"/>
                  </a:lnTo>
                  <a:lnTo>
                    <a:pt x="140" y="46"/>
                  </a:lnTo>
                  <a:lnTo>
                    <a:pt x="144" y="51"/>
                  </a:lnTo>
                  <a:lnTo>
                    <a:pt x="148" y="57"/>
                  </a:lnTo>
                  <a:lnTo>
                    <a:pt x="150" y="63"/>
                  </a:lnTo>
                  <a:lnTo>
                    <a:pt x="150" y="69"/>
                  </a:lnTo>
                  <a:lnTo>
                    <a:pt x="152" y="78"/>
                  </a:lnTo>
                  <a:lnTo>
                    <a:pt x="150" y="82"/>
                  </a:lnTo>
                  <a:lnTo>
                    <a:pt x="150" y="86"/>
                  </a:lnTo>
                  <a:lnTo>
                    <a:pt x="150" y="90"/>
                  </a:lnTo>
                  <a:lnTo>
                    <a:pt x="150" y="95"/>
                  </a:lnTo>
                  <a:lnTo>
                    <a:pt x="148" y="97"/>
                  </a:lnTo>
                  <a:lnTo>
                    <a:pt x="148" y="99"/>
                  </a:lnTo>
                  <a:lnTo>
                    <a:pt x="148" y="103"/>
                  </a:lnTo>
                  <a:lnTo>
                    <a:pt x="150" y="107"/>
                  </a:lnTo>
                  <a:lnTo>
                    <a:pt x="152" y="109"/>
                  </a:lnTo>
                  <a:lnTo>
                    <a:pt x="155" y="111"/>
                  </a:lnTo>
                  <a:lnTo>
                    <a:pt x="159" y="115"/>
                  </a:lnTo>
                  <a:lnTo>
                    <a:pt x="167" y="120"/>
                  </a:lnTo>
                  <a:lnTo>
                    <a:pt x="171" y="122"/>
                  </a:lnTo>
                  <a:lnTo>
                    <a:pt x="178" y="126"/>
                  </a:lnTo>
                  <a:lnTo>
                    <a:pt x="184" y="130"/>
                  </a:lnTo>
                  <a:lnTo>
                    <a:pt x="188" y="134"/>
                  </a:lnTo>
                  <a:lnTo>
                    <a:pt x="192" y="138"/>
                  </a:lnTo>
                  <a:lnTo>
                    <a:pt x="196" y="143"/>
                  </a:lnTo>
                  <a:lnTo>
                    <a:pt x="198" y="147"/>
                  </a:lnTo>
                  <a:lnTo>
                    <a:pt x="201" y="151"/>
                  </a:lnTo>
                  <a:lnTo>
                    <a:pt x="203" y="155"/>
                  </a:lnTo>
                  <a:lnTo>
                    <a:pt x="203" y="161"/>
                  </a:lnTo>
                  <a:lnTo>
                    <a:pt x="201" y="166"/>
                  </a:lnTo>
                  <a:lnTo>
                    <a:pt x="194" y="168"/>
                  </a:lnTo>
                  <a:lnTo>
                    <a:pt x="190" y="168"/>
                  </a:lnTo>
                  <a:lnTo>
                    <a:pt x="186" y="168"/>
                  </a:lnTo>
                  <a:lnTo>
                    <a:pt x="180" y="168"/>
                  </a:lnTo>
                  <a:lnTo>
                    <a:pt x="175" y="170"/>
                  </a:lnTo>
                  <a:lnTo>
                    <a:pt x="169" y="170"/>
                  </a:lnTo>
                  <a:lnTo>
                    <a:pt x="165" y="170"/>
                  </a:lnTo>
                  <a:lnTo>
                    <a:pt x="159" y="170"/>
                  </a:lnTo>
                  <a:lnTo>
                    <a:pt x="155" y="172"/>
                  </a:lnTo>
                  <a:lnTo>
                    <a:pt x="148" y="170"/>
                  </a:lnTo>
                  <a:lnTo>
                    <a:pt x="144" y="168"/>
                  </a:lnTo>
                  <a:lnTo>
                    <a:pt x="138" y="166"/>
                  </a:lnTo>
                  <a:lnTo>
                    <a:pt x="136" y="164"/>
                  </a:lnTo>
                  <a:lnTo>
                    <a:pt x="132" y="161"/>
                  </a:lnTo>
                  <a:lnTo>
                    <a:pt x="127" y="157"/>
                  </a:lnTo>
                  <a:lnTo>
                    <a:pt x="125" y="151"/>
                  </a:lnTo>
                  <a:lnTo>
                    <a:pt x="125" y="145"/>
                  </a:lnTo>
                  <a:lnTo>
                    <a:pt x="123" y="136"/>
                  </a:lnTo>
                  <a:lnTo>
                    <a:pt x="123" y="132"/>
                  </a:lnTo>
                  <a:lnTo>
                    <a:pt x="121" y="126"/>
                  </a:lnTo>
                  <a:lnTo>
                    <a:pt x="121" y="122"/>
                  </a:lnTo>
                  <a:lnTo>
                    <a:pt x="119" y="115"/>
                  </a:lnTo>
                  <a:lnTo>
                    <a:pt x="117" y="111"/>
                  </a:lnTo>
                  <a:lnTo>
                    <a:pt x="115" y="109"/>
                  </a:lnTo>
                  <a:lnTo>
                    <a:pt x="115" y="107"/>
                  </a:lnTo>
                  <a:lnTo>
                    <a:pt x="109" y="101"/>
                  </a:lnTo>
                  <a:lnTo>
                    <a:pt x="104" y="99"/>
                  </a:lnTo>
                  <a:lnTo>
                    <a:pt x="100" y="97"/>
                  </a:lnTo>
                  <a:lnTo>
                    <a:pt x="96" y="95"/>
                  </a:lnTo>
                  <a:lnTo>
                    <a:pt x="92" y="92"/>
                  </a:lnTo>
                  <a:lnTo>
                    <a:pt x="88" y="92"/>
                  </a:lnTo>
                  <a:lnTo>
                    <a:pt x="83" y="88"/>
                  </a:lnTo>
                  <a:lnTo>
                    <a:pt x="79" y="86"/>
                  </a:lnTo>
                  <a:lnTo>
                    <a:pt x="77" y="84"/>
                  </a:lnTo>
                  <a:lnTo>
                    <a:pt x="75" y="82"/>
                  </a:lnTo>
                  <a:lnTo>
                    <a:pt x="75" y="78"/>
                  </a:lnTo>
                  <a:lnTo>
                    <a:pt x="73" y="72"/>
                  </a:lnTo>
                  <a:lnTo>
                    <a:pt x="71" y="67"/>
                  </a:lnTo>
                  <a:lnTo>
                    <a:pt x="69" y="61"/>
                  </a:lnTo>
                  <a:lnTo>
                    <a:pt x="65" y="59"/>
                  </a:lnTo>
                  <a:lnTo>
                    <a:pt x="60" y="57"/>
                  </a:lnTo>
                  <a:lnTo>
                    <a:pt x="56" y="55"/>
                  </a:lnTo>
                  <a:lnTo>
                    <a:pt x="50" y="53"/>
                  </a:lnTo>
                  <a:lnTo>
                    <a:pt x="42" y="51"/>
                  </a:lnTo>
                  <a:lnTo>
                    <a:pt x="35" y="49"/>
                  </a:lnTo>
                  <a:lnTo>
                    <a:pt x="29" y="46"/>
                  </a:lnTo>
                  <a:lnTo>
                    <a:pt x="23" y="46"/>
                  </a:lnTo>
                  <a:lnTo>
                    <a:pt x="19" y="44"/>
                  </a:lnTo>
                  <a:lnTo>
                    <a:pt x="14" y="44"/>
                  </a:lnTo>
                  <a:lnTo>
                    <a:pt x="10" y="44"/>
                  </a:lnTo>
                  <a:lnTo>
                    <a:pt x="8" y="42"/>
                  </a:lnTo>
                  <a:lnTo>
                    <a:pt x="2" y="40"/>
                  </a:lnTo>
                  <a:lnTo>
                    <a:pt x="0" y="38"/>
                  </a:lnTo>
                  <a:lnTo>
                    <a:pt x="0" y="34"/>
                  </a:lnTo>
                  <a:lnTo>
                    <a:pt x="2" y="30"/>
                  </a:lnTo>
                  <a:lnTo>
                    <a:pt x="4" y="23"/>
                  </a:lnTo>
                  <a:lnTo>
                    <a:pt x="8" y="17"/>
                  </a:lnTo>
                  <a:lnTo>
                    <a:pt x="10" y="13"/>
                  </a:lnTo>
                  <a:lnTo>
                    <a:pt x="12" y="11"/>
                  </a:lnTo>
                  <a:lnTo>
                    <a:pt x="19" y="7"/>
                  </a:lnTo>
                  <a:lnTo>
                    <a:pt x="21" y="5"/>
                  </a:lnTo>
                  <a:lnTo>
                    <a:pt x="21" y="5"/>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169" name="Freeform 40"/>
            <p:cNvSpPr>
              <a:spLocks/>
            </p:cNvSpPr>
            <p:nvPr/>
          </p:nvSpPr>
          <p:spPr bwMode="auto">
            <a:xfrm>
              <a:off x="2949" y="888"/>
              <a:ext cx="155" cy="73"/>
            </a:xfrm>
            <a:custGeom>
              <a:avLst/>
              <a:gdLst>
                <a:gd name="T0" fmla="*/ 11 w 155"/>
                <a:gd name="T1" fmla="*/ 14 h 73"/>
                <a:gd name="T2" fmla="*/ 17 w 155"/>
                <a:gd name="T3" fmla="*/ 8 h 73"/>
                <a:gd name="T4" fmla="*/ 25 w 155"/>
                <a:gd name="T5" fmla="*/ 0 h 73"/>
                <a:gd name="T6" fmla="*/ 38 w 155"/>
                <a:gd name="T7" fmla="*/ 0 h 73"/>
                <a:gd name="T8" fmla="*/ 50 w 155"/>
                <a:gd name="T9" fmla="*/ 8 h 73"/>
                <a:gd name="T10" fmla="*/ 61 w 155"/>
                <a:gd name="T11" fmla="*/ 14 h 73"/>
                <a:gd name="T12" fmla="*/ 71 w 155"/>
                <a:gd name="T13" fmla="*/ 14 h 73"/>
                <a:gd name="T14" fmla="*/ 82 w 155"/>
                <a:gd name="T15" fmla="*/ 10 h 73"/>
                <a:gd name="T16" fmla="*/ 90 w 155"/>
                <a:gd name="T17" fmla="*/ 8 h 73"/>
                <a:gd name="T18" fmla="*/ 100 w 155"/>
                <a:gd name="T19" fmla="*/ 6 h 73"/>
                <a:gd name="T20" fmla="*/ 111 w 155"/>
                <a:gd name="T21" fmla="*/ 6 h 73"/>
                <a:gd name="T22" fmla="*/ 117 w 155"/>
                <a:gd name="T23" fmla="*/ 12 h 73"/>
                <a:gd name="T24" fmla="*/ 123 w 155"/>
                <a:gd name="T25" fmla="*/ 23 h 73"/>
                <a:gd name="T26" fmla="*/ 134 w 155"/>
                <a:gd name="T27" fmla="*/ 31 h 73"/>
                <a:gd name="T28" fmla="*/ 146 w 155"/>
                <a:gd name="T29" fmla="*/ 37 h 73"/>
                <a:gd name="T30" fmla="*/ 153 w 155"/>
                <a:gd name="T31" fmla="*/ 46 h 73"/>
                <a:gd name="T32" fmla="*/ 155 w 155"/>
                <a:gd name="T33" fmla="*/ 52 h 73"/>
                <a:gd name="T34" fmla="*/ 151 w 155"/>
                <a:gd name="T35" fmla="*/ 62 h 73"/>
                <a:gd name="T36" fmla="*/ 140 w 155"/>
                <a:gd name="T37" fmla="*/ 71 h 73"/>
                <a:gd name="T38" fmla="*/ 128 w 155"/>
                <a:gd name="T39" fmla="*/ 73 h 73"/>
                <a:gd name="T40" fmla="*/ 117 w 155"/>
                <a:gd name="T41" fmla="*/ 67 h 73"/>
                <a:gd name="T42" fmla="*/ 113 w 155"/>
                <a:gd name="T43" fmla="*/ 58 h 73"/>
                <a:gd name="T44" fmla="*/ 109 w 155"/>
                <a:gd name="T45" fmla="*/ 52 h 73"/>
                <a:gd name="T46" fmla="*/ 103 w 155"/>
                <a:gd name="T47" fmla="*/ 50 h 73"/>
                <a:gd name="T48" fmla="*/ 92 w 155"/>
                <a:gd name="T49" fmla="*/ 52 h 73"/>
                <a:gd name="T50" fmla="*/ 84 w 155"/>
                <a:gd name="T51" fmla="*/ 54 h 73"/>
                <a:gd name="T52" fmla="*/ 77 w 155"/>
                <a:gd name="T53" fmla="*/ 54 h 73"/>
                <a:gd name="T54" fmla="*/ 67 w 155"/>
                <a:gd name="T55" fmla="*/ 52 h 73"/>
                <a:gd name="T56" fmla="*/ 59 w 155"/>
                <a:gd name="T57" fmla="*/ 50 h 73"/>
                <a:gd name="T58" fmla="*/ 50 w 155"/>
                <a:gd name="T59" fmla="*/ 46 h 73"/>
                <a:gd name="T60" fmla="*/ 42 w 155"/>
                <a:gd name="T61" fmla="*/ 42 h 73"/>
                <a:gd name="T62" fmla="*/ 36 w 155"/>
                <a:gd name="T63" fmla="*/ 31 h 73"/>
                <a:gd name="T64" fmla="*/ 34 w 155"/>
                <a:gd name="T65" fmla="*/ 29 h 73"/>
                <a:gd name="T66" fmla="*/ 27 w 155"/>
                <a:gd name="T67" fmla="*/ 33 h 73"/>
                <a:gd name="T68" fmla="*/ 17 w 155"/>
                <a:gd name="T69" fmla="*/ 37 h 73"/>
                <a:gd name="T70" fmla="*/ 6 w 155"/>
                <a:gd name="T71" fmla="*/ 37 h 73"/>
                <a:gd name="T72" fmla="*/ 0 w 155"/>
                <a:gd name="T73" fmla="*/ 29 h 73"/>
                <a:gd name="T74" fmla="*/ 2 w 155"/>
                <a:gd name="T75" fmla="*/ 23 h 73"/>
                <a:gd name="T76" fmla="*/ 8 w 155"/>
                <a:gd name="T77" fmla="*/ 16 h 73"/>
                <a:gd name="T78" fmla="*/ 11 w 155"/>
                <a:gd name="T7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73">
                  <a:moveTo>
                    <a:pt x="11" y="16"/>
                  </a:moveTo>
                  <a:lnTo>
                    <a:pt x="11" y="14"/>
                  </a:lnTo>
                  <a:lnTo>
                    <a:pt x="15" y="12"/>
                  </a:lnTo>
                  <a:lnTo>
                    <a:pt x="17" y="8"/>
                  </a:lnTo>
                  <a:lnTo>
                    <a:pt x="21" y="4"/>
                  </a:lnTo>
                  <a:lnTo>
                    <a:pt x="25" y="0"/>
                  </a:lnTo>
                  <a:lnTo>
                    <a:pt x="31" y="0"/>
                  </a:lnTo>
                  <a:lnTo>
                    <a:pt x="38" y="0"/>
                  </a:lnTo>
                  <a:lnTo>
                    <a:pt x="44" y="4"/>
                  </a:lnTo>
                  <a:lnTo>
                    <a:pt x="50" y="8"/>
                  </a:lnTo>
                  <a:lnTo>
                    <a:pt x="54" y="12"/>
                  </a:lnTo>
                  <a:lnTo>
                    <a:pt x="61" y="14"/>
                  </a:lnTo>
                  <a:lnTo>
                    <a:pt x="67" y="14"/>
                  </a:lnTo>
                  <a:lnTo>
                    <a:pt x="71" y="14"/>
                  </a:lnTo>
                  <a:lnTo>
                    <a:pt x="77" y="12"/>
                  </a:lnTo>
                  <a:lnTo>
                    <a:pt x="82" y="10"/>
                  </a:lnTo>
                  <a:lnTo>
                    <a:pt x="86" y="10"/>
                  </a:lnTo>
                  <a:lnTo>
                    <a:pt x="90" y="8"/>
                  </a:lnTo>
                  <a:lnTo>
                    <a:pt x="96" y="6"/>
                  </a:lnTo>
                  <a:lnTo>
                    <a:pt x="100" y="6"/>
                  </a:lnTo>
                  <a:lnTo>
                    <a:pt x="107" y="6"/>
                  </a:lnTo>
                  <a:lnTo>
                    <a:pt x="111" y="6"/>
                  </a:lnTo>
                  <a:lnTo>
                    <a:pt x="115" y="8"/>
                  </a:lnTo>
                  <a:lnTo>
                    <a:pt x="117" y="12"/>
                  </a:lnTo>
                  <a:lnTo>
                    <a:pt x="121" y="19"/>
                  </a:lnTo>
                  <a:lnTo>
                    <a:pt x="123" y="23"/>
                  </a:lnTo>
                  <a:lnTo>
                    <a:pt x="130" y="27"/>
                  </a:lnTo>
                  <a:lnTo>
                    <a:pt x="134" y="31"/>
                  </a:lnTo>
                  <a:lnTo>
                    <a:pt x="142" y="35"/>
                  </a:lnTo>
                  <a:lnTo>
                    <a:pt x="146" y="37"/>
                  </a:lnTo>
                  <a:lnTo>
                    <a:pt x="153" y="44"/>
                  </a:lnTo>
                  <a:lnTo>
                    <a:pt x="153" y="46"/>
                  </a:lnTo>
                  <a:lnTo>
                    <a:pt x="155" y="48"/>
                  </a:lnTo>
                  <a:lnTo>
                    <a:pt x="155" y="52"/>
                  </a:lnTo>
                  <a:lnTo>
                    <a:pt x="155" y="56"/>
                  </a:lnTo>
                  <a:lnTo>
                    <a:pt x="151" y="62"/>
                  </a:lnTo>
                  <a:lnTo>
                    <a:pt x="146" y="67"/>
                  </a:lnTo>
                  <a:lnTo>
                    <a:pt x="140" y="71"/>
                  </a:lnTo>
                  <a:lnTo>
                    <a:pt x="134" y="73"/>
                  </a:lnTo>
                  <a:lnTo>
                    <a:pt x="128" y="73"/>
                  </a:lnTo>
                  <a:lnTo>
                    <a:pt x="121" y="71"/>
                  </a:lnTo>
                  <a:lnTo>
                    <a:pt x="117" y="67"/>
                  </a:lnTo>
                  <a:lnTo>
                    <a:pt x="115" y="62"/>
                  </a:lnTo>
                  <a:lnTo>
                    <a:pt x="113" y="58"/>
                  </a:lnTo>
                  <a:lnTo>
                    <a:pt x="111" y="54"/>
                  </a:lnTo>
                  <a:lnTo>
                    <a:pt x="109" y="52"/>
                  </a:lnTo>
                  <a:lnTo>
                    <a:pt x="107" y="52"/>
                  </a:lnTo>
                  <a:lnTo>
                    <a:pt x="103" y="50"/>
                  </a:lnTo>
                  <a:lnTo>
                    <a:pt x="96" y="52"/>
                  </a:lnTo>
                  <a:lnTo>
                    <a:pt x="92" y="52"/>
                  </a:lnTo>
                  <a:lnTo>
                    <a:pt x="88" y="52"/>
                  </a:lnTo>
                  <a:lnTo>
                    <a:pt x="84" y="54"/>
                  </a:lnTo>
                  <a:lnTo>
                    <a:pt x="82" y="54"/>
                  </a:lnTo>
                  <a:lnTo>
                    <a:pt x="77" y="54"/>
                  </a:lnTo>
                  <a:lnTo>
                    <a:pt x="73" y="54"/>
                  </a:lnTo>
                  <a:lnTo>
                    <a:pt x="67" y="52"/>
                  </a:lnTo>
                  <a:lnTo>
                    <a:pt x="63" y="52"/>
                  </a:lnTo>
                  <a:lnTo>
                    <a:pt x="59" y="50"/>
                  </a:lnTo>
                  <a:lnTo>
                    <a:pt x="54" y="48"/>
                  </a:lnTo>
                  <a:lnTo>
                    <a:pt x="50" y="46"/>
                  </a:lnTo>
                  <a:lnTo>
                    <a:pt x="48" y="46"/>
                  </a:lnTo>
                  <a:lnTo>
                    <a:pt x="42" y="42"/>
                  </a:lnTo>
                  <a:lnTo>
                    <a:pt x="40" y="37"/>
                  </a:lnTo>
                  <a:lnTo>
                    <a:pt x="36" y="31"/>
                  </a:lnTo>
                  <a:lnTo>
                    <a:pt x="36" y="29"/>
                  </a:lnTo>
                  <a:lnTo>
                    <a:pt x="34" y="29"/>
                  </a:lnTo>
                  <a:lnTo>
                    <a:pt x="31" y="31"/>
                  </a:lnTo>
                  <a:lnTo>
                    <a:pt x="27" y="33"/>
                  </a:lnTo>
                  <a:lnTo>
                    <a:pt x="23" y="35"/>
                  </a:lnTo>
                  <a:lnTo>
                    <a:pt x="17" y="37"/>
                  </a:lnTo>
                  <a:lnTo>
                    <a:pt x="11" y="37"/>
                  </a:lnTo>
                  <a:lnTo>
                    <a:pt x="6" y="37"/>
                  </a:lnTo>
                  <a:lnTo>
                    <a:pt x="4" y="35"/>
                  </a:lnTo>
                  <a:lnTo>
                    <a:pt x="0" y="29"/>
                  </a:lnTo>
                  <a:lnTo>
                    <a:pt x="0" y="25"/>
                  </a:lnTo>
                  <a:lnTo>
                    <a:pt x="2" y="23"/>
                  </a:lnTo>
                  <a:lnTo>
                    <a:pt x="4" y="21"/>
                  </a:lnTo>
                  <a:lnTo>
                    <a:pt x="8" y="16"/>
                  </a:lnTo>
                  <a:lnTo>
                    <a:pt x="11" y="16"/>
                  </a:lnTo>
                  <a:lnTo>
                    <a:pt x="11" y="16"/>
                  </a:lnTo>
                  <a:close/>
                </a:path>
              </a:pathLst>
            </a:custGeom>
            <a:solidFill>
              <a:srgbClr val="7D4D1C"/>
            </a:solidFill>
            <a:ln>
              <a:noFill/>
            </a:ln>
            <a:extLst/>
          </p:spPr>
          <p:txBody>
            <a:bodyPr/>
            <a:lstStyle/>
            <a:p>
              <a:pPr fontAlgn="auto">
                <a:spcBef>
                  <a:spcPts val="0"/>
                </a:spcBef>
                <a:spcAft>
                  <a:spcPts val="0"/>
                </a:spcAft>
                <a:defRPr/>
              </a:pPr>
              <a:endParaRPr lang="en-US">
                <a:latin typeface="+mn-lt"/>
              </a:endParaRPr>
            </a:p>
          </p:txBody>
        </p:sp>
        <p:sp>
          <p:nvSpPr>
            <p:cNvPr id="170" name="Freeform 41"/>
            <p:cNvSpPr>
              <a:spLocks/>
            </p:cNvSpPr>
            <p:nvPr/>
          </p:nvSpPr>
          <p:spPr bwMode="auto">
            <a:xfrm>
              <a:off x="3284" y="992"/>
              <a:ext cx="230" cy="268"/>
            </a:xfrm>
            <a:custGeom>
              <a:avLst/>
              <a:gdLst>
                <a:gd name="T0" fmla="*/ 0 w 230"/>
                <a:gd name="T1" fmla="*/ 11 h 268"/>
                <a:gd name="T2" fmla="*/ 0 w 230"/>
                <a:gd name="T3" fmla="*/ 9 h 268"/>
                <a:gd name="T4" fmla="*/ 4 w 230"/>
                <a:gd name="T5" fmla="*/ 9 h 268"/>
                <a:gd name="T6" fmla="*/ 10 w 230"/>
                <a:gd name="T7" fmla="*/ 7 h 268"/>
                <a:gd name="T8" fmla="*/ 18 w 230"/>
                <a:gd name="T9" fmla="*/ 4 h 268"/>
                <a:gd name="T10" fmla="*/ 29 w 230"/>
                <a:gd name="T11" fmla="*/ 2 h 268"/>
                <a:gd name="T12" fmla="*/ 39 w 230"/>
                <a:gd name="T13" fmla="*/ 0 h 268"/>
                <a:gd name="T14" fmla="*/ 52 w 230"/>
                <a:gd name="T15" fmla="*/ 0 h 268"/>
                <a:gd name="T16" fmla="*/ 67 w 230"/>
                <a:gd name="T17" fmla="*/ 0 h 268"/>
                <a:gd name="T18" fmla="*/ 81 w 230"/>
                <a:gd name="T19" fmla="*/ 2 h 268"/>
                <a:gd name="T20" fmla="*/ 96 w 230"/>
                <a:gd name="T21" fmla="*/ 7 h 268"/>
                <a:gd name="T22" fmla="*/ 111 w 230"/>
                <a:gd name="T23" fmla="*/ 15 h 268"/>
                <a:gd name="T24" fmla="*/ 127 w 230"/>
                <a:gd name="T25" fmla="*/ 23 h 268"/>
                <a:gd name="T26" fmla="*/ 142 w 230"/>
                <a:gd name="T27" fmla="*/ 36 h 268"/>
                <a:gd name="T28" fmla="*/ 157 w 230"/>
                <a:gd name="T29" fmla="*/ 53 h 268"/>
                <a:gd name="T30" fmla="*/ 171 w 230"/>
                <a:gd name="T31" fmla="*/ 71 h 268"/>
                <a:gd name="T32" fmla="*/ 184 w 230"/>
                <a:gd name="T33" fmla="*/ 99 h 268"/>
                <a:gd name="T34" fmla="*/ 184 w 230"/>
                <a:gd name="T35" fmla="*/ 99 h 268"/>
                <a:gd name="T36" fmla="*/ 186 w 230"/>
                <a:gd name="T37" fmla="*/ 103 h 268"/>
                <a:gd name="T38" fmla="*/ 188 w 230"/>
                <a:gd name="T39" fmla="*/ 107 h 268"/>
                <a:gd name="T40" fmla="*/ 190 w 230"/>
                <a:gd name="T41" fmla="*/ 115 h 268"/>
                <a:gd name="T42" fmla="*/ 194 w 230"/>
                <a:gd name="T43" fmla="*/ 122 h 268"/>
                <a:gd name="T44" fmla="*/ 198 w 230"/>
                <a:gd name="T45" fmla="*/ 132 h 268"/>
                <a:gd name="T46" fmla="*/ 203 w 230"/>
                <a:gd name="T47" fmla="*/ 145 h 268"/>
                <a:gd name="T48" fmla="*/ 207 w 230"/>
                <a:gd name="T49" fmla="*/ 157 h 268"/>
                <a:gd name="T50" fmla="*/ 211 w 230"/>
                <a:gd name="T51" fmla="*/ 170 h 268"/>
                <a:gd name="T52" fmla="*/ 215 w 230"/>
                <a:gd name="T53" fmla="*/ 182 h 268"/>
                <a:gd name="T54" fmla="*/ 219 w 230"/>
                <a:gd name="T55" fmla="*/ 197 h 268"/>
                <a:gd name="T56" fmla="*/ 223 w 230"/>
                <a:gd name="T57" fmla="*/ 211 h 268"/>
                <a:gd name="T58" fmla="*/ 226 w 230"/>
                <a:gd name="T59" fmla="*/ 226 h 268"/>
                <a:gd name="T60" fmla="*/ 228 w 230"/>
                <a:gd name="T61" fmla="*/ 241 h 268"/>
                <a:gd name="T62" fmla="*/ 230 w 230"/>
                <a:gd name="T63" fmla="*/ 253 h 268"/>
                <a:gd name="T64" fmla="*/ 230 w 230"/>
                <a:gd name="T65" fmla="*/ 268 h 268"/>
                <a:gd name="T66" fmla="*/ 228 w 230"/>
                <a:gd name="T67" fmla="*/ 266 h 268"/>
                <a:gd name="T68" fmla="*/ 219 w 230"/>
                <a:gd name="T69" fmla="*/ 266 h 268"/>
                <a:gd name="T70" fmla="*/ 209 w 230"/>
                <a:gd name="T71" fmla="*/ 264 h 268"/>
                <a:gd name="T72" fmla="*/ 194 w 230"/>
                <a:gd name="T73" fmla="*/ 262 h 268"/>
                <a:gd name="T74" fmla="*/ 177 w 230"/>
                <a:gd name="T75" fmla="*/ 255 h 268"/>
                <a:gd name="T76" fmla="*/ 159 w 230"/>
                <a:gd name="T77" fmla="*/ 251 h 268"/>
                <a:gd name="T78" fmla="*/ 138 w 230"/>
                <a:gd name="T79" fmla="*/ 243 h 268"/>
                <a:gd name="T80" fmla="*/ 119 w 230"/>
                <a:gd name="T81" fmla="*/ 232 h 268"/>
                <a:gd name="T82" fmla="*/ 98 w 230"/>
                <a:gd name="T83" fmla="*/ 220 h 268"/>
                <a:gd name="T84" fmla="*/ 77 w 230"/>
                <a:gd name="T85" fmla="*/ 205 h 268"/>
                <a:gd name="T86" fmla="*/ 58 w 230"/>
                <a:gd name="T87" fmla="*/ 188 h 268"/>
                <a:gd name="T88" fmla="*/ 41 w 230"/>
                <a:gd name="T89" fmla="*/ 170 h 268"/>
                <a:gd name="T90" fmla="*/ 27 w 230"/>
                <a:gd name="T91" fmla="*/ 145 h 268"/>
                <a:gd name="T92" fmla="*/ 16 w 230"/>
                <a:gd name="T93" fmla="*/ 117 h 268"/>
                <a:gd name="T94" fmla="*/ 8 w 230"/>
                <a:gd name="T95" fmla="*/ 88 h 268"/>
                <a:gd name="T96" fmla="*/ 6 w 230"/>
                <a:gd name="T97" fmla="*/ 53 h 268"/>
                <a:gd name="T98" fmla="*/ 0 w 230"/>
                <a:gd name="T99" fmla="*/ 11 h 268"/>
                <a:gd name="T100" fmla="*/ 0 w 230"/>
                <a:gd name="T101" fmla="*/ 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268">
                  <a:moveTo>
                    <a:pt x="0" y="11"/>
                  </a:moveTo>
                  <a:lnTo>
                    <a:pt x="0" y="9"/>
                  </a:lnTo>
                  <a:lnTo>
                    <a:pt x="4" y="9"/>
                  </a:lnTo>
                  <a:lnTo>
                    <a:pt x="10" y="7"/>
                  </a:lnTo>
                  <a:lnTo>
                    <a:pt x="18" y="4"/>
                  </a:lnTo>
                  <a:lnTo>
                    <a:pt x="29" y="2"/>
                  </a:lnTo>
                  <a:lnTo>
                    <a:pt x="39" y="0"/>
                  </a:lnTo>
                  <a:lnTo>
                    <a:pt x="52" y="0"/>
                  </a:lnTo>
                  <a:lnTo>
                    <a:pt x="67" y="0"/>
                  </a:lnTo>
                  <a:lnTo>
                    <a:pt x="81" y="2"/>
                  </a:lnTo>
                  <a:lnTo>
                    <a:pt x="96" y="7"/>
                  </a:lnTo>
                  <a:lnTo>
                    <a:pt x="111" y="15"/>
                  </a:lnTo>
                  <a:lnTo>
                    <a:pt x="127" y="23"/>
                  </a:lnTo>
                  <a:lnTo>
                    <a:pt x="142" y="36"/>
                  </a:lnTo>
                  <a:lnTo>
                    <a:pt x="157" y="53"/>
                  </a:lnTo>
                  <a:lnTo>
                    <a:pt x="171" y="71"/>
                  </a:lnTo>
                  <a:lnTo>
                    <a:pt x="184" y="99"/>
                  </a:lnTo>
                  <a:lnTo>
                    <a:pt x="184" y="99"/>
                  </a:lnTo>
                  <a:lnTo>
                    <a:pt x="186" y="103"/>
                  </a:lnTo>
                  <a:lnTo>
                    <a:pt x="188" y="107"/>
                  </a:lnTo>
                  <a:lnTo>
                    <a:pt x="190" y="115"/>
                  </a:lnTo>
                  <a:lnTo>
                    <a:pt x="194" y="122"/>
                  </a:lnTo>
                  <a:lnTo>
                    <a:pt x="198" y="132"/>
                  </a:lnTo>
                  <a:lnTo>
                    <a:pt x="203" y="145"/>
                  </a:lnTo>
                  <a:lnTo>
                    <a:pt x="207" y="157"/>
                  </a:lnTo>
                  <a:lnTo>
                    <a:pt x="211" y="170"/>
                  </a:lnTo>
                  <a:lnTo>
                    <a:pt x="215" y="182"/>
                  </a:lnTo>
                  <a:lnTo>
                    <a:pt x="219" y="197"/>
                  </a:lnTo>
                  <a:lnTo>
                    <a:pt x="223" y="211"/>
                  </a:lnTo>
                  <a:lnTo>
                    <a:pt x="226" y="226"/>
                  </a:lnTo>
                  <a:lnTo>
                    <a:pt x="228" y="241"/>
                  </a:lnTo>
                  <a:lnTo>
                    <a:pt x="230" y="253"/>
                  </a:lnTo>
                  <a:lnTo>
                    <a:pt x="230" y="268"/>
                  </a:lnTo>
                  <a:lnTo>
                    <a:pt x="228" y="266"/>
                  </a:lnTo>
                  <a:lnTo>
                    <a:pt x="219" y="266"/>
                  </a:lnTo>
                  <a:lnTo>
                    <a:pt x="209" y="264"/>
                  </a:lnTo>
                  <a:lnTo>
                    <a:pt x="194" y="262"/>
                  </a:lnTo>
                  <a:lnTo>
                    <a:pt x="177" y="255"/>
                  </a:lnTo>
                  <a:lnTo>
                    <a:pt x="159" y="251"/>
                  </a:lnTo>
                  <a:lnTo>
                    <a:pt x="138" y="243"/>
                  </a:lnTo>
                  <a:lnTo>
                    <a:pt x="119" y="232"/>
                  </a:lnTo>
                  <a:lnTo>
                    <a:pt x="98" y="220"/>
                  </a:lnTo>
                  <a:lnTo>
                    <a:pt x="77" y="205"/>
                  </a:lnTo>
                  <a:lnTo>
                    <a:pt x="58" y="188"/>
                  </a:lnTo>
                  <a:lnTo>
                    <a:pt x="41" y="170"/>
                  </a:lnTo>
                  <a:lnTo>
                    <a:pt x="27" y="145"/>
                  </a:lnTo>
                  <a:lnTo>
                    <a:pt x="16" y="117"/>
                  </a:lnTo>
                  <a:lnTo>
                    <a:pt x="8" y="88"/>
                  </a:lnTo>
                  <a:lnTo>
                    <a:pt x="6" y="53"/>
                  </a:lnTo>
                  <a:lnTo>
                    <a:pt x="0" y="11"/>
                  </a:lnTo>
                  <a:lnTo>
                    <a:pt x="0" y="11"/>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71" name="Freeform 42"/>
            <p:cNvSpPr>
              <a:spLocks/>
            </p:cNvSpPr>
            <p:nvPr/>
          </p:nvSpPr>
          <p:spPr bwMode="auto">
            <a:xfrm>
              <a:off x="3321" y="1022"/>
              <a:ext cx="161" cy="198"/>
            </a:xfrm>
            <a:custGeom>
              <a:avLst/>
              <a:gdLst>
                <a:gd name="T0" fmla="*/ 2 w 161"/>
                <a:gd name="T1" fmla="*/ 0 h 198"/>
                <a:gd name="T2" fmla="*/ 2 w 161"/>
                <a:gd name="T3" fmla="*/ 0 h 198"/>
                <a:gd name="T4" fmla="*/ 9 w 161"/>
                <a:gd name="T5" fmla="*/ 2 h 198"/>
                <a:gd name="T6" fmla="*/ 17 w 161"/>
                <a:gd name="T7" fmla="*/ 6 h 198"/>
                <a:gd name="T8" fmla="*/ 27 w 161"/>
                <a:gd name="T9" fmla="*/ 10 h 198"/>
                <a:gd name="T10" fmla="*/ 40 w 161"/>
                <a:gd name="T11" fmla="*/ 16 h 198"/>
                <a:gd name="T12" fmla="*/ 55 w 161"/>
                <a:gd name="T13" fmla="*/ 25 h 198"/>
                <a:gd name="T14" fmla="*/ 69 w 161"/>
                <a:gd name="T15" fmla="*/ 33 h 198"/>
                <a:gd name="T16" fmla="*/ 86 w 161"/>
                <a:gd name="T17" fmla="*/ 46 h 198"/>
                <a:gd name="T18" fmla="*/ 101 w 161"/>
                <a:gd name="T19" fmla="*/ 58 h 198"/>
                <a:gd name="T20" fmla="*/ 115 w 161"/>
                <a:gd name="T21" fmla="*/ 71 h 198"/>
                <a:gd name="T22" fmla="*/ 130 w 161"/>
                <a:gd name="T23" fmla="*/ 87 h 198"/>
                <a:gd name="T24" fmla="*/ 143 w 161"/>
                <a:gd name="T25" fmla="*/ 104 h 198"/>
                <a:gd name="T26" fmla="*/ 151 w 161"/>
                <a:gd name="T27" fmla="*/ 125 h 198"/>
                <a:gd name="T28" fmla="*/ 157 w 161"/>
                <a:gd name="T29" fmla="*/ 146 h 198"/>
                <a:gd name="T30" fmla="*/ 161 w 161"/>
                <a:gd name="T31" fmla="*/ 167 h 198"/>
                <a:gd name="T32" fmla="*/ 161 w 161"/>
                <a:gd name="T33" fmla="*/ 192 h 198"/>
                <a:gd name="T34" fmla="*/ 159 w 161"/>
                <a:gd name="T35" fmla="*/ 196 h 198"/>
                <a:gd name="T36" fmla="*/ 153 w 161"/>
                <a:gd name="T37" fmla="*/ 198 h 198"/>
                <a:gd name="T38" fmla="*/ 145 w 161"/>
                <a:gd name="T39" fmla="*/ 198 h 198"/>
                <a:gd name="T40" fmla="*/ 136 w 161"/>
                <a:gd name="T41" fmla="*/ 196 h 198"/>
                <a:gd name="T42" fmla="*/ 124 w 161"/>
                <a:gd name="T43" fmla="*/ 192 h 198"/>
                <a:gd name="T44" fmla="*/ 109 w 161"/>
                <a:gd name="T45" fmla="*/ 184 h 198"/>
                <a:gd name="T46" fmla="*/ 94 w 161"/>
                <a:gd name="T47" fmla="*/ 175 h 198"/>
                <a:gd name="T48" fmla="*/ 80 w 161"/>
                <a:gd name="T49" fmla="*/ 165 h 198"/>
                <a:gd name="T50" fmla="*/ 65 w 161"/>
                <a:gd name="T51" fmla="*/ 152 h 198"/>
                <a:gd name="T52" fmla="*/ 51 w 161"/>
                <a:gd name="T53" fmla="*/ 140 h 198"/>
                <a:gd name="T54" fmla="*/ 36 w 161"/>
                <a:gd name="T55" fmla="*/ 123 h 198"/>
                <a:gd name="T56" fmla="*/ 25 w 161"/>
                <a:gd name="T57" fmla="*/ 106 h 198"/>
                <a:gd name="T58" fmla="*/ 15 w 161"/>
                <a:gd name="T59" fmla="*/ 89 h 198"/>
                <a:gd name="T60" fmla="*/ 7 w 161"/>
                <a:gd name="T61" fmla="*/ 71 h 198"/>
                <a:gd name="T62" fmla="*/ 2 w 161"/>
                <a:gd name="T63" fmla="*/ 52 h 198"/>
                <a:gd name="T64" fmla="*/ 0 w 161"/>
                <a:gd name="T65" fmla="*/ 31 h 198"/>
                <a:gd name="T66" fmla="*/ 2 w 161"/>
                <a:gd name="T67" fmla="*/ 0 h 198"/>
                <a:gd name="T68" fmla="*/ 2 w 161"/>
                <a:gd name="T6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198">
                  <a:moveTo>
                    <a:pt x="2" y="0"/>
                  </a:moveTo>
                  <a:lnTo>
                    <a:pt x="2" y="0"/>
                  </a:lnTo>
                  <a:lnTo>
                    <a:pt x="9" y="2"/>
                  </a:lnTo>
                  <a:lnTo>
                    <a:pt x="17" y="6"/>
                  </a:lnTo>
                  <a:lnTo>
                    <a:pt x="27" y="10"/>
                  </a:lnTo>
                  <a:lnTo>
                    <a:pt x="40" y="16"/>
                  </a:lnTo>
                  <a:lnTo>
                    <a:pt x="55" y="25"/>
                  </a:lnTo>
                  <a:lnTo>
                    <a:pt x="69" y="33"/>
                  </a:lnTo>
                  <a:lnTo>
                    <a:pt x="86" y="46"/>
                  </a:lnTo>
                  <a:lnTo>
                    <a:pt x="101" y="58"/>
                  </a:lnTo>
                  <a:lnTo>
                    <a:pt x="115" y="71"/>
                  </a:lnTo>
                  <a:lnTo>
                    <a:pt x="130" y="87"/>
                  </a:lnTo>
                  <a:lnTo>
                    <a:pt x="143" y="104"/>
                  </a:lnTo>
                  <a:lnTo>
                    <a:pt x="151" y="125"/>
                  </a:lnTo>
                  <a:lnTo>
                    <a:pt x="157" y="146"/>
                  </a:lnTo>
                  <a:lnTo>
                    <a:pt x="161" y="167"/>
                  </a:lnTo>
                  <a:lnTo>
                    <a:pt x="161" y="192"/>
                  </a:lnTo>
                  <a:lnTo>
                    <a:pt x="159" y="196"/>
                  </a:lnTo>
                  <a:lnTo>
                    <a:pt x="153" y="198"/>
                  </a:lnTo>
                  <a:lnTo>
                    <a:pt x="145" y="198"/>
                  </a:lnTo>
                  <a:lnTo>
                    <a:pt x="136" y="196"/>
                  </a:lnTo>
                  <a:lnTo>
                    <a:pt x="124" y="192"/>
                  </a:lnTo>
                  <a:lnTo>
                    <a:pt x="109" y="184"/>
                  </a:lnTo>
                  <a:lnTo>
                    <a:pt x="94" y="175"/>
                  </a:lnTo>
                  <a:lnTo>
                    <a:pt x="80" y="165"/>
                  </a:lnTo>
                  <a:lnTo>
                    <a:pt x="65" y="152"/>
                  </a:lnTo>
                  <a:lnTo>
                    <a:pt x="51" y="140"/>
                  </a:lnTo>
                  <a:lnTo>
                    <a:pt x="36" y="123"/>
                  </a:lnTo>
                  <a:lnTo>
                    <a:pt x="25" y="106"/>
                  </a:lnTo>
                  <a:lnTo>
                    <a:pt x="15" y="89"/>
                  </a:lnTo>
                  <a:lnTo>
                    <a:pt x="7" y="71"/>
                  </a:lnTo>
                  <a:lnTo>
                    <a:pt x="2" y="52"/>
                  </a:lnTo>
                  <a:lnTo>
                    <a:pt x="0" y="31"/>
                  </a:lnTo>
                  <a:lnTo>
                    <a:pt x="2" y="0"/>
                  </a:lnTo>
                  <a:lnTo>
                    <a:pt x="2" y="0"/>
                  </a:lnTo>
                  <a:close/>
                </a:path>
              </a:pathLst>
            </a:custGeom>
            <a:solidFill>
              <a:srgbClr val="08E0FF"/>
            </a:solidFill>
            <a:ln>
              <a:noFill/>
            </a:ln>
            <a:extLst/>
          </p:spPr>
          <p:txBody>
            <a:bodyPr/>
            <a:lstStyle/>
            <a:p>
              <a:pPr fontAlgn="auto">
                <a:spcBef>
                  <a:spcPts val="0"/>
                </a:spcBef>
                <a:spcAft>
                  <a:spcPts val="0"/>
                </a:spcAft>
                <a:defRPr/>
              </a:pPr>
              <a:endParaRPr lang="en-US">
                <a:latin typeface="+mn-lt"/>
              </a:endParaRPr>
            </a:p>
          </p:txBody>
        </p:sp>
        <p:sp>
          <p:nvSpPr>
            <p:cNvPr id="172" name="Freeform 43"/>
            <p:cNvSpPr>
              <a:spLocks/>
            </p:cNvSpPr>
            <p:nvPr/>
          </p:nvSpPr>
          <p:spPr bwMode="auto">
            <a:xfrm>
              <a:off x="3361" y="1088"/>
              <a:ext cx="73" cy="72"/>
            </a:xfrm>
            <a:custGeom>
              <a:avLst/>
              <a:gdLst>
                <a:gd name="T0" fmla="*/ 42 w 73"/>
                <a:gd name="T1" fmla="*/ 0 h 72"/>
                <a:gd name="T2" fmla="*/ 40 w 73"/>
                <a:gd name="T3" fmla="*/ 0 h 72"/>
                <a:gd name="T4" fmla="*/ 38 w 73"/>
                <a:gd name="T5" fmla="*/ 0 h 72"/>
                <a:gd name="T6" fmla="*/ 36 w 73"/>
                <a:gd name="T7" fmla="*/ 0 h 72"/>
                <a:gd name="T8" fmla="*/ 31 w 73"/>
                <a:gd name="T9" fmla="*/ 3 h 72"/>
                <a:gd name="T10" fmla="*/ 27 w 73"/>
                <a:gd name="T11" fmla="*/ 3 h 72"/>
                <a:gd name="T12" fmla="*/ 23 w 73"/>
                <a:gd name="T13" fmla="*/ 5 h 72"/>
                <a:gd name="T14" fmla="*/ 19 w 73"/>
                <a:gd name="T15" fmla="*/ 7 h 72"/>
                <a:gd name="T16" fmla="*/ 15 w 73"/>
                <a:gd name="T17" fmla="*/ 11 h 72"/>
                <a:gd name="T18" fmla="*/ 8 w 73"/>
                <a:gd name="T19" fmla="*/ 13 h 72"/>
                <a:gd name="T20" fmla="*/ 6 w 73"/>
                <a:gd name="T21" fmla="*/ 17 h 72"/>
                <a:gd name="T22" fmla="*/ 2 w 73"/>
                <a:gd name="T23" fmla="*/ 21 h 72"/>
                <a:gd name="T24" fmla="*/ 2 w 73"/>
                <a:gd name="T25" fmla="*/ 26 h 72"/>
                <a:gd name="T26" fmla="*/ 0 w 73"/>
                <a:gd name="T27" fmla="*/ 32 h 72"/>
                <a:gd name="T28" fmla="*/ 2 w 73"/>
                <a:gd name="T29" fmla="*/ 38 h 72"/>
                <a:gd name="T30" fmla="*/ 4 w 73"/>
                <a:gd name="T31" fmla="*/ 44 h 72"/>
                <a:gd name="T32" fmla="*/ 8 w 73"/>
                <a:gd name="T33" fmla="*/ 55 h 72"/>
                <a:gd name="T34" fmla="*/ 13 w 73"/>
                <a:gd name="T35" fmla="*/ 61 h 72"/>
                <a:gd name="T36" fmla="*/ 19 w 73"/>
                <a:gd name="T37" fmla="*/ 65 h 72"/>
                <a:gd name="T38" fmla="*/ 25 w 73"/>
                <a:gd name="T39" fmla="*/ 69 h 72"/>
                <a:gd name="T40" fmla="*/ 31 w 73"/>
                <a:gd name="T41" fmla="*/ 72 h 72"/>
                <a:gd name="T42" fmla="*/ 36 w 73"/>
                <a:gd name="T43" fmla="*/ 72 h 72"/>
                <a:gd name="T44" fmla="*/ 42 w 73"/>
                <a:gd name="T45" fmla="*/ 69 h 72"/>
                <a:gd name="T46" fmla="*/ 48 w 73"/>
                <a:gd name="T47" fmla="*/ 67 h 72"/>
                <a:gd name="T48" fmla="*/ 54 w 73"/>
                <a:gd name="T49" fmla="*/ 63 h 72"/>
                <a:gd name="T50" fmla="*/ 59 w 73"/>
                <a:gd name="T51" fmla="*/ 59 h 72"/>
                <a:gd name="T52" fmla="*/ 63 w 73"/>
                <a:gd name="T53" fmla="*/ 55 h 72"/>
                <a:gd name="T54" fmla="*/ 65 w 73"/>
                <a:gd name="T55" fmla="*/ 51 h 72"/>
                <a:gd name="T56" fmla="*/ 71 w 73"/>
                <a:gd name="T57" fmla="*/ 46 h 72"/>
                <a:gd name="T58" fmla="*/ 71 w 73"/>
                <a:gd name="T59" fmla="*/ 40 h 72"/>
                <a:gd name="T60" fmla="*/ 73 w 73"/>
                <a:gd name="T61" fmla="*/ 36 h 72"/>
                <a:gd name="T62" fmla="*/ 73 w 73"/>
                <a:gd name="T63" fmla="*/ 32 h 72"/>
                <a:gd name="T64" fmla="*/ 73 w 73"/>
                <a:gd name="T65" fmla="*/ 30 h 72"/>
                <a:gd name="T66" fmla="*/ 69 w 73"/>
                <a:gd name="T67" fmla="*/ 23 h 72"/>
                <a:gd name="T68" fmla="*/ 65 w 73"/>
                <a:gd name="T69" fmla="*/ 17 h 72"/>
                <a:gd name="T70" fmla="*/ 61 w 73"/>
                <a:gd name="T71" fmla="*/ 13 h 72"/>
                <a:gd name="T72" fmla="*/ 54 w 73"/>
                <a:gd name="T73" fmla="*/ 9 h 72"/>
                <a:gd name="T74" fmla="*/ 48 w 73"/>
                <a:gd name="T75" fmla="*/ 5 h 72"/>
                <a:gd name="T76" fmla="*/ 44 w 73"/>
                <a:gd name="T77" fmla="*/ 3 h 72"/>
                <a:gd name="T78" fmla="*/ 42 w 73"/>
                <a:gd name="T79" fmla="*/ 0 h 72"/>
                <a:gd name="T80" fmla="*/ 42 w 73"/>
                <a:gd name="T81" fmla="*/ 0 h 72"/>
                <a:gd name="T82" fmla="*/ 42 w 73"/>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72">
                  <a:moveTo>
                    <a:pt x="42" y="0"/>
                  </a:moveTo>
                  <a:lnTo>
                    <a:pt x="40" y="0"/>
                  </a:lnTo>
                  <a:lnTo>
                    <a:pt x="38" y="0"/>
                  </a:lnTo>
                  <a:lnTo>
                    <a:pt x="36" y="0"/>
                  </a:lnTo>
                  <a:lnTo>
                    <a:pt x="31" y="3"/>
                  </a:lnTo>
                  <a:lnTo>
                    <a:pt x="27" y="3"/>
                  </a:lnTo>
                  <a:lnTo>
                    <a:pt x="23" y="5"/>
                  </a:lnTo>
                  <a:lnTo>
                    <a:pt x="19" y="7"/>
                  </a:lnTo>
                  <a:lnTo>
                    <a:pt x="15" y="11"/>
                  </a:lnTo>
                  <a:lnTo>
                    <a:pt x="8" y="13"/>
                  </a:lnTo>
                  <a:lnTo>
                    <a:pt x="6" y="17"/>
                  </a:lnTo>
                  <a:lnTo>
                    <a:pt x="2" y="21"/>
                  </a:lnTo>
                  <a:lnTo>
                    <a:pt x="2" y="26"/>
                  </a:lnTo>
                  <a:lnTo>
                    <a:pt x="0" y="32"/>
                  </a:lnTo>
                  <a:lnTo>
                    <a:pt x="2" y="38"/>
                  </a:lnTo>
                  <a:lnTo>
                    <a:pt x="4" y="44"/>
                  </a:lnTo>
                  <a:lnTo>
                    <a:pt x="8" y="55"/>
                  </a:lnTo>
                  <a:lnTo>
                    <a:pt x="13" y="61"/>
                  </a:lnTo>
                  <a:lnTo>
                    <a:pt x="19" y="65"/>
                  </a:lnTo>
                  <a:lnTo>
                    <a:pt x="25" y="69"/>
                  </a:lnTo>
                  <a:lnTo>
                    <a:pt x="31" y="72"/>
                  </a:lnTo>
                  <a:lnTo>
                    <a:pt x="36" y="72"/>
                  </a:lnTo>
                  <a:lnTo>
                    <a:pt x="42" y="69"/>
                  </a:lnTo>
                  <a:lnTo>
                    <a:pt x="48" y="67"/>
                  </a:lnTo>
                  <a:lnTo>
                    <a:pt x="54" y="63"/>
                  </a:lnTo>
                  <a:lnTo>
                    <a:pt x="59" y="59"/>
                  </a:lnTo>
                  <a:lnTo>
                    <a:pt x="63" y="55"/>
                  </a:lnTo>
                  <a:lnTo>
                    <a:pt x="65" y="51"/>
                  </a:lnTo>
                  <a:lnTo>
                    <a:pt x="71" y="46"/>
                  </a:lnTo>
                  <a:lnTo>
                    <a:pt x="71" y="40"/>
                  </a:lnTo>
                  <a:lnTo>
                    <a:pt x="73" y="36"/>
                  </a:lnTo>
                  <a:lnTo>
                    <a:pt x="73" y="32"/>
                  </a:lnTo>
                  <a:lnTo>
                    <a:pt x="73" y="30"/>
                  </a:lnTo>
                  <a:lnTo>
                    <a:pt x="69" y="23"/>
                  </a:lnTo>
                  <a:lnTo>
                    <a:pt x="65" y="17"/>
                  </a:lnTo>
                  <a:lnTo>
                    <a:pt x="61" y="13"/>
                  </a:lnTo>
                  <a:lnTo>
                    <a:pt x="54" y="9"/>
                  </a:lnTo>
                  <a:lnTo>
                    <a:pt x="48" y="5"/>
                  </a:lnTo>
                  <a:lnTo>
                    <a:pt x="44" y="3"/>
                  </a:lnTo>
                  <a:lnTo>
                    <a:pt x="42" y="0"/>
                  </a:lnTo>
                  <a:lnTo>
                    <a:pt x="42" y="0"/>
                  </a:lnTo>
                  <a:lnTo>
                    <a:pt x="42" y="0"/>
                  </a:lnTo>
                  <a:close/>
                </a:path>
              </a:pathLst>
            </a:custGeom>
            <a:solidFill>
              <a:srgbClr val="0AA30A"/>
            </a:solidFill>
            <a:ln>
              <a:noFill/>
            </a:ln>
            <a:extLst/>
          </p:spPr>
          <p:txBody>
            <a:bodyPr/>
            <a:lstStyle/>
            <a:p>
              <a:pPr fontAlgn="auto">
                <a:spcBef>
                  <a:spcPts val="0"/>
                </a:spcBef>
                <a:spcAft>
                  <a:spcPts val="0"/>
                </a:spcAft>
                <a:defRPr/>
              </a:pPr>
              <a:endParaRPr lang="en-US">
                <a:latin typeface="+mn-lt"/>
              </a:endParaRPr>
            </a:p>
          </p:txBody>
        </p:sp>
        <p:sp>
          <p:nvSpPr>
            <p:cNvPr id="173" name="Freeform 44"/>
            <p:cNvSpPr>
              <a:spLocks/>
            </p:cNvSpPr>
            <p:nvPr/>
          </p:nvSpPr>
          <p:spPr bwMode="auto">
            <a:xfrm>
              <a:off x="2939" y="2019"/>
              <a:ext cx="163" cy="402"/>
            </a:xfrm>
            <a:custGeom>
              <a:avLst/>
              <a:gdLst>
                <a:gd name="T0" fmla="*/ 16 w 163"/>
                <a:gd name="T1" fmla="*/ 402 h 402"/>
                <a:gd name="T2" fmla="*/ 16 w 163"/>
                <a:gd name="T3" fmla="*/ 400 h 402"/>
                <a:gd name="T4" fmla="*/ 18 w 163"/>
                <a:gd name="T5" fmla="*/ 393 h 402"/>
                <a:gd name="T6" fmla="*/ 18 w 163"/>
                <a:gd name="T7" fmla="*/ 385 h 402"/>
                <a:gd name="T8" fmla="*/ 23 w 163"/>
                <a:gd name="T9" fmla="*/ 374 h 402"/>
                <a:gd name="T10" fmla="*/ 25 w 163"/>
                <a:gd name="T11" fmla="*/ 360 h 402"/>
                <a:gd name="T12" fmla="*/ 29 w 163"/>
                <a:gd name="T13" fmla="*/ 345 h 402"/>
                <a:gd name="T14" fmla="*/ 33 w 163"/>
                <a:gd name="T15" fmla="*/ 328 h 402"/>
                <a:gd name="T16" fmla="*/ 37 w 163"/>
                <a:gd name="T17" fmla="*/ 312 h 402"/>
                <a:gd name="T18" fmla="*/ 41 w 163"/>
                <a:gd name="T19" fmla="*/ 293 h 402"/>
                <a:gd name="T20" fmla="*/ 48 w 163"/>
                <a:gd name="T21" fmla="*/ 276 h 402"/>
                <a:gd name="T22" fmla="*/ 52 w 163"/>
                <a:gd name="T23" fmla="*/ 257 h 402"/>
                <a:gd name="T24" fmla="*/ 58 w 163"/>
                <a:gd name="T25" fmla="*/ 243 h 402"/>
                <a:gd name="T26" fmla="*/ 64 w 163"/>
                <a:gd name="T27" fmla="*/ 226 h 402"/>
                <a:gd name="T28" fmla="*/ 71 w 163"/>
                <a:gd name="T29" fmla="*/ 213 h 402"/>
                <a:gd name="T30" fmla="*/ 77 w 163"/>
                <a:gd name="T31" fmla="*/ 201 h 402"/>
                <a:gd name="T32" fmla="*/ 85 w 163"/>
                <a:gd name="T33" fmla="*/ 195 h 402"/>
                <a:gd name="T34" fmla="*/ 163 w 163"/>
                <a:gd name="T35" fmla="*/ 11 h 402"/>
                <a:gd name="T36" fmla="*/ 161 w 163"/>
                <a:gd name="T37" fmla="*/ 8 h 402"/>
                <a:gd name="T38" fmla="*/ 159 w 163"/>
                <a:gd name="T39" fmla="*/ 6 h 402"/>
                <a:gd name="T40" fmla="*/ 154 w 163"/>
                <a:gd name="T41" fmla="*/ 2 h 402"/>
                <a:gd name="T42" fmla="*/ 150 w 163"/>
                <a:gd name="T43" fmla="*/ 0 h 402"/>
                <a:gd name="T44" fmla="*/ 144 w 163"/>
                <a:gd name="T45" fmla="*/ 0 h 402"/>
                <a:gd name="T46" fmla="*/ 140 w 163"/>
                <a:gd name="T47" fmla="*/ 0 h 402"/>
                <a:gd name="T48" fmla="*/ 136 w 163"/>
                <a:gd name="T49" fmla="*/ 2 h 402"/>
                <a:gd name="T50" fmla="*/ 131 w 163"/>
                <a:gd name="T51" fmla="*/ 4 h 402"/>
                <a:gd name="T52" fmla="*/ 127 w 163"/>
                <a:gd name="T53" fmla="*/ 8 h 402"/>
                <a:gd name="T54" fmla="*/ 125 w 163"/>
                <a:gd name="T55" fmla="*/ 13 h 402"/>
                <a:gd name="T56" fmla="*/ 119 w 163"/>
                <a:gd name="T57" fmla="*/ 21 h 402"/>
                <a:gd name="T58" fmla="*/ 113 w 163"/>
                <a:gd name="T59" fmla="*/ 36 h 402"/>
                <a:gd name="T60" fmla="*/ 104 w 163"/>
                <a:gd name="T61" fmla="*/ 52 h 402"/>
                <a:gd name="T62" fmla="*/ 96 w 163"/>
                <a:gd name="T63" fmla="*/ 75 h 402"/>
                <a:gd name="T64" fmla="*/ 85 w 163"/>
                <a:gd name="T65" fmla="*/ 100 h 402"/>
                <a:gd name="T66" fmla="*/ 75 w 163"/>
                <a:gd name="T67" fmla="*/ 128 h 402"/>
                <a:gd name="T68" fmla="*/ 64 w 163"/>
                <a:gd name="T69" fmla="*/ 157 h 402"/>
                <a:gd name="T70" fmla="*/ 54 w 163"/>
                <a:gd name="T71" fmla="*/ 188 h 402"/>
                <a:gd name="T72" fmla="*/ 44 w 163"/>
                <a:gd name="T73" fmla="*/ 222 h 402"/>
                <a:gd name="T74" fmla="*/ 33 w 163"/>
                <a:gd name="T75" fmla="*/ 253 h 402"/>
                <a:gd name="T76" fmla="*/ 25 w 163"/>
                <a:gd name="T77" fmla="*/ 282 h 402"/>
                <a:gd name="T78" fmla="*/ 16 w 163"/>
                <a:gd name="T79" fmla="*/ 312 h 402"/>
                <a:gd name="T80" fmla="*/ 10 w 163"/>
                <a:gd name="T81" fmla="*/ 339 h 402"/>
                <a:gd name="T82" fmla="*/ 4 w 163"/>
                <a:gd name="T83" fmla="*/ 364 h 402"/>
                <a:gd name="T84" fmla="*/ 0 w 163"/>
                <a:gd name="T85" fmla="*/ 385 h 402"/>
                <a:gd name="T86" fmla="*/ 0 w 163"/>
                <a:gd name="T87" fmla="*/ 402 h 402"/>
                <a:gd name="T88" fmla="*/ 16 w 163"/>
                <a:gd name="T89" fmla="*/ 402 h 402"/>
                <a:gd name="T90" fmla="*/ 16 w 163"/>
                <a:gd name="T91"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402">
                  <a:moveTo>
                    <a:pt x="16" y="402"/>
                  </a:moveTo>
                  <a:lnTo>
                    <a:pt x="16" y="400"/>
                  </a:lnTo>
                  <a:lnTo>
                    <a:pt x="18" y="393"/>
                  </a:lnTo>
                  <a:lnTo>
                    <a:pt x="18" y="385"/>
                  </a:lnTo>
                  <a:lnTo>
                    <a:pt x="23" y="374"/>
                  </a:lnTo>
                  <a:lnTo>
                    <a:pt x="25" y="360"/>
                  </a:lnTo>
                  <a:lnTo>
                    <a:pt x="29" y="345"/>
                  </a:lnTo>
                  <a:lnTo>
                    <a:pt x="33" y="328"/>
                  </a:lnTo>
                  <a:lnTo>
                    <a:pt x="37" y="312"/>
                  </a:lnTo>
                  <a:lnTo>
                    <a:pt x="41" y="293"/>
                  </a:lnTo>
                  <a:lnTo>
                    <a:pt x="48" y="276"/>
                  </a:lnTo>
                  <a:lnTo>
                    <a:pt x="52" y="257"/>
                  </a:lnTo>
                  <a:lnTo>
                    <a:pt x="58" y="243"/>
                  </a:lnTo>
                  <a:lnTo>
                    <a:pt x="64" y="226"/>
                  </a:lnTo>
                  <a:lnTo>
                    <a:pt x="71" y="213"/>
                  </a:lnTo>
                  <a:lnTo>
                    <a:pt x="77" y="201"/>
                  </a:lnTo>
                  <a:lnTo>
                    <a:pt x="85" y="195"/>
                  </a:lnTo>
                  <a:lnTo>
                    <a:pt x="163" y="11"/>
                  </a:lnTo>
                  <a:lnTo>
                    <a:pt x="161" y="8"/>
                  </a:lnTo>
                  <a:lnTo>
                    <a:pt x="159" y="6"/>
                  </a:lnTo>
                  <a:lnTo>
                    <a:pt x="154" y="2"/>
                  </a:lnTo>
                  <a:lnTo>
                    <a:pt x="150" y="0"/>
                  </a:lnTo>
                  <a:lnTo>
                    <a:pt x="144" y="0"/>
                  </a:lnTo>
                  <a:lnTo>
                    <a:pt x="140" y="0"/>
                  </a:lnTo>
                  <a:lnTo>
                    <a:pt x="136" y="2"/>
                  </a:lnTo>
                  <a:lnTo>
                    <a:pt x="131" y="4"/>
                  </a:lnTo>
                  <a:lnTo>
                    <a:pt x="127" y="8"/>
                  </a:lnTo>
                  <a:lnTo>
                    <a:pt x="125" y="13"/>
                  </a:lnTo>
                  <a:lnTo>
                    <a:pt x="119" y="21"/>
                  </a:lnTo>
                  <a:lnTo>
                    <a:pt x="113" y="36"/>
                  </a:lnTo>
                  <a:lnTo>
                    <a:pt x="104" y="52"/>
                  </a:lnTo>
                  <a:lnTo>
                    <a:pt x="96" y="75"/>
                  </a:lnTo>
                  <a:lnTo>
                    <a:pt x="85" y="100"/>
                  </a:lnTo>
                  <a:lnTo>
                    <a:pt x="75" y="128"/>
                  </a:lnTo>
                  <a:lnTo>
                    <a:pt x="64" y="157"/>
                  </a:lnTo>
                  <a:lnTo>
                    <a:pt x="54" y="188"/>
                  </a:lnTo>
                  <a:lnTo>
                    <a:pt x="44" y="222"/>
                  </a:lnTo>
                  <a:lnTo>
                    <a:pt x="33" y="253"/>
                  </a:lnTo>
                  <a:lnTo>
                    <a:pt x="25" y="282"/>
                  </a:lnTo>
                  <a:lnTo>
                    <a:pt x="16" y="312"/>
                  </a:lnTo>
                  <a:lnTo>
                    <a:pt x="10" y="339"/>
                  </a:lnTo>
                  <a:lnTo>
                    <a:pt x="4" y="364"/>
                  </a:lnTo>
                  <a:lnTo>
                    <a:pt x="0" y="385"/>
                  </a:lnTo>
                  <a:lnTo>
                    <a:pt x="0" y="402"/>
                  </a:lnTo>
                  <a:lnTo>
                    <a:pt x="16" y="402"/>
                  </a:lnTo>
                  <a:lnTo>
                    <a:pt x="16" y="402"/>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174" name="Freeform 45"/>
            <p:cNvSpPr>
              <a:spLocks/>
            </p:cNvSpPr>
            <p:nvPr/>
          </p:nvSpPr>
          <p:spPr bwMode="auto">
            <a:xfrm>
              <a:off x="2579" y="2619"/>
              <a:ext cx="211" cy="400"/>
            </a:xfrm>
            <a:custGeom>
              <a:avLst/>
              <a:gdLst>
                <a:gd name="T0" fmla="*/ 211 w 211"/>
                <a:gd name="T1" fmla="*/ 385 h 400"/>
                <a:gd name="T2" fmla="*/ 207 w 211"/>
                <a:gd name="T3" fmla="*/ 381 h 400"/>
                <a:gd name="T4" fmla="*/ 201 w 211"/>
                <a:gd name="T5" fmla="*/ 373 h 400"/>
                <a:gd name="T6" fmla="*/ 190 w 211"/>
                <a:gd name="T7" fmla="*/ 358 h 400"/>
                <a:gd name="T8" fmla="*/ 178 w 211"/>
                <a:gd name="T9" fmla="*/ 341 h 400"/>
                <a:gd name="T10" fmla="*/ 163 w 211"/>
                <a:gd name="T11" fmla="*/ 318 h 400"/>
                <a:gd name="T12" fmla="*/ 146 w 211"/>
                <a:gd name="T13" fmla="*/ 293 h 400"/>
                <a:gd name="T14" fmla="*/ 128 w 211"/>
                <a:gd name="T15" fmla="*/ 266 h 400"/>
                <a:gd name="T16" fmla="*/ 111 w 211"/>
                <a:gd name="T17" fmla="*/ 237 h 400"/>
                <a:gd name="T18" fmla="*/ 92 w 211"/>
                <a:gd name="T19" fmla="*/ 205 h 400"/>
                <a:gd name="T20" fmla="*/ 75 w 211"/>
                <a:gd name="T21" fmla="*/ 174 h 400"/>
                <a:gd name="T22" fmla="*/ 59 w 211"/>
                <a:gd name="T23" fmla="*/ 140 h 400"/>
                <a:gd name="T24" fmla="*/ 46 w 211"/>
                <a:gd name="T25" fmla="*/ 111 h 400"/>
                <a:gd name="T26" fmla="*/ 36 w 211"/>
                <a:gd name="T27" fmla="*/ 80 h 400"/>
                <a:gd name="T28" fmla="*/ 29 w 211"/>
                <a:gd name="T29" fmla="*/ 53 h 400"/>
                <a:gd name="T30" fmla="*/ 25 w 211"/>
                <a:gd name="T31" fmla="*/ 25 h 400"/>
                <a:gd name="T32" fmla="*/ 27 w 211"/>
                <a:gd name="T33" fmla="*/ 2 h 400"/>
                <a:gd name="T34" fmla="*/ 27 w 211"/>
                <a:gd name="T35" fmla="*/ 2 h 400"/>
                <a:gd name="T36" fmla="*/ 23 w 211"/>
                <a:gd name="T37" fmla="*/ 0 h 400"/>
                <a:gd name="T38" fmla="*/ 19 w 211"/>
                <a:gd name="T39" fmla="*/ 0 h 400"/>
                <a:gd name="T40" fmla="*/ 15 w 211"/>
                <a:gd name="T41" fmla="*/ 0 h 400"/>
                <a:gd name="T42" fmla="*/ 8 w 211"/>
                <a:gd name="T43" fmla="*/ 2 h 400"/>
                <a:gd name="T44" fmla="*/ 4 w 211"/>
                <a:gd name="T45" fmla="*/ 4 h 400"/>
                <a:gd name="T46" fmla="*/ 2 w 211"/>
                <a:gd name="T47" fmla="*/ 7 h 400"/>
                <a:gd name="T48" fmla="*/ 0 w 211"/>
                <a:gd name="T49" fmla="*/ 11 h 400"/>
                <a:gd name="T50" fmla="*/ 0 w 211"/>
                <a:gd name="T51" fmla="*/ 15 h 400"/>
                <a:gd name="T52" fmla="*/ 0 w 211"/>
                <a:gd name="T53" fmla="*/ 19 h 400"/>
                <a:gd name="T54" fmla="*/ 0 w 211"/>
                <a:gd name="T55" fmla="*/ 27 h 400"/>
                <a:gd name="T56" fmla="*/ 2 w 211"/>
                <a:gd name="T57" fmla="*/ 38 h 400"/>
                <a:gd name="T58" fmla="*/ 4 w 211"/>
                <a:gd name="T59" fmla="*/ 53 h 400"/>
                <a:gd name="T60" fmla="*/ 10 w 211"/>
                <a:gd name="T61" fmla="*/ 69 h 400"/>
                <a:gd name="T62" fmla="*/ 15 w 211"/>
                <a:gd name="T63" fmla="*/ 88 h 400"/>
                <a:gd name="T64" fmla="*/ 23 w 211"/>
                <a:gd name="T65" fmla="*/ 111 h 400"/>
                <a:gd name="T66" fmla="*/ 31 w 211"/>
                <a:gd name="T67" fmla="*/ 136 h 400"/>
                <a:gd name="T68" fmla="*/ 42 w 211"/>
                <a:gd name="T69" fmla="*/ 161 h 400"/>
                <a:gd name="T70" fmla="*/ 54 w 211"/>
                <a:gd name="T71" fmla="*/ 189 h 400"/>
                <a:gd name="T72" fmla="*/ 67 w 211"/>
                <a:gd name="T73" fmla="*/ 218 h 400"/>
                <a:gd name="T74" fmla="*/ 84 w 211"/>
                <a:gd name="T75" fmla="*/ 247 h 400"/>
                <a:gd name="T76" fmla="*/ 102 w 211"/>
                <a:gd name="T77" fmla="*/ 278 h 400"/>
                <a:gd name="T78" fmla="*/ 121 w 211"/>
                <a:gd name="T79" fmla="*/ 310 h 400"/>
                <a:gd name="T80" fmla="*/ 142 w 211"/>
                <a:gd name="T81" fmla="*/ 339 h 400"/>
                <a:gd name="T82" fmla="*/ 165 w 211"/>
                <a:gd name="T83" fmla="*/ 368 h 400"/>
                <a:gd name="T84" fmla="*/ 190 w 211"/>
                <a:gd name="T85" fmla="*/ 400 h 400"/>
                <a:gd name="T86" fmla="*/ 211 w 211"/>
                <a:gd name="T87" fmla="*/ 385 h 400"/>
                <a:gd name="T88" fmla="*/ 211 w 211"/>
                <a:gd name="T89" fmla="*/ 38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1" h="400">
                  <a:moveTo>
                    <a:pt x="211" y="385"/>
                  </a:moveTo>
                  <a:lnTo>
                    <a:pt x="207" y="381"/>
                  </a:lnTo>
                  <a:lnTo>
                    <a:pt x="201" y="373"/>
                  </a:lnTo>
                  <a:lnTo>
                    <a:pt x="190" y="358"/>
                  </a:lnTo>
                  <a:lnTo>
                    <a:pt x="178" y="341"/>
                  </a:lnTo>
                  <a:lnTo>
                    <a:pt x="163" y="318"/>
                  </a:lnTo>
                  <a:lnTo>
                    <a:pt x="146" y="293"/>
                  </a:lnTo>
                  <a:lnTo>
                    <a:pt x="128" y="266"/>
                  </a:lnTo>
                  <a:lnTo>
                    <a:pt x="111" y="237"/>
                  </a:lnTo>
                  <a:lnTo>
                    <a:pt x="92" y="205"/>
                  </a:lnTo>
                  <a:lnTo>
                    <a:pt x="75" y="174"/>
                  </a:lnTo>
                  <a:lnTo>
                    <a:pt x="59" y="140"/>
                  </a:lnTo>
                  <a:lnTo>
                    <a:pt x="46" y="111"/>
                  </a:lnTo>
                  <a:lnTo>
                    <a:pt x="36" y="80"/>
                  </a:lnTo>
                  <a:lnTo>
                    <a:pt x="29" y="53"/>
                  </a:lnTo>
                  <a:lnTo>
                    <a:pt x="25" y="25"/>
                  </a:lnTo>
                  <a:lnTo>
                    <a:pt x="27" y="2"/>
                  </a:lnTo>
                  <a:lnTo>
                    <a:pt x="27" y="2"/>
                  </a:lnTo>
                  <a:lnTo>
                    <a:pt x="23" y="0"/>
                  </a:lnTo>
                  <a:lnTo>
                    <a:pt x="19" y="0"/>
                  </a:lnTo>
                  <a:lnTo>
                    <a:pt x="15" y="0"/>
                  </a:lnTo>
                  <a:lnTo>
                    <a:pt x="8" y="2"/>
                  </a:lnTo>
                  <a:lnTo>
                    <a:pt x="4" y="4"/>
                  </a:lnTo>
                  <a:lnTo>
                    <a:pt x="2" y="7"/>
                  </a:lnTo>
                  <a:lnTo>
                    <a:pt x="0" y="11"/>
                  </a:lnTo>
                  <a:lnTo>
                    <a:pt x="0" y="15"/>
                  </a:lnTo>
                  <a:lnTo>
                    <a:pt x="0" y="19"/>
                  </a:lnTo>
                  <a:lnTo>
                    <a:pt x="0" y="27"/>
                  </a:lnTo>
                  <a:lnTo>
                    <a:pt x="2" y="38"/>
                  </a:lnTo>
                  <a:lnTo>
                    <a:pt x="4" y="53"/>
                  </a:lnTo>
                  <a:lnTo>
                    <a:pt x="10" y="69"/>
                  </a:lnTo>
                  <a:lnTo>
                    <a:pt x="15" y="88"/>
                  </a:lnTo>
                  <a:lnTo>
                    <a:pt x="23" y="111"/>
                  </a:lnTo>
                  <a:lnTo>
                    <a:pt x="31" y="136"/>
                  </a:lnTo>
                  <a:lnTo>
                    <a:pt x="42" y="161"/>
                  </a:lnTo>
                  <a:lnTo>
                    <a:pt x="54" y="189"/>
                  </a:lnTo>
                  <a:lnTo>
                    <a:pt x="67" y="218"/>
                  </a:lnTo>
                  <a:lnTo>
                    <a:pt x="84" y="247"/>
                  </a:lnTo>
                  <a:lnTo>
                    <a:pt x="102" y="278"/>
                  </a:lnTo>
                  <a:lnTo>
                    <a:pt x="121" y="310"/>
                  </a:lnTo>
                  <a:lnTo>
                    <a:pt x="142" y="339"/>
                  </a:lnTo>
                  <a:lnTo>
                    <a:pt x="165" y="368"/>
                  </a:lnTo>
                  <a:lnTo>
                    <a:pt x="190" y="400"/>
                  </a:lnTo>
                  <a:lnTo>
                    <a:pt x="211" y="385"/>
                  </a:lnTo>
                  <a:lnTo>
                    <a:pt x="211" y="385"/>
                  </a:lnTo>
                  <a:close/>
                </a:path>
              </a:pathLst>
            </a:custGeom>
            <a:solidFill>
              <a:srgbClr val="264091"/>
            </a:solidFill>
            <a:ln>
              <a:noFill/>
            </a:ln>
            <a:extLst/>
          </p:spPr>
          <p:txBody>
            <a:bodyPr/>
            <a:lstStyle/>
            <a:p>
              <a:pPr fontAlgn="auto">
                <a:spcBef>
                  <a:spcPts val="0"/>
                </a:spcBef>
                <a:spcAft>
                  <a:spcPts val="0"/>
                </a:spcAft>
                <a:defRPr/>
              </a:pPr>
              <a:endParaRPr lang="en-US">
                <a:latin typeface="+mn-lt"/>
              </a:endParaRPr>
            </a:p>
          </p:txBody>
        </p:sp>
        <p:sp>
          <p:nvSpPr>
            <p:cNvPr id="175" name="Freeform 46"/>
            <p:cNvSpPr>
              <a:spLocks/>
            </p:cNvSpPr>
            <p:nvPr/>
          </p:nvSpPr>
          <p:spPr bwMode="auto">
            <a:xfrm>
              <a:off x="2880" y="2467"/>
              <a:ext cx="266" cy="286"/>
            </a:xfrm>
            <a:custGeom>
              <a:avLst/>
              <a:gdLst>
                <a:gd name="T0" fmla="*/ 21 w 266"/>
                <a:gd name="T1" fmla="*/ 0 h 286"/>
                <a:gd name="T2" fmla="*/ 21 w 266"/>
                <a:gd name="T3" fmla="*/ 2 h 286"/>
                <a:gd name="T4" fmla="*/ 21 w 266"/>
                <a:gd name="T5" fmla="*/ 8 h 286"/>
                <a:gd name="T6" fmla="*/ 21 w 266"/>
                <a:gd name="T7" fmla="*/ 18 h 286"/>
                <a:gd name="T8" fmla="*/ 21 w 266"/>
                <a:gd name="T9" fmla="*/ 33 h 286"/>
                <a:gd name="T10" fmla="*/ 23 w 266"/>
                <a:gd name="T11" fmla="*/ 48 h 286"/>
                <a:gd name="T12" fmla="*/ 25 w 266"/>
                <a:gd name="T13" fmla="*/ 67 h 286"/>
                <a:gd name="T14" fmla="*/ 31 w 266"/>
                <a:gd name="T15" fmla="*/ 87 h 286"/>
                <a:gd name="T16" fmla="*/ 38 w 266"/>
                <a:gd name="T17" fmla="*/ 108 h 286"/>
                <a:gd name="T18" fmla="*/ 48 w 266"/>
                <a:gd name="T19" fmla="*/ 129 h 286"/>
                <a:gd name="T20" fmla="*/ 61 w 266"/>
                <a:gd name="T21" fmla="*/ 150 h 286"/>
                <a:gd name="T22" fmla="*/ 77 w 266"/>
                <a:gd name="T23" fmla="*/ 171 h 286"/>
                <a:gd name="T24" fmla="*/ 96 w 266"/>
                <a:gd name="T25" fmla="*/ 192 h 286"/>
                <a:gd name="T26" fmla="*/ 121 w 266"/>
                <a:gd name="T27" fmla="*/ 209 h 286"/>
                <a:gd name="T28" fmla="*/ 149 w 266"/>
                <a:gd name="T29" fmla="*/ 225 h 286"/>
                <a:gd name="T30" fmla="*/ 182 w 266"/>
                <a:gd name="T31" fmla="*/ 238 h 286"/>
                <a:gd name="T32" fmla="*/ 222 w 266"/>
                <a:gd name="T33" fmla="*/ 248 h 286"/>
                <a:gd name="T34" fmla="*/ 259 w 266"/>
                <a:gd name="T35" fmla="*/ 255 h 286"/>
                <a:gd name="T36" fmla="*/ 259 w 266"/>
                <a:gd name="T37" fmla="*/ 255 h 286"/>
                <a:gd name="T38" fmla="*/ 261 w 266"/>
                <a:gd name="T39" fmla="*/ 257 h 286"/>
                <a:gd name="T40" fmla="*/ 264 w 266"/>
                <a:gd name="T41" fmla="*/ 263 h 286"/>
                <a:gd name="T42" fmla="*/ 266 w 266"/>
                <a:gd name="T43" fmla="*/ 267 h 286"/>
                <a:gd name="T44" fmla="*/ 266 w 266"/>
                <a:gd name="T45" fmla="*/ 274 h 286"/>
                <a:gd name="T46" fmla="*/ 264 w 266"/>
                <a:gd name="T47" fmla="*/ 278 h 286"/>
                <a:gd name="T48" fmla="*/ 259 w 266"/>
                <a:gd name="T49" fmla="*/ 280 h 286"/>
                <a:gd name="T50" fmla="*/ 257 w 266"/>
                <a:gd name="T51" fmla="*/ 282 h 286"/>
                <a:gd name="T52" fmla="*/ 253 w 266"/>
                <a:gd name="T53" fmla="*/ 284 h 286"/>
                <a:gd name="T54" fmla="*/ 247 w 266"/>
                <a:gd name="T55" fmla="*/ 286 h 286"/>
                <a:gd name="T56" fmla="*/ 236 w 266"/>
                <a:gd name="T57" fmla="*/ 286 h 286"/>
                <a:gd name="T58" fmla="*/ 224 w 266"/>
                <a:gd name="T59" fmla="*/ 286 h 286"/>
                <a:gd name="T60" fmla="*/ 209 w 266"/>
                <a:gd name="T61" fmla="*/ 286 h 286"/>
                <a:gd name="T62" fmla="*/ 192 w 266"/>
                <a:gd name="T63" fmla="*/ 284 h 286"/>
                <a:gd name="T64" fmla="*/ 172 w 266"/>
                <a:gd name="T65" fmla="*/ 278 h 286"/>
                <a:gd name="T66" fmla="*/ 151 w 266"/>
                <a:gd name="T67" fmla="*/ 271 h 286"/>
                <a:gd name="T68" fmla="*/ 130 w 266"/>
                <a:gd name="T69" fmla="*/ 263 h 286"/>
                <a:gd name="T70" fmla="*/ 111 w 266"/>
                <a:gd name="T71" fmla="*/ 253 h 286"/>
                <a:gd name="T72" fmla="*/ 90 w 266"/>
                <a:gd name="T73" fmla="*/ 236 h 286"/>
                <a:gd name="T74" fmla="*/ 69 w 266"/>
                <a:gd name="T75" fmla="*/ 217 h 286"/>
                <a:gd name="T76" fmla="*/ 50 w 266"/>
                <a:gd name="T77" fmla="*/ 194 h 286"/>
                <a:gd name="T78" fmla="*/ 36 w 266"/>
                <a:gd name="T79" fmla="*/ 169 h 286"/>
                <a:gd name="T80" fmla="*/ 21 w 266"/>
                <a:gd name="T81" fmla="*/ 138 h 286"/>
                <a:gd name="T82" fmla="*/ 11 w 266"/>
                <a:gd name="T83" fmla="*/ 102 h 286"/>
                <a:gd name="T84" fmla="*/ 2 w 266"/>
                <a:gd name="T85" fmla="*/ 60 h 286"/>
                <a:gd name="T86" fmla="*/ 0 w 266"/>
                <a:gd name="T87" fmla="*/ 16 h 286"/>
                <a:gd name="T88" fmla="*/ 21 w 266"/>
                <a:gd name="T89" fmla="*/ 0 h 286"/>
                <a:gd name="T90" fmla="*/ 21 w 266"/>
                <a:gd name="T9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286">
                  <a:moveTo>
                    <a:pt x="21" y="0"/>
                  </a:moveTo>
                  <a:lnTo>
                    <a:pt x="21" y="2"/>
                  </a:lnTo>
                  <a:lnTo>
                    <a:pt x="21" y="8"/>
                  </a:lnTo>
                  <a:lnTo>
                    <a:pt x="21" y="18"/>
                  </a:lnTo>
                  <a:lnTo>
                    <a:pt x="21" y="33"/>
                  </a:lnTo>
                  <a:lnTo>
                    <a:pt x="23" y="48"/>
                  </a:lnTo>
                  <a:lnTo>
                    <a:pt x="25" y="67"/>
                  </a:lnTo>
                  <a:lnTo>
                    <a:pt x="31" y="87"/>
                  </a:lnTo>
                  <a:lnTo>
                    <a:pt x="38" y="108"/>
                  </a:lnTo>
                  <a:lnTo>
                    <a:pt x="48" y="129"/>
                  </a:lnTo>
                  <a:lnTo>
                    <a:pt x="61" y="150"/>
                  </a:lnTo>
                  <a:lnTo>
                    <a:pt x="77" y="171"/>
                  </a:lnTo>
                  <a:lnTo>
                    <a:pt x="96" y="192"/>
                  </a:lnTo>
                  <a:lnTo>
                    <a:pt x="121" y="209"/>
                  </a:lnTo>
                  <a:lnTo>
                    <a:pt x="149" y="225"/>
                  </a:lnTo>
                  <a:lnTo>
                    <a:pt x="182" y="238"/>
                  </a:lnTo>
                  <a:lnTo>
                    <a:pt x="222" y="248"/>
                  </a:lnTo>
                  <a:lnTo>
                    <a:pt x="259" y="255"/>
                  </a:lnTo>
                  <a:lnTo>
                    <a:pt x="259" y="255"/>
                  </a:lnTo>
                  <a:lnTo>
                    <a:pt x="261" y="257"/>
                  </a:lnTo>
                  <a:lnTo>
                    <a:pt x="264" y="263"/>
                  </a:lnTo>
                  <a:lnTo>
                    <a:pt x="266" y="267"/>
                  </a:lnTo>
                  <a:lnTo>
                    <a:pt x="266" y="274"/>
                  </a:lnTo>
                  <a:lnTo>
                    <a:pt x="264" y="278"/>
                  </a:lnTo>
                  <a:lnTo>
                    <a:pt x="259" y="280"/>
                  </a:lnTo>
                  <a:lnTo>
                    <a:pt x="257" y="282"/>
                  </a:lnTo>
                  <a:lnTo>
                    <a:pt x="253" y="284"/>
                  </a:lnTo>
                  <a:lnTo>
                    <a:pt x="247" y="286"/>
                  </a:lnTo>
                  <a:lnTo>
                    <a:pt x="236" y="286"/>
                  </a:lnTo>
                  <a:lnTo>
                    <a:pt x="224" y="286"/>
                  </a:lnTo>
                  <a:lnTo>
                    <a:pt x="209" y="286"/>
                  </a:lnTo>
                  <a:lnTo>
                    <a:pt x="192" y="284"/>
                  </a:lnTo>
                  <a:lnTo>
                    <a:pt x="172" y="278"/>
                  </a:lnTo>
                  <a:lnTo>
                    <a:pt x="151" y="271"/>
                  </a:lnTo>
                  <a:lnTo>
                    <a:pt x="130" y="263"/>
                  </a:lnTo>
                  <a:lnTo>
                    <a:pt x="111" y="253"/>
                  </a:lnTo>
                  <a:lnTo>
                    <a:pt x="90" y="236"/>
                  </a:lnTo>
                  <a:lnTo>
                    <a:pt x="69" y="217"/>
                  </a:lnTo>
                  <a:lnTo>
                    <a:pt x="50" y="194"/>
                  </a:lnTo>
                  <a:lnTo>
                    <a:pt x="36" y="169"/>
                  </a:lnTo>
                  <a:lnTo>
                    <a:pt x="21" y="138"/>
                  </a:lnTo>
                  <a:lnTo>
                    <a:pt x="11" y="102"/>
                  </a:lnTo>
                  <a:lnTo>
                    <a:pt x="2" y="60"/>
                  </a:lnTo>
                  <a:lnTo>
                    <a:pt x="0" y="16"/>
                  </a:lnTo>
                  <a:lnTo>
                    <a:pt x="21" y="0"/>
                  </a:lnTo>
                  <a:lnTo>
                    <a:pt x="21" y="0"/>
                  </a:lnTo>
                  <a:close/>
                </a:path>
              </a:pathLst>
            </a:custGeom>
            <a:solidFill>
              <a:srgbClr val="264091"/>
            </a:solidFill>
            <a:ln>
              <a:noFill/>
            </a:ln>
            <a:extLst/>
          </p:spPr>
          <p:txBody>
            <a:bodyPr/>
            <a:lstStyle/>
            <a:p>
              <a:pPr fontAlgn="auto">
                <a:spcBef>
                  <a:spcPts val="0"/>
                </a:spcBef>
                <a:spcAft>
                  <a:spcPts val="0"/>
                </a:spcAft>
                <a:defRPr/>
              </a:pPr>
              <a:endParaRPr lang="en-US">
                <a:latin typeface="+mn-lt"/>
              </a:endParaRPr>
            </a:p>
          </p:txBody>
        </p:sp>
        <p:sp>
          <p:nvSpPr>
            <p:cNvPr id="176" name="Freeform 47"/>
            <p:cNvSpPr>
              <a:spLocks/>
            </p:cNvSpPr>
            <p:nvPr/>
          </p:nvSpPr>
          <p:spPr bwMode="auto">
            <a:xfrm>
              <a:off x="2652" y="2435"/>
              <a:ext cx="397" cy="743"/>
            </a:xfrm>
            <a:custGeom>
              <a:avLst/>
              <a:gdLst>
                <a:gd name="T0" fmla="*/ 59 w 397"/>
                <a:gd name="T1" fmla="*/ 21 h 743"/>
                <a:gd name="T2" fmla="*/ 55 w 397"/>
                <a:gd name="T3" fmla="*/ 32 h 743"/>
                <a:gd name="T4" fmla="*/ 52 w 397"/>
                <a:gd name="T5" fmla="*/ 50 h 743"/>
                <a:gd name="T6" fmla="*/ 50 w 397"/>
                <a:gd name="T7" fmla="*/ 78 h 743"/>
                <a:gd name="T8" fmla="*/ 52 w 397"/>
                <a:gd name="T9" fmla="*/ 113 h 743"/>
                <a:gd name="T10" fmla="*/ 59 w 397"/>
                <a:gd name="T11" fmla="*/ 153 h 743"/>
                <a:gd name="T12" fmla="*/ 73 w 397"/>
                <a:gd name="T13" fmla="*/ 199 h 743"/>
                <a:gd name="T14" fmla="*/ 96 w 397"/>
                <a:gd name="T15" fmla="*/ 245 h 743"/>
                <a:gd name="T16" fmla="*/ 130 w 397"/>
                <a:gd name="T17" fmla="*/ 297 h 743"/>
                <a:gd name="T18" fmla="*/ 172 w 397"/>
                <a:gd name="T19" fmla="*/ 362 h 743"/>
                <a:gd name="T20" fmla="*/ 220 w 397"/>
                <a:gd name="T21" fmla="*/ 435 h 743"/>
                <a:gd name="T22" fmla="*/ 266 w 397"/>
                <a:gd name="T23" fmla="*/ 513 h 743"/>
                <a:gd name="T24" fmla="*/ 312 w 397"/>
                <a:gd name="T25" fmla="*/ 588 h 743"/>
                <a:gd name="T26" fmla="*/ 349 w 397"/>
                <a:gd name="T27" fmla="*/ 653 h 743"/>
                <a:gd name="T28" fmla="*/ 379 w 397"/>
                <a:gd name="T29" fmla="*/ 703 h 743"/>
                <a:gd name="T30" fmla="*/ 393 w 397"/>
                <a:gd name="T31" fmla="*/ 730 h 743"/>
                <a:gd name="T32" fmla="*/ 397 w 397"/>
                <a:gd name="T33" fmla="*/ 734 h 743"/>
                <a:gd name="T34" fmla="*/ 393 w 397"/>
                <a:gd name="T35" fmla="*/ 738 h 743"/>
                <a:gd name="T36" fmla="*/ 383 w 397"/>
                <a:gd name="T37" fmla="*/ 743 h 743"/>
                <a:gd name="T38" fmla="*/ 372 w 397"/>
                <a:gd name="T39" fmla="*/ 741 h 743"/>
                <a:gd name="T40" fmla="*/ 364 w 397"/>
                <a:gd name="T41" fmla="*/ 736 h 743"/>
                <a:gd name="T42" fmla="*/ 349 w 397"/>
                <a:gd name="T43" fmla="*/ 724 h 743"/>
                <a:gd name="T44" fmla="*/ 314 w 397"/>
                <a:gd name="T45" fmla="*/ 676 h 743"/>
                <a:gd name="T46" fmla="*/ 264 w 397"/>
                <a:gd name="T47" fmla="*/ 598 h 743"/>
                <a:gd name="T48" fmla="*/ 205 w 397"/>
                <a:gd name="T49" fmla="*/ 504 h 743"/>
                <a:gd name="T50" fmla="*/ 142 w 397"/>
                <a:gd name="T51" fmla="*/ 402 h 743"/>
                <a:gd name="T52" fmla="*/ 84 w 397"/>
                <a:gd name="T53" fmla="*/ 301 h 743"/>
                <a:gd name="T54" fmla="*/ 38 w 397"/>
                <a:gd name="T55" fmla="*/ 218 h 743"/>
                <a:gd name="T56" fmla="*/ 11 w 397"/>
                <a:gd name="T57" fmla="*/ 159 h 743"/>
                <a:gd name="T58" fmla="*/ 4 w 397"/>
                <a:gd name="T59" fmla="*/ 130 h 743"/>
                <a:gd name="T60" fmla="*/ 2 w 397"/>
                <a:gd name="T61" fmla="*/ 105 h 743"/>
                <a:gd name="T62" fmla="*/ 0 w 397"/>
                <a:gd name="T63" fmla="*/ 84 h 743"/>
                <a:gd name="T64" fmla="*/ 2 w 397"/>
                <a:gd name="T65" fmla="*/ 63 h 743"/>
                <a:gd name="T66" fmla="*/ 4 w 397"/>
                <a:gd name="T67" fmla="*/ 44 h 743"/>
                <a:gd name="T68" fmla="*/ 9 w 397"/>
                <a:gd name="T69" fmla="*/ 27 h 743"/>
                <a:gd name="T70" fmla="*/ 13 w 397"/>
                <a:gd name="T71" fmla="*/ 15 h 743"/>
                <a:gd name="T72" fmla="*/ 21 w 397"/>
                <a:gd name="T73" fmla="*/ 4 h 743"/>
                <a:gd name="T74" fmla="*/ 32 w 397"/>
                <a:gd name="T75" fmla="*/ 2 h 743"/>
                <a:gd name="T76" fmla="*/ 40 w 397"/>
                <a:gd name="T77" fmla="*/ 0 h 743"/>
                <a:gd name="T78" fmla="*/ 48 w 397"/>
                <a:gd name="T79" fmla="*/ 2 h 743"/>
                <a:gd name="T80" fmla="*/ 55 w 397"/>
                <a:gd name="T81" fmla="*/ 11 h 743"/>
                <a:gd name="T82" fmla="*/ 59 w 397"/>
                <a:gd name="T83" fmla="*/ 19 h 743"/>
                <a:gd name="T84" fmla="*/ 59 w 397"/>
                <a:gd name="T85" fmla="*/ 1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43">
                  <a:moveTo>
                    <a:pt x="59" y="19"/>
                  </a:moveTo>
                  <a:lnTo>
                    <a:pt x="59" y="21"/>
                  </a:lnTo>
                  <a:lnTo>
                    <a:pt x="57" y="25"/>
                  </a:lnTo>
                  <a:lnTo>
                    <a:pt x="55" y="32"/>
                  </a:lnTo>
                  <a:lnTo>
                    <a:pt x="55" y="40"/>
                  </a:lnTo>
                  <a:lnTo>
                    <a:pt x="52" y="50"/>
                  </a:lnTo>
                  <a:lnTo>
                    <a:pt x="50" y="63"/>
                  </a:lnTo>
                  <a:lnTo>
                    <a:pt x="50" y="78"/>
                  </a:lnTo>
                  <a:lnTo>
                    <a:pt x="50" y="94"/>
                  </a:lnTo>
                  <a:lnTo>
                    <a:pt x="52" y="113"/>
                  </a:lnTo>
                  <a:lnTo>
                    <a:pt x="55" y="132"/>
                  </a:lnTo>
                  <a:lnTo>
                    <a:pt x="59" y="153"/>
                  </a:lnTo>
                  <a:lnTo>
                    <a:pt x="65" y="176"/>
                  </a:lnTo>
                  <a:lnTo>
                    <a:pt x="73" y="199"/>
                  </a:lnTo>
                  <a:lnTo>
                    <a:pt x="84" y="222"/>
                  </a:lnTo>
                  <a:lnTo>
                    <a:pt x="96" y="245"/>
                  </a:lnTo>
                  <a:lnTo>
                    <a:pt x="113" y="270"/>
                  </a:lnTo>
                  <a:lnTo>
                    <a:pt x="130" y="297"/>
                  </a:lnTo>
                  <a:lnTo>
                    <a:pt x="151" y="326"/>
                  </a:lnTo>
                  <a:lnTo>
                    <a:pt x="172" y="362"/>
                  </a:lnTo>
                  <a:lnTo>
                    <a:pt x="197" y="398"/>
                  </a:lnTo>
                  <a:lnTo>
                    <a:pt x="220" y="435"/>
                  </a:lnTo>
                  <a:lnTo>
                    <a:pt x="243" y="475"/>
                  </a:lnTo>
                  <a:lnTo>
                    <a:pt x="266" y="513"/>
                  </a:lnTo>
                  <a:lnTo>
                    <a:pt x="289" y="552"/>
                  </a:lnTo>
                  <a:lnTo>
                    <a:pt x="312" y="588"/>
                  </a:lnTo>
                  <a:lnTo>
                    <a:pt x="331" y="621"/>
                  </a:lnTo>
                  <a:lnTo>
                    <a:pt x="349" y="653"/>
                  </a:lnTo>
                  <a:lnTo>
                    <a:pt x="366" y="680"/>
                  </a:lnTo>
                  <a:lnTo>
                    <a:pt x="379" y="703"/>
                  </a:lnTo>
                  <a:lnTo>
                    <a:pt x="389" y="720"/>
                  </a:lnTo>
                  <a:lnTo>
                    <a:pt x="393" y="730"/>
                  </a:lnTo>
                  <a:lnTo>
                    <a:pt x="397" y="734"/>
                  </a:lnTo>
                  <a:lnTo>
                    <a:pt x="397" y="734"/>
                  </a:lnTo>
                  <a:lnTo>
                    <a:pt x="395" y="736"/>
                  </a:lnTo>
                  <a:lnTo>
                    <a:pt x="393" y="738"/>
                  </a:lnTo>
                  <a:lnTo>
                    <a:pt x="389" y="743"/>
                  </a:lnTo>
                  <a:lnTo>
                    <a:pt x="383" y="743"/>
                  </a:lnTo>
                  <a:lnTo>
                    <a:pt x="377" y="743"/>
                  </a:lnTo>
                  <a:lnTo>
                    <a:pt x="372" y="741"/>
                  </a:lnTo>
                  <a:lnTo>
                    <a:pt x="368" y="741"/>
                  </a:lnTo>
                  <a:lnTo>
                    <a:pt x="364" y="736"/>
                  </a:lnTo>
                  <a:lnTo>
                    <a:pt x="360" y="734"/>
                  </a:lnTo>
                  <a:lnTo>
                    <a:pt x="349" y="724"/>
                  </a:lnTo>
                  <a:lnTo>
                    <a:pt x="335" y="705"/>
                  </a:lnTo>
                  <a:lnTo>
                    <a:pt x="314" y="676"/>
                  </a:lnTo>
                  <a:lnTo>
                    <a:pt x="291" y="642"/>
                  </a:lnTo>
                  <a:lnTo>
                    <a:pt x="264" y="598"/>
                  </a:lnTo>
                  <a:lnTo>
                    <a:pt x="234" y="554"/>
                  </a:lnTo>
                  <a:lnTo>
                    <a:pt x="205" y="504"/>
                  </a:lnTo>
                  <a:lnTo>
                    <a:pt x="174" y="454"/>
                  </a:lnTo>
                  <a:lnTo>
                    <a:pt x="142" y="402"/>
                  </a:lnTo>
                  <a:lnTo>
                    <a:pt x="111" y="352"/>
                  </a:lnTo>
                  <a:lnTo>
                    <a:pt x="84" y="301"/>
                  </a:lnTo>
                  <a:lnTo>
                    <a:pt x="59" y="257"/>
                  </a:lnTo>
                  <a:lnTo>
                    <a:pt x="38" y="218"/>
                  </a:lnTo>
                  <a:lnTo>
                    <a:pt x="21" y="184"/>
                  </a:lnTo>
                  <a:lnTo>
                    <a:pt x="11" y="159"/>
                  </a:lnTo>
                  <a:lnTo>
                    <a:pt x="6" y="142"/>
                  </a:lnTo>
                  <a:lnTo>
                    <a:pt x="4" y="130"/>
                  </a:lnTo>
                  <a:lnTo>
                    <a:pt x="2" y="117"/>
                  </a:lnTo>
                  <a:lnTo>
                    <a:pt x="2" y="105"/>
                  </a:lnTo>
                  <a:lnTo>
                    <a:pt x="2" y="94"/>
                  </a:lnTo>
                  <a:lnTo>
                    <a:pt x="0" y="84"/>
                  </a:lnTo>
                  <a:lnTo>
                    <a:pt x="0" y="73"/>
                  </a:lnTo>
                  <a:lnTo>
                    <a:pt x="2" y="63"/>
                  </a:lnTo>
                  <a:lnTo>
                    <a:pt x="2" y="53"/>
                  </a:lnTo>
                  <a:lnTo>
                    <a:pt x="4" y="44"/>
                  </a:lnTo>
                  <a:lnTo>
                    <a:pt x="6" y="36"/>
                  </a:lnTo>
                  <a:lnTo>
                    <a:pt x="9" y="27"/>
                  </a:lnTo>
                  <a:lnTo>
                    <a:pt x="11" y="21"/>
                  </a:lnTo>
                  <a:lnTo>
                    <a:pt x="13" y="15"/>
                  </a:lnTo>
                  <a:lnTo>
                    <a:pt x="17" y="9"/>
                  </a:lnTo>
                  <a:lnTo>
                    <a:pt x="21" y="4"/>
                  </a:lnTo>
                  <a:lnTo>
                    <a:pt x="27" y="4"/>
                  </a:lnTo>
                  <a:lnTo>
                    <a:pt x="32" y="2"/>
                  </a:lnTo>
                  <a:lnTo>
                    <a:pt x="36" y="0"/>
                  </a:lnTo>
                  <a:lnTo>
                    <a:pt x="40" y="0"/>
                  </a:lnTo>
                  <a:lnTo>
                    <a:pt x="44" y="0"/>
                  </a:lnTo>
                  <a:lnTo>
                    <a:pt x="48" y="2"/>
                  </a:lnTo>
                  <a:lnTo>
                    <a:pt x="52" y="7"/>
                  </a:lnTo>
                  <a:lnTo>
                    <a:pt x="55" y="11"/>
                  </a:lnTo>
                  <a:lnTo>
                    <a:pt x="57" y="15"/>
                  </a:lnTo>
                  <a:lnTo>
                    <a:pt x="59" y="19"/>
                  </a:lnTo>
                  <a:lnTo>
                    <a:pt x="59" y="19"/>
                  </a:lnTo>
                  <a:lnTo>
                    <a:pt x="59" y="19"/>
                  </a:lnTo>
                  <a:close/>
                </a:path>
              </a:pathLst>
            </a:custGeom>
            <a:solidFill>
              <a:srgbClr val="879EFF"/>
            </a:solidFill>
            <a:ln>
              <a:noFill/>
            </a:ln>
            <a:extLst/>
          </p:spPr>
          <p:txBody>
            <a:bodyPr/>
            <a:lstStyle/>
            <a:p>
              <a:pPr fontAlgn="auto">
                <a:spcBef>
                  <a:spcPts val="0"/>
                </a:spcBef>
                <a:spcAft>
                  <a:spcPts val="0"/>
                </a:spcAft>
                <a:defRPr/>
              </a:pPr>
              <a:endParaRPr lang="en-US">
                <a:latin typeface="+mn-lt"/>
              </a:endParaRPr>
            </a:p>
          </p:txBody>
        </p:sp>
        <p:sp>
          <p:nvSpPr>
            <p:cNvPr id="177" name="Freeform 48"/>
            <p:cNvSpPr>
              <a:spLocks/>
            </p:cNvSpPr>
            <p:nvPr/>
          </p:nvSpPr>
          <p:spPr bwMode="auto">
            <a:xfrm>
              <a:off x="2765" y="2467"/>
              <a:ext cx="379" cy="669"/>
            </a:xfrm>
            <a:custGeom>
              <a:avLst/>
              <a:gdLst>
                <a:gd name="T0" fmla="*/ 42 w 379"/>
                <a:gd name="T1" fmla="*/ 0 h 669"/>
                <a:gd name="T2" fmla="*/ 36 w 379"/>
                <a:gd name="T3" fmla="*/ 2 h 669"/>
                <a:gd name="T4" fmla="*/ 25 w 379"/>
                <a:gd name="T5" fmla="*/ 4 h 669"/>
                <a:gd name="T6" fmla="*/ 15 w 379"/>
                <a:gd name="T7" fmla="*/ 12 h 669"/>
                <a:gd name="T8" fmla="*/ 6 w 379"/>
                <a:gd name="T9" fmla="*/ 25 h 669"/>
                <a:gd name="T10" fmla="*/ 0 w 379"/>
                <a:gd name="T11" fmla="*/ 41 h 669"/>
                <a:gd name="T12" fmla="*/ 0 w 379"/>
                <a:gd name="T13" fmla="*/ 64 h 669"/>
                <a:gd name="T14" fmla="*/ 8 w 379"/>
                <a:gd name="T15" fmla="*/ 98 h 669"/>
                <a:gd name="T16" fmla="*/ 29 w 379"/>
                <a:gd name="T17" fmla="*/ 140 h 669"/>
                <a:gd name="T18" fmla="*/ 67 w 379"/>
                <a:gd name="T19" fmla="*/ 207 h 669"/>
                <a:gd name="T20" fmla="*/ 119 w 379"/>
                <a:gd name="T21" fmla="*/ 292 h 669"/>
                <a:gd name="T22" fmla="*/ 176 w 379"/>
                <a:gd name="T23" fmla="*/ 384 h 669"/>
                <a:gd name="T24" fmla="*/ 234 w 379"/>
                <a:gd name="T25" fmla="*/ 476 h 669"/>
                <a:gd name="T26" fmla="*/ 289 w 379"/>
                <a:gd name="T27" fmla="*/ 560 h 669"/>
                <a:gd name="T28" fmla="*/ 328 w 379"/>
                <a:gd name="T29" fmla="*/ 625 h 669"/>
                <a:gd name="T30" fmla="*/ 353 w 379"/>
                <a:gd name="T31" fmla="*/ 663 h 669"/>
                <a:gd name="T32" fmla="*/ 358 w 379"/>
                <a:gd name="T33" fmla="*/ 667 h 669"/>
                <a:gd name="T34" fmla="*/ 366 w 379"/>
                <a:gd name="T35" fmla="*/ 665 h 669"/>
                <a:gd name="T36" fmla="*/ 374 w 379"/>
                <a:gd name="T37" fmla="*/ 658 h 669"/>
                <a:gd name="T38" fmla="*/ 379 w 379"/>
                <a:gd name="T39" fmla="*/ 650 h 669"/>
                <a:gd name="T40" fmla="*/ 376 w 379"/>
                <a:gd name="T41" fmla="*/ 644 h 669"/>
                <a:gd name="T42" fmla="*/ 368 w 379"/>
                <a:gd name="T43" fmla="*/ 629 h 669"/>
                <a:gd name="T44" fmla="*/ 339 w 379"/>
                <a:gd name="T45" fmla="*/ 583 h 669"/>
                <a:gd name="T46" fmla="*/ 295 w 379"/>
                <a:gd name="T47" fmla="*/ 512 h 669"/>
                <a:gd name="T48" fmla="*/ 241 w 379"/>
                <a:gd name="T49" fmla="*/ 424 h 669"/>
                <a:gd name="T50" fmla="*/ 184 w 379"/>
                <a:gd name="T51" fmla="*/ 328 h 669"/>
                <a:gd name="T52" fmla="*/ 132 w 379"/>
                <a:gd name="T53" fmla="*/ 234 h 669"/>
                <a:gd name="T54" fmla="*/ 88 w 379"/>
                <a:gd name="T55" fmla="*/ 152 h 669"/>
                <a:gd name="T56" fmla="*/ 61 w 379"/>
                <a:gd name="T57" fmla="*/ 94 h 669"/>
                <a:gd name="T58" fmla="*/ 52 w 379"/>
                <a:gd name="T59" fmla="*/ 60 h 669"/>
                <a:gd name="T60" fmla="*/ 48 w 379"/>
                <a:gd name="T61" fmla="*/ 39 h 669"/>
                <a:gd name="T62" fmla="*/ 46 w 379"/>
                <a:gd name="T63" fmla="*/ 23 h 669"/>
                <a:gd name="T64" fmla="*/ 44 w 379"/>
                <a:gd name="T65" fmla="*/ 12 h 669"/>
                <a:gd name="T66" fmla="*/ 42 w 379"/>
                <a:gd name="T67" fmla="*/ 4 h 669"/>
                <a:gd name="T68" fmla="*/ 42 w 37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9" h="669">
                  <a:moveTo>
                    <a:pt x="42" y="0"/>
                  </a:moveTo>
                  <a:lnTo>
                    <a:pt x="42" y="0"/>
                  </a:lnTo>
                  <a:lnTo>
                    <a:pt x="40" y="0"/>
                  </a:lnTo>
                  <a:lnTo>
                    <a:pt x="36" y="2"/>
                  </a:lnTo>
                  <a:lnTo>
                    <a:pt x="31" y="4"/>
                  </a:lnTo>
                  <a:lnTo>
                    <a:pt x="25" y="4"/>
                  </a:lnTo>
                  <a:lnTo>
                    <a:pt x="21" y="8"/>
                  </a:lnTo>
                  <a:lnTo>
                    <a:pt x="15" y="12"/>
                  </a:lnTo>
                  <a:lnTo>
                    <a:pt x="11" y="18"/>
                  </a:lnTo>
                  <a:lnTo>
                    <a:pt x="6" y="25"/>
                  </a:lnTo>
                  <a:lnTo>
                    <a:pt x="2" y="33"/>
                  </a:lnTo>
                  <a:lnTo>
                    <a:pt x="0" y="41"/>
                  </a:lnTo>
                  <a:lnTo>
                    <a:pt x="0" y="52"/>
                  </a:lnTo>
                  <a:lnTo>
                    <a:pt x="0" y="64"/>
                  </a:lnTo>
                  <a:lnTo>
                    <a:pt x="4" y="79"/>
                  </a:lnTo>
                  <a:lnTo>
                    <a:pt x="8" y="98"/>
                  </a:lnTo>
                  <a:lnTo>
                    <a:pt x="19" y="117"/>
                  </a:lnTo>
                  <a:lnTo>
                    <a:pt x="29" y="140"/>
                  </a:lnTo>
                  <a:lnTo>
                    <a:pt x="46" y="171"/>
                  </a:lnTo>
                  <a:lnTo>
                    <a:pt x="67" y="207"/>
                  </a:lnTo>
                  <a:lnTo>
                    <a:pt x="92" y="248"/>
                  </a:lnTo>
                  <a:lnTo>
                    <a:pt x="119" y="292"/>
                  </a:lnTo>
                  <a:lnTo>
                    <a:pt x="146" y="338"/>
                  </a:lnTo>
                  <a:lnTo>
                    <a:pt x="176" y="384"/>
                  </a:lnTo>
                  <a:lnTo>
                    <a:pt x="207" y="433"/>
                  </a:lnTo>
                  <a:lnTo>
                    <a:pt x="234" y="476"/>
                  </a:lnTo>
                  <a:lnTo>
                    <a:pt x="261" y="520"/>
                  </a:lnTo>
                  <a:lnTo>
                    <a:pt x="289" y="560"/>
                  </a:lnTo>
                  <a:lnTo>
                    <a:pt x="312" y="596"/>
                  </a:lnTo>
                  <a:lnTo>
                    <a:pt x="328" y="625"/>
                  </a:lnTo>
                  <a:lnTo>
                    <a:pt x="343" y="648"/>
                  </a:lnTo>
                  <a:lnTo>
                    <a:pt x="353" y="663"/>
                  </a:lnTo>
                  <a:lnTo>
                    <a:pt x="356" y="669"/>
                  </a:lnTo>
                  <a:lnTo>
                    <a:pt x="358" y="667"/>
                  </a:lnTo>
                  <a:lnTo>
                    <a:pt x="362" y="667"/>
                  </a:lnTo>
                  <a:lnTo>
                    <a:pt x="366" y="665"/>
                  </a:lnTo>
                  <a:lnTo>
                    <a:pt x="372" y="663"/>
                  </a:lnTo>
                  <a:lnTo>
                    <a:pt x="374" y="658"/>
                  </a:lnTo>
                  <a:lnTo>
                    <a:pt x="379" y="654"/>
                  </a:lnTo>
                  <a:lnTo>
                    <a:pt x="379" y="650"/>
                  </a:lnTo>
                  <a:lnTo>
                    <a:pt x="379" y="648"/>
                  </a:lnTo>
                  <a:lnTo>
                    <a:pt x="376" y="644"/>
                  </a:lnTo>
                  <a:lnTo>
                    <a:pt x="374" y="640"/>
                  </a:lnTo>
                  <a:lnTo>
                    <a:pt x="368" y="629"/>
                  </a:lnTo>
                  <a:lnTo>
                    <a:pt x="356" y="610"/>
                  </a:lnTo>
                  <a:lnTo>
                    <a:pt x="339" y="583"/>
                  </a:lnTo>
                  <a:lnTo>
                    <a:pt x="318" y="552"/>
                  </a:lnTo>
                  <a:lnTo>
                    <a:pt x="295" y="512"/>
                  </a:lnTo>
                  <a:lnTo>
                    <a:pt x="268" y="470"/>
                  </a:lnTo>
                  <a:lnTo>
                    <a:pt x="241" y="424"/>
                  </a:lnTo>
                  <a:lnTo>
                    <a:pt x="213" y="376"/>
                  </a:lnTo>
                  <a:lnTo>
                    <a:pt x="184" y="328"/>
                  </a:lnTo>
                  <a:lnTo>
                    <a:pt x="157" y="280"/>
                  </a:lnTo>
                  <a:lnTo>
                    <a:pt x="132" y="234"/>
                  </a:lnTo>
                  <a:lnTo>
                    <a:pt x="109" y="192"/>
                  </a:lnTo>
                  <a:lnTo>
                    <a:pt x="88" y="152"/>
                  </a:lnTo>
                  <a:lnTo>
                    <a:pt x="71" y="119"/>
                  </a:lnTo>
                  <a:lnTo>
                    <a:pt x="61" y="94"/>
                  </a:lnTo>
                  <a:lnTo>
                    <a:pt x="54" y="75"/>
                  </a:lnTo>
                  <a:lnTo>
                    <a:pt x="52" y="60"/>
                  </a:lnTo>
                  <a:lnTo>
                    <a:pt x="50" y="50"/>
                  </a:lnTo>
                  <a:lnTo>
                    <a:pt x="48" y="39"/>
                  </a:lnTo>
                  <a:lnTo>
                    <a:pt x="48" y="31"/>
                  </a:lnTo>
                  <a:lnTo>
                    <a:pt x="46" y="23"/>
                  </a:lnTo>
                  <a:lnTo>
                    <a:pt x="44" y="18"/>
                  </a:lnTo>
                  <a:lnTo>
                    <a:pt x="44" y="12"/>
                  </a:lnTo>
                  <a:lnTo>
                    <a:pt x="44" y="10"/>
                  </a:lnTo>
                  <a:lnTo>
                    <a:pt x="42" y="4"/>
                  </a:lnTo>
                  <a:lnTo>
                    <a:pt x="42" y="2"/>
                  </a:lnTo>
                  <a:lnTo>
                    <a:pt x="42" y="0"/>
                  </a:lnTo>
                  <a:lnTo>
                    <a:pt x="42" y="0"/>
                  </a:lnTo>
                  <a:close/>
                </a:path>
              </a:pathLst>
            </a:custGeom>
            <a:solidFill>
              <a:srgbClr val="879EFF"/>
            </a:solidFill>
            <a:ln>
              <a:noFill/>
            </a:ln>
            <a:extLst/>
          </p:spPr>
          <p:txBody>
            <a:bodyPr/>
            <a:lstStyle/>
            <a:p>
              <a:pPr fontAlgn="auto">
                <a:spcBef>
                  <a:spcPts val="0"/>
                </a:spcBef>
                <a:spcAft>
                  <a:spcPts val="0"/>
                </a:spcAft>
                <a:defRPr/>
              </a:pPr>
              <a:endParaRPr lang="en-US">
                <a:latin typeface="+mn-lt"/>
              </a:endParaRPr>
            </a:p>
          </p:txBody>
        </p:sp>
        <p:sp>
          <p:nvSpPr>
            <p:cNvPr id="178" name="Freeform 49"/>
            <p:cNvSpPr>
              <a:spLocks/>
            </p:cNvSpPr>
            <p:nvPr/>
          </p:nvSpPr>
          <p:spPr bwMode="auto">
            <a:xfrm>
              <a:off x="3052" y="2780"/>
              <a:ext cx="198" cy="354"/>
            </a:xfrm>
            <a:custGeom>
              <a:avLst/>
              <a:gdLst>
                <a:gd name="T0" fmla="*/ 0 w 198"/>
                <a:gd name="T1" fmla="*/ 0 h 354"/>
                <a:gd name="T2" fmla="*/ 2 w 198"/>
                <a:gd name="T3" fmla="*/ 5 h 354"/>
                <a:gd name="T4" fmla="*/ 6 w 198"/>
                <a:gd name="T5" fmla="*/ 15 h 354"/>
                <a:gd name="T6" fmla="*/ 14 w 198"/>
                <a:gd name="T7" fmla="*/ 28 h 354"/>
                <a:gd name="T8" fmla="*/ 23 w 198"/>
                <a:gd name="T9" fmla="*/ 48 h 354"/>
                <a:gd name="T10" fmla="*/ 33 w 198"/>
                <a:gd name="T11" fmla="*/ 69 h 354"/>
                <a:gd name="T12" fmla="*/ 48 w 198"/>
                <a:gd name="T13" fmla="*/ 97 h 354"/>
                <a:gd name="T14" fmla="*/ 60 w 198"/>
                <a:gd name="T15" fmla="*/ 124 h 354"/>
                <a:gd name="T16" fmla="*/ 75 w 198"/>
                <a:gd name="T17" fmla="*/ 153 h 354"/>
                <a:gd name="T18" fmla="*/ 89 w 198"/>
                <a:gd name="T19" fmla="*/ 182 h 354"/>
                <a:gd name="T20" fmla="*/ 104 w 198"/>
                <a:gd name="T21" fmla="*/ 212 h 354"/>
                <a:gd name="T22" fmla="*/ 117 w 198"/>
                <a:gd name="T23" fmla="*/ 241 h 354"/>
                <a:gd name="T24" fmla="*/ 129 w 198"/>
                <a:gd name="T25" fmla="*/ 268 h 354"/>
                <a:gd name="T26" fmla="*/ 140 w 198"/>
                <a:gd name="T27" fmla="*/ 291 h 354"/>
                <a:gd name="T28" fmla="*/ 148 w 198"/>
                <a:gd name="T29" fmla="*/ 310 h 354"/>
                <a:gd name="T30" fmla="*/ 154 w 198"/>
                <a:gd name="T31" fmla="*/ 327 h 354"/>
                <a:gd name="T32" fmla="*/ 158 w 198"/>
                <a:gd name="T33" fmla="*/ 337 h 354"/>
                <a:gd name="T34" fmla="*/ 161 w 198"/>
                <a:gd name="T35" fmla="*/ 339 h 354"/>
                <a:gd name="T36" fmla="*/ 163 w 198"/>
                <a:gd name="T37" fmla="*/ 343 h 354"/>
                <a:gd name="T38" fmla="*/ 167 w 198"/>
                <a:gd name="T39" fmla="*/ 345 h 354"/>
                <a:gd name="T40" fmla="*/ 173 w 198"/>
                <a:gd name="T41" fmla="*/ 350 h 354"/>
                <a:gd name="T42" fmla="*/ 179 w 198"/>
                <a:gd name="T43" fmla="*/ 354 h 354"/>
                <a:gd name="T44" fmla="*/ 186 w 198"/>
                <a:gd name="T45" fmla="*/ 354 h 354"/>
                <a:gd name="T46" fmla="*/ 188 w 198"/>
                <a:gd name="T47" fmla="*/ 354 h 354"/>
                <a:gd name="T48" fmla="*/ 190 w 198"/>
                <a:gd name="T49" fmla="*/ 352 h 354"/>
                <a:gd name="T50" fmla="*/ 194 w 198"/>
                <a:gd name="T51" fmla="*/ 347 h 354"/>
                <a:gd name="T52" fmla="*/ 198 w 198"/>
                <a:gd name="T53" fmla="*/ 345 h 354"/>
                <a:gd name="T54" fmla="*/ 198 w 198"/>
                <a:gd name="T55" fmla="*/ 337 h 354"/>
                <a:gd name="T56" fmla="*/ 196 w 198"/>
                <a:gd name="T57" fmla="*/ 322 h 354"/>
                <a:gd name="T58" fmla="*/ 190 w 198"/>
                <a:gd name="T59" fmla="*/ 306 h 354"/>
                <a:gd name="T60" fmla="*/ 181 w 198"/>
                <a:gd name="T61" fmla="*/ 283 h 354"/>
                <a:gd name="T62" fmla="*/ 171 w 198"/>
                <a:gd name="T63" fmla="*/ 255 h 354"/>
                <a:gd name="T64" fmla="*/ 158 w 198"/>
                <a:gd name="T65" fmla="*/ 228 h 354"/>
                <a:gd name="T66" fmla="*/ 146 w 198"/>
                <a:gd name="T67" fmla="*/ 199 h 354"/>
                <a:gd name="T68" fmla="*/ 133 w 198"/>
                <a:gd name="T69" fmla="*/ 170 h 354"/>
                <a:gd name="T70" fmla="*/ 119 w 198"/>
                <a:gd name="T71" fmla="*/ 140 h 354"/>
                <a:gd name="T72" fmla="*/ 104 w 198"/>
                <a:gd name="T73" fmla="*/ 111 h 354"/>
                <a:gd name="T74" fmla="*/ 89 w 198"/>
                <a:gd name="T75" fmla="*/ 84 h 354"/>
                <a:gd name="T76" fmla="*/ 77 w 198"/>
                <a:gd name="T77" fmla="*/ 61 h 354"/>
                <a:gd name="T78" fmla="*/ 64 w 198"/>
                <a:gd name="T79" fmla="*/ 40 h 354"/>
                <a:gd name="T80" fmla="*/ 56 w 198"/>
                <a:gd name="T81" fmla="*/ 23 h 354"/>
                <a:gd name="T82" fmla="*/ 48 w 198"/>
                <a:gd name="T83" fmla="*/ 13 h 354"/>
                <a:gd name="T84" fmla="*/ 43 w 198"/>
                <a:gd name="T85" fmla="*/ 9 h 354"/>
                <a:gd name="T86" fmla="*/ 39 w 198"/>
                <a:gd name="T87" fmla="*/ 7 h 354"/>
                <a:gd name="T88" fmla="*/ 35 w 198"/>
                <a:gd name="T89" fmla="*/ 5 h 354"/>
                <a:gd name="T90" fmla="*/ 31 w 198"/>
                <a:gd name="T91" fmla="*/ 5 h 354"/>
                <a:gd name="T92" fmla="*/ 27 w 198"/>
                <a:gd name="T93" fmla="*/ 5 h 354"/>
                <a:gd name="T94" fmla="*/ 18 w 198"/>
                <a:gd name="T95" fmla="*/ 2 h 354"/>
                <a:gd name="T96" fmla="*/ 14 w 198"/>
                <a:gd name="T97" fmla="*/ 2 h 354"/>
                <a:gd name="T98" fmla="*/ 8 w 198"/>
                <a:gd name="T99" fmla="*/ 0 h 354"/>
                <a:gd name="T100" fmla="*/ 4 w 198"/>
                <a:gd name="T101" fmla="*/ 0 h 354"/>
                <a:gd name="T102" fmla="*/ 2 w 198"/>
                <a:gd name="T103" fmla="*/ 0 h 354"/>
                <a:gd name="T104" fmla="*/ 0 w 198"/>
                <a:gd name="T105" fmla="*/ 0 h 354"/>
                <a:gd name="T106" fmla="*/ 0 w 198"/>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 h="354">
                  <a:moveTo>
                    <a:pt x="0" y="0"/>
                  </a:moveTo>
                  <a:lnTo>
                    <a:pt x="2" y="5"/>
                  </a:lnTo>
                  <a:lnTo>
                    <a:pt x="6" y="15"/>
                  </a:lnTo>
                  <a:lnTo>
                    <a:pt x="14" y="28"/>
                  </a:lnTo>
                  <a:lnTo>
                    <a:pt x="23" y="48"/>
                  </a:lnTo>
                  <a:lnTo>
                    <a:pt x="33" y="69"/>
                  </a:lnTo>
                  <a:lnTo>
                    <a:pt x="48" y="97"/>
                  </a:lnTo>
                  <a:lnTo>
                    <a:pt x="60" y="124"/>
                  </a:lnTo>
                  <a:lnTo>
                    <a:pt x="75" y="153"/>
                  </a:lnTo>
                  <a:lnTo>
                    <a:pt x="89" y="182"/>
                  </a:lnTo>
                  <a:lnTo>
                    <a:pt x="104" y="212"/>
                  </a:lnTo>
                  <a:lnTo>
                    <a:pt x="117" y="241"/>
                  </a:lnTo>
                  <a:lnTo>
                    <a:pt x="129" y="268"/>
                  </a:lnTo>
                  <a:lnTo>
                    <a:pt x="140" y="291"/>
                  </a:lnTo>
                  <a:lnTo>
                    <a:pt x="148" y="310"/>
                  </a:lnTo>
                  <a:lnTo>
                    <a:pt x="154" y="327"/>
                  </a:lnTo>
                  <a:lnTo>
                    <a:pt x="158" y="337"/>
                  </a:lnTo>
                  <a:lnTo>
                    <a:pt x="161" y="339"/>
                  </a:lnTo>
                  <a:lnTo>
                    <a:pt x="163" y="343"/>
                  </a:lnTo>
                  <a:lnTo>
                    <a:pt x="167" y="345"/>
                  </a:lnTo>
                  <a:lnTo>
                    <a:pt x="173" y="350"/>
                  </a:lnTo>
                  <a:lnTo>
                    <a:pt x="179" y="354"/>
                  </a:lnTo>
                  <a:lnTo>
                    <a:pt x="186" y="354"/>
                  </a:lnTo>
                  <a:lnTo>
                    <a:pt x="188" y="354"/>
                  </a:lnTo>
                  <a:lnTo>
                    <a:pt x="190" y="352"/>
                  </a:lnTo>
                  <a:lnTo>
                    <a:pt x="194" y="347"/>
                  </a:lnTo>
                  <a:lnTo>
                    <a:pt x="198" y="345"/>
                  </a:lnTo>
                  <a:lnTo>
                    <a:pt x="198" y="337"/>
                  </a:lnTo>
                  <a:lnTo>
                    <a:pt x="196" y="322"/>
                  </a:lnTo>
                  <a:lnTo>
                    <a:pt x="190" y="306"/>
                  </a:lnTo>
                  <a:lnTo>
                    <a:pt x="181" y="283"/>
                  </a:lnTo>
                  <a:lnTo>
                    <a:pt x="171" y="255"/>
                  </a:lnTo>
                  <a:lnTo>
                    <a:pt x="158" y="228"/>
                  </a:lnTo>
                  <a:lnTo>
                    <a:pt x="146" y="199"/>
                  </a:lnTo>
                  <a:lnTo>
                    <a:pt x="133" y="170"/>
                  </a:lnTo>
                  <a:lnTo>
                    <a:pt x="119" y="140"/>
                  </a:lnTo>
                  <a:lnTo>
                    <a:pt x="104" y="111"/>
                  </a:lnTo>
                  <a:lnTo>
                    <a:pt x="89" y="84"/>
                  </a:lnTo>
                  <a:lnTo>
                    <a:pt x="77" y="61"/>
                  </a:lnTo>
                  <a:lnTo>
                    <a:pt x="64" y="40"/>
                  </a:lnTo>
                  <a:lnTo>
                    <a:pt x="56" y="23"/>
                  </a:lnTo>
                  <a:lnTo>
                    <a:pt x="48" y="13"/>
                  </a:lnTo>
                  <a:lnTo>
                    <a:pt x="43" y="9"/>
                  </a:lnTo>
                  <a:lnTo>
                    <a:pt x="39" y="7"/>
                  </a:lnTo>
                  <a:lnTo>
                    <a:pt x="35" y="5"/>
                  </a:lnTo>
                  <a:lnTo>
                    <a:pt x="31" y="5"/>
                  </a:lnTo>
                  <a:lnTo>
                    <a:pt x="27" y="5"/>
                  </a:lnTo>
                  <a:lnTo>
                    <a:pt x="18" y="2"/>
                  </a:lnTo>
                  <a:lnTo>
                    <a:pt x="14" y="2"/>
                  </a:lnTo>
                  <a:lnTo>
                    <a:pt x="8" y="0"/>
                  </a:lnTo>
                  <a:lnTo>
                    <a:pt x="4" y="0"/>
                  </a:lnTo>
                  <a:lnTo>
                    <a:pt x="2" y="0"/>
                  </a:lnTo>
                  <a:lnTo>
                    <a:pt x="0" y="0"/>
                  </a:lnTo>
                  <a:lnTo>
                    <a:pt x="0" y="0"/>
                  </a:lnTo>
                  <a:close/>
                </a:path>
              </a:pathLst>
            </a:custGeom>
            <a:solidFill>
              <a:srgbClr val="879EFF"/>
            </a:solidFill>
            <a:ln>
              <a:noFill/>
            </a:ln>
            <a:extLst/>
          </p:spPr>
          <p:txBody>
            <a:bodyPr/>
            <a:lstStyle/>
            <a:p>
              <a:pPr fontAlgn="auto">
                <a:spcBef>
                  <a:spcPts val="0"/>
                </a:spcBef>
                <a:spcAft>
                  <a:spcPts val="0"/>
                </a:spcAft>
                <a:defRPr/>
              </a:pPr>
              <a:endParaRPr lang="en-US">
                <a:latin typeface="+mn-lt"/>
              </a:endParaRPr>
            </a:p>
          </p:txBody>
        </p:sp>
        <p:sp>
          <p:nvSpPr>
            <p:cNvPr id="179" name="Freeform 50"/>
            <p:cNvSpPr>
              <a:spLocks/>
            </p:cNvSpPr>
            <p:nvPr/>
          </p:nvSpPr>
          <p:spPr bwMode="auto">
            <a:xfrm>
              <a:off x="3146" y="2657"/>
              <a:ext cx="165" cy="460"/>
            </a:xfrm>
            <a:custGeom>
              <a:avLst/>
              <a:gdLst>
                <a:gd name="T0" fmla="*/ 0 w 165"/>
                <a:gd name="T1" fmla="*/ 8 h 460"/>
                <a:gd name="T2" fmla="*/ 146 w 165"/>
                <a:gd name="T3" fmla="*/ 458 h 460"/>
                <a:gd name="T4" fmla="*/ 146 w 165"/>
                <a:gd name="T5" fmla="*/ 458 h 460"/>
                <a:gd name="T6" fmla="*/ 150 w 165"/>
                <a:gd name="T7" fmla="*/ 460 h 460"/>
                <a:gd name="T8" fmla="*/ 154 w 165"/>
                <a:gd name="T9" fmla="*/ 460 h 460"/>
                <a:gd name="T10" fmla="*/ 159 w 165"/>
                <a:gd name="T11" fmla="*/ 460 h 460"/>
                <a:gd name="T12" fmla="*/ 163 w 165"/>
                <a:gd name="T13" fmla="*/ 458 h 460"/>
                <a:gd name="T14" fmla="*/ 165 w 165"/>
                <a:gd name="T15" fmla="*/ 454 h 460"/>
                <a:gd name="T16" fmla="*/ 165 w 165"/>
                <a:gd name="T17" fmla="*/ 450 h 460"/>
                <a:gd name="T18" fmla="*/ 165 w 165"/>
                <a:gd name="T19" fmla="*/ 445 h 460"/>
                <a:gd name="T20" fmla="*/ 163 w 165"/>
                <a:gd name="T21" fmla="*/ 439 h 460"/>
                <a:gd name="T22" fmla="*/ 163 w 165"/>
                <a:gd name="T23" fmla="*/ 433 h 460"/>
                <a:gd name="T24" fmla="*/ 159 w 165"/>
                <a:gd name="T25" fmla="*/ 420 h 460"/>
                <a:gd name="T26" fmla="*/ 152 w 165"/>
                <a:gd name="T27" fmla="*/ 404 h 460"/>
                <a:gd name="T28" fmla="*/ 144 w 165"/>
                <a:gd name="T29" fmla="*/ 376 h 460"/>
                <a:gd name="T30" fmla="*/ 133 w 165"/>
                <a:gd name="T31" fmla="*/ 349 h 460"/>
                <a:gd name="T32" fmla="*/ 123 w 165"/>
                <a:gd name="T33" fmla="*/ 316 h 460"/>
                <a:gd name="T34" fmla="*/ 110 w 165"/>
                <a:gd name="T35" fmla="*/ 278 h 460"/>
                <a:gd name="T36" fmla="*/ 98 w 165"/>
                <a:gd name="T37" fmla="*/ 240 h 460"/>
                <a:gd name="T38" fmla="*/ 85 w 165"/>
                <a:gd name="T39" fmla="*/ 203 h 460"/>
                <a:gd name="T40" fmla="*/ 73 w 165"/>
                <a:gd name="T41" fmla="*/ 165 h 460"/>
                <a:gd name="T42" fmla="*/ 60 w 165"/>
                <a:gd name="T43" fmla="*/ 128 h 460"/>
                <a:gd name="T44" fmla="*/ 50 w 165"/>
                <a:gd name="T45" fmla="*/ 94 h 460"/>
                <a:gd name="T46" fmla="*/ 41 w 165"/>
                <a:gd name="T47" fmla="*/ 65 h 460"/>
                <a:gd name="T48" fmla="*/ 33 w 165"/>
                <a:gd name="T49" fmla="*/ 40 h 460"/>
                <a:gd name="T50" fmla="*/ 27 w 165"/>
                <a:gd name="T51" fmla="*/ 21 h 460"/>
                <a:gd name="T52" fmla="*/ 23 w 165"/>
                <a:gd name="T53" fmla="*/ 8 h 460"/>
                <a:gd name="T54" fmla="*/ 21 w 165"/>
                <a:gd name="T55" fmla="*/ 4 h 460"/>
                <a:gd name="T56" fmla="*/ 21 w 165"/>
                <a:gd name="T57" fmla="*/ 4 h 460"/>
                <a:gd name="T58" fmla="*/ 16 w 165"/>
                <a:gd name="T59" fmla="*/ 2 h 460"/>
                <a:gd name="T60" fmla="*/ 12 w 165"/>
                <a:gd name="T61" fmla="*/ 0 h 460"/>
                <a:gd name="T62" fmla="*/ 8 w 165"/>
                <a:gd name="T63" fmla="*/ 0 h 460"/>
                <a:gd name="T64" fmla="*/ 4 w 165"/>
                <a:gd name="T65" fmla="*/ 0 h 460"/>
                <a:gd name="T66" fmla="*/ 2 w 165"/>
                <a:gd name="T67" fmla="*/ 0 h 460"/>
                <a:gd name="T68" fmla="*/ 0 w 165"/>
                <a:gd name="T69" fmla="*/ 2 h 460"/>
                <a:gd name="T70" fmla="*/ 0 w 165"/>
                <a:gd name="T71" fmla="*/ 8 h 460"/>
                <a:gd name="T72" fmla="*/ 0 w 165"/>
                <a:gd name="T73" fmla="*/ 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460">
                  <a:moveTo>
                    <a:pt x="0" y="8"/>
                  </a:moveTo>
                  <a:lnTo>
                    <a:pt x="146" y="458"/>
                  </a:lnTo>
                  <a:lnTo>
                    <a:pt x="146" y="458"/>
                  </a:lnTo>
                  <a:lnTo>
                    <a:pt x="150" y="460"/>
                  </a:lnTo>
                  <a:lnTo>
                    <a:pt x="154" y="460"/>
                  </a:lnTo>
                  <a:lnTo>
                    <a:pt x="159" y="460"/>
                  </a:lnTo>
                  <a:lnTo>
                    <a:pt x="163" y="458"/>
                  </a:lnTo>
                  <a:lnTo>
                    <a:pt x="165" y="454"/>
                  </a:lnTo>
                  <a:lnTo>
                    <a:pt x="165" y="450"/>
                  </a:lnTo>
                  <a:lnTo>
                    <a:pt x="165" y="445"/>
                  </a:lnTo>
                  <a:lnTo>
                    <a:pt x="163" y="439"/>
                  </a:lnTo>
                  <a:lnTo>
                    <a:pt x="163" y="433"/>
                  </a:lnTo>
                  <a:lnTo>
                    <a:pt x="159" y="420"/>
                  </a:lnTo>
                  <a:lnTo>
                    <a:pt x="152" y="404"/>
                  </a:lnTo>
                  <a:lnTo>
                    <a:pt x="144" y="376"/>
                  </a:lnTo>
                  <a:lnTo>
                    <a:pt x="133" y="349"/>
                  </a:lnTo>
                  <a:lnTo>
                    <a:pt x="123" y="316"/>
                  </a:lnTo>
                  <a:lnTo>
                    <a:pt x="110" y="278"/>
                  </a:lnTo>
                  <a:lnTo>
                    <a:pt x="98" y="240"/>
                  </a:lnTo>
                  <a:lnTo>
                    <a:pt x="85" y="203"/>
                  </a:lnTo>
                  <a:lnTo>
                    <a:pt x="73" y="165"/>
                  </a:lnTo>
                  <a:lnTo>
                    <a:pt x="60" y="128"/>
                  </a:lnTo>
                  <a:lnTo>
                    <a:pt x="50" y="94"/>
                  </a:lnTo>
                  <a:lnTo>
                    <a:pt x="41" y="65"/>
                  </a:lnTo>
                  <a:lnTo>
                    <a:pt x="33" y="40"/>
                  </a:lnTo>
                  <a:lnTo>
                    <a:pt x="27" y="21"/>
                  </a:lnTo>
                  <a:lnTo>
                    <a:pt x="23" y="8"/>
                  </a:lnTo>
                  <a:lnTo>
                    <a:pt x="21" y="4"/>
                  </a:lnTo>
                  <a:lnTo>
                    <a:pt x="21" y="4"/>
                  </a:lnTo>
                  <a:lnTo>
                    <a:pt x="16" y="2"/>
                  </a:lnTo>
                  <a:lnTo>
                    <a:pt x="12" y="0"/>
                  </a:lnTo>
                  <a:lnTo>
                    <a:pt x="8" y="0"/>
                  </a:lnTo>
                  <a:lnTo>
                    <a:pt x="4" y="0"/>
                  </a:lnTo>
                  <a:lnTo>
                    <a:pt x="2" y="0"/>
                  </a:lnTo>
                  <a:lnTo>
                    <a:pt x="0" y="2"/>
                  </a:lnTo>
                  <a:lnTo>
                    <a:pt x="0" y="8"/>
                  </a:lnTo>
                  <a:lnTo>
                    <a:pt x="0" y="8"/>
                  </a:lnTo>
                  <a:close/>
                </a:path>
              </a:pathLst>
            </a:custGeom>
            <a:solidFill>
              <a:srgbClr val="879EFF"/>
            </a:solidFill>
            <a:ln>
              <a:noFill/>
            </a:ln>
            <a:extLst/>
          </p:spPr>
          <p:txBody>
            <a:bodyPr/>
            <a:lstStyle/>
            <a:p>
              <a:pPr fontAlgn="auto">
                <a:spcBef>
                  <a:spcPts val="0"/>
                </a:spcBef>
                <a:spcAft>
                  <a:spcPts val="0"/>
                </a:spcAft>
                <a:defRPr/>
              </a:pPr>
              <a:endParaRPr lang="en-US">
                <a:latin typeface="+mn-lt"/>
              </a:endParaRPr>
            </a:p>
          </p:txBody>
        </p:sp>
        <p:sp>
          <p:nvSpPr>
            <p:cNvPr id="180" name="Freeform 51"/>
            <p:cNvSpPr>
              <a:spLocks/>
            </p:cNvSpPr>
            <p:nvPr/>
          </p:nvSpPr>
          <p:spPr bwMode="auto">
            <a:xfrm>
              <a:off x="2355" y="2448"/>
              <a:ext cx="234" cy="489"/>
            </a:xfrm>
            <a:custGeom>
              <a:avLst/>
              <a:gdLst>
                <a:gd name="T0" fmla="*/ 232 w 234"/>
                <a:gd name="T1" fmla="*/ 23 h 489"/>
                <a:gd name="T2" fmla="*/ 230 w 234"/>
                <a:gd name="T3" fmla="*/ 33 h 489"/>
                <a:gd name="T4" fmla="*/ 224 w 234"/>
                <a:gd name="T5" fmla="*/ 50 h 489"/>
                <a:gd name="T6" fmla="*/ 218 w 234"/>
                <a:gd name="T7" fmla="*/ 73 h 489"/>
                <a:gd name="T8" fmla="*/ 211 w 234"/>
                <a:gd name="T9" fmla="*/ 100 h 489"/>
                <a:gd name="T10" fmla="*/ 207 w 234"/>
                <a:gd name="T11" fmla="*/ 127 h 489"/>
                <a:gd name="T12" fmla="*/ 203 w 234"/>
                <a:gd name="T13" fmla="*/ 155 h 489"/>
                <a:gd name="T14" fmla="*/ 201 w 234"/>
                <a:gd name="T15" fmla="*/ 178 h 489"/>
                <a:gd name="T16" fmla="*/ 27 w 234"/>
                <a:gd name="T17" fmla="*/ 489 h 489"/>
                <a:gd name="T18" fmla="*/ 21 w 234"/>
                <a:gd name="T19" fmla="*/ 489 h 489"/>
                <a:gd name="T20" fmla="*/ 9 w 234"/>
                <a:gd name="T21" fmla="*/ 485 h 489"/>
                <a:gd name="T22" fmla="*/ 2 w 234"/>
                <a:gd name="T23" fmla="*/ 479 h 489"/>
                <a:gd name="T24" fmla="*/ 0 w 234"/>
                <a:gd name="T25" fmla="*/ 472 h 489"/>
                <a:gd name="T26" fmla="*/ 2 w 234"/>
                <a:gd name="T27" fmla="*/ 462 h 489"/>
                <a:gd name="T28" fmla="*/ 9 w 234"/>
                <a:gd name="T29" fmla="*/ 447 h 489"/>
                <a:gd name="T30" fmla="*/ 23 w 234"/>
                <a:gd name="T31" fmla="*/ 422 h 489"/>
                <a:gd name="T32" fmla="*/ 46 w 234"/>
                <a:gd name="T33" fmla="*/ 387 h 489"/>
                <a:gd name="T34" fmla="*/ 73 w 234"/>
                <a:gd name="T35" fmla="*/ 343 h 489"/>
                <a:gd name="T36" fmla="*/ 105 w 234"/>
                <a:gd name="T37" fmla="*/ 297 h 489"/>
                <a:gd name="T38" fmla="*/ 134 w 234"/>
                <a:gd name="T39" fmla="*/ 253 h 489"/>
                <a:gd name="T40" fmla="*/ 157 w 234"/>
                <a:gd name="T41" fmla="*/ 215 h 489"/>
                <a:gd name="T42" fmla="*/ 174 w 234"/>
                <a:gd name="T43" fmla="*/ 190 h 489"/>
                <a:gd name="T44" fmla="*/ 182 w 234"/>
                <a:gd name="T45" fmla="*/ 182 h 489"/>
                <a:gd name="T46" fmla="*/ 180 w 234"/>
                <a:gd name="T47" fmla="*/ 175 h 489"/>
                <a:gd name="T48" fmla="*/ 180 w 234"/>
                <a:gd name="T49" fmla="*/ 161 h 489"/>
                <a:gd name="T50" fmla="*/ 178 w 234"/>
                <a:gd name="T51" fmla="*/ 140 h 489"/>
                <a:gd name="T52" fmla="*/ 178 w 234"/>
                <a:gd name="T53" fmla="*/ 115 h 489"/>
                <a:gd name="T54" fmla="*/ 178 w 234"/>
                <a:gd name="T55" fmla="*/ 88 h 489"/>
                <a:gd name="T56" fmla="*/ 182 w 234"/>
                <a:gd name="T57" fmla="*/ 60 h 489"/>
                <a:gd name="T58" fmla="*/ 188 w 234"/>
                <a:gd name="T59" fmla="*/ 37 h 489"/>
                <a:gd name="T60" fmla="*/ 199 w 234"/>
                <a:gd name="T61" fmla="*/ 19 h 489"/>
                <a:gd name="T62" fmla="*/ 209 w 234"/>
                <a:gd name="T63" fmla="*/ 6 h 489"/>
                <a:gd name="T64" fmla="*/ 218 w 234"/>
                <a:gd name="T65" fmla="*/ 0 h 489"/>
                <a:gd name="T66" fmla="*/ 228 w 234"/>
                <a:gd name="T67" fmla="*/ 4 h 489"/>
                <a:gd name="T68" fmla="*/ 232 w 234"/>
                <a:gd name="T69" fmla="*/ 14 h 489"/>
                <a:gd name="T70" fmla="*/ 234 w 234"/>
                <a:gd name="T71" fmla="*/ 2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489">
                  <a:moveTo>
                    <a:pt x="234" y="23"/>
                  </a:moveTo>
                  <a:lnTo>
                    <a:pt x="232" y="23"/>
                  </a:lnTo>
                  <a:lnTo>
                    <a:pt x="232" y="27"/>
                  </a:lnTo>
                  <a:lnTo>
                    <a:pt x="230" y="33"/>
                  </a:lnTo>
                  <a:lnTo>
                    <a:pt x="228" y="42"/>
                  </a:lnTo>
                  <a:lnTo>
                    <a:pt x="224" y="50"/>
                  </a:lnTo>
                  <a:lnTo>
                    <a:pt x="222" y="60"/>
                  </a:lnTo>
                  <a:lnTo>
                    <a:pt x="218" y="73"/>
                  </a:lnTo>
                  <a:lnTo>
                    <a:pt x="216" y="88"/>
                  </a:lnTo>
                  <a:lnTo>
                    <a:pt x="211" y="100"/>
                  </a:lnTo>
                  <a:lnTo>
                    <a:pt x="209" y="115"/>
                  </a:lnTo>
                  <a:lnTo>
                    <a:pt x="207" y="127"/>
                  </a:lnTo>
                  <a:lnTo>
                    <a:pt x="205" y="142"/>
                  </a:lnTo>
                  <a:lnTo>
                    <a:pt x="203" y="155"/>
                  </a:lnTo>
                  <a:lnTo>
                    <a:pt x="201" y="167"/>
                  </a:lnTo>
                  <a:lnTo>
                    <a:pt x="201" y="178"/>
                  </a:lnTo>
                  <a:lnTo>
                    <a:pt x="203" y="188"/>
                  </a:lnTo>
                  <a:lnTo>
                    <a:pt x="27" y="489"/>
                  </a:lnTo>
                  <a:lnTo>
                    <a:pt x="25" y="489"/>
                  </a:lnTo>
                  <a:lnTo>
                    <a:pt x="21" y="489"/>
                  </a:lnTo>
                  <a:lnTo>
                    <a:pt x="13" y="487"/>
                  </a:lnTo>
                  <a:lnTo>
                    <a:pt x="9" y="485"/>
                  </a:lnTo>
                  <a:lnTo>
                    <a:pt x="7" y="483"/>
                  </a:lnTo>
                  <a:lnTo>
                    <a:pt x="2" y="479"/>
                  </a:lnTo>
                  <a:lnTo>
                    <a:pt x="0" y="477"/>
                  </a:lnTo>
                  <a:lnTo>
                    <a:pt x="0" y="472"/>
                  </a:lnTo>
                  <a:lnTo>
                    <a:pt x="0" y="468"/>
                  </a:lnTo>
                  <a:lnTo>
                    <a:pt x="2" y="462"/>
                  </a:lnTo>
                  <a:lnTo>
                    <a:pt x="4" y="456"/>
                  </a:lnTo>
                  <a:lnTo>
                    <a:pt x="9" y="447"/>
                  </a:lnTo>
                  <a:lnTo>
                    <a:pt x="15" y="437"/>
                  </a:lnTo>
                  <a:lnTo>
                    <a:pt x="23" y="422"/>
                  </a:lnTo>
                  <a:lnTo>
                    <a:pt x="34" y="406"/>
                  </a:lnTo>
                  <a:lnTo>
                    <a:pt x="46" y="387"/>
                  </a:lnTo>
                  <a:lnTo>
                    <a:pt x="59" y="366"/>
                  </a:lnTo>
                  <a:lnTo>
                    <a:pt x="73" y="343"/>
                  </a:lnTo>
                  <a:lnTo>
                    <a:pt x="88" y="320"/>
                  </a:lnTo>
                  <a:lnTo>
                    <a:pt x="105" y="297"/>
                  </a:lnTo>
                  <a:lnTo>
                    <a:pt x="119" y="274"/>
                  </a:lnTo>
                  <a:lnTo>
                    <a:pt x="134" y="253"/>
                  </a:lnTo>
                  <a:lnTo>
                    <a:pt x="147" y="232"/>
                  </a:lnTo>
                  <a:lnTo>
                    <a:pt x="157" y="215"/>
                  </a:lnTo>
                  <a:lnTo>
                    <a:pt x="168" y="201"/>
                  </a:lnTo>
                  <a:lnTo>
                    <a:pt x="174" y="190"/>
                  </a:lnTo>
                  <a:lnTo>
                    <a:pt x="180" y="184"/>
                  </a:lnTo>
                  <a:lnTo>
                    <a:pt x="182" y="182"/>
                  </a:lnTo>
                  <a:lnTo>
                    <a:pt x="180" y="180"/>
                  </a:lnTo>
                  <a:lnTo>
                    <a:pt x="180" y="175"/>
                  </a:lnTo>
                  <a:lnTo>
                    <a:pt x="180" y="169"/>
                  </a:lnTo>
                  <a:lnTo>
                    <a:pt x="180" y="161"/>
                  </a:lnTo>
                  <a:lnTo>
                    <a:pt x="178" y="150"/>
                  </a:lnTo>
                  <a:lnTo>
                    <a:pt x="178" y="140"/>
                  </a:lnTo>
                  <a:lnTo>
                    <a:pt x="178" y="127"/>
                  </a:lnTo>
                  <a:lnTo>
                    <a:pt x="178" y="115"/>
                  </a:lnTo>
                  <a:lnTo>
                    <a:pt x="178" y="100"/>
                  </a:lnTo>
                  <a:lnTo>
                    <a:pt x="178" y="88"/>
                  </a:lnTo>
                  <a:lnTo>
                    <a:pt x="178" y="73"/>
                  </a:lnTo>
                  <a:lnTo>
                    <a:pt x="182" y="60"/>
                  </a:lnTo>
                  <a:lnTo>
                    <a:pt x="184" y="48"/>
                  </a:lnTo>
                  <a:lnTo>
                    <a:pt x="188" y="37"/>
                  </a:lnTo>
                  <a:lnTo>
                    <a:pt x="193" y="27"/>
                  </a:lnTo>
                  <a:lnTo>
                    <a:pt x="199" y="19"/>
                  </a:lnTo>
                  <a:lnTo>
                    <a:pt x="205" y="10"/>
                  </a:lnTo>
                  <a:lnTo>
                    <a:pt x="209" y="6"/>
                  </a:lnTo>
                  <a:lnTo>
                    <a:pt x="214" y="2"/>
                  </a:lnTo>
                  <a:lnTo>
                    <a:pt x="218" y="0"/>
                  </a:lnTo>
                  <a:lnTo>
                    <a:pt x="224" y="0"/>
                  </a:lnTo>
                  <a:lnTo>
                    <a:pt x="228" y="4"/>
                  </a:lnTo>
                  <a:lnTo>
                    <a:pt x="230" y="8"/>
                  </a:lnTo>
                  <a:lnTo>
                    <a:pt x="232" y="14"/>
                  </a:lnTo>
                  <a:lnTo>
                    <a:pt x="232" y="19"/>
                  </a:lnTo>
                  <a:lnTo>
                    <a:pt x="234" y="23"/>
                  </a:lnTo>
                  <a:lnTo>
                    <a:pt x="234" y="23"/>
                  </a:lnTo>
                  <a:close/>
                </a:path>
              </a:pathLst>
            </a:custGeom>
            <a:solidFill>
              <a:srgbClr val="879EFF"/>
            </a:solidFill>
            <a:ln>
              <a:noFill/>
            </a:ln>
            <a:extLst/>
          </p:spPr>
          <p:txBody>
            <a:bodyPr/>
            <a:lstStyle/>
            <a:p>
              <a:pPr fontAlgn="auto">
                <a:spcBef>
                  <a:spcPts val="0"/>
                </a:spcBef>
                <a:spcAft>
                  <a:spcPts val="0"/>
                </a:spcAft>
                <a:defRPr/>
              </a:pPr>
              <a:endParaRPr lang="en-US">
                <a:latin typeface="+mn-lt"/>
              </a:endParaRPr>
            </a:p>
          </p:txBody>
        </p:sp>
        <p:sp>
          <p:nvSpPr>
            <p:cNvPr id="181" name="Freeform 52"/>
            <p:cNvSpPr>
              <a:spLocks/>
            </p:cNvSpPr>
            <p:nvPr/>
          </p:nvSpPr>
          <p:spPr bwMode="auto">
            <a:xfrm>
              <a:off x="2424" y="2711"/>
              <a:ext cx="155" cy="278"/>
            </a:xfrm>
            <a:custGeom>
              <a:avLst/>
              <a:gdLst>
                <a:gd name="T0" fmla="*/ 138 w 155"/>
                <a:gd name="T1" fmla="*/ 9 h 278"/>
                <a:gd name="T2" fmla="*/ 136 w 155"/>
                <a:gd name="T3" fmla="*/ 11 h 278"/>
                <a:gd name="T4" fmla="*/ 130 w 155"/>
                <a:gd name="T5" fmla="*/ 17 h 278"/>
                <a:gd name="T6" fmla="*/ 122 w 155"/>
                <a:gd name="T7" fmla="*/ 30 h 278"/>
                <a:gd name="T8" fmla="*/ 113 w 155"/>
                <a:gd name="T9" fmla="*/ 44 h 278"/>
                <a:gd name="T10" fmla="*/ 101 w 155"/>
                <a:gd name="T11" fmla="*/ 63 h 278"/>
                <a:gd name="T12" fmla="*/ 88 w 155"/>
                <a:gd name="T13" fmla="*/ 84 h 278"/>
                <a:gd name="T14" fmla="*/ 76 w 155"/>
                <a:gd name="T15" fmla="*/ 107 h 278"/>
                <a:gd name="T16" fmla="*/ 63 w 155"/>
                <a:gd name="T17" fmla="*/ 130 h 278"/>
                <a:gd name="T18" fmla="*/ 48 w 155"/>
                <a:gd name="T19" fmla="*/ 153 h 278"/>
                <a:gd name="T20" fmla="*/ 36 w 155"/>
                <a:gd name="T21" fmla="*/ 176 h 278"/>
                <a:gd name="T22" fmla="*/ 25 w 155"/>
                <a:gd name="T23" fmla="*/ 199 h 278"/>
                <a:gd name="T24" fmla="*/ 15 w 155"/>
                <a:gd name="T25" fmla="*/ 220 h 278"/>
                <a:gd name="T26" fmla="*/ 7 w 155"/>
                <a:gd name="T27" fmla="*/ 239 h 278"/>
                <a:gd name="T28" fmla="*/ 2 w 155"/>
                <a:gd name="T29" fmla="*/ 253 h 278"/>
                <a:gd name="T30" fmla="*/ 0 w 155"/>
                <a:gd name="T31" fmla="*/ 268 h 278"/>
                <a:gd name="T32" fmla="*/ 2 w 155"/>
                <a:gd name="T33" fmla="*/ 276 h 278"/>
                <a:gd name="T34" fmla="*/ 7 w 155"/>
                <a:gd name="T35" fmla="*/ 278 h 278"/>
                <a:gd name="T36" fmla="*/ 13 w 155"/>
                <a:gd name="T37" fmla="*/ 274 h 278"/>
                <a:gd name="T38" fmla="*/ 21 w 155"/>
                <a:gd name="T39" fmla="*/ 268 h 278"/>
                <a:gd name="T40" fmla="*/ 32 w 155"/>
                <a:gd name="T41" fmla="*/ 255 h 278"/>
                <a:gd name="T42" fmla="*/ 44 w 155"/>
                <a:gd name="T43" fmla="*/ 239 h 278"/>
                <a:gd name="T44" fmla="*/ 57 w 155"/>
                <a:gd name="T45" fmla="*/ 222 h 278"/>
                <a:gd name="T46" fmla="*/ 71 w 155"/>
                <a:gd name="T47" fmla="*/ 201 h 278"/>
                <a:gd name="T48" fmla="*/ 84 w 155"/>
                <a:gd name="T49" fmla="*/ 180 h 278"/>
                <a:gd name="T50" fmla="*/ 96 w 155"/>
                <a:gd name="T51" fmla="*/ 157 h 278"/>
                <a:gd name="T52" fmla="*/ 109 w 155"/>
                <a:gd name="T53" fmla="*/ 138 h 278"/>
                <a:gd name="T54" fmla="*/ 122 w 155"/>
                <a:gd name="T55" fmla="*/ 117 h 278"/>
                <a:gd name="T56" fmla="*/ 134 w 155"/>
                <a:gd name="T57" fmla="*/ 101 h 278"/>
                <a:gd name="T58" fmla="*/ 140 w 155"/>
                <a:gd name="T59" fmla="*/ 84 h 278"/>
                <a:gd name="T60" fmla="*/ 149 w 155"/>
                <a:gd name="T61" fmla="*/ 74 h 278"/>
                <a:gd name="T62" fmla="*/ 153 w 155"/>
                <a:gd name="T63" fmla="*/ 65 h 278"/>
                <a:gd name="T64" fmla="*/ 155 w 155"/>
                <a:gd name="T65" fmla="*/ 63 h 278"/>
                <a:gd name="T66" fmla="*/ 155 w 155"/>
                <a:gd name="T67" fmla="*/ 61 h 278"/>
                <a:gd name="T68" fmla="*/ 155 w 155"/>
                <a:gd name="T69" fmla="*/ 59 h 278"/>
                <a:gd name="T70" fmla="*/ 155 w 155"/>
                <a:gd name="T71" fmla="*/ 55 h 278"/>
                <a:gd name="T72" fmla="*/ 155 w 155"/>
                <a:gd name="T73" fmla="*/ 50 h 278"/>
                <a:gd name="T74" fmla="*/ 153 w 155"/>
                <a:gd name="T75" fmla="*/ 44 h 278"/>
                <a:gd name="T76" fmla="*/ 153 w 155"/>
                <a:gd name="T77" fmla="*/ 38 h 278"/>
                <a:gd name="T78" fmla="*/ 153 w 155"/>
                <a:gd name="T79" fmla="*/ 32 h 278"/>
                <a:gd name="T80" fmla="*/ 153 w 155"/>
                <a:gd name="T81" fmla="*/ 25 h 278"/>
                <a:gd name="T82" fmla="*/ 151 w 155"/>
                <a:gd name="T83" fmla="*/ 17 h 278"/>
                <a:gd name="T84" fmla="*/ 149 w 155"/>
                <a:gd name="T85" fmla="*/ 13 h 278"/>
                <a:gd name="T86" fmla="*/ 149 w 155"/>
                <a:gd name="T87" fmla="*/ 7 h 278"/>
                <a:gd name="T88" fmla="*/ 147 w 155"/>
                <a:gd name="T89" fmla="*/ 4 h 278"/>
                <a:gd name="T90" fmla="*/ 145 w 155"/>
                <a:gd name="T91" fmla="*/ 0 h 278"/>
                <a:gd name="T92" fmla="*/ 142 w 155"/>
                <a:gd name="T93" fmla="*/ 0 h 278"/>
                <a:gd name="T94" fmla="*/ 138 w 155"/>
                <a:gd name="T95" fmla="*/ 2 h 278"/>
                <a:gd name="T96" fmla="*/ 138 w 155"/>
                <a:gd name="T97" fmla="*/ 9 h 278"/>
                <a:gd name="T98" fmla="*/ 138 w 155"/>
                <a:gd name="T99" fmla="*/ 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278">
                  <a:moveTo>
                    <a:pt x="138" y="9"/>
                  </a:moveTo>
                  <a:lnTo>
                    <a:pt x="136" y="11"/>
                  </a:lnTo>
                  <a:lnTo>
                    <a:pt x="130" y="17"/>
                  </a:lnTo>
                  <a:lnTo>
                    <a:pt x="122" y="30"/>
                  </a:lnTo>
                  <a:lnTo>
                    <a:pt x="113" y="44"/>
                  </a:lnTo>
                  <a:lnTo>
                    <a:pt x="101" y="63"/>
                  </a:lnTo>
                  <a:lnTo>
                    <a:pt x="88" y="84"/>
                  </a:lnTo>
                  <a:lnTo>
                    <a:pt x="76" y="107"/>
                  </a:lnTo>
                  <a:lnTo>
                    <a:pt x="63" y="130"/>
                  </a:lnTo>
                  <a:lnTo>
                    <a:pt x="48" y="153"/>
                  </a:lnTo>
                  <a:lnTo>
                    <a:pt x="36" y="176"/>
                  </a:lnTo>
                  <a:lnTo>
                    <a:pt x="25" y="199"/>
                  </a:lnTo>
                  <a:lnTo>
                    <a:pt x="15" y="220"/>
                  </a:lnTo>
                  <a:lnTo>
                    <a:pt x="7" y="239"/>
                  </a:lnTo>
                  <a:lnTo>
                    <a:pt x="2" y="253"/>
                  </a:lnTo>
                  <a:lnTo>
                    <a:pt x="0" y="268"/>
                  </a:lnTo>
                  <a:lnTo>
                    <a:pt x="2" y="276"/>
                  </a:lnTo>
                  <a:lnTo>
                    <a:pt x="7" y="278"/>
                  </a:lnTo>
                  <a:lnTo>
                    <a:pt x="13" y="274"/>
                  </a:lnTo>
                  <a:lnTo>
                    <a:pt x="21" y="268"/>
                  </a:lnTo>
                  <a:lnTo>
                    <a:pt x="32" y="255"/>
                  </a:lnTo>
                  <a:lnTo>
                    <a:pt x="44" y="239"/>
                  </a:lnTo>
                  <a:lnTo>
                    <a:pt x="57" y="222"/>
                  </a:lnTo>
                  <a:lnTo>
                    <a:pt x="71" y="201"/>
                  </a:lnTo>
                  <a:lnTo>
                    <a:pt x="84" y="180"/>
                  </a:lnTo>
                  <a:lnTo>
                    <a:pt x="96" y="157"/>
                  </a:lnTo>
                  <a:lnTo>
                    <a:pt x="109" y="138"/>
                  </a:lnTo>
                  <a:lnTo>
                    <a:pt x="122" y="117"/>
                  </a:lnTo>
                  <a:lnTo>
                    <a:pt x="134" y="101"/>
                  </a:lnTo>
                  <a:lnTo>
                    <a:pt x="140" y="84"/>
                  </a:lnTo>
                  <a:lnTo>
                    <a:pt x="149" y="74"/>
                  </a:lnTo>
                  <a:lnTo>
                    <a:pt x="153" y="65"/>
                  </a:lnTo>
                  <a:lnTo>
                    <a:pt x="155" y="63"/>
                  </a:lnTo>
                  <a:lnTo>
                    <a:pt x="155" y="61"/>
                  </a:lnTo>
                  <a:lnTo>
                    <a:pt x="155" y="59"/>
                  </a:lnTo>
                  <a:lnTo>
                    <a:pt x="155" y="55"/>
                  </a:lnTo>
                  <a:lnTo>
                    <a:pt x="155" y="50"/>
                  </a:lnTo>
                  <a:lnTo>
                    <a:pt x="153" y="44"/>
                  </a:lnTo>
                  <a:lnTo>
                    <a:pt x="153" y="38"/>
                  </a:lnTo>
                  <a:lnTo>
                    <a:pt x="153" y="32"/>
                  </a:lnTo>
                  <a:lnTo>
                    <a:pt x="153" y="25"/>
                  </a:lnTo>
                  <a:lnTo>
                    <a:pt x="151" y="17"/>
                  </a:lnTo>
                  <a:lnTo>
                    <a:pt x="149" y="13"/>
                  </a:lnTo>
                  <a:lnTo>
                    <a:pt x="149" y="7"/>
                  </a:lnTo>
                  <a:lnTo>
                    <a:pt x="147" y="4"/>
                  </a:lnTo>
                  <a:lnTo>
                    <a:pt x="145" y="0"/>
                  </a:lnTo>
                  <a:lnTo>
                    <a:pt x="142" y="0"/>
                  </a:lnTo>
                  <a:lnTo>
                    <a:pt x="138" y="2"/>
                  </a:lnTo>
                  <a:lnTo>
                    <a:pt x="138" y="9"/>
                  </a:lnTo>
                  <a:lnTo>
                    <a:pt x="138" y="9"/>
                  </a:lnTo>
                  <a:close/>
                </a:path>
              </a:pathLst>
            </a:custGeom>
            <a:solidFill>
              <a:srgbClr val="879EFF"/>
            </a:solidFill>
            <a:ln>
              <a:noFill/>
            </a:ln>
            <a:extLst/>
          </p:spPr>
          <p:txBody>
            <a:bodyPr/>
            <a:lstStyle/>
            <a:p>
              <a:pPr fontAlgn="auto">
                <a:spcBef>
                  <a:spcPts val="0"/>
                </a:spcBef>
                <a:spcAft>
                  <a:spcPts val="0"/>
                </a:spcAft>
                <a:defRPr/>
              </a:pPr>
              <a:endParaRPr lang="en-US">
                <a:latin typeface="+mn-lt"/>
              </a:endParaRPr>
            </a:p>
          </p:txBody>
        </p:sp>
        <p:sp>
          <p:nvSpPr>
            <p:cNvPr id="182" name="Freeform 53"/>
            <p:cNvSpPr>
              <a:spLocks/>
            </p:cNvSpPr>
            <p:nvPr/>
          </p:nvSpPr>
          <p:spPr bwMode="auto">
            <a:xfrm>
              <a:off x="2477" y="2835"/>
              <a:ext cx="152" cy="228"/>
            </a:xfrm>
            <a:custGeom>
              <a:avLst/>
              <a:gdLst>
                <a:gd name="T0" fmla="*/ 138 w 152"/>
                <a:gd name="T1" fmla="*/ 6 h 228"/>
                <a:gd name="T2" fmla="*/ 135 w 152"/>
                <a:gd name="T3" fmla="*/ 6 h 228"/>
                <a:gd name="T4" fmla="*/ 129 w 152"/>
                <a:gd name="T5" fmla="*/ 12 h 228"/>
                <a:gd name="T6" fmla="*/ 123 w 152"/>
                <a:gd name="T7" fmla="*/ 21 h 228"/>
                <a:gd name="T8" fmla="*/ 112 w 152"/>
                <a:gd name="T9" fmla="*/ 31 h 228"/>
                <a:gd name="T10" fmla="*/ 102 w 152"/>
                <a:gd name="T11" fmla="*/ 44 h 228"/>
                <a:gd name="T12" fmla="*/ 89 w 152"/>
                <a:gd name="T13" fmla="*/ 58 h 228"/>
                <a:gd name="T14" fmla="*/ 77 w 152"/>
                <a:gd name="T15" fmla="*/ 73 h 228"/>
                <a:gd name="T16" fmla="*/ 64 w 152"/>
                <a:gd name="T17" fmla="*/ 90 h 228"/>
                <a:gd name="T18" fmla="*/ 50 w 152"/>
                <a:gd name="T19" fmla="*/ 106 h 228"/>
                <a:gd name="T20" fmla="*/ 37 w 152"/>
                <a:gd name="T21" fmla="*/ 123 h 228"/>
                <a:gd name="T22" fmla="*/ 25 w 152"/>
                <a:gd name="T23" fmla="*/ 140 h 228"/>
                <a:gd name="T24" fmla="*/ 16 w 152"/>
                <a:gd name="T25" fmla="*/ 154 h 228"/>
                <a:gd name="T26" fmla="*/ 8 w 152"/>
                <a:gd name="T27" fmla="*/ 167 h 228"/>
                <a:gd name="T28" fmla="*/ 4 w 152"/>
                <a:gd name="T29" fmla="*/ 177 h 228"/>
                <a:gd name="T30" fmla="*/ 0 w 152"/>
                <a:gd name="T31" fmla="*/ 186 h 228"/>
                <a:gd name="T32" fmla="*/ 2 w 152"/>
                <a:gd name="T33" fmla="*/ 192 h 228"/>
                <a:gd name="T34" fmla="*/ 8 w 152"/>
                <a:gd name="T35" fmla="*/ 200 h 228"/>
                <a:gd name="T36" fmla="*/ 12 w 152"/>
                <a:gd name="T37" fmla="*/ 207 h 228"/>
                <a:gd name="T38" fmla="*/ 18 w 152"/>
                <a:gd name="T39" fmla="*/ 213 h 228"/>
                <a:gd name="T40" fmla="*/ 25 w 152"/>
                <a:gd name="T41" fmla="*/ 217 h 228"/>
                <a:gd name="T42" fmla="*/ 31 w 152"/>
                <a:gd name="T43" fmla="*/ 221 h 228"/>
                <a:gd name="T44" fmla="*/ 35 w 152"/>
                <a:gd name="T45" fmla="*/ 226 h 228"/>
                <a:gd name="T46" fmla="*/ 37 w 152"/>
                <a:gd name="T47" fmla="*/ 226 h 228"/>
                <a:gd name="T48" fmla="*/ 39 w 152"/>
                <a:gd name="T49" fmla="*/ 228 h 228"/>
                <a:gd name="T50" fmla="*/ 152 w 152"/>
                <a:gd name="T51" fmla="*/ 29 h 228"/>
                <a:gd name="T52" fmla="*/ 152 w 152"/>
                <a:gd name="T53" fmla="*/ 27 h 228"/>
                <a:gd name="T54" fmla="*/ 152 w 152"/>
                <a:gd name="T55" fmla="*/ 23 h 228"/>
                <a:gd name="T56" fmla="*/ 150 w 152"/>
                <a:gd name="T57" fmla="*/ 16 h 228"/>
                <a:gd name="T58" fmla="*/ 150 w 152"/>
                <a:gd name="T59" fmla="*/ 10 h 228"/>
                <a:gd name="T60" fmla="*/ 148 w 152"/>
                <a:gd name="T61" fmla="*/ 4 h 228"/>
                <a:gd name="T62" fmla="*/ 146 w 152"/>
                <a:gd name="T63" fmla="*/ 2 h 228"/>
                <a:gd name="T64" fmla="*/ 142 w 152"/>
                <a:gd name="T65" fmla="*/ 0 h 228"/>
                <a:gd name="T66" fmla="*/ 138 w 152"/>
                <a:gd name="T67" fmla="*/ 6 h 228"/>
                <a:gd name="T68" fmla="*/ 138 w 152"/>
                <a:gd name="T69"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28">
                  <a:moveTo>
                    <a:pt x="138" y="6"/>
                  </a:moveTo>
                  <a:lnTo>
                    <a:pt x="135" y="6"/>
                  </a:lnTo>
                  <a:lnTo>
                    <a:pt x="129" y="12"/>
                  </a:lnTo>
                  <a:lnTo>
                    <a:pt x="123" y="21"/>
                  </a:lnTo>
                  <a:lnTo>
                    <a:pt x="112" y="31"/>
                  </a:lnTo>
                  <a:lnTo>
                    <a:pt x="102" y="44"/>
                  </a:lnTo>
                  <a:lnTo>
                    <a:pt x="89" y="58"/>
                  </a:lnTo>
                  <a:lnTo>
                    <a:pt x="77" y="73"/>
                  </a:lnTo>
                  <a:lnTo>
                    <a:pt x="64" y="90"/>
                  </a:lnTo>
                  <a:lnTo>
                    <a:pt x="50" y="106"/>
                  </a:lnTo>
                  <a:lnTo>
                    <a:pt x="37" y="123"/>
                  </a:lnTo>
                  <a:lnTo>
                    <a:pt x="25" y="140"/>
                  </a:lnTo>
                  <a:lnTo>
                    <a:pt x="16" y="154"/>
                  </a:lnTo>
                  <a:lnTo>
                    <a:pt x="8" y="167"/>
                  </a:lnTo>
                  <a:lnTo>
                    <a:pt x="4" y="177"/>
                  </a:lnTo>
                  <a:lnTo>
                    <a:pt x="0" y="186"/>
                  </a:lnTo>
                  <a:lnTo>
                    <a:pt x="2" y="192"/>
                  </a:lnTo>
                  <a:lnTo>
                    <a:pt x="8" y="200"/>
                  </a:lnTo>
                  <a:lnTo>
                    <a:pt x="12" y="207"/>
                  </a:lnTo>
                  <a:lnTo>
                    <a:pt x="18" y="213"/>
                  </a:lnTo>
                  <a:lnTo>
                    <a:pt x="25" y="217"/>
                  </a:lnTo>
                  <a:lnTo>
                    <a:pt x="31" y="221"/>
                  </a:lnTo>
                  <a:lnTo>
                    <a:pt x="35" y="226"/>
                  </a:lnTo>
                  <a:lnTo>
                    <a:pt x="37" y="226"/>
                  </a:lnTo>
                  <a:lnTo>
                    <a:pt x="39" y="228"/>
                  </a:lnTo>
                  <a:lnTo>
                    <a:pt x="152" y="29"/>
                  </a:lnTo>
                  <a:lnTo>
                    <a:pt x="152" y="27"/>
                  </a:lnTo>
                  <a:lnTo>
                    <a:pt x="152" y="23"/>
                  </a:lnTo>
                  <a:lnTo>
                    <a:pt x="150" y="16"/>
                  </a:lnTo>
                  <a:lnTo>
                    <a:pt x="150" y="10"/>
                  </a:lnTo>
                  <a:lnTo>
                    <a:pt x="148" y="4"/>
                  </a:lnTo>
                  <a:lnTo>
                    <a:pt x="146" y="2"/>
                  </a:lnTo>
                  <a:lnTo>
                    <a:pt x="142" y="0"/>
                  </a:lnTo>
                  <a:lnTo>
                    <a:pt x="138" y="6"/>
                  </a:lnTo>
                  <a:lnTo>
                    <a:pt x="138" y="6"/>
                  </a:lnTo>
                  <a:close/>
                </a:path>
              </a:pathLst>
            </a:custGeom>
            <a:solidFill>
              <a:srgbClr val="879EFF"/>
            </a:solidFill>
            <a:ln>
              <a:noFill/>
            </a:ln>
            <a:extLst/>
          </p:spPr>
          <p:txBody>
            <a:bodyPr/>
            <a:lstStyle/>
            <a:p>
              <a:pPr fontAlgn="auto">
                <a:spcBef>
                  <a:spcPts val="0"/>
                </a:spcBef>
                <a:spcAft>
                  <a:spcPts val="0"/>
                </a:spcAft>
                <a:defRPr/>
              </a:pPr>
              <a:endParaRPr lang="en-US">
                <a:latin typeface="+mn-lt"/>
              </a:endParaRPr>
            </a:p>
          </p:txBody>
        </p:sp>
        <p:sp>
          <p:nvSpPr>
            <p:cNvPr id="183" name="Freeform 54"/>
            <p:cNvSpPr>
              <a:spLocks/>
            </p:cNvSpPr>
            <p:nvPr/>
          </p:nvSpPr>
          <p:spPr bwMode="auto">
            <a:xfrm>
              <a:off x="2562" y="2933"/>
              <a:ext cx="130" cy="182"/>
            </a:xfrm>
            <a:custGeom>
              <a:avLst/>
              <a:gdLst>
                <a:gd name="T0" fmla="*/ 99 w 130"/>
                <a:gd name="T1" fmla="*/ 0 h 182"/>
                <a:gd name="T2" fmla="*/ 0 w 130"/>
                <a:gd name="T3" fmla="*/ 142 h 182"/>
                <a:gd name="T4" fmla="*/ 27 w 130"/>
                <a:gd name="T5" fmla="*/ 182 h 182"/>
                <a:gd name="T6" fmla="*/ 130 w 130"/>
                <a:gd name="T7" fmla="*/ 29 h 182"/>
                <a:gd name="T8" fmla="*/ 99 w 130"/>
                <a:gd name="T9" fmla="*/ 0 h 182"/>
                <a:gd name="T10" fmla="*/ 99 w 130"/>
                <a:gd name="T11" fmla="*/ 0 h 182"/>
              </a:gdLst>
              <a:ahLst/>
              <a:cxnLst>
                <a:cxn ang="0">
                  <a:pos x="T0" y="T1"/>
                </a:cxn>
                <a:cxn ang="0">
                  <a:pos x="T2" y="T3"/>
                </a:cxn>
                <a:cxn ang="0">
                  <a:pos x="T4" y="T5"/>
                </a:cxn>
                <a:cxn ang="0">
                  <a:pos x="T6" y="T7"/>
                </a:cxn>
                <a:cxn ang="0">
                  <a:pos x="T8" y="T9"/>
                </a:cxn>
                <a:cxn ang="0">
                  <a:pos x="T10" y="T11"/>
                </a:cxn>
              </a:cxnLst>
              <a:rect l="0" t="0" r="r" b="b"/>
              <a:pathLst>
                <a:path w="130" h="182">
                  <a:moveTo>
                    <a:pt x="99" y="0"/>
                  </a:moveTo>
                  <a:lnTo>
                    <a:pt x="0" y="142"/>
                  </a:lnTo>
                  <a:lnTo>
                    <a:pt x="27" y="182"/>
                  </a:lnTo>
                  <a:lnTo>
                    <a:pt x="130" y="29"/>
                  </a:lnTo>
                  <a:lnTo>
                    <a:pt x="99" y="0"/>
                  </a:lnTo>
                  <a:lnTo>
                    <a:pt x="99" y="0"/>
                  </a:lnTo>
                  <a:close/>
                </a:path>
              </a:pathLst>
            </a:custGeom>
            <a:solidFill>
              <a:srgbClr val="879EFF"/>
            </a:solidFill>
            <a:ln>
              <a:noFill/>
            </a:ln>
            <a:extLst/>
          </p:spPr>
          <p:txBody>
            <a:bodyPr/>
            <a:lstStyle/>
            <a:p>
              <a:pPr fontAlgn="auto">
                <a:spcBef>
                  <a:spcPts val="0"/>
                </a:spcBef>
                <a:spcAft>
                  <a:spcPts val="0"/>
                </a:spcAft>
                <a:defRPr/>
              </a:pPr>
              <a:endParaRPr lang="en-US">
                <a:latin typeface="+mn-lt"/>
              </a:endParaRPr>
            </a:p>
          </p:txBody>
        </p:sp>
        <p:sp>
          <p:nvSpPr>
            <p:cNvPr id="184" name="Freeform 55"/>
            <p:cNvSpPr>
              <a:spLocks/>
            </p:cNvSpPr>
            <p:nvPr/>
          </p:nvSpPr>
          <p:spPr bwMode="auto">
            <a:xfrm>
              <a:off x="2431" y="750"/>
              <a:ext cx="351" cy="435"/>
            </a:xfrm>
            <a:custGeom>
              <a:avLst/>
              <a:gdLst>
                <a:gd name="T0" fmla="*/ 342 w 351"/>
                <a:gd name="T1" fmla="*/ 0 h 435"/>
                <a:gd name="T2" fmla="*/ 330 w 351"/>
                <a:gd name="T3" fmla="*/ 4 h 435"/>
                <a:gd name="T4" fmla="*/ 315 w 351"/>
                <a:gd name="T5" fmla="*/ 10 h 435"/>
                <a:gd name="T6" fmla="*/ 301 w 351"/>
                <a:gd name="T7" fmla="*/ 21 h 435"/>
                <a:gd name="T8" fmla="*/ 290 w 351"/>
                <a:gd name="T9" fmla="*/ 35 h 435"/>
                <a:gd name="T10" fmla="*/ 284 w 351"/>
                <a:gd name="T11" fmla="*/ 52 h 435"/>
                <a:gd name="T12" fmla="*/ 282 w 351"/>
                <a:gd name="T13" fmla="*/ 71 h 435"/>
                <a:gd name="T14" fmla="*/ 280 w 351"/>
                <a:gd name="T15" fmla="*/ 90 h 435"/>
                <a:gd name="T16" fmla="*/ 271 w 351"/>
                <a:gd name="T17" fmla="*/ 106 h 435"/>
                <a:gd name="T18" fmla="*/ 253 w 351"/>
                <a:gd name="T19" fmla="*/ 119 h 435"/>
                <a:gd name="T20" fmla="*/ 223 w 351"/>
                <a:gd name="T21" fmla="*/ 134 h 435"/>
                <a:gd name="T22" fmla="*/ 196 w 351"/>
                <a:gd name="T23" fmla="*/ 150 h 435"/>
                <a:gd name="T24" fmla="*/ 177 w 351"/>
                <a:gd name="T25" fmla="*/ 169 h 435"/>
                <a:gd name="T26" fmla="*/ 158 w 351"/>
                <a:gd name="T27" fmla="*/ 188 h 435"/>
                <a:gd name="T28" fmla="*/ 148 w 351"/>
                <a:gd name="T29" fmla="*/ 209 h 435"/>
                <a:gd name="T30" fmla="*/ 140 w 351"/>
                <a:gd name="T31" fmla="*/ 228 h 435"/>
                <a:gd name="T32" fmla="*/ 129 w 351"/>
                <a:gd name="T33" fmla="*/ 244 h 435"/>
                <a:gd name="T34" fmla="*/ 117 w 351"/>
                <a:gd name="T35" fmla="*/ 255 h 435"/>
                <a:gd name="T36" fmla="*/ 102 w 351"/>
                <a:gd name="T37" fmla="*/ 263 h 435"/>
                <a:gd name="T38" fmla="*/ 85 w 351"/>
                <a:gd name="T39" fmla="*/ 269 h 435"/>
                <a:gd name="T40" fmla="*/ 69 w 351"/>
                <a:gd name="T41" fmla="*/ 280 h 435"/>
                <a:gd name="T42" fmla="*/ 56 w 351"/>
                <a:gd name="T43" fmla="*/ 292 h 435"/>
                <a:gd name="T44" fmla="*/ 50 w 351"/>
                <a:gd name="T45" fmla="*/ 311 h 435"/>
                <a:gd name="T46" fmla="*/ 50 w 351"/>
                <a:gd name="T47" fmla="*/ 332 h 435"/>
                <a:gd name="T48" fmla="*/ 48 w 351"/>
                <a:gd name="T49" fmla="*/ 351 h 435"/>
                <a:gd name="T50" fmla="*/ 41 w 351"/>
                <a:gd name="T51" fmla="*/ 366 h 435"/>
                <a:gd name="T52" fmla="*/ 31 w 351"/>
                <a:gd name="T53" fmla="*/ 378 h 435"/>
                <a:gd name="T54" fmla="*/ 14 w 351"/>
                <a:gd name="T55" fmla="*/ 391 h 435"/>
                <a:gd name="T56" fmla="*/ 0 w 351"/>
                <a:gd name="T57" fmla="*/ 412 h 435"/>
                <a:gd name="T58" fmla="*/ 0 w 351"/>
                <a:gd name="T59" fmla="*/ 424 h 435"/>
                <a:gd name="T60" fmla="*/ 8 w 351"/>
                <a:gd name="T61" fmla="*/ 435 h 435"/>
                <a:gd name="T62" fmla="*/ 20 w 351"/>
                <a:gd name="T63" fmla="*/ 433 h 435"/>
                <a:gd name="T64" fmla="*/ 35 w 351"/>
                <a:gd name="T65" fmla="*/ 422 h 435"/>
                <a:gd name="T66" fmla="*/ 48 w 351"/>
                <a:gd name="T67" fmla="*/ 405 h 435"/>
                <a:gd name="T68" fmla="*/ 56 w 351"/>
                <a:gd name="T69" fmla="*/ 391 h 435"/>
                <a:gd name="T70" fmla="*/ 60 w 351"/>
                <a:gd name="T71" fmla="*/ 378 h 435"/>
                <a:gd name="T72" fmla="*/ 62 w 351"/>
                <a:gd name="T73" fmla="*/ 361 h 435"/>
                <a:gd name="T74" fmla="*/ 69 w 351"/>
                <a:gd name="T75" fmla="*/ 341 h 435"/>
                <a:gd name="T76" fmla="*/ 79 w 351"/>
                <a:gd name="T77" fmla="*/ 322 h 435"/>
                <a:gd name="T78" fmla="*/ 96 w 351"/>
                <a:gd name="T79" fmla="*/ 303 h 435"/>
                <a:gd name="T80" fmla="*/ 121 w 351"/>
                <a:gd name="T81" fmla="*/ 292 h 435"/>
                <a:gd name="T82" fmla="*/ 144 w 351"/>
                <a:gd name="T83" fmla="*/ 280 h 435"/>
                <a:gd name="T84" fmla="*/ 158 w 351"/>
                <a:gd name="T85" fmla="*/ 263 h 435"/>
                <a:gd name="T86" fmla="*/ 167 w 351"/>
                <a:gd name="T87" fmla="*/ 244 h 435"/>
                <a:gd name="T88" fmla="*/ 173 w 351"/>
                <a:gd name="T89" fmla="*/ 223 h 435"/>
                <a:gd name="T90" fmla="*/ 181 w 351"/>
                <a:gd name="T91" fmla="*/ 207 h 435"/>
                <a:gd name="T92" fmla="*/ 194 w 351"/>
                <a:gd name="T93" fmla="*/ 192 h 435"/>
                <a:gd name="T94" fmla="*/ 213 w 351"/>
                <a:gd name="T95" fmla="*/ 184 h 435"/>
                <a:gd name="T96" fmla="*/ 240 w 351"/>
                <a:gd name="T97" fmla="*/ 173 h 435"/>
                <a:gd name="T98" fmla="*/ 261 w 351"/>
                <a:gd name="T99" fmla="*/ 163 h 435"/>
                <a:gd name="T100" fmla="*/ 280 w 351"/>
                <a:gd name="T101" fmla="*/ 146 h 435"/>
                <a:gd name="T102" fmla="*/ 288 w 351"/>
                <a:gd name="T103" fmla="*/ 125 h 435"/>
                <a:gd name="T104" fmla="*/ 292 w 351"/>
                <a:gd name="T105" fmla="*/ 100 h 435"/>
                <a:gd name="T106" fmla="*/ 296 w 351"/>
                <a:gd name="T107" fmla="*/ 79 h 435"/>
                <a:gd name="T108" fmla="*/ 303 w 351"/>
                <a:gd name="T109" fmla="*/ 62 h 435"/>
                <a:gd name="T110" fmla="*/ 313 w 351"/>
                <a:gd name="T111" fmla="*/ 50 h 435"/>
                <a:gd name="T112" fmla="*/ 328 w 351"/>
                <a:gd name="T113" fmla="*/ 42 h 435"/>
                <a:gd name="T114" fmla="*/ 338 w 351"/>
                <a:gd name="T115" fmla="*/ 33 h 435"/>
                <a:gd name="T116" fmla="*/ 349 w 351"/>
                <a:gd name="T117" fmla="*/ 16 h 435"/>
                <a:gd name="T118" fmla="*/ 351 w 351"/>
                <a:gd name="T11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1" h="435">
                  <a:moveTo>
                    <a:pt x="351" y="0"/>
                  </a:moveTo>
                  <a:lnTo>
                    <a:pt x="349" y="0"/>
                  </a:lnTo>
                  <a:lnTo>
                    <a:pt x="342" y="0"/>
                  </a:lnTo>
                  <a:lnTo>
                    <a:pt x="338" y="0"/>
                  </a:lnTo>
                  <a:lnTo>
                    <a:pt x="334" y="2"/>
                  </a:lnTo>
                  <a:lnTo>
                    <a:pt x="330" y="4"/>
                  </a:lnTo>
                  <a:lnTo>
                    <a:pt x="326" y="6"/>
                  </a:lnTo>
                  <a:lnTo>
                    <a:pt x="319" y="8"/>
                  </a:lnTo>
                  <a:lnTo>
                    <a:pt x="315" y="10"/>
                  </a:lnTo>
                  <a:lnTo>
                    <a:pt x="311" y="12"/>
                  </a:lnTo>
                  <a:lnTo>
                    <a:pt x="305" y="16"/>
                  </a:lnTo>
                  <a:lnTo>
                    <a:pt x="301" y="21"/>
                  </a:lnTo>
                  <a:lnTo>
                    <a:pt x="296" y="25"/>
                  </a:lnTo>
                  <a:lnTo>
                    <a:pt x="292" y="29"/>
                  </a:lnTo>
                  <a:lnTo>
                    <a:pt x="290" y="35"/>
                  </a:lnTo>
                  <a:lnTo>
                    <a:pt x="286" y="42"/>
                  </a:lnTo>
                  <a:lnTo>
                    <a:pt x="284" y="46"/>
                  </a:lnTo>
                  <a:lnTo>
                    <a:pt x="284" y="52"/>
                  </a:lnTo>
                  <a:lnTo>
                    <a:pt x="284" y="58"/>
                  </a:lnTo>
                  <a:lnTo>
                    <a:pt x="282" y="65"/>
                  </a:lnTo>
                  <a:lnTo>
                    <a:pt x="282" y="71"/>
                  </a:lnTo>
                  <a:lnTo>
                    <a:pt x="282" y="77"/>
                  </a:lnTo>
                  <a:lnTo>
                    <a:pt x="282" y="83"/>
                  </a:lnTo>
                  <a:lnTo>
                    <a:pt x="280" y="90"/>
                  </a:lnTo>
                  <a:lnTo>
                    <a:pt x="278" y="94"/>
                  </a:lnTo>
                  <a:lnTo>
                    <a:pt x="273" y="100"/>
                  </a:lnTo>
                  <a:lnTo>
                    <a:pt x="271" y="106"/>
                  </a:lnTo>
                  <a:lnTo>
                    <a:pt x="265" y="111"/>
                  </a:lnTo>
                  <a:lnTo>
                    <a:pt x="259" y="115"/>
                  </a:lnTo>
                  <a:lnTo>
                    <a:pt x="253" y="119"/>
                  </a:lnTo>
                  <a:lnTo>
                    <a:pt x="244" y="125"/>
                  </a:lnTo>
                  <a:lnTo>
                    <a:pt x="234" y="129"/>
                  </a:lnTo>
                  <a:lnTo>
                    <a:pt x="223" y="134"/>
                  </a:lnTo>
                  <a:lnTo>
                    <a:pt x="213" y="138"/>
                  </a:lnTo>
                  <a:lnTo>
                    <a:pt x="204" y="144"/>
                  </a:lnTo>
                  <a:lnTo>
                    <a:pt x="196" y="150"/>
                  </a:lnTo>
                  <a:lnTo>
                    <a:pt x="190" y="157"/>
                  </a:lnTo>
                  <a:lnTo>
                    <a:pt x="184" y="163"/>
                  </a:lnTo>
                  <a:lnTo>
                    <a:pt x="177" y="169"/>
                  </a:lnTo>
                  <a:lnTo>
                    <a:pt x="171" y="175"/>
                  </a:lnTo>
                  <a:lnTo>
                    <a:pt x="165" y="182"/>
                  </a:lnTo>
                  <a:lnTo>
                    <a:pt x="158" y="188"/>
                  </a:lnTo>
                  <a:lnTo>
                    <a:pt x="154" y="196"/>
                  </a:lnTo>
                  <a:lnTo>
                    <a:pt x="150" y="203"/>
                  </a:lnTo>
                  <a:lnTo>
                    <a:pt x="148" y="209"/>
                  </a:lnTo>
                  <a:lnTo>
                    <a:pt x="144" y="215"/>
                  </a:lnTo>
                  <a:lnTo>
                    <a:pt x="142" y="223"/>
                  </a:lnTo>
                  <a:lnTo>
                    <a:pt x="140" y="228"/>
                  </a:lnTo>
                  <a:lnTo>
                    <a:pt x="135" y="234"/>
                  </a:lnTo>
                  <a:lnTo>
                    <a:pt x="131" y="238"/>
                  </a:lnTo>
                  <a:lnTo>
                    <a:pt x="129" y="244"/>
                  </a:lnTo>
                  <a:lnTo>
                    <a:pt x="125" y="249"/>
                  </a:lnTo>
                  <a:lnTo>
                    <a:pt x="121" y="251"/>
                  </a:lnTo>
                  <a:lnTo>
                    <a:pt x="117" y="255"/>
                  </a:lnTo>
                  <a:lnTo>
                    <a:pt x="112" y="257"/>
                  </a:lnTo>
                  <a:lnTo>
                    <a:pt x="106" y="259"/>
                  </a:lnTo>
                  <a:lnTo>
                    <a:pt x="102" y="263"/>
                  </a:lnTo>
                  <a:lnTo>
                    <a:pt x="96" y="265"/>
                  </a:lnTo>
                  <a:lnTo>
                    <a:pt x="92" y="267"/>
                  </a:lnTo>
                  <a:lnTo>
                    <a:pt x="85" y="269"/>
                  </a:lnTo>
                  <a:lnTo>
                    <a:pt x="81" y="272"/>
                  </a:lnTo>
                  <a:lnTo>
                    <a:pt x="75" y="276"/>
                  </a:lnTo>
                  <a:lnTo>
                    <a:pt x="69" y="280"/>
                  </a:lnTo>
                  <a:lnTo>
                    <a:pt x="64" y="282"/>
                  </a:lnTo>
                  <a:lnTo>
                    <a:pt x="60" y="288"/>
                  </a:lnTo>
                  <a:lnTo>
                    <a:pt x="56" y="292"/>
                  </a:lnTo>
                  <a:lnTo>
                    <a:pt x="54" y="299"/>
                  </a:lnTo>
                  <a:lnTo>
                    <a:pt x="52" y="305"/>
                  </a:lnTo>
                  <a:lnTo>
                    <a:pt x="50" y="311"/>
                  </a:lnTo>
                  <a:lnTo>
                    <a:pt x="50" y="320"/>
                  </a:lnTo>
                  <a:lnTo>
                    <a:pt x="50" y="326"/>
                  </a:lnTo>
                  <a:lnTo>
                    <a:pt x="50" y="332"/>
                  </a:lnTo>
                  <a:lnTo>
                    <a:pt x="48" y="338"/>
                  </a:lnTo>
                  <a:lnTo>
                    <a:pt x="48" y="345"/>
                  </a:lnTo>
                  <a:lnTo>
                    <a:pt x="48" y="351"/>
                  </a:lnTo>
                  <a:lnTo>
                    <a:pt x="46" y="357"/>
                  </a:lnTo>
                  <a:lnTo>
                    <a:pt x="43" y="361"/>
                  </a:lnTo>
                  <a:lnTo>
                    <a:pt x="41" y="366"/>
                  </a:lnTo>
                  <a:lnTo>
                    <a:pt x="39" y="372"/>
                  </a:lnTo>
                  <a:lnTo>
                    <a:pt x="35" y="374"/>
                  </a:lnTo>
                  <a:lnTo>
                    <a:pt x="31" y="378"/>
                  </a:lnTo>
                  <a:lnTo>
                    <a:pt x="27" y="380"/>
                  </a:lnTo>
                  <a:lnTo>
                    <a:pt x="23" y="384"/>
                  </a:lnTo>
                  <a:lnTo>
                    <a:pt x="14" y="391"/>
                  </a:lnTo>
                  <a:lnTo>
                    <a:pt x="8" y="397"/>
                  </a:lnTo>
                  <a:lnTo>
                    <a:pt x="4" y="403"/>
                  </a:lnTo>
                  <a:lnTo>
                    <a:pt x="0" y="412"/>
                  </a:lnTo>
                  <a:lnTo>
                    <a:pt x="0" y="416"/>
                  </a:lnTo>
                  <a:lnTo>
                    <a:pt x="0" y="420"/>
                  </a:lnTo>
                  <a:lnTo>
                    <a:pt x="0" y="424"/>
                  </a:lnTo>
                  <a:lnTo>
                    <a:pt x="4" y="428"/>
                  </a:lnTo>
                  <a:lnTo>
                    <a:pt x="6" y="433"/>
                  </a:lnTo>
                  <a:lnTo>
                    <a:pt x="8" y="435"/>
                  </a:lnTo>
                  <a:lnTo>
                    <a:pt x="12" y="435"/>
                  </a:lnTo>
                  <a:lnTo>
                    <a:pt x="16" y="435"/>
                  </a:lnTo>
                  <a:lnTo>
                    <a:pt x="20" y="433"/>
                  </a:lnTo>
                  <a:lnTo>
                    <a:pt x="25" y="430"/>
                  </a:lnTo>
                  <a:lnTo>
                    <a:pt x="31" y="426"/>
                  </a:lnTo>
                  <a:lnTo>
                    <a:pt x="35" y="422"/>
                  </a:lnTo>
                  <a:lnTo>
                    <a:pt x="39" y="416"/>
                  </a:lnTo>
                  <a:lnTo>
                    <a:pt x="43" y="412"/>
                  </a:lnTo>
                  <a:lnTo>
                    <a:pt x="48" y="405"/>
                  </a:lnTo>
                  <a:lnTo>
                    <a:pt x="52" y="401"/>
                  </a:lnTo>
                  <a:lnTo>
                    <a:pt x="54" y="395"/>
                  </a:lnTo>
                  <a:lnTo>
                    <a:pt x="56" y="391"/>
                  </a:lnTo>
                  <a:lnTo>
                    <a:pt x="58" y="387"/>
                  </a:lnTo>
                  <a:lnTo>
                    <a:pt x="60" y="382"/>
                  </a:lnTo>
                  <a:lnTo>
                    <a:pt x="60" y="378"/>
                  </a:lnTo>
                  <a:lnTo>
                    <a:pt x="60" y="374"/>
                  </a:lnTo>
                  <a:lnTo>
                    <a:pt x="60" y="368"/>
                  </a:lnTo>
                  <a:lnTo>
                    <a:pt x="62" y="361"/>
                  </a:lnTo>
                  <a:lnTo>
                    <a:pt x="64" y="355"/>
                  </a:lnTo>
                  <a:lnTo>
                    <a:pt x="66" y="349"/>
                  </a:lnTo>
                  <a:lnTo>
                    <a:pt x="69" y="341"/>
                  </a:lnTo>
                  <a:lnTo>
                    <a:pt x="73" y="334"/>
                  </a:lnTo>
                  <a:lnTo>
                    <a:pt x="75" y="328"/>
                  </a:lnTo>
                  <a:lnTo>
                    <a:pt x="79" y="322"/>
                  </a:lnTo>
                  <a:lnTo>
                    <a:pt x="83" y="313"/>
                  </a:lnTo>
                  <a:lnTo>
                    <a:pt x="89" y="309"/>
                  </a:lnTo>
                  <a:lnTo>
                    <a:pt x="96" y="303"/>
                  </a:lnTo>
                  <a:lnTo>
                    <a:pt x="104" y="299"/>
                  </a:lnTo>
                  <a:lnTo>
                    <a:pt x="112" y="295"/>
                  </a:lnTo>
                  <a:lnTo>
                    <a:pt x="121" y="292"/>
                  </a:lnTo>
                  <a:lnTo>
                    <a:pt x="129" y="288"/>
                  </a:lnTo>
                  <a:lnTo>
                    <a:pt x="138" y="284"/>
                  </a:lnTo>
                  <a:lnTo>
                    <a:pt x="144" y="280"/>
                  </a:lnTo>
                  <a:lnTo>
                    <a:pt x="150" y="274"/>
                  </a:lnTo>
                  <a:lnTo>
                    <a:pt x="154" y="267"/>
                  </a:lnTo>
                  <a:lnTo>
                    <a:pt x="158" y="263"/>
                  </a:lnTo>
                  <a:lnTo>
                    <a:pt x="161" y="257"/>
                  </a:lnTo>
                  <a:lnTo>
                    <a:pt x="165" y="251"/>
                  </a:lnTo>
                  <a:lnTo>
                    <a:pt x="167" y="244"/>
                  </a:lnTo>
                  <a:lnTo>
                    <a:pt x="169" y="236"/>
                  </a:lnTo>
                  <a:lnTo>
                    <a:pt x="171" y="230"/>
                  </a:lnTo>
                  <a:lnTo>
                    <a:pt x="173" y="223"/>
                  </a:lnTo>
                  <a:lnTo>
                    <a:pt x="175" y="217"/>
                  </a:lnTo>
                  <a:lnTo>
                    <a:pt x="179" y="211"/>
                  </a:lnTo>
                  <a:lnTo>
                    <a:pt x="181" y="207"/>
                  </a:lnTo>
                  <a:lnTo>
                    <a:pt x="186" y="203"/>
                  </a:lnTo>
                  <a:lnTo>
                    <a:pt x="190" y="196"/>
                  </a:lnTo>
                  <a:lnTo>
                    <a:pt x="194" y="192"/>
                  </a:lnTo>
                  <a:lnTo>
                    <a:pt x="200" y="190"/>
                  </a:lnTo>
                  <a:lnTo>
                    <a:pt x="207" y="186"/>
                  </a:lnTo>
                  <a:lnTo>
                    <a:pt x="213" y="184"/>
                  </a:lnTo>
                  <a:lnTo>
                    <a:pt x="221" y="180"/>
                  </a:lnTo>
                  <a:lnTo>
                    <a:pt x="232" y="177"/>
                  </a:lnTo>
                  <a:lnTo>
                    <a:pt x="240" y="173"/>
                  </a:lnTo>
                  <a:lnTo>
                    <a:pt x="246" y="169"/>
                  </a:lnTo>
                  <a:lnTo>
                    <a:pt x="255" y="167"/>
                  </a:lnTo>
                  <a:lnTo>
                    <a:pt x="261" y="163"/>
                  </a:lnTo>
                  <a:lnTo>
                    <a:pt x="269" y="159"/>
                  </a:lnTo>
                  <a:lnTo>
                    <a:pt x="273" y="152"/>
                  </a:lnTo>
                  <a:lnTo>
                    <a:pt x="280" y="146"/>
                  </a:lnTo>
                  <a:lnTo>
                    <a:pt x="282" y="140"/>
                  </a:lnTo>
                  <a:lnTo>
                    <a:pt x="286" y="134"/>
                  </a:lnTo>
                  <a:lnTo>
                    <a:pt x="288" y="125"/>
                  </a:lnTo>
                  <a:lnTo>
                    <a:pt x="288" y="117"/>
                  </a:lnTo>
                  <a:lnTo>
                    <a:pt x="290" y="108"/>
                  </a:lnTo>
                  <a:lnTo>
                    <a:pt x="292" y="100"/>
                  </a:lnTo>
                  <a:lnTo>
                    <a:pt x="294" y="94"/>
                  </a:lnTo>
                  <a:lnTo>
                    <a:pt x="294" y="85"/>
                  </a:lnTo>
                  <a:lnTo>
                    <a:pt x="296" y="79"/>
                  </a:lnTo>
                  <a:lnTo>
                    <a:pt x="299" y="73"/>
                  </a:lnTo>
                  <a:lnTo>
                    <a:pt x="301" y="69"/>
                  </a:lnTo>
                  <a:lnTo>
                    <a:pt x="303" y="62"/>
                  </a:lnTo>
                  <a:lnTo>
                    <a:pt x="305" y="58"/>
                  </a:lnTo>
                  <a:lnTo>
                    <a:pt x="311" y="54"/>
                  </a:lnTo>
                  <a:lnTo>
                    <a:pt x="313" y="50"/>
                  </a:lnTo>
                  <a:lnTo>
                    <a:pt x="317" y="46"/>
                  </a:lnTo>
                  <a:lnTo>
                    <a:pt x="322" y="44"/>
                  </a:lnTo>
                  <a:lnTo>
                    <a:pt x="328" y="42"/>
                  </a:lnTo>
                  <a:lnTo>
                    <a:pt x="332" y="39"/>
                  </a:lnTo>
                  <a:lnTo>
                    <a:pt x="336" y="37"/>
                  </a:lnTo>
                  <a:lnTo>
                    <a:pt x="338" y="33"/>
                  </a:lnTo>
                  <a:lnTo>
                    <a:pt x="342" y="31"/>
                  </a:lnTo>
                  <a:lnTo>
                    <a:pt x="347" y="23"/>
                  </a:lnTo>
                  <a:lnTo>
                    <a:pt x="349" y="16"/>
                  </a:lnTo>
                  <a:lnTo>
                    <a:pt x="349" y="10"/>
                  </a:lnTo>
                  <a:lnTo>
                    <a:pt x="351" y="4"/>
                  </a:lnTo>
                  <a:lnTo>
                    <a:pt x="351" y="0"/>
                  </a:lnTo>
                  <a:lnTo>
                    <a:pt x="351" y="0"/>
                  </a:lnTo>
                  <a:lnTo>
                    <a:pt x="351" y="0"/>
                  </a:lnTo>
                  <a:close/>
                </a:path>
              </a:pathLst>
            </a:custGeom>
            <a:solidFill>
              <a:srgbClr val="FFA64D"/>
            </a:solidFill>
            <a:ln>
              <a:noFill/>
            </a:ln>
            <a:extLst/>
          </p:spPr>
          <p:txBody>
            <a:bodyPr/>
            <a:lstStyle/>
            <a:p>
              <a:pPr fontAlgn="auto">
                <a:spcBef>
                  <a:spcPts val="0"/>
                </a:spcBef>
                <a:spcAft>
                  <a:spcPts val="0"/>
                </a:spcAft>
                <a:defRPr/>
              </a:pPr>
              <a:endParaRPr lang="en-US">
                <a:latin typeface="+mn-lt"/>
              </a:endParaRPr>
            </a:p>
          </p:txBody>
        </p:sp>
        <p:sp>
          <p:nvSpPr>
            <p:cNvPr id="185" name="Freeform 56"/>
            <p:cNvSpPr>
              <a:spLocks/>
            </p:cNvSpPr>
            <p:nvPr/>
          </p:nvSpPr>
          <p:spPr bwMode="auto">
            <a:xfrm>
              <a:off x="2564" y="773"/>
              <a:ext cx="304" cy="497"/>
            </a:xfrm>
            <a:custGeom>
              <a:avLst/>
              <a:gdLst>
                <a:gd name="T0" fmla="*/ 283 w 304"/>
                <a:gd name="T1" fmla="*/ 0 h 497"/>
                <a:gd name="T2" fmla="*/ 270 w 304"/>
                <a:gd name="T3" fmla="*/ 4 h 497"/>
                <a:gd name="T4" fmla="*/ 255 w 304"/>
                <a:gd name="T5" fmla="*/ 16 h 497"/>
                <a:gd name="T6" fmla="*/ 237 w 304"/>
                <a:gd name="T7" fmla="*/ 39 h 497"/>
                <a:gd name="T8" fmla="*/ 224 w 304"/>
                <a:gd name="T9" fmla="*/ 81 h 497"/>
                <a:gd name="T10" fmla="*/ 218 w 304"/>
                <a:gd name="T11" fmla="*/ 123 h 497"/>
                <a:gd name="T12" fmla="*/ 216 w 304"/>
                <a:gd name="T13" fmla="*/ 140 h 497"/>
                <a:gd name="T14" fmla="*/ 205 w 304"/>
                <a:gd name="T15" fmla="*/ 157 h 497"/>
                <a:gd name="T16" fmla="*/ 186 w 304"/>
                <a:gd name="T17" fmla="*/ 177 h 497"/>
                <a:gd name="T18" fmla="*/ 155 w 304"/>
                <a:gd name="T19" fmla="*/ 196 h 497"/>
                <a:gd name="T20" fmla="*/ 117 w 304"/>
                <a:gd name="T21" fmla="*/ 215 h 497"/>
                <a:gd name="T22" fmla="*/ 101 w 304"/>
                <a:gd name="T23" fmla="*/ 236 h 497"/>
                <a:gd name="T24" fmla="*/ 99 w 304"/>
                <a:gd name="T25" fmla="*/ 261 h 497"/>
                <a:gd name="T26" fmla="*/ 97 w 304"/>
                <a:gd name="T27" fmla="*/ 286 h 497"/>
                <a:gd name="T28" fmla="*/ 86 w 304"/>
                <a:gd name="T29" fmla="*/ 311 h 497"/>
                <a:gd name="T30" fmla="*/ 55 w 304"/>
                <a:gd name="T31" fmla="*/ 338 h 497"/>
                <a:gd name="T32" fmla="*/ 32 w 304"/>
                <a:gd name="T33" fmla="*/ 359 h 497"/>
                <a:gd name="T34" fmla="*/ 17 w 304"/>
                <a:gd name="T35" fmla="*/ 376 h 497"/>
                <a:gd name="T36" fmla="*/ 11 w 304"/>
                <a:gd name="T37" fmla="*/ 391 h 497"/>
                <a:gd name="T38" fmla="*/ 11 w 304"/>
                <a:gd name="T39" fmla="*/ 403 h 497"/>
                <a:gd name="T40" fmla="*/ 15 w 304"/>
                <a:gd name="T41" fmla="*/ 422 h 497"/>
                <a:gd name="T42" fmla="*/ 15 w 304"/>
                <a:gd name="T43" fmla="*/ 439 h 497"/>
                <a:gd name="T44" fmla="*/ 11 w 304"/>
                <a:gd name="T45" fmla="*/ 453 h 497"/>
                <a:gd name="T46" fmla="*/ 7 w 304"/>
                <a:gd name="T47" fmla="*/ 468 h 497"/>
                <a:gd name="T48" fmla="*/ 0 w 304"/>
                <a:gd name="T49" fmla="*/ 476 h 497"/>
                <a:gd name="T50" fmla="*/ 11 w 304"/>
                <a:gd name="T51" fmla="*/ 485 h 497"/>
                <a:gd name="T52" fmla="*/ 23 w 304"/>
                <a:gd name="T53" fmla="*/ 493 h 497"/>
                <a:gd name="T54" fmla="*/ 36 w 304"/>
                <a:gd name="T55" fmla="*/ 495 h 497"/>
                <a:gd name="T56" fmla="*/ 46 w 304"/>
                <a:gd name="T57" fmla="*/ 493 h 497"/>
                <a:gd name="T58" fmla="*/ 48 w 304"/>
                <a:gd name="T59" fmla="*/ 479 h 497"/>
                <a:gd name="T60" fmla="*/ 44 w 304"/>
                <a:gd name="T61" fmla="*/ 458 h 497"/>
                <a:gd name="T62" fmla="*/ 36 w 304"/>
                <a:gd name="T63" fmla="*/ 437 h 497"/>
                <a:gd name="T64" fmla="*/ 30 w 304"/>
                <a:gd name="T65" fmla="*/ 418 h 497"/>
                <a:gd name="T66" fmla="*/ 32 w 304"/>
                <a:gd name="T67" fmla="*/ 401 h 497"/>
                <a:gd name="T68" fmla="*/ 51 w 304"/>
                <a:gd name="T69" fmla="*/ 391 h 497"/>
                <a:gd name="T70" fmla="*/ 74 w 304"/>
                <a:gd name="T71" fmla="*/ 376 h 497"/>
                <a:gd name="T72" fmla="*/ 92 w 304"/>
                <a:gd name="T73" fmla="*/ 357 h 497"/>
                <a:gd name="T74" fmla="*/ 109 w 304"/>
                <a:gd name="T75" fmla="*/ 332 h 497"/>
                <a:gd name="T76" fmla="*/ 122 w 304"/>
                <a:gd name="T77" fmla="*/ 307 h 497"/>
                <a:gd name="T78" fmla="*/ 128 w 304"/>
                <a:gd name="T79" fmla="*/ 286 h 497"/>
                <a:gd name="T80" fmla="*/ 130 w 304"/>
                <a:gd name="T81" fmla="*/ 269 h 497"/>
                <a:gd name="T82" fmla="*/ 134 w 304"/>
                <a:gd name="T83" fmla="*/ 257 h 497"/>
                <a:gd name="T84" fmla="*/ 147 w 304"/>
                <a:gd name="T85" fmla="*/ 251 h 497"/>
                <a:gd name="T86" fmla="*/ 159 w 304"/>
                <a:gd name="T87" fmla="*/ 240 h 497"/>
                <a:gd name="T88" fmla="*/ 180 w 304"/>
                <a:gd name="T89" fmla="*/ 228 h 497"/>
                <a:gd name="T90" fmla="*/ 203 w 304"/>
                <a:gd name="T91" fmla="*/ 209 h 497"/>
                <a:gd name="T92" fmla="*/ 220 w 304"/>
                <a:gd name="T93" fmla="*/ 180 h 497"/>
                <a:gd name="T94" fmla="*/ 230 w 304"/>
                <a:gd name="T95" fmla="*/ 148 h 497"/>
                <a:gd name="T96" fmla="*/ 237 w 304"/>
                <a:gd name="T97" fmla="*/ 115 h 497"/>
                <a:gd name="T98" fmla="*/ 243 w 304"/>
                <a:gd name="T99" fmla="*/ 85 h 497"/>
                <a:gd name="T100" fmla="*/ 255 w 304"/>
                <a:gd name="T101" fmla="*/ 69 h 497"/>
                <a:gd name="T102" fmla="*/ 268 w 304"/>
                <a:gd name="T103" fmla="*/ 58 h 497"/>
                <a:gd name="T104" fmla="*/ 281 w 304"/>
                <a:gd name="T105" fmla="*/ 52 h 497"/>
                <a:gd name="T106" fmla="*/ 293 w 304"/>
                <a:gd name="T107" fmla="*/ 44 h 497"/>
                <a:gd name="T108" fmla="*/ 304 w 304"/>
                <a:gd name="T109" fmla="*/ 29 h 497"/>
                <a:gd name="T110" fmla="*/ 297 w 304"/>
                <a:gd name="T111" fmla="*/ 10 h 497"/>
                <a:gd name="T112" fmla="*/ 285 w 304"/>
                <a:gd name="T113"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4" h="497">
                  <a:moveTo>
                    <a:pt x="285" y="0"/>
                  </a:moveTo>
                  <a:lnTo>
                    <a:pt x="283" y="0"/>
                  </a:lnTo>
                  <a:lnTo>
                    <a:pt x="283" y="0"/>
                  </a:lnTo>
                  <a:lnTo>
                    <a:pt x="278" y="0"/>
                  </a:lnTo>
                  <a:lnTo>
                    <a:pt x="274" y="2"/>
                  </a:lnTo>
                  <a:lnTo>
                    <a:pt x="270" y="4"/>
                  </a:lnTo>
                  <a:lnTo>
                    <a:pt x="266" y="6"/>
                  </a:lnTo>
                  <a:lnTo>
                    <a:pt x="260" y="10"/>
                  </a:lnTo>
                  <a:lnTo>
                    <a:pt x="255" y="16"/>
                  </a:lnTo>
                  <a:lnTo>
                    <a:pt x="249" y="21"/>
                  </a:lnTo>
                  <a:lnTo>
                    <a:pt x="243" y="29"/>
                  </a:lnTo>
                  <a:lnTo>
                    <a:pt x="237" y="39"/>
                  </a:lnTo>
                  <a:lnTo>
                    <a:pt x="232" y="52"/>
                  </a:lnTo>
                  <a:lnTo>
                    <a:pt x="228" y="67"/>
                  </a:lnTo>
                  <a:lnTo>
                    <a:pt x="224" y="81"/>
                  </a:lnTo>
                  <a:lnTo>
                    <a:pt x="220" y="100"/>
                  </a:lnTo>
                  <a:lnTo>
                    <a:pt x="220" y="123"/>
                  </a:lnTo>
                  <a:lnTo>
                    <a:pt x="218" y="123"/>
                  </a:lnTo>
                  <a:lnTo>
                    <a:pt x="218" y="131"/>
                  </a:lnTo>
                  <a:lnTo>
                    <a:pt x="216" y="134"/>
                  </a:lnTo>
                  <a:lnTo>
                    <a:pt x="216" y="140"/>
                  </a:lnTo>
                  <a:lnTo>
                    <a:pt x="212" y="144"/>
                  </a:lnTo>
                  <a:lnTo>
                    <a:pt x="209" y="150"/>
                  </a:lnTo>
                  <a:lnTo>
                    <a:pt x="205" y="157"/>
                  </a:lnTo>
                  <a:lnTo>
                    <a:pt x="201" y="163"/>
                  </a:lnTo>
                  <a:lnTo>
                    <a:pt x="195" y="169"/>
                  </a:lnTo>
                  <a:lnTo>
                    <a:pt x="186" y="177"/>
                  </a:lnTo>
                  <a:lnTo>
                    <a:pt x="178" y="184"/>
                  </a:lnTo>
                  <a:lnTo>
                    <a:pt x="168" y="190"/>
                  </a:lnTo>
                  <a:lnTo>
                    <a:pt x="155" y="196"/>
                  </a:lnTo>
                  <a:lnTo>
                    <a:pt x="143" y="203"/>
                  </a:lnTo>
                  <a:lnTo>
                    <a:pt x="128" y="209"/>
                  </a:lnTo>
                  <a:lnTo>
                    <a:pt x="117" y="215"/>
                  </a:lnTo>
                  <a:lnTo>
                    <a:pt x="109" y="221"/>
                  </a:lnTo>
                  <a:lnTo>
                    <a:pt x="105" y="230"/>
                  </a:lnTo>
                  <a:lnTo>
                    <a:pt x="101" y="236"/>
                  </a:lnTo>
                  <a:lnTo>
                    <a:pt x="99" y="244"/>
                  </a:lnTo>
                  <a:lnTo>
                    <a:pt x="99" y="253"/>
                  </a:lnTo>
                  <a:lnTo>
                    <a:pt x="99" y="261"/>
                  </a:lnTo>
                  <a:lnTo>
                    <a:pt x="99" y="269"/>
                  </a:lnTo>
                  <a:lnTo>
                    <a:pt x="97" y="278"/>
                  </a:lnTo>
                  <a:lnTo>
                    <a:pt x="97" y="286"/>
                  </a:lnTo>
                  <a:lnTo>
                    <a:pt x="94" y="295"/>
                  </a:lnTo>
                  <a:lnTo>
                    <a:pt x="90" y="303"/>
                  </a:lnTo>
                  <a:lnTo>
                    <a:pt x="86" y="311"/>
                  </a:lnTo>
                  <a:lnTo>
                    <a:pt x="78" y="322"/>
                  </a:lnTo>
                  <a:lnTo>
                    <a:pt x="67" y="330"/>
                  </a:lnTo>
                  <a:lnTo>
                    <a:pt x="55" y="338"/>
                  </a:lnTo>
                  <a:lnTo>
                    <a:pt x="46" y="345"/>
                  </a:lnTo>
                  <a:lnTo>
                    <a:pt x="38" y="353"/>
                  </a:lnTo>
                  <a:lnTo>
                    <a:pt x="32" y="359"/>
                  </a:lnTo>
                  <a:lnTo>
                    <a:pt x="25" y="364"/>
                  </a:lnTo>
                  <a:lnTo>
                    <a:pt x="21" y="370"/>
                  </a:lnTo>
                  <a:lnTo>
                    <a:pt x="17" y="376"/>
                  </a:lnTo>
                  <a:lnTo>
                    <a:pt x="15" y="380"/>
                  </a:lnTo>
                  <a:lnTo>
                    <a:pt x="13" y="384"/>
                  </a:lnTo>
                  <a:lnTo>
                    <a:pt x="11" y="391"/>
                  </a:lnTo>
                  <a:lnTo>
                    <a:pt x="11" y="395"/>
                  </a:lnTo>
                  <a:lnTo>
                    <a:pt x="11" y="399"/>
                  </a:lnTo>
                  <a:lnTo>
                    <a:pt x="11" y="403"/>
                  </a:lnTo>
                  <a:lnTo>
                    <a:pt x="13" y="410"/>
                  </a:lnTo>
                  <a:lnTo>
                    <a:pt x="13" y="416"/>
                  </a:lnTo>
                  <a:lnTo>
                    <a:pt x="15" y="422"/>
                  </a:lnTo>
                  <a:lnTo>
                    <a:pt x="15" y="428"/>
                  </a:lnTo>
                  <a:lnTo>
                    <a:pt x="15" y="433"/>
                  </a:lnTo>
                  <a:lnTo>
                    <a:pt x="15" y="439"/>
                  </a:lnTo>
                  <a:lnTo>
                    <a:pt x="15" y="445"/>
                  </a:lnTo>
                  <a:lnTo>
                    <a:pt x="13" y="449"/>
                  </a:lnTo>
                  <a:lnTo>
                    <a:pt x="11" y="453"/>
                  </a:lnTo>
                  <a:lnTo>
                    <a:pt x="11" y="458"/>
                  </a:lnTo>
                  <a:lnTo>
                    <a:pt x="9" y="462"/>
                  </a:lnTo>
                  <a:lnTo>
                    <a:pt x="7" y="468"/>
                  </a:lnTo>
                  <a:lnTo>
                    <a:pt x="2" y="472"/>
                  </a:lnTo>
                  <a:lnTo>
                    <a:pt x="0" y="474"/>
                  </a:lnTo>
                  <a:lnTo>
                    <a:pt x="0" y="476"/>
                  </a:lnTo>
                  <a:lnTo>
                    <a:pt x="0" y="479"/>
                  </a:lnTo>
                  <a:lnTo>
                    <a:pt x="7" y="483"/>
                  </a:lnTo>
                  <a:lnTo>
                    <a:pt x="11" y="485"/>
                  </a:lnTo>
                  <a:lnTo>
                    <a:pt x="15" y="487"/>
                  </a:lnTo>
                  <a:lnTo>
                    <a:pt x="19" y="489"/>
                  </a:lnTo>
                  <a:lnTo>
                    <a:pt x="23" y="493"/>
                  </a:lnTo>
                  <a:lnTo>
                    <a:pt x="28" y="493"/>
                  </a:lnTo>
                  <a:lnTo>
                    <a:pt x="32" y="495"/>
                  </a:lnTo>
                  <a:lnTo>
                    <a:pt x="36" y="495"/>
                  </a:lnTo>
                  <a:lnTo>
                    <a:pt x="40" y="497"/>
                  </a:lnTo>
                  <a:lnTo>
                    <a:pt x="42" y="495"/>
                  </a:lnTo>
                  <a:lnTo>
                    <a:pt x="46" y="493"/>
                  </a:lnTo>
                  <a:lnTo>
                    <a:pt x="48" y="489"/>
                  </a:lnTo>
                  <a:lnTo>
                    <a:pt x="51" y="485"/>
                  </a:lnTo>
                  <a:lnTo>
                    <a:pt x="48" y="479"/>
                  </a:lnTo>
                  <a:lnTo>
                    <a:pt x="48" y="472"/>
                  </a:lnTo>
                  <a:lnTo>
                    <a:pt x="46" y="464"/>
                  </a:lnTo>
                  <a:lnTo>
                    <a:pt x="44" y="458"/>
                  </a:lnTo>
                  <a:lnTo>
                    <a:pt x="42" y="449"/>
                  </a:lnTo>
                  <a:lnTo>
                    <a:pt x="38" y="443"/>
                  </a:lnTo>
                  <a:lnTo>
                    <a:pt x="36" y="437"/>
                  </a:lnTo>
                  <a:lnTo>
                    <a:pt x="34" y="430"/>
                  </a:lnTo>
                  <a:lnTo>
                    <a:pt x="32" y="424"/>
                  </a:lnTo>
                  <a:lnTo>
                    <a:pt x="30" y="418"/>
                  </a:lnTo>
                  <a:lnTo>
                    <a:pt x="30" y="412"/>
                  </a:lnTo>
                  <a:lnTo>
                    <a:pt x="30" y="407"/>
                  </a:lnTo>
                  <a:lnTo>
                    <a:pt x="32" y="401"/>
                  </a:lnTo>
                  <a:lnTo>
                    <a:pt x="36" y="397"/>
                  </a:lnTo>
                  <a:lnTo>
                    <a:pt x="42" y="393"/>
                  </a:lnTo>
                  <a:lnTo>
                    <a:pt x="51" y="391"/>
                  </a:lnTo>
                  <a:lnTo>
                    <a:pt x="57" y="387"/>
                  </a:lnTo>
                  <a:lnTo>
                    <a:pt x="65" y="384"/>
                  </a:lnTo>
                  <a:lnTo>
                    <a:pt x="74" y="376"/>
                  </a:lnTo>
                  <a:lnTo>
                    <a:pt x="80" y="372"/>
                  </a:lnTo>
                  <a:lnTo>
                    <a:pt x="88" y="364"/>
                  </a:lnTo>
                  <a:lnTo>
                    <a:pt x="92" y="357"/>
                  </a:lnTo>
                  <a:lnTo>
                    <a:pt x="99" y="349"/>
                  </a:lnTo>
                  <a:lnTo>
                    <a:pt x="105" y="341"/>
                  </a:lnTo>
                  <a:lnTo>
                    <a:pt x="109" y="332"/>
                  </a:lnTo>
                  <a:lnTo>
                    <a:pt x="113" y="324"/>
                  </a:lnTo>
                  <a:lnTo>
                    <a:pt x="117" y="315"/>
                  </a:lnTo>
                  <a:lnTo>
                    <a:pt x="122" y="307"/>
                  </a:lnTo>
                  <a:lnTo>
                    <a:pt x="124" y="299"/>
                  </a:lnTo>
                  <a:lnTo>
                    <a:pt x="126" y="290"/>
                  </a:lnTo>
                  <a:lnTo>
                    <a:pt x="128" y="286"/>
                  </a:lnTo>
                  <a:lnTo>
                    <a:pt x="128" y="280"/>
                  </a:lnTo>
                  <a:lnTo>
                    <a:pt x="128" y="274"/>
                  </a:lnTo>
                  <a:lnTo>
                    <a:pt x="130" y="269"/>
                  </a:lnTo>
                  <a:lnTo>
                    <a:pt x="130" y="265"/>
                  </a:lnTo>
                  <a:lnTo>
                    <a:pt x="132" y="261"/>
                  </a:lnTo>
                  <a:lnTo>
                    <a:pt x="134" y="257"/>
                  </a:lnTo>
                  <a:lnTo>
                    <a:pt x="138" y="255"/>
                  </a:lnTo>
                  <a:lnTo>
                    <a:pt x="143" y="253"/>
                  </a:lnTo>
                  <a:lnTo>
                    <a:pt x="147" y="251"/>
                  </a:lnTo>
                  <a:lnTo>
                    <a:pt x="151" y="246"/>
                  </a:lnTo>
                  <a:lnTo>
                    <a:pt x="155" y="244"/>
                  </a:lnTo>
                  <a:lnTo>
                    <a:pt x="159" y="240"/>
                  </a:lnTo>
                  <a:lnTo>
                    <a:pt x="166" y="238"/>
                  </a:lnTo>
                  <a:lnTo>
                    <a:pt x="172" y="234"/>
                  </a:lnTo>
                  <a:lnTo>
                    <a:pt x="180" y="228"/>
                  </a:lnTo>
                  <a:lnTo>
                    <a:pt x="189" y="223"/>
                  </a:lnTo>
                  <a:lnTo>
                    <a:pt x="195" y="217"/>
                  </a:lnTo>
                  <a:lnTo>
                    <a:pt x="203" y="209"/>
                  </a:lnTo>
                  <a:lnTo>
                    <a:pt x="209" y="200"/>
                  </a:lnTo>
                  <a:lnTo>
                    <a:pt x="216" y="190"/>
                  </a:lnTo>
                  <a:lnTo>
                    <a:pt x="220" y="180"/>
                  </a:lnTo>
                  <a:lnTo>
                    <a:pt x="224" y="169"/>
                  </a:lnTo>
                  <a:lnTo>
                    <a:pt x="228" y="159"/>
                  </a:lnTo>
                  <a:lnTo>
                    <a:pt x="230" y="148"/>
                  </a:lnTo>
                  <a:lnTo>
                    <a:pt x="235" y="138"/>
                  </a:lnTo>
                  <a:lnTo>
                    <a:pt x="235" y="125"/>
                  </a:lnTo>
                  <a:lnTo>
                    <a:pt x="237" y="115"/>
                  </a:lnTo>
                  <a:lnTo>
                    <a:pt x="239" y="104"/>
                  </a:lnTo>
                  <a:lnTo>
                    <a:pt x="241" y="96"/>
                  </a:lnTo>
                  <a:lnTo>
                    <a:pt x="243" y="85"/>
                  </a:lnTo>
                  <a:lnTo>
                    <a:pt x="247" y="79"/>
                  </a:lnTo>
                  <a:lnTo>
                    <a:pt x="249" y="73"/>
                  </a:lnTo>
                  <a:lnTo>
                    <a:pt x="255" y="69"/>
                  </a:lnTo>
                  <a:lnTo>
                    <a:pt x="260" y="65"/>
                  </a:lnTo>
                  <a:lnTo>
                    <a:pt x="264" y="60"/>
                  </a:lnTo>
                  <a:lnTo>
                    <a:pt x="268" y="58"/>
                  </a:lnTo>
                  <a:lnTo>
                    <a:pt x="272" y="56"/>
                  </a:lnTo>
                  <a:lnTo>
                    <a:pt x="274" y="54"/>
                  </a:lnTo>
                  <a:lnTo>
                    <a:pt x="281" y="52"/>
                  </a:lnTo>
                  <a:lnTo>
                    <a:pt x="283" y="50"/>
                  </a:lnTo>
                  <a:lnTo>
                    <a:pt x="287" y="48"/>
                  </a:lnTo>
                  <a:lnTo>
                    <a:pt x="293" y="44"/>
                  </a:lnTo>
                  <a:lnTo>
                    <a:pt x="297" y="39"/>
                  </a:lnTo>
                  <a:lnTo>
                    <a:pt x="301" y="35"/>
                  </a:lnTo>
                  <a:lnTo>
                    <a:pt x="304" y="29"/>
                  </a:lnTo>
                  <a:lnTo>
                    <a:pt x="301" y="23"/>
                  </a:lnTo>
                  <a:lnTo>
                    <a:pt x="299" y="16"/>
                  </a:lnTo>
                  <a:lnTo>
                    <a:pt x="297" y="10"/>
                  </a:lnTo>
                  <a:lnTo>
                    <a:pt x="293" y="8"/>
                  </a:lnTo>
                  <a:lnTo>
                    <a:pt x="287" y="2"/>
                  </a:lnTo>
                  <a:lnTo>
                    <a:pt x="285" y="0"/>
                  </a:lnTo>
                  <a:lnTo>
                    <a:pt x="285" y="0"/>
                  </a:lnTo>
                  <a:close/>
                </a:path>
              </a:pathLst>
            </a:custGeom>
            <a:solidFill>
              <a:srgbClr val="FFA64D"/>
            </a:solidFill>
            <a:ln>
              <a:noFill/>
            </a:ln>
            <a:extLst/>
          </p:spPr>
          <p:txBody>
            <a:bodyPr/>
            <a:lstStyle/>
            <a:p>
              <a:pPr fontAlgn="auto">
                <a:spcBef>
                  <a:spcPts val="0"/>
                </a:spcBef>
                <a:spcAft>
                  <a:spcPts val="0"/>
                </a:spcAft>
                <a:defRPr/>
              </a:pPr>
              <a:endParaRPr lang="en-US">
                <a:latin typeface="+mn-lt"/>
              </a:endParaRPr>
            </a:p>
          </p:txBody>
        </p:sp>
        <p:sp>
          <p:nvSpPr>
            <p:cNvPr id="186" name="Freeform 57"/>
            <p:cNvSpPr>
              <a:spLocks/>
            </p:cNvSpPr>
            <p:nvPr/>
          </p:nvSpPr>
          <p:spPr bwMode="auto">
            <a:xfrm>
              <a:off x="2723" y="729"/>
              <a:ext cx="249" cy="627"/>
            </a:xfrm>
            <a:custGeom>
              <a:avLst/>
              <a:gdLst>
                <a:gd name="T0" fmla="*/ 220 w 249"/>
                <a:gd name="T1" fmla="*/ 2 h 627"/>
                <a:gd name="T2" fmla="*/ 201 w 249"/>
                <a:gd name="T3" fmla="*/ 12 h 627"/>
                <a:gd name="T4" fmla="*/ 180 w 249"/>
                <a:gd name="T5" fmla="*/ 33 h 627"/>
                <a:gd name="T6" fmla="*/ 168 w 249"/>
                <a:gd name="T7" fmla="*/ 63 h 627"/>
                <a:gd name="T8" fmla="*/ 165 w 249"/>
                <a:gd name="T9" fmla="*/ 100 h 627"/>
                <a:gd name="T10" fmla="*/ 157 w 249"/>
                <a:gd name="T11" fmla="*/ 134 h 627"/>
                <a:gd name="T12" fmla="*/ 145 w 249"/>
                <a:gd name="T13" fmla="*/ 161 h 627"/>
                <a:gd name="T14" fmla="*/ 132 w 249"/>
                <a:gd name="T15" fmla="*/ 175 h 627"/>
                <a:gd name="T16" fmla="*/ 117 w 249"/>
                <a:gd name="T17" fmla="*/ 192 h 627"/>
                <a:gd name="T18" fmla="*/ 109 w 249"/>
                <a:gd name="T19" fmla="*/ 211 h 627"/>
                <a:gd name="T20" fmla="*/ 103 w 249"/>
                <a:gd name="T21" fmla="*/ 240 h 627"/>
                <a:gd name="T22" fmla="*/ 103 w 249"/>
                <a:gd name="T23" fmla="*/ 274 h 627"/>
                <a:gd name="T24" fmla="*/ 96 w 249"/>
                <a:gd name="T25" fmla="*/ 295 h 627"/>
                <a:gd name="T26" fmla="*/ 82 w 249"/>
                <a:gd name="T27" fmla="*/ 307 h 627"/>
                <a:gd name="T28" fmla="*/ 71 w 249"/>
                <a:gd name="T29" fmla="*/ 326 h 627"/>
                <a:gd name="T30" fmla="*/ 71 w 249"/>
                <a:gd name="T31" fmla="*/ 351 h 627"/>
                <a:gd name="T32" fmla="*/ 73 w 249"/>
                <a:gd name="T33" fmla="*/ 368 h 627"/>
                <a:gd name="T34" fmla="*/ 73 w 249"/>
                <a:gd name="T35" fmla="*/ 385 h 627"/>
                <a:gd name="T36" fmla="*/ 61 w 249"/>
                <a:gd name="T37" fmla="*/ 408 h 627"/>
                <a:gd name="T38" fmla="*/ 38 w 249"/>
                <a:gd name="T39" fmla="*/ 431 h 627"/>
                <a:gd name="T40" fmla="*/ 21 w 249"/>
                <a:gd name="T41" fmla="*/ 447 h 627"/>
                <a:gd name="T42" fmla="*/ 21 w 249"/>
                <a:gd name="T43" fmla="*/ 462 h 627"/>
                <a:gd name="T44" fmla="*/ 27 w 249"/>
                <a:gd name="T45" fmla="*/ 497 h 627"/>
                <a:gd name="T46" fmla="*/ 23 w 249"/>
                <a:gd name="T47" fmla="*/ 527 h 627"/>
                <a:gd name="T48" fmla="*/ 11 w 249"/>
                <a:gd name="T49" fmla="*/ 548 h 627"/>
                <a:gd name="T50" fmla="*/ 0 w 249"/>
                <a:gd name="T51" fmla="*/ 562 h 627"/>
                <a:gd name="T52" fmla="*/ 4 w 249"/>
                <a:gd name="T53" fmla="*/ 581 h 627"/>
                <a:gd name="T54" fmla="*/ 13 w 249"/>
                <a:gd name="T55" fmla="*/ 598 h 627"/>
                <a:gd name="T56" fmla="*/ 25 w 249"/>
                <a:gd name="T57" fmla="*/ 617 h 627"/>
                <a:gd name="T58" fmla="*/ 36 w 249"/>
                <a:gd name="T59" fmla="*/ 627 h 627"/>
                <a:gd name="T60" fmla="*/ 53 w 249"/>
                <a:gd name="T61" fmla="*/ 621 h 627"/>
                <a:gd name="T62" fmla="*/ 59 w 249"/>
                <a:gd name="T63" fmla="*/ 608 h 627"/>
                <a:gd name="T64" fmla="*/ 55 w 249"/>
                <a:gd name="T65" fmla="*/ 581 h 627"/>
                <a:gd name="T66" fmla="*/ 46 w 249"/>
                <a:gd name="T67" fmla="*/ 550 h 627"/>
                <a:gd name="T68" fmla="*/ 46 w 249"/>
                <a:gd name="T69" fmla="*/ 523 h 627"/>
                <a:gd name="T70" fmla="*/ 53 w 249"/>
                <a:gd name="T71" fmla="*/ 495 h 627"/>
                <a:gd name="T72" fmla="*/ 73 w 249"/>
                <a:gd name="T73" fmla="*/ 470 h 627"/>
                <a:gd name="T74" fmla="*/ 92 w 249"/>
                <a:gd name="T75" fmla="*/ 439 h 627"/>
                <a:gd name="T76" fmla="*/ 105 w 249"/>
                <a:gd name="T77" fmla="*/ 405 h 627"/>
                <a:gd name="T78" fmla="*/ 109 w 249"/>
                <a:gd name="T79" fmla="*/ 372 h 627"/>
                <a:gd name="T80" fmla="*/ 103 w 249"/>
                <a:gd name="T81" fmla="*/ 349 h 627"/>
                <a:gd name="T82" fmla="*/ 109 w 249"/>
                <a:gd name="T83" fmla="*/ 328 h 627"/>
                <a:gd name="T84" fmla="*/ 126 w 249"/>
                <a:gd name="T85" fmla="*/ 309 h 627"/>
                <a:gd name="T86" fmla="*/ 140 w 249"/>
                <a:gd name="T87" fmla="*/ 288 h 627"/>
                <a:gd name="T88" fmla="*/ 142 w 249"/>
                <a:gd name="T89" fmla="*/ 267 h 627"/>
                <a:gd name="T90" fmla="*/ 140 w 249"/>
                <a:gd name="T91" fmla="*/ 236 h 627"/>
                <a:gd name="T92" fmla="*/ 142 w 249"/>
                <a:gd name="T93" fmla="*/ 203 h 627"/>
                <a:gd name="T94" fmla="*/ 155 w 249"/>
                <a:gd name="T95" fmla="*/ 173 h 627"/>
                <a:gd name="T96" fmla="*/ 174 w 249"/>
                <a:gd name="T97" fmla="*/ 159 h 627"/>
                <a:gd name="T98" fmla="*/ 188 w 249"/>
                <a:gd name="T99" fmla="*/ 140 h 627"/>
                <a:gd name="T100" fmla="*/ 195 w 249"/>
                <a:gd name="T101" fmla="*/ 111 h 627"/>
                <a:gd name="T102" fmla="*/ 203 w 249"/>
                <a:gd name="T103" fmla="*/ 81 h 627"/>
                <a:gd name="T104" fmla="*/ 214 w 249"/>
                <a:gd name="T105" fmla="*/ 58 h 627"/>
                <a:gd name="T106" fmla="*/ 230 w 249"/>
                <a:gd name="T107" fmla="*/ 42 h 627"/>
                <a:gd name="T108" fmla="*/ 247 w 249"/>
                <a:gd name="T109" fmla="*/ 25 h 627"/>
                <a:gd name="T110" fmla="*/ 241 w 249"/>
                <a:gd name="T111" fmla="*/ 6 h 627"/>
                <a:gd name="T112" fmla="*/ 226 w 249"/>
                <a:gd name="T113"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9" h="627">
                  <a:moveTo>
                    <a:pt x="226" y="0"/>
                  </a:moveTo>
                  <a:lnTo>
                    <a:pt x="224" y="0"/>
                  </a:lnTo>
                  <a:lnTo>
                    <a:pt x="224" y="0"/>
                  </a:lnTo>
                  <a:lnTo>
                    <a:pt x="220" y="2"/>
                  </a:lnTo>
                  <a:lnTo>
                    <a:pt x="216" y="4"/>
                  </a:lnTo>
                  <a:lnTo>
                    <a:pt x="211" y="6"/>
                  </a:lnTo>
                  <a:lnTo>
                    <a:pt x="207" y="8"/>
                  </a:lnTo>
                  <a:lnTo>
                    <a:pt x="201" y="12"/>
                  </a:lnTo>
                  <a:lnTo>
                    <a:pt x="197" y="19"/>
                  </a:lnTo>
                  <a:lnTo>
                    <a:pt x="191" y="23"/>
                  </a:lnTo>
                  <a:lnTo>
                    <a:pt x="184" y="27"/>
                  </a:lnTo>
                  <a:lnTo>
                    <a:pt x="180" y="33"/>
                  </a:lnTo>
                  <a:lnTo>
                    <a:pt x="176" y="39"/>
                  </a:lnTo>
                  <a:lnTo>
                    <a:pt x="172" y="48"/>
                  </a:lnTo>
                  <a:lnTo>
                    <a:pt x="170" y="56"/>
                  </a:lnTo>
                  <a:lnTo>
                    <a:pt x="168" y="63"/>
                  </a:lnTo>
                  <a:lnTo>
                    <a:pt x="168" y="73"/>
                  </a:lnTo>
                  <a:lnTo>
                    <a:pt x="168" y="81"/>
                  </a:lnTo>
                  <a:lnTo>
                    <a:pt x="168" y="92"/>
                  </a:lnTo>
                  <a:lnTo>
                    <a:pt x="165" y="100"/>
                  </a:lnTo>
                  <a:lnTo>
                    <a:pt x="165" y="111"/>
                  </a:lnTo>
                  <a:lnTo>
                    <a:pt x="161" y="119"/>
                  </a:lnTo>
                  <a:lnTo>
                    <a:pt x="159" y="127"/>
                  </a:lnTo>
                  <a:lnTo>
                    <a:pt x="157" y="134"/>
                  </a:lnTo>
                  <a:lnTo>
                    <a:pt x="155" y="142"/>
                  </a:lnTo>
                  <a:lnTo>
                    <a:pt x="151" y="148"/>
                  </a:lnTo>
                  <a:lnTo>
                    <a:pt x="149" y="155"/>
                  </a:lnTo>
                  <a:lnTo>
                    <a:pt x="145" y="161"/>
                  </a:lnTo>
                  <a:lnTo>
                    <a:pt x="142" y="167"/>
                  </a:lnTo>
                  <a:lnTo>
                    <a:pt x="138" y="169"/>
                  </a:lnTo>
                  <a:lnTo>
                    <a:pt x="136" y="173"/>
                  </a:lnTo>
                  <a:lnTo>
                    <a:pt x="132" y="175"/>
                  </a:lnTo>
                  <a:lnTo>
                    <a:pt x="130" y="180"/>
                  </a:lnTo>
                  <a:lnTo>
                    <a:pt x="126" y="182"/>
                  </a:lnTo>
                  <a:lnTo>
                    <a:pt x="119" y="188"/>
                  </a:lnTo>
                  <a:lnTo>
                    <a:pt x="117" y="192"/>
                  </a:lnTo>
                  <a:lnTo>
                    <a:pt x="115" y="196"/>
                  </a:lnTo>
                  <a:lnTo>
                    <a:pt x="113" y="201"/>
                  </a:lnTo>
                  <a:lnTo>
                    <a:pt x="111" y="207"/>
                  </a:lnTo>
                  <a:lnTo>
                    <a:pt x="109" y="211"/>
                  </a:lnTo>
                  <a:lnTo>
                    <a:pt x="107" y="219"/>
                  </a:lnTo>
                  <a:lnTo>
                    <a:pt x="105" y="226"/>
                  </a:lnTo>
                  <a:lnTo>
                    <a:pt x="105" y="232"/>
                  </a:lnTo>
                  <a:lnTo>
                    <a:pt x="103" y="240"/>
                  </a:lnTo>
                  <a:lnTo>
                    <a:pt x="103" y="249"/>
                  </a:lnTo>
                  <a:lnTo>
                    <a:pt x="103" y="257"/>
                  </a:lnTo>
                  <a:lnTo>
                    <a:pt x="105" y="265"/>
                  </a:lnTo>
                  <a:lnTo>
                    <a:pt x="103" y="274"/>
                  </a:lnTo>
                  <a:lnTo>
                    <a:pt x="103" y="280"/>
                  </a:lnTo>
                  <a:lnTo>
                    <a:pt x="101" y="286"/>
                  </a:lnTo>
                  <a:lnTo>
                    <a:pt x="99" y="290"/>
                  </a:lnTo>
                  <a:lnTo>
                    <a:pt x="96" y="295"/>
                  </a:lnTo>
                  <a:lnTo>
                    <a:pt x="94" y="299"/>
                  </a:lnTo>
                  <a:lnTo>
                    <a:pt x="90" y="301"/>
                  </a:lnTo>
                  <a:lnTo>
                    <a:pt x="88" y="303"/>
                  </a:lnTo>
                  <a:lnTo>
                    <a:pt x="82" y="307"/>
                  </a:lnTo>
                  <a:lnTo>
                    <a:pt x="78" y="313"/>
                  </a:lnTo>
                  <a:lnTo>
                    <a:pt x="73" y="316"/>
                  </a:lnTo>
                  <a:lnTo>
                    <a:pt x="73" y="320"/>
                  </a:lnTo>
                  <a:lnTo>
                    <a:pt x="71" y="326"/>
                  </a:lnTo>
                  <a:lnTo>
                    <a:pt x="71" y="332"/>
                  </a:lnTo>
                  <a:lnTo>
                    <a:pt x="71" y="339"/>
                  </a:lnTo>
                  <a:lnTo>
                    <a:pt x="71" y="345"/>
                  </a:lnTo>
                  <a:lnTo>
                    <a:pt x="71" y="351"/>
                  </a:lnTo>
                  <a:lnTo>
                    <a:pt x="73" y="355"/>
                  </a:lnTo>
                  <a:lnTo>
                    <a:pt x="73" y="359"/>
                  </a:lnTo>
                  <a:lnTo>
                    <a:pt x="73" y="364"/>
                  </a:lnTo>
                  <a:lnTo>
                    <a:pt x="73" y="368"/>
                  </a:lnTo>
                  <a:lnTo>
                    <a:pt x="76" y="372"/>
                  </a:lnTo>
                  <a:lnTo>
                    <a:pt x="76" y="376"/>
                  </a:lnTo>
                  <a:lnTo>
                    <a:pt x="73" y="380"/>
                  </a:lnTo>
                  <a:lnTo>
                    <a:pt x="73" y="385"/>
                  </a:lnTo>
                  <a:lnTo>
                    <a:pt x="71" y="389"/>
                  </a:lnTo>
                  <a:lnTo>
                    <a:pt x="69" y="395"/>
                  </a:lnTo>
                  <a:lnTo>
                    <a:pt x="65" y="401"/>
                  </a:lnTo>
                  <a:lnTo>
                    <a:pt x="61" y="408"/>
                  </a:lnTo>
                  <a:lnTo>
                    <a:pt x="55" y="416"/>
                  </a:lnTo>
                  <a:lnTo>
                    <a:pt x="48" y="422"/>
                  </a:lnTo>
                  <a:lnTo>
                    <a:pt x="42" y="428"/>
                  </a:lnTo>
                  <a:lnTo>
                    <a:pt x="38" y="431"/>
                  </a:lnTo>
                  <a:lnTo>
                    <a:pt x="34" y="435"/>
                  </a:lnTo>
                  <a:lnTo>
                    <a:pt x="27" y="439"/>
                  </a:lnTo>
                  <a:lnTo>
                    <a:pt x="23" y="445"/>
                  </a:lnTo>
                  <a:lnTo>
                    <a:pt x="21" y="447"/>
                  </a:lnTo>
                  <a:lnTo>
                    <a:pt x="21" y="449"/>
                  </a:lnTo>
                  <a:lnTo>
                    <a:pt x="21" y="454"/>
                  </a:lnTo>
                  <a:lnTo>
                    <a:pt x="21" y="458"/>
                  </a:lnTo>
                  <a:lnTo>
                    <a:pt x="21" y="462"/>
                  </a:lnTo>
                  <a:lnTo>
                    <a:pt x="23" y="470"/>
                  </a:lnTo>
                  <a:lnTo>
                    <a:pt x="25" y="477"/>
                  </a:lnTo>
                  <a:lnTo>
                    <a:pt x="27" y="487"/>
                  </a:lnTo>
                  <a:lnTo>
                    <a:pt x="27" y="497"/>
                  </a:lnTo>
                  <a:lnTo>
                    <a:pt x="27" y="506"/>
                  </a:lnTo>
                  <a:lnTo>
                    <a:pt x="27" y="514"/>
                  </a:lnTo>
                  <a:lnTo>
                    <a:pt x="25" y="523"/>
                  </a:lnTo>
                  <a:lnTo>
                    <a:pt x="23" y="527"/>
                  </a:lnTo>
                  <a:lnTo>
                    <a:pt x="19" y="533"/>
                  </a:lnTo>
                  <a:lnTo>
                    <a:pt x="17" y="537"/>
                  </a:lnTo>
                  <a:lnTo>
                    <a:pt x="15" y="543"/>
                  </a:lnTo>
                  <a:lnTo>
                    <a:pt x="11" y="548"/>
                  </a:lnTo>
                  <a:lnTo>
                    <a:pt x="9" y="552"/>
                  </a:lnTo>
                  <a:lnTo>
                    <a:pt x="4" y="554"/>
                  </a:lnTo>
                  <a:lnTo>
                    <a:pt x="2" y="558"/>
                  </a:lnTo>
                  <a:lnTo>
                    <a:pt x="0" y="562"/>
                  </a:lnTo>
                  <a:lnTo>
                    <a:pt x="0" y="567"/>
                  </a:lnTo>
                  <a:lnTo>
                    <a:pt x="0" y="571"/>
                  </a:lnTo>
                  <a:lnTo>
                    <a:pt x="2" y="577"/>
                  </a:lnTo>
                  <a:lnTo>
                    <a:pt x="4" y="581"/>
                  </a:lnTo>
                  <a:lnTo>
                    <a:pt x="7" y="585"/>
                  </a:lnTo>
                  <a:lnTo>
                    <a:pt x="9" y="590"/>
                  </a:lnTo>
                  <a:lnTo>
                    <a:pt x="11" y="594"/>
                  </a:lnTo>
                  <a:lnTo>
                    <a:pt x="13" y="598"/>
                  </a:lnTo>
                  <a:lnTo>
                    <a:pt x="17" y="602"/>
                  </a:lnTo>
                  <a:lnTo>
                    <a:pt x="19" y="606"/>
                  </a:lnTo>
                  <a:lnTo>
                    <a:pt x="23" y="610"/>
                  </a:lnTo>
                  <a:lnTo>
                    <a:pt x="25" y="617"/>
                  </a:lnTo>
                  <a:lnTo>
                    <a:pt x="32" y="623"/>
                  </a:lnTo>
                  <a:lnTo>
                    <a:pt x="34" y="625"/>
                  </a:lnTo>
                  <a:lnTo>
                    <a:pt x="36" y="627"/>
                  </a:lnTo>
                  <a:lnTo>
                    <a:pt x="36" y="627"/>
                  </a:lnTo>
                  <a:lnTo>
                    <a:pt x="40" y="627"/>
                  </a:lnTo>
                  <a:lnTo>
                    <a:pt x="44" y="625"/>
                  </a:lnTo>
                  <a:lnTo>
                    <a:pt x="50" y="625"/>
                  </a:lnTo>
                  <a:lnTo>
                    <a:pt x="53" y="621"/>
                  </a:lnTo>
                  <a:lnTo>
                    <a:pt x="55" y="619"/>
                  </a:lnTo>
                  <a:lnTo>
                    <a:pt x="55" y="617"/>
                  </a:lnTo>
                  <a:lnTo>
                    <a:pt x="57" y="613"/>
                  </a:lnTo>
                  <a:lnTo>
                    <a:pt x="59" y="608"/>
                  </a:lnTo>
                  <a:lnTo>
                    <a:pt x="59" y="604"/>
                  </a:lnTo>
                  <a:lnTo>
                    <a:pt x="59" y="596"/>
                  </a:lnTo>
                  <a:lnTo>
                    <a:pt x="57" y="590"/>
                  </a:lnTo>
                  <a:lnTo>
                    <a:pt x="55" y="581"/>
                  </a:lnTo>
                  <a:lnTo>
                    <a:pt x="50" y="573"/>
                  </a:lnTo>
                  <a:lnTo>
                    <a:pt x="48" y="564"/>
                  </a:lnTo>
                  <a:lnTo>
                    <a:pt x="48" y="558"/>
                  </a:lnTo>
                  <a:lnTo>
                    <a:pt x="46" y="550"/>
                  </a:lnTo>
                  <a:lnTo>
                    <a:pt x="46" y="543"/>
                  </a:lnTo>
                  <a:lnTo>
                    <a:pt x="44" y="535"/>
                  </a:lnTo>
                  <a:lnTo>
                    <a:pt x="46" y="529"/>
                  </a:lnTo>
                  <a:lnTo>
                    <a:pt x="46" y="523"/>
                  </a:lnTo>
                  <a:lnTo>
                    <a:pt x="46" y="516"/>
                  </a:lnTo>
                  <a:lnTo>
                    <a:pt x="48" y="508"/>
                  </a:lnTo>
                  <a:lnTo>
                    <a:pt x="50" y="502"/>
                  </a:lnTo>
                  <a:lnTo>
                    <a:pt x="53" y="495"/>
                  </a:lnTo>
                  <a:lnTo>
                    <a:pt x="57" y="489"/>
                  </a:lnTo>
                  <a:lnTo>
                    <a:pt x="61" y="483"/>
                  </a:lnTo>
                  <a:lnTo>
                    <a:pt x="67" y="477"/>
                  </a:lnTo>
                  <a:lnTo>
                    <a:pt x="73" y="470"/>
                  </a:lnTo>
                  <a:lnTo>
                    <a:pt x="78" y="464"/>
                  </a:lnTo>
                  <a:lnTo>
                    <a:pt x="84" y="456"/>
                  </a:lnTo>
                  <a:lnTo>
                    <a:pt x="88" y="447"/>
                  </a:lnTo>
                  <a:lnTo>
                    <a:pt x="92" y="439"/>
                  </a:lnTo>
                  <a:lnTo>
                    <a:pt x="96" y="431"/>
                  </a:lnTo>
                  <a:lnTo>
                    <a:pt x="101" y="422"/>
                  </a:lnTo>
                  <a:lnTo>
                    <a:pt x="103" y="414"/>
                  </a:lnTo>
                  <a:lnTo>
                    <a:pt x="105" y="405"/>
                  </a:lnTo>
                  <a:lnTo>
                    <a:pt x="107" y="397"/>
                  </a:lnTo>
                  <a:lnTo>
                    <a:pt x="109" y="389"/>
                  </a:lnTo>
                  <a:lnTo>
                    <a:pt x="109" y="380"/>
                  </a:lnTo>
                  <a:lnTo>
                    <a:pt x="109" y="372"/>
                  </a:lnTo>
                  <a:lnTo>
                    <a:pt x="109" y="366"/>
                  </a:lnTo>
                  <a:lnTo>
                    <a:pt x="107" y="359"/>
                  </a:lnTo>
                  <a:lnTo>
                    <a:pt x="105" y="355"/>
                  </a:lnTo>
                  <a:lnTo>
                    <a:pt x="103" y="349"/>
                  </a:lnTo>
                  <a:lnTo>
                    <a:pt x="103" y="345"/>
                  </a:lnTo>
                  <a:lnTo>
                    <a:pt x="105" y="339"/>
                  </a:lnTo>
                  <a:lnTo>
                    <a:pt x="107" y="332"/>
                  </a:lnTo>
                  <a:lnTo>
                    <a:pt x="109" y="328"/>
                  </a:lnTo>
                  <a:lnTo>
                    <a:pt x="113" y="324"/>
                  </a:lnTo>
                  <a:lnTo>
                    <a:pt x="117" y="318"/>
                  </a:lnTo>
                  <a:lnTo>
                    <a:pt x="122" y="313"/>
                  </a:lnTo>
                  <a:lnTo>
                    <a:pt x="126" y="309"/>
                  </a:lnTo>
                  <a:lnTo>
                    <a:pt x="130" y="303"/>
                  </a:lnTo>
                  <a:lnTo>
                    <a:pt x="134" y="299"/>
                  </a:lnTo>
                  <a:lnTo>
                    <a:pt x="138" y="295"/>
                  </a:lnTo>
                  <a:lnTo>
                    <a:pt x="140" y="288"/>
                  </a:lnTo>
                  <a:lnTo>
                    <a:pt x="142" y="284"/>
                  </a:lnTo>
                  <a:lnTo>
                    <a:pt x="142" y="278"/>
                  </a:lnTo>
                  <a:lnTo>
                    <a:pt x="145" y="274"/>
                  </a:lnTo>
                  <a:lnTo>
                    <a:pt x="142" y="267"/>
                  </a:lnTo>
                  <a:lnTo>
                    <a:pt x="140" y="259"/>
                  </a:lnTo>
                  <a:lnTo>
                    <a:pt x="140" y="253"/>
                  </a:lnTo>
                  <a:lnTo>
                    <a:pt x="140" y="244"/>
                  </a:lnTo>
                  <a:lnTo>
                    <a:pt x="140" y="236"/>
                  </a:lnTo>
                  <a:lnTo>
                    <a:pt x="140" y="228"/>
                  </a:lnTo>
                  <a:lnTo>
                    <a:pt x="140" y="219"/>
                  </a:lnTo>
                  <a:lnTo>
                    <a:pt x="142" y="211"/>
                  </a:lnTo>
                  <a:lnTo>
                    <a:pt x="142" y="203"/>
                  </a:lnTo>
                  <a:lnTo>
                    <a:pt x="145" y="194"/>
                  </a:lnTo>
                  <a:lnTo>
                    <a:pt x="147" y="186"/>
                  </a:lnTo>
                  <a:lnTo>
                    <a:pt x="151" y="180"/>
                  </a:lnTo>
                  <a:lnTo>
                    <a:pt x="155" y="173"/>
                  </a:lnTo>
                  <a:lnTo>
                    <a:pt x="159" y="167"/>
                  </a:lnTo>
                  <a:lnTo>
                    <a:pt x="163" y="163"/>
                  </a:lnTo>
                  <a:lnTo>
                    <a:pt x="170" y="161"/>
                  </a:lnTo>
                  <a:lnTo>
                    <a:pt x="174" y="159"/>
                  </a:lnTo>
                  <a:lnTo>
                    <a:pt x="178" y="155"/>
                  </a:lnTo>
                  <a:lnTo>
                    <a:pt x="182" y="150"/>
                  </a:lnTo>
                  <a:lnTo>
                    <a:pt x="186" y="146"/>
                  </a:lnTo>
                  <a:lnTo>
                    <a:pt x="188" y="140"/>
                  </a:lnTo>
                  <a:lnTo>
                    <a:pt x="191" y="134"/>
                  </a:lnTo>
                  <a:lnTo>
                    <a:pt x="193" y="125"/>
                  </a:lnTo>
                  <a:lnTo>
                    <a:pt x="195" y="119"/>
                  </a:lnTo>
                  <a:lnTo>
                    <a:pt x="195" y="111"/>
                  </a:lnTo>
                  <a:lnTo>
                    <a:pt x="197" y="104"/>
                  </a:lnTo>
                  <a:lnTo>
                    <a:pt x="199" y="96"/>
                  </a:lnTo>
                  <a:lnTo>
                    <a:pt x="201" y="90"/>
                  </a:lnTo>
                  <a:lnTo>
                    <a:pt x="203" y="81"/>
                  </a:lnTo>
                  <a:lnTo>
                    <a:pt x="205" y="75"/>
                  </a:lnTo>
                  <a:lnTo>
                    <a:pt x="207" y="69"/>
                  </a:lnTo>
                  <a:lnTo>
                    <a:pt x="211" y="65"/>
                  </a:lnTo>
                  <a:lnTo>
                    <a:pt x="214" y="58"/>
                  </a:lnTo>
                  <a:lnTo>
                    <a:pt x="216" y="56"/>
                  </a:lnTo>
                  <a:lnTo>
                    <a:pt x="220" y="52"/>
                  </a:lnTo>
                  <a:lnTo>
                    <a:pt x="224" y="48"/>
                  </a:lnTo>
                  <a:lnTo>
                    <a:pt x="230" y="42"/>
                  </a:lnTo>
                  <a:lnTo>
                    <a:pt x="237" y="37"/>
                  </a:lnTo>
                  <a:lnTo>
                    <a:pt x="241" y="33"/>
                  </a:lnTo>
                  <a:lnTo>
                    <a:pt x="245" y="29"/>
                  </a:lnTo>
                  <a:lnTo>
                    <a:pt x="247" y="25"/>
                  </a:lnTo>
                  <a:lnTo>
                    <a:pt x="249" y="21"/>
                  </a:lnTo>
                  <a:lnTo>
                    <a:pt x="247" y="14"/>
                  </a:lnTo>
                  <a:lnTo>
                    <a:pt x="245" y="10"/>
                  </a:lnTo>
                  <a:lnTo>
                    <a:pt x="241" y="6"/>
                  </a:lnTo>
                  <a:lnTo>
                    <a:pt x="237" y="4"/>
                  </a:lnTo>
                  <a:lnTo>
                    <a:pt x="232" y="2"/>
                  </a:lnTo>
                  <a:lnTo>
                    <a:pt x="230" y="0"/>
                  </a:lnTo>
                  <a:lnTo>
                    <a:pt x="226" y="0"/>
                  </a:lnTo>
                  <a:lnTo>
                    <a:pt x="226" y="0"/>
                  </a:lnTo>
                  <a:lnTo>
                    <a:pt x="226" y="0"/>
                  </a:lnTo>
                  <a:close/>
                </a:path>
              </a:pathLst>
            </a:custGeom>
            <a:solidFill>
              <a:srgbClr val="FFA64D"/>
            </a:solidFill>
            <a:ln>
              <a:noFill/>
            </a:ln>
            <a:extLst/>
          </p:spPr>
          <p:txBody>
            <a:bodyPr/>
            <a:lstStyle/>
            <a:p>
              <a:pPr fontAlgn="auto">
                <a:spcBef>
                  <a:spcPts val="0"/>
                </a:spcBef>
                <a:spcAft>
                  <a:spcPts val="0"/>
                </a:spcAft>
                <a:defRPr/>
              </a:pPr>
              <a:endParaRPr lang="en-US">
                <a:latin typeface="+mn-lt"/>
              </a:endParaRPr>
            </a:p>
          </p:txBody>
        </p:sp>
        <p:sp>
          <p:nvSpPr>
            <p:cNvPr id="187" name="Freeform 58"/>
            <p:cNvSpPr>
              <a:spLocks/>
            </p:cNvSpPr>
            <p:nvPr/>
          </p:nvSpPr>
          <p:spPr bwMode="auto">
            <a:xfrm>
              <a:off x="2025" y="2835"/>
              <a:ext cx="60" cy="19"/>
            </a:xfrm>
            <a:custGeom>
              <a:avLst/>
              <a:gdLst>
                <a:gd name="T0" fmla="*/ 52 w 60"/>
                <a:gd name="T1" fmla="*/ 2 h 19"/>
                <a:gd name="T2" fmla="*/ 48 w 60"/>
                <a:gd name="T3" fmla="*/ 2 h 19"/>
                <a:gd name="T4" fmla="*/ 42 w 60"/>
                <a:gd name="T5" fmla="*/ 0 h 19"/>
                <a:gd name="T6" fmla="*/ 37 w 60"/>
                <a:gd name="T7" fmla="*/ 0 h 19"/>
                <a:gd name="T8" fmla="*/ 35 w 60"/>
                <a:gd name="T9" fmla="*/ 0 h 19"/>
                <a:gd name="T10" fmla="*/ 29 w 60"/>
                <a:gd name="T11" fmla="*/ 0 h 19"/>
                <a:gd name="T12" fmla="*/ 25 w 60"/>
                <a:gd name="T13" fmla="*/ 0 h 19"/>
                <a:gd name="T14" fmla="*/ 21 w 60"/>
                <a:gd name="T15" fmla="*/ 0 h 19"/>
                <a:gd name="T16" fmla="*/ 17 w 60"/>
                <a:gd name="T17" fmla="*/ 0 h 19"/>
                <a:gd name="T18" fmla="*/ 12 w 60"/>
                <a:gd name="T19" fmla="*/ 0 h 19"/>
                <a:gd name="T20" fmla="*/ 8 w 60"/>
                <a:gd name="T21" fmla="*/ 2 h 19"/>
                <a:gd name="T22" fmla="*/ 2 w 60"/>
                <a:gd name="T23" fmla="*/ 4 h 19"/>
                <a:gd name="T24" fmla="*/ 0 w 60"/>
                <a:gd name="T25" fmla="*/ 8 h 19"/>
                <a:gd name="T26" fmla="*/ 0 w 60"/>
                <a:gd name="T27" fmla="*/ 12 h 19"/>
                <a:gd name="T28" fmla="*/ 2 w 60"/>
                <a:gd name="T29" fmla="*/ 16 h 19"/>
                <a:gd name="T30" fmla="*/ 4 w 60"/>
                <a:gd name="T31" fmla="*/ 16 h 19"/>
                <a:gd name="T32" fmla="*/ 6 w 60"/>
                <a:gd name="T33" fmla="*/ 19 h 19"/>
                <a:gd name="T34" fmla="*/ 10 w 60"/>
                <a:gd name="T35" fmla="*/ 16 h 19"/>
                <a:gd name="T36" fmla="*/ 14 w 60"/>
                <a:gd name="T37" fmla="*/ 14 h 19"/>
                <a:gd name="T38" fmla="*/ 14 w 60"/>
                <a:gd name="T39" fmla="*/ 14 h 19"/>
                <a:gd name="T40" fmla="*/ 19 w 60"/>
                <a:gd name="T41" fmla="*/ 14 h 19"/>
                <a:gd name="T42" fmla="*/ 23 w 60"/>
                <a:gd name="T43" fmla="*/ 12 h 19"/>
                <a:gd name="T44" fmla="*/ 31 w 60"/>
                <a:gd name="T45" fmla="*/ 12 h 19"/>
                <a:gd name="T46" fmla="*/ 37 w 60"/>
                <a:gd name="T47" fmla="*/ 10 h 19"/>
                <a:gd name="T48" fmla="*/ 46 w 60"/>
                <a:gd name="T49" fmla="*/ 12 h 19"/>
                <a:gd name="T50" fmla="*/ 54 w 60"/>
                <a:gd name="T51" fmla="*/ 12 h 19"/>
                <a:gd name="T52" fmla="*/ 60 w 60"/>
                <a:gd name="T53" fmla="*/ 16 h 19"/>
                <a:gd name="T54" fmla="*/ 52 w 60"/>
                <a:gd name="T55" fmla="*/ 2 h 19"/>
                <a:gd name="T56" fmla="*/ 52 w 60"/>
                <a:gd name="T5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9">
                  <a:moveTo>
                    <a:pt x="52" y="2"/>
                  </a:moveTo>
                  <a:lnTo>
                    <a:pt x="48" y="2"/>
                  </a:lnTo>
                  <a:lnTo>
                    <a:pt x="42" y="0"/>
                  </a:lnTo>
                  <a:lnTo>
                    <a:pt x="37" y="0"/>
                  </a:lnTo>
                  <a:lnTo>
                    <a:pt x="35" y="0"/>
                  </a:lnTo>
                  <a:lnTo>
                    <a:pt x="29" y="0"/>
                  </a:lnTo>
                  <a:lnTo>
                    <a:pt x="25" y="0"/>
                  </a:lnTo>
                  <a:lnTo>
                    <a:pt x="21" y="0"/>
                  </a:lnTo>
                  <a:lnTo>
                    <a:pt x="17" y="0"/>
                  </a:lnTo>
                  <a:lnTo>
                    <a:pt x="12" y="0"/>
                  </a:lnTo>
                  <a:lnTo>
                    <a:pt x="8" y="2"/>
                  </a:lnTo>
                  <a:lnTo>
                    <a:pt x="2" y="4"/>
                  </a:lnTo>
                  <a:lnTo>
                    <a:pt x="0" y="8"/>
                  </a:lnTo>
                  <a:lnTo>
                    <a:pt x="0" y="12"/>
                  </a:lnTo>
                  <a:lnTo>
                    <a:pt x="2" y="16"/>
                  </a:lnTo>
                  <a:lnTo>
                    <a:pt x="4" y="16"/>
                  </a:lnTo>
                  <a:lnTo>
                    <a:pt x="6" y="19"/>
                  </a:lnTo>
                  <a:lnTo>
                    <a:pt x="10" y="16"/>
                  </a:lnTo>
                  <a:lnTo>
                    <a:pt x="14" y="14"/>
                  </a:lnTo>
                  <a:lnTo>
                    <a:pt x="14" y="14"/>
                  </a:lnTo>
                  <a:lnTo>
                    <a:pt x="19" y="14"/>
                  </a:lnTo>
                  <a:lnTo>
                    <a:pt x="23" y="12"/>
                  </a:lnTo>
                  <a:lnTo>
                    <a:pt x="31" y="12"/>
                  </a:lnTo>
                  <a:lnTo>
                    <a:pt x="37" y="10"/>
                  </a:lnTo>
                  <a:lnTo>
                    <a:pt x="46" y="12"/>
                  </a:lnTo>
                  <a:lnTo>
                    <a:pt x="54" y="12"/>
                  </a:lnTo>
                  <a:lnTo>
                    <a:pt x="60" y="16"/>
                  </a:lnTo>
                  <a:lnTo>
                    <a:pt x="52" y="2"/>
                  </a:lnTo>
                  <a:lnTo>
                    <a:pt x="52" y="2"/>
                  </a:lnTo>
                  <a:close/>
                </a:path>
              </a:pathLst>
            </a:custGeom>
            <a:solidFill>
              <a:srgbClr val="6BDB8C"/>
            </a:solidFill>
            <a:ln>
              <a:noFill/>
            </a:ln>
            <a:extLst/>
          </p:spPr>
          <p:txBody>
            <a:bodyPr/>
            <a:lstStyle/>
            <a:p>
              <a:pPr fontAlgn="auto">
                <a:spcBef>
                  <a:spcPts val="0"/>
                </a:spcBef>
                <a:spcAft>
                  <a:spcPts val="0"/>
                </a:spcAft>
                <a:defRPr/>
              </a:pPr>
              <a:endParaRPr lang="en-US">
                <a:latin typeface="+mn-lt"/>
              </a:endParaRPr>
            </a:p>
          </p:txBody>
        </p:sp>
        <p:sp>
          <p:nvSpPr>
            <p:cNvPr id="188" name="Freeform 59"/>
            <p:cNvSpPr>
              <a:spLocks/>
            </p:cNvSpPr>
            <p:nvPr/>
          </p:nvSpPr>
          <p:spPr bwMode="auto">
            <a:xfrm>
              <a:off x="2046" y="2868"/>
              <a:ext cx="50" cy="25"/>
            </a:xfrm>
            <a:custGeom>
              <a:avLst/>
              <a:gdLst>
                <a:gd name="T0" fmla="*/ 46 w 50"/>
                <a:gd name="T1" fmla="*/ 0 h 25"/>
                <a:gd name="T2" fmla="*/ 42 w 50"/>
                <a:gd name="T3" fmla="*/ 0 h 25"/>
                <a:gd name="T4" fmla="*/ 37 w 50"/>
                <a:gd name="T5" fmla="*/ 0 h 25"/>
                <a:gd name="T6" fmla="*/ 33 w 50"/>
                <a:gd name="T7" fmla="*/ 0 h 25"/>
                <a:gd name="T8" fmla="*/ 29 w 50"/>
                <a:gd name="T9" fmla="*/ 0 h 25"/>
                <a:gd name="T10" fmla="*/ 25 w 50"/>
                <a:gd name="T11" fmla="*/ 2 h 25"/>
                <a:gd name="T12" fmla="*/ 21 w 50"/>
                <a:gd name="T13" fmla="*/ 2 h 25"/>
                <a:gd name="T14" fmla="*/ 16 w 50"/>
                <a:gd name="T15" fmla="*/ 4 h 25"/>
                <a:gd name="T16" fmla="*/ 12 w 50"/>
                <a:gd name="T17" fmla="*/ 4 h 25"/>
                <a:gd name="T18" fmla="*/ 8 w 50"/>
                <a:gd name="T19" fmla="*/ 6 h 25"/>
                <a:gd name="T20" fmla="*/ 6 w 50"/>
                <a:gd name="T21" fmla="*/ 9 h 25"/>
                <a:gd name="T22" fmla="*/ 0 w 50"/>
                <a:gd name="T23" fmla="*/ 13 h 25"/>
                <a:gd name="T24" fmla="*/ 0 w 50"/>
                <a:gd name="T25" fmla="*/ 19 h 25"/>
                <a:gd name="T26" fmla="*/ 0 w 50"/>
                <a:gd name="T27" fmla="*/ 21 h 25"/>
                <a:gd name="T28" fmla="*/ 2 w 50"/>
                <a:gd name="T29" fmla="*/ 25 h 25"/>
                <a:gd name="T30" fmla="*/ 4 w 50"/>
                <a:gd name="T31" fmla="*/ 25 h 25"/>
                <a:gd name="T32" fmla="*/ 6 w 50"/>
                <a:gd name="T33" fmla="*/ 23 h 25"/>
                <a:gd name="T34" fmla="*/ 10 w 50"/>
                <a:gd name="T35" fmla="*/ 21 h 25"/>
                <a:gd name="T36" fmla="*/ 14 w 50"/>
                <a:gd name="T37" fmla="*/ 19 h 25"/>
                <a:gd name="T38" fmla="*/ 19 w 50"/>
                <a:gd name="T39" fmla="*/ 17 h 25"/>
                <a:gd name="T40" fmla="*/ 25 w 50"/>
                <a:gd name="T41" fmla="*/ 15 h 25"/>
                <a:gd name="T42" fmla="*/ 31 w 50"/>
                <a:gd name="T43" fmla="*/ 15 h 25"/>
                <a:gd name="T44" fmla="*/ 35 w 50"/>
                <a:gd name="T45" fmla="*/ 13 h 25"/>
                <a:gd name="T46" fmla="*/ 39 w 50"/>
                <a:gd name="T47" fmla="*/ 13 h 25"/>
                <a:gd name="T48" fmla="*/ 44 w 50"/>
                <a:gd name="T49" fmla="*/ 13 h 25"/>
                <a:gd name="T50" fmla="*/ 48 w 50"/>
                <a:gd name="T51" fmla="*/ 13 h 25"/>
                <a:gd name="T52" fmla="*/ 50 w 50"/>
                <a:gd name="T53" fmla="*/ 13 h 25"/>
                <a:gd name="T54" fmla="*/ 46 w 50"/>
                <a:gd name="T55" fmla="*/ 0 h 25"/>
                <a:gd name="T56" fmla="*/ 46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46" y="0"/>
                  </a:moveTo>
                  <a:lnTo>
                    <a:pt x="42" y="0"/>
                  </a:lnTo>
                  <a:lnTo>
                    <a:pt x="37" y="0"/>
                  </a:lnTo>
                  <a:lnTo>
                    <a:pt x="33" y="0"/>
                  </a:lnTo>
                  <a:lnTo>
                    <a:pt x="29" y="0"/>
                  </a:lnTo>
                  <a:lnTo>
                    <a:pt x="25" y="2"/>
                  </a:lnTo>
                  <a:lnTo>
                    <a:pt x="21" y="2"/>
                  </a:lnTo>
                  <a:lnTo>
                    <a:pt x="16" y="4"/>
                  </a:lnTo>
                  <a:lnTo>
                    <a:pt x="12" y="4"/>
                  </a:lnTo>
                  <a:lnTo>
                    <a:pt x="8" y="6"/>
                  </a:lnTo>
                  <a:lnTo>
                    <a:pt x="6" y="9"/>
                  </a:lnTo>
                  <a:lnTo>
                    <a:pt x="0" y="13"/>
                  </a:lnTo>
                  <a:lnTo>
                    <a:pt x="0" y="19"/>
                  </a:lnTo>
                  <a:lnTo>
                    <a:pt x="0" y="21"/>
                  </a:lnTo>
                  <a:lnTo>
                    <a:pt x="2" y="25"/>
                  </a:lnTo>
                  <a:lnTo>
                    <a:pt x="4" y="25"/>
                  </a:lnTo>
                  <a:lnTo>
                    <a:pt x="6" y="23"/>
                  </a:lnTo>
                  <a:lnTo>
                    <a:pt x="10" y="21"/>
                  </a:lnTo>
                  <a:lnTo>
                    <a:pt x="14" y="19"/>
                  </a:lnTo>
                  <a:lnTo>
                    <a:pt x="19" y="17"/>
                  </a:lnTo>
                  <a:lnTo>
                    <a:pt x="25" y="15"/>
                  </a:lnTo>
                  <a:lnTo>
                    <a:pt x="31" y="15"/>
                  </a:lnTo>
                  <a:lnTo>
                    <a:pt x="35" y="13"/>
                  </a:lnTo>
                  <a:lnTo>
                    <a:pt x="39" y="13"/>
                  </a:lnTo>
                  <a:lnTo>
                    <a:pt x="44" y="13"/>
                  </a:lnTo>
                  <a:lnTo>
                    <a:pt x="48" y="13"/>
                  </a:lnTo>
                  <a:lnTo>
                    <a:pt x="50" y="13"/>
                  </a:lnTo>
                  <a:lnTo>
                    <a:pt x="46" y="0"/>
                  </a:lnTo>
                  <a:lnTo>
                    <a:pt x="46" y="0"/>
                  </a:lnTo>
                  <a:close/>
                </a:path>
              </a:pathLst>
            </a:custGeom>
            <a:solidFill>
              <a:srgbClr val="6BDB8C"/>
            </a:solidFill>
            <a:ln>
              <a:noFill/>
            </a:ln>
            <a:extLst/>
          </p:spPr>
          <p:txBody>
            <a:bodyPr/>
            <a:lstStyle/>
            <a:p>
              <a:pPr fontAlgn="auto">
                <a:spcBef>
                  <a:spcPts val="0"/>
                </a:spcBef>
                <a:spcAft>
                  <a:spcPts val="0"/>
                </a:spcAft>
                <a:defRPr/>
              </a:pPr>
              <a:endParaRPr lang="en-US">
                <a:latin typeface="+mn-lt"/>
              </a:endParaRPr>
            </a:p>
          </p:txBody>
        </p:sp>
        <p:sp>
          <p:nvSpPr>
            <p:cNvPr id="189" name="Freeform 60"/>
            <p:cNvSpPr>
              <a:spLocks/>
            </p:cNvSpPr>
            <p:nvPr/>
          </p:nvSpPr>
          <p:spPr bwMode="auto">
            <a:xfrm>
              <a:off x="2060" y="2902"/>
              <a:ext cx="55" cy="23"/>
            </a:xfrm>
            <a:custGeom>
              <a:avLst/>
              <a:gdLst>
                <a:gd name="T0" fmla="*/ 46 w 55"/>
                <a:gd name="T1" fmla="*/ 0 h 23"/>
                <a:gd name="T2" fmla="*/ 44 w 55"/>
                <a:gd name="T3" fmla="*/ 0 h 23"/>
                <a:gd name="T4" fmla="*/ 38 w 55"/>
                <a:gd name="T5" fmla="*/ 0 h 23"/>
                <a:gd name="T6" fmla="*/ 34 w 55"/>
                <a:gd name="T7" fmla="*/ 0 h 23"/>
                <a:gd name="T8" fmla="*/ 30 w 55"/>
                <a:gd name="T9" fmla="*/ 0 h 23"/>
                <a:gd name="T10" fmla="*/ 25 w 55"/>
                <a:gd name="T11" fmla="*/ 0 h 23"/>
                <a:gd name="T12" fmla="*/ 21 w 55"/>
                <a:gd name="T13" fmla="*/ 2 h 23"/>
                <a:gd name="T14" fmla="*/ 17 w 55"/>
                <a:gd name="T15" fmla="*/ 2 h 23"/>
                <a:gd name="T16" fmla="*/ 13 w 55"/>
                <a:gd name="T17" fmla="*/ 2 h 23"/>
                <a:gd name="T18" fmla="*/ 9 w 55"/>
                <a:gd name="T19" fmla="*/ 4 h 23"/>
                <a:gd name="T20" fmla="*/ 5 w 55"/>
                <a:gd name="T21" fmla="*/ 6 h 23"/>
                <a:gd name="T22" fmla="*/ 0 w 55"/>
                <a:gd name="T23" fmla="*/ 10 h 23"/>
                <a:gd name="T24" fmla="*/ 0 w 55"/>
                <a:gd name="T25" fmla="*/ 16 h 23"/>
                <a:gd name="T26" fmla="*/ 0 w 55"/>
                <a:gd name="T27" fmla="*/ 21 h 23"/>
                <a:gd name="T28" fmla="*/ 2 w 55"/>
                <a:gd name="T29" fmla="*/ 23 h 23"/>
                <a:gd name="T30" fmla="*/ 2 w 55"/>
                <a:gd name="T31" fmla="*/ 23 h 23"/>
                <a:gd name="T32" fmla="*/ 7 w 55"/>
                <a:gd name="T33" fmla="*/ 23 h 23"/>
                <a:gd name="T34" fmla="*/ 9 w 55"/>
                <a:gd name="T35" fmla="*/ 21 h 23"/>
                <a:gd name="T36" fmla="*/ 15 w 55"/>
                <a:gd name="T37" fmla="*/ 18 h 23"/>
                <a:gd name="T38" fmla="*/ 19 w 55"/>
                <a:gd name="T39" fmla="*/ 18 h 23"/>
                <a:gd name="T40" fmla="*/ 25 w 55"/>
                <a:gd name="T41" fmla="*/ 16 h 23"/>
                <a:gd name="T42" fmla="*/ 32 w 55"/>
                <a:gd name="T43" fmla="*/ 16 h 23"/>
                <a:gd name="T44" fmla="*/ 38 w 55"/>
                <a:gd name="T45" fmla="*/ 14 h 23"/>
                <a:gd name="T46" fmla="*/ 42 w 55"/>
                <a:gd name="T47" fmla="*/ 14 h 23"/>
                <a:gd name="T48" fmla="*/ 46 w 55"/>
                <a:gd name="T49" fmla="*/ 14 h 23"/>
                <a:gd name="T50" fmla="*/ 53 w 55"/>
                <a:gd name="T51" fmla="*/ 14 h 23"/>
                <a:gd name="T52" fmla="*/ 55 w 55"/>
                <a:gd name="T53" fmla="*/ 14 h 23"/>
                <a:gd name="T54" fmla="*/ 46 w 55"/>
                <a:gd name="T55" fmla="*/ 0 h 23"/>
                <a:gd name="T56" fmla="*/ 46 w 55"/>
                <a:gd name="T5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23">
                  <a:moveTo>
                    <a:pt x="46" y="0"/>
                  </a:moveTo>
                  <a:lnTo>
                    <a:pt x="44" y="0"/>
                  </a:lnTo>
                  <a:lnTo>
                    <a:pt x="38" y="0"/>
                  </a:lnTo>
                  <a:lnTo>
                    <a:pt x="34" y="0"/>
                  </a:lnTo>
                  <a:lnTo>
                    <a:pt x="30" y="0"/>
                  </a:lnTo>
                  <a:lnTo>
                    <a:pt x="25" y="0"/>
                  </a:lnTo>
                  <a:lnTo>
                    <a:pt x="21" y="2"/>
                  </a:lnTo>
                  <a:lnTo>
                    <a:pt x="17" y="2"/>
                  </a:lnTo>
                  <a:lnTo>
                    <a:pt x="13" y="2"/>
                  </a:lnTo>
                  <a:lnTo>
                    <a:pt x="9" y="4"/>
                  </a:lnTo>
                  <a:lnTo>
                    <a:pt x="5" y="6"/>
                  </a:lnTo>
                  <a:lnTo>
                    <a:pt x="0" y="10"/>
                  </a:lnTo>
                  <a:lnTo>
                    <a:pt x="0" y="16"/>
                  </a:lnTo>
                  <a:lnTo>
                    <a:pt x="0" y="21"/>
                  </a:lnTo>
                  <a:lnTo>
                    <a:pt x="2" y="23"/>
                  </a:lnTo>
                  <a:lnTo>
                    <a:pt x="2" y="23"/>
                  </a:lnTo>
                  <a:lnTo>
                    <a:pt x="7" y="23"/>
                  </a:lnTo>
                  <a:lnTo>
                    <a:pt x="9" y="21"/>
                  </a:lnTo>
                  <a:lnTo>
                    <a:pt x="15" y="18"/>
                  </a:lnTo>
                  <a:lnTo>
                    <a:pt x="19" y="18"/>
                  </a:lnTo>
                  <a:lnTo>
                    <a:pt x="25" y="16"/>
                  </a:lnTo>
                  <a:lnTo>
                    <a:pt x="32" y="16"/>
                  </a:lnTo>
                  <a:lnTo>
                    <a:pt x="38" y="14"/>
                  </a:lnTo>
                  <a:lnTo>
                    <a:pt x="42" y="14"/>
                  </a:lnTo>
                  <a:lnTo>
                    <a:pt x="46" y="14"/>
                  </a:lnTo>
                  <a:lnTo>
                    <a:pt x="53" y="14"/>
                  </a:lnTo>
                  <a:lnTo>
                    <a:pt x="55" y="14"/>
                  </a:lnTo>
                  <a:lnTo>
                    <a:pt x="46" y="0"/>
                  </a:lnTo>
                  <a:lnTo>
                    <a:pt x="46" y="0"/>
                  </a:lnTo>
                  <a:close/>
                </a:path>
              </a:pathLst>
            </a:custGeom>
            <a:solidFill>
              <a:srgbClr val="6BDB8C"/>
            </a:solidFill>
            <a:ln>
              <a:noFill/>
            </a:ln>
            <a:extLst/>
          </p:spPr>
          <p:txBody>
            <a:bodyPr/>
            <a:lstStyle/>
            <a:p>
              <a:pPr fontAlgn="auto">
                <a:spcBef>
                  <a:spcPts val="0"/>
                </a:spcBef>
                <a:spcAft>
                  <a:spcPts val="0"/>
                </a:spcAft>
                <a:defRPr/>
              </a:pPr>
              <a:endParaRPr lang="en-US">
                <a:latin typeface="+mn-lt"/>
              </a:endParaRPr>
            </a:p>
          </p:txBody>
        </p:sp>
        <p:sp>
          <p:nvSpPr>
            <p:cNvPr id="190" name="Freeform 61"/>
            <p:cNvSpPr>
              <a:spLocks/>
            </p:cNvSpPr>
            <p:nvPr/>
          </p:nvSpPr>
          <p:spPr bwMode="auto">
            <a:xfrm>
              <a:off x="2533" y="3169"/>
              <a:ext cx="82" cy="69"/>
            </a:xfrm>
            <a:custGeom>
              <a:avLst/>
              <a:gdLst>
                <a:gd name="T0" fmla="*/ 69 w 82"/>
                <a:gd name="T1" fmla="*/ 2 h 69"/>
                <a:gd name="T2" fmla="*/ 67 w 82"/>
                <a:gd name="T3" fmla="*/ 0 h 69"/>
                <a:gd name="T4" fmla="*/ 65 w 82"/>
                <a:gd name="T5" fmla="*/ 0 h 69"/>
                <a:gd name="T6" fmla="*/ 63 w 82"/>
                <a:gd name="T7" fmla="*/ 0 h 69"/>
                <a:gd name="T8" fmla="*/ 59 w 82"/>
                <a:gd name="T9" fmla="*/ 0 h 69"/>
                <a:gd name="T10" fmla="*/ 52 w 82"/>
                <a:gd name="T11" fmla="*/ 0 h 69"/>
                <a:gd name="T12" fmla="*/ 46 w 82"/>
                <a:gd name="T13" fmla="*/ 0 h 69"/>
                <a:gd name="T14" fmla="*/ 40 w 82"/>
                <a:gd name="T15" fmla="*/ 2 h 69"/>
                <a:gd name="T16" fmla="*/ 36 w 82"/>
                <a:gd name="T17" fmla="*/ 4 h 69"/>
                <a:gd name="T18" fmla="*/ 29 w 82"/>
                <a:gd name="T19" fmla="*/ 4 h 69"/>
                <a:gd name="T20" fmla="*/ 21 w 82"/>
                <a:gd name="T21" fmla="*/ 9 h 69"/>
                <a:gd name="T22" fmla="*/ 15 w 82"/>
                <a:gd name="T23" fmla="*/ 13 h 69"/>
                <a:gd name="T24" fmla="*/ 10 w 82"/>
                <a:gd name="T25" fmla="*/ 17 h 69"/>
                <a:gd name="T26" fmla="*/ 6 w 82"/>
                <a:gd name="T27" fmla="*/ 23 h 69"/>
                <a:gd name="T28" fmla="*/ 2 w 82"/>
                <a:gd name="T29" fmla="*/ 30 h 69"/>
                <a:gd name="T30" fmla="*/ 0 w 82"/>
                <a:gd name="T31" fmla="*/ 38 h 69"/>
                <a:gd name="T32" fmla="*/ 0 w 82"/>
                <a:gd name="T33" fmla="*/ 50 h 69"/>
                <a:gd name="T34" fmla="*/ 0 w 82"/>
                <a:gd name="T35" fmla="*/ 59 h 69"/>
                <a:gd name="T36" fmla="*/ 0 w 82"/>
                <a:gd name="T37" fmla="*/ 65 h 69"/>
                <a:gd name="T38" fmla="*/ 0 w 82"/>
                <a:gd name="T39" fmla="*/ 67 h 69"/>
                <a:gd name="T40" fmla="*/ 2 w 82"/>
                <a:gd name="T41" fmla="*/ 69 h 69"/>
                <a:gd name="T42" fmla="*/ 4 w 82"/>
                <a:gd name="T43" fmla="*/ 67 h 69"/>
                <a:gd name="T44" fmla="*/ 6 w 82"/>
                <a:gd name="T45" fmla="*/ 65 h 69"/>
                <a:gd name="T46" fmla="*/ 8 w 82"/>
                <a:gd name="T47" fmla="*/ 61 h 69"/>
                <a:gd name="T48" fmla="*/ 13 w 82"/>
                <a:gd name="T49" fmla="*/ 57 h 69"/>
                <a:gd name="T50" fmla="*/ 17 w 82"/>
                <a:gd name="T51" fmla="*/ 50 h 69"/>
                <a:gd name="T52" fmla="*/ 21 w 82"/>
                <a:gd name="T53" fmla="*/ 44 h 69"/>
                <a:gd name="T54" fmla="*/ 25 w 82"/>
                <a:gd name="T55" fmla="*/ 36 h 69"/>
                <a:gd name="T56" fmla="*/ 29 w 82"/>
                <a:gd name="T57" fmla="*/ 30 h 69"/>
                <a:gd name="T58" fmla="*/ 33 w 82"/>
                <a:gd name="T59" fmla="*/ 23 h 69"/>
                <a:gd name="T60" fmla="*/ 40 w 82"/>
                <a:gd name="T61" fmla="*/ 21 h 69"/>
                <a:gd name="T62" fmla="*/ 44 w 82"/>
                <a:gd name="T63" fmla="*/ 17 h 69"/>
                <a:gd name="T64" fmla="*/ 50 w 82"/>
                <a:gd name="T65" fmla="*/ 17 h 69"/>
                <a:gd name="T66" fmla="*/ 54 w 82"/>
                <a:gd name="T67" fmla="*/ 15 h 69"/>
                <a:gd name="T68" fmla="*/ 61 w 82"/>
                <a:gd name="T69" fmla="*/ 15 h 69"/>
                <a:gd name="T70" fmla="*/ 63 w 82"/>
                <a:gd name="T71" fmla="*/ 15 h 69"/>
                <a:gd name="T72" fmla="*/ 67 w 82"/>
                <a:gd name="T73" fmla="*/ 15 h 69"/>
                <a:gd name="T74" fmla="*/ 71 w 82"/>
                <a:gd name="T75" fmla="*/ 15 h 69"/>
                <a:gd name="T76" fmla="*/ 75 w 82"/>
                <a:gd name="T77" fmla="*/ 17 h 69"/>
                <a:gd name="T78" fmla="*/ 79 w 82"/>
                <a:gd name="T79" fmla="*/ 19 h 69"/>
                <a:gd name="T80" fmla="*/ 82 w 82"/>
                <a:gd name="T81" fmla="*/ 21 h 69"/>
                <a:gd name="T82" fmla="*/ 69 w 82"/>
                <a:gd name="T83" fmla="*/ 2 h 69"/>
                <a:gd name="T84" fmla="*/ 69 w 82"/>
                <a:gd name="T8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69">
                  <a:moveTo>
                    <a:pt x="69" y="2"/>
                  </a:moveTo>
                  <a:lnTo>
                    <a:pt x="67" y="0"/>
                  </a:lnTo>
                  <a:lnTo>
                    <a:pt x="65" y="0"/>
                  </a:lnTo>
                  <a:lnTo>
                    <a:pt x="63" y="0"/>
                  </a:lnTo>
                  <a:lnTo>
                    <a:pt x="59" y="0"/>
                  </a:lnTo>
                  <a:lnTo>
                    <a:pt x="52" y="0"/>
                  </a:lnTo>
                  <a:lnTo>
                    <a:pt x="46" y="0"/>
                  </a:lnTo>
                  <a:lnTo>
                    <a:pt x="40" y="2"/>
                  </a:lnTo>
                  <a:lnTo>
                    <a:pt x="36" y="4"/>
                  </a:lnTo>
                  <a:lnTo>
                    <a:pt x="29" y="4"/>
                  </a:lnTo>
                  <a:lnTo>
                    <a:pt x="21" y="9"/>
                  </a:lnTo>
                  <a:lnTo>
                    <a:pt x="15" y="13"/>
                  </a:lnTo>
                  <a:lnTo>
                    <a:pt x="10" y="17"/>
                  </a:lnTo>
                  <a:lnTo>
                    <a:pt x="6" y="23"/>
                  </a:lnTo>
                  <a:lnTo>
                    <a:pt x="2" y="30"/>
                  </a:lnTo>
                  <a:lnTo>
                    <a:pt x="0" y="38"/>
                  </a:lnTo>
                  <a:lnTo>
                    <a:pt x="0" y="50"/>
                  </a:lnTo>
                  <a:lnTo>
                    <a:pt x="0" y="59"/>
                  </a:lnTo>
                  <a:lnTo>
                    <a:pt x="0" y="65"/>
                  </a:lnTo>
                  <a:lnTo>
                    <a:pt x="0" y="67"/>
                  </a:lnTo>
                  <a:lnTo>
                    <a:pt x="2" y="69"/>
                  </a:lnTo>
                  <a:lnTo>
                    <a:pt x="4" y="67"/>
                  </a:lnTo>
                  <a:lnTo>
                    <a:pt x="6" y="65"/>
                  </a:lnTo>
                  <a:lnTo>
                    <a:pt x="8" y="61"/>
                  </a:lnTo>
                  <a:lnTo>
                    <a:pt x="13" y="57"/>
                  </a:lnTo>
                  <a:lnTo>
                    <a:pt x="17" y="50"/>
                  </a:lnTo>
                  <a:lnTo>
                    <a:pt x="21" y="44"/>
                  </a:lnTo>
                  <a:lnTo>
                    <a:pt x="25" y="36"/>
                  </a:lnTo>
                  <a:lnTo>
                    <a:pt x="29" y="30"/>
                  </a:lnTo>
                  <a:lnTo>
                    <a:pt x="33" y="23"/>
                  </a:lnTo>
                  <a:lnTo>
                    <a:pt x="40" y="21"/>
                  </a:lnTo>
                  <a:lnTo>
                    <a:pt x="44" y="17"/>
                  </a:lnTo>
                  <a:lnTo>
                    <a:pt x="50" y="17"/>
                  </a:lnTo>
                  <a:lnTo>
                    <a:pt x="54" y="15"/>
                  </a:lnTo>
                  <a:lnTo>
                    <a:pt x="61" y="15"/>
                  </a:lnTo>
                  <a:lnTo>
                    <a:pt x="63" y="15"/>
                  </a:lnTo>
                  <a:lnTo>
                    <a:pt x="67" y="15"/>
                  </a:lnTo>
                  <a:lnTo>
                    <a:pt x="71" y="15"/>
                  </a:lnTo>
                  <a:lnTo>
                    <a:pt x="75" y="17"/>
                  </a:lnTo>
                  <a:lnTo>
                    <a:pt x="79" y="19"/>
                  </a:lnTo>
                  <a:lnTo>
                    <a:pt x="82" y="21"/>
                  </a:lnTo>
                  <a:lnTo>
                    <a:pt x="69" y="2"/>
                  </a:lnTo>
                  <a:lnTo>
                    <a:pt x="69" y="2"/>
                  </a:lnTo>
                  <a:close/>
                </a:path>
              </a:pathLst>
            </a:custGeom>
            <a:solidFill>
              <a:srgbClr val="17473D"/>
            </a:solidFill>
            <a:ln>
              <a:noFill/>
            </a:ln>
            <a:extLst/>
          </p:spPr>
          <p:txBody>
            <a:bodyPr/>
            <a:lstStyle/>
            <a:p>
              <a:pPr fontAlgn="auto">
                <a:spcBef>
                  <a:spcPts val="0"/>
                </a:spcBef>
                <a:spcAft>
                  <a:spcPts val="0"/>
                </a:spcAft>
                <a:defRPr/>
              </a:pPr>
              <a:endParaRPr lang="en-US">
                <a:latin typeface="+mn-lt"/>
              </a:endParaRPr>
            </a:p>
          </p:txBody>
        </p:sp>
        <p:sp>
          <p:nvSpPr>
            <p:cNvPr id="191" name="Freeform 62"/>
            <p:cNvSpPr>
              <a:spLocks/>
            </p:cNvSpPr>
            <p:nvPr/>
          </p:nvSpPr>
          <p:spPr bwMode="auto">
            <a:xfrm>
              <a:off x="2571" y="3213"/>
              <a:ext cx="69" cy="48"/>
            </a:xfrm>
            <a:custGeom>
              <a:avLst/>
              <a:gdLst>
                <a:gd name="T0" fmla="*/ 58 w 69"/>
                <a:gd name="T1" fmla="*/ 0 h 48"/>
                <a:gd name="T2" fmla="*/ 54 w 69"/>
                <a:gd name="T3" fmla="*/ 0 h 48"/>
                <a:gd name="T4" fmla="*/ 50 w 69"/>
                <a:gd name="T5" fmla="*/ 0 h 48"/>
                <a:gd name="T6" fmla="*/ 44 w 69"/>
                <a:gd name="T7" fmla="*/ 0 h 48"/>
                <a:gd name="T8" fmla="*/ 39 w 69"/>
                <a:gd name="T9" fmla="*/ 0 h 48"/>
                <a:gd name="T10" fmla="*/ 35 w 69"/>
                <a:gd name="T11" fmla="*/ 2 h 48"/>
                <a:gd name="T12" fmla="*/ 31 w 69"/>
                <a:gd name="T13" fmla="*/ 4 h 48"/>
                <a:gd name="T14" fmla="*/ 25 w 69"/>
                <a:gd name="T15" fmla="*/ 6 h 48"/>
                <a:gd name="T16" fmla="*/ 21 w 69"/>
                <a:gd name="T17" fmla="*/ 9 h 48"/>
                <a:gd name="T18" fmla="*/ 14 w 69"/>
                <a:gd name="T19" fmla="*/ 11 h 48"/>
                <a:gd name="T20" fmla="*/ 10 w 69"/>
                <a:gd name="T21" fmla="*/ 15 h 48"/>
                <a:gd name="T22" fmla="*/ 6 w 69"/>
                <a:gd name="T23" fmla="*/ 17 h 48"/>
                <a:gd name="T24" fmla="*/ 4 w 69"/>
                <a:gd name="T25" fmla="*/ 23 h 48"/>
                <a:gd name="T26" fmla="*/ 2 w 69"/>
                <a:gd name="T27" fmla="*/ 27 h 48"/>
                <a:gd name="T28" fmla="*/ 0 w 69"/>
                <a:gd name="T29" fmla="*/ 34 h 48"/>
                <a:gd name="T30" fmla="*/ 0 w 69"/>
                <a:gd name="T31" fmla="*/ 38 h 48"/>
                <a:gd name="T32" fmla="*/ 0 w 69"/>
                <a:gd name="T33" fmla="*/ 42 h 48"/>
                <a:gd name="T34" fmla="*/ 0 w 69"/>
                <a:gd name="T35" fmla="*/ 44 h 48"/>
                <a:gd name="T36" fmla="*/ 0 w 69"/>
                <a:gd name="T37" fmla="*/ 48 h 48"/>
                <a:gd name="T38" fmla="*/ 2 w 69"/>
                <a:gd name="T39" fmla="*/ 48 h 48"/>
                <a:gd name="T40" fmla="*/ 4 w 69"/>
                <a:gd name="T41" fmla="*/ 46 h 48"/>
                <a:gd name="T42" fmla="*/ 8 w 69"/>
                <a:gd name="T43" fmla="*/ 42 h 48"/>
                <a:gd name="T44" fmla="*/ 14 w 69"/>
                <a:gd name="T45" fmla="*/ 38 h 48"/>
                <a:gd name="T46" fmla="*/ 18 w 69"/>
                <a:gd name="T47" fmla="*/ 32 h 48"/>
                <a:gd name="T48" fmla="*/ 27 w 69"/>
                <a:gd name="T49" fmla="*/ 27 h 48"/>
                <a:gd name="T50" fmla="*/ 33 w 69"/>
                <a:gd name="T51" fmla="*/ 23 h 48"/>
                <a:gd name="T52" fmla="*/ 39 w 69"/>
                <a:gd name="T53" fmla="*/ 19 h 48"/>
                <a:gd name="T54" fmla="*/ 48 w 69"/>
                <a:gd name="T55" fmla="*/ 17 h 48"/>
                <a:gd name="T56" fmla="*/ 54 w 69"/>
                <a:gd name="T57" fmla="*/ 17 h 48"/>
                <a:gd name="T58" fmla="*/ 60 w 69"/>
                <a:gd name="T59" fmla="*/ 15 h 48"/>
                <a:gd name="T60" fmla="*/ 64 w 69"/>
                <a:gd name="T61" fmla="*/ 15 h 48"/>
                <a:gd name="T62" fmla="*/ 67 w 69"/>
                <a:gd name="T63" fmla="*/ 15 h 48"/>
                <a:gd name="T64" fmla="*/ 69 w 69"/>
                <a:gd name="T65" fmla="*/ 15 h 48"/>
                <a:gd name="T66" fmla="*/ 58 w 69"/>
                <a:gd name="T67" fmla="*/ 0 h 48"/>
                <a:gd name="T68" fmla="*/ 58 w 69"/>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48">
                  <a:moveTo>
                    <a:pt x="58" y="0"/>
                  </a:moveTo>
                  <a:lnTo>
                    <a:pt x="54" y="0"/>
                  </a:lnTo>
                  <a:lnTo>
                    <a:pt x="50" y="0"/>
                  </a:lnTo>
                  <a:lnTo>
                    <a:pt x="44" y="0"/>
                  </a:lnTo>
                  <a:lnTo>
                    <a:pt x="39" y="0"/>
                  </a:lnTo>
                  <a:lnTo>
                    <a:pt x="35" y="2"/>
                  </a:lnTo>
                  <a:lnTo>
                    <a:pt x="31" y="4"/>
                  </a:lnTo>
                  <a:lnTo>
                    <a:pt x="25" y="6"/>
                  </a:lnTo>
                  <a:lnTo>
                    <a:pt x="21" y="9"/>
                  </a:lnTo>
                  <a:lnTo>
                    <a:pt x="14" y="11"/>
                  </a:lnTo>
                  <a:lnTo>
                    <a:pt x="10" y="15"/>
                  </a:lnTo>
                  <a:lnTo>
                    <a:pt x="6" y="17"/>
                  </a:lnTo>
                  <a:lnTo>
                    <a:pt x="4" y="23"/>
                  </a:lnTo>
                  <a:lnTo>
                    <a:pt x="2" y="27"/>
                  </a:lnTo>
                  <a:lnTo>
                    <a:pt x="0" y="34"/>
                  </a:lnTo>
                  <a:lnTo>
                    <a:pt x="0" y="38"/>
                  </a:lnTo>
                  <a:lnTo>
                    <a:pt x="0" y="42"/>
                  </a:lnTo>
                  <a:lnTo>
                    <a:pt x="0" y="44"/>
                  </a:lnTo>
                  <a:lnTo>
                    <a:pt x="0" y="48"/>
                  </a:lnTo>
                  <a:lnTo>
                    <a:pt x="2" y="48"/>
                  </a:lnTo>
                  <a:lnTo>
                    <a:pt x="4" y="46"/>
                  </a:lnTo>
                  <a:lnTo>
                    <a:pt x="8" y="42"/>
                  </a:lnTo>
                  <a:lnTo>
                    <a:pt x="14" y="38"/>
                  </a:lnTo>
                  <a:lnTo>
                    <a:pt x="18" y="32"/>
                  </a:lnTo>
                  <a:lnTo>
                    <a:pt x="27" y="27"/>
                  </a:lnTo>
                  <a:lnTo>
                    <a:pt x="33" y="23"/>
                  </a:lnTo>
                  <a:lnTo>
                    <a:pt x="39" y="19"/>
                  </a:lnTo>
                  <a:lnTo>
                    <a:pt x="48" y="17"/>
                  </a:lnTo>
                  <a:lnTo>
                    <a:pt x="54" y="17"/>
                  </a:lnTo>
                  <a:lnTo>
                    <a:pt x="60" y="15"/>
                  </a:lnTo>
                  <a:lnTo>
                    <a:pt x="64" y="15"/>
                  </a:lnTo>
                  <a:lnTo>
                    <a:pt x="67" y="15"/>
                  </a:lnTo>
                  <a:lnTo>
                    <a:pt x="69" y="15"/>
                  </a:lnTo>
                  <a:lnTo>
                    <a:pt x="58" y="0"/>
                  </a:lnTo>
                  <a:lnTo>
                    <a:pt x="58" y="0"/>
                  </a:lnTo>
                  <a:close/>
                </a:path>
              </a:pathLst>
            </a:custGeom>
            <a:solidFill>
              <a:srgbClr val="17473D"/>
            </a:solidFill>
            <a:ln>
              <a:noFill/>
            </a:ln>
            <a:extLst/>
          </p:spPr>
          <p:txBody>
            <a:bodyPr/>
            <a:lstStyle/>
            <a:p>
              <a:pPr fontAlgn="auto">
                <a:spcBef>
                  <a:spcPts val="0"/>
                </a:spcBef>
                <a:spcAft>
                  <a:spcPts val="0"/>
                </a:spcAft>
                <a:defRPr/>
              </a:pPr>
              <a:endParaRPr lang="en-US">
                <a:latin typeface="+mn-lt"/>
              </a:endParaRPr>
            </a:p>
          </p:txBody>
        </p:sp>
        <p:sp>
          <p:nvSpPr>
            <p:cNvPr id="192" name="Freeform 63"/>
            <p:cNvSpPr>
              <a:spLocks/>
            </p:cNvSpPr>
            <p:nvPr/>
          </p:nvSpPr>
          <p:spPr bwMode="auto">
            <a:xfrm>
              <a:off x="2625" y="3251"/>
              <a:ext cx="44" cy="40"/>
            </a:xfrm>
            <a:custGeom>
              <a:avLst/>
              <a:gdLst>
                <a:gd name="T0" fmla="*/ 31 w 44"/>
                <a:gd name="T1" fmla="*/ 0 h 40"/>
                <a:gd name="T2" fmla="*/ 29 w 44"/>
                <a:gd name="T3" fmla="*/ 0 h 40"/>
                <a:gd name="T4" fmla="*/ 25 w 44"/>
                <a:gd name="T5" fmla="*/ 2 h 40"/>
                <a:gd name="T6" fmla="*/ 19 w 44"/>
                <a:gd name="T7" fmla="*/ 4 h 40"/>
                <a:gd name="T8" fmla="*/ 15 w 44"/>
                <a:gd name="T9" fmla="*/ 8 h 40"/>
                <a:gd name="T10" fmla="*/ 8 w 44"/>
                <a:gd name="T11" fmla="*/ 10 h 40"/>
                <a:gd name="T12" fmla="*/ 2 w 44"/>
                <a:gd name="T13" fmla="*/ 17 h 40"/>
                <a:gd name="T14" fmla="*/ 0 w 44"/>
                <a:gd name="T15" fmla="*/ 19 h 40"/>
                <a:gd name="T16" fmla="*/ 0 w 44"/>
                <a:gd name="T17" fmla="*/ 23 h 40"/>
                <a:gd name="T18" fmla="*/ 0 w 44"/>
                <a:gd name="T19" fmla="*/ 27 h 40"/>
                <a:gd name="T20" fmla="*/ 0 w 44"/>
                <a:gd name="T21" fmla="*/ 31 h 40"/>
                <a:gd name="T22" fmla="*/ 0 w 44"/>
                <a:gd name="T23" fmla="*/ 33 h 40"/>
                <a:gd name="T24" fmla="*/ 2 w 44"/>
                <a:gd name="T25" fmla="*/ 38 h 40"/>
                <a:gd name="T26" fmla="*/ 2 w 44"/>
                <a:gd name="T27" fmla="*/ 38 h 40"/>
                <a:gd name="T28" fmla="*/ 4 w 44"/>
                <a:gd name="T29" fmla="*/ 40 h 40"/>
                <a:gd name="T30" fmla="*/ 6 w 44"/>
                <a:gd name="T31" fmla="*/ 40 h 40"/>
                <a:gd name="T32" fmla="*/ 8 w 44"/>
                <a:gd name="T33" fmla="*/ 38 h 40"/>
                <a:gd name="T34" fmla="*/ 10 w 44"/>
                <a:gd name="T35" fmla="*/ 33 h 40"/>
                <a:gd name="T36" fmla="*/ 13 w 44"/>
                <a:gd name="T37" fmla="*/ 29 h 40"/>
                <a:gd name="T38" fmla="*/ 15 w 44"/>
                <a:gd name="T39" fmla="*/ 27 h 40"/>
                <a:gd name="T40" fmla="*/ 17 w 44"/>
                <a:gd name="T41" fmla="*/ 27 h 40"/>
                <a:gd name="T42" fmla="*/ 17 w 44"/>
                <a:gd name="T43" fmla="*/ 25 h 40"/>
                <a:gd name="T44" fmla="*/ 19 w 44"/>
                <a:gd name="T45" fmla="*/ 23 h 40"/>
                <a:gd name="T46" fmla="*/ 21 w 44"/>
                <a:gd name="T47" fmla="*/ 21 h 40"/>
                <a:gd name="T48" fmla="*/ 27 w 44"/>
                <a:gd name="T49" fmla="*/ 19 h 40"/>
                <a:gd name="T50" fmla="*/ 29 w 44"/>
                <a:gd name="T51" fmla="*/ 14 h 40"/>
                <a:gd name="T52" fmla="*/ 36 w 44"/>
                <a:gd name="T53" fmla="*/ 14 h 40"/>
                <a:gd name="T54" fmla="*/ 40 w 44"/>
                <a:gd name="T55" fmla="*/ 12 h 40"/>
                <a:gd name="T56" fmla="*/ 44 w 44"/>
                <a:gd name="T57" fmla="*/ 14 h 40"/>
                <a:gd name="T58" fmla="*/ 31 w 44"/>
                <a:gd name="T59" fmla="*/ 0 h 40"/>
                <a:gd name="T60" fmla="*/ 31 w 44"/>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40">
                  <a:moveTo>
                    <a:pt x="31" y="0"/>
                  </a:moveTo>
                  <a:lnTo>
                    <a:pt x="29" y="0"/>
                  </a:lnTo>
                  <a:lnTo>
                    <a:pt x="25" y="2"/>
                  </a:lnTo>
                  <a:lnTo>
                    <a:pt x="19" y="4"/>
                  </a:lnTo>
                  <a:lnTo>
                    <a:pt x="15" y="8"/>
                  </a:lnTo>
                  <a:lnTo>
                    <a:pt x="8" y="10"/>
                  </a:lnTo>
                  <a:lnTo>
                    <a:pt x="2" y="17"/>
                  </a:lnTo>
                  <a:lnTo>
                    <a:pt x="0" y="19"/>
                  </a:lnTo>
                  <a:lnTo>
                    <a:pt x="0" y="23"/>
                  </a:lnTo>
                  <a:lnTo>
                    <a:pt x="0" y="27"/>
                  </a:lnTo>
                  <a:lnTo>
                    <a:pt x="0" y="31"/>
                  </a:lnTo>
                  <a:lnTo>
                    <a:pt x="0" y="33"/>
                  </a:lnTo>
                  <a:lnTo>
                    <a:pt x="2" y="38"/>
                  </a:lnTo>
                  <a:lnTo>
                    <a:pt x="2" y="38"/>
                  </a:lnTo>
                  <a:lnTo>
                    <a:pt x="4" y="40"/>
                  </a:lnTo>
                  <a:lnTo>
                    <a:pt x="6" y="40"/>
                  </a:lnTo>
                  <a:lnTo>
                    <a:pt x="8" y="38"/>
                  </a:lnTo>
                  <a:lnTo>
                    <a:pt x="10" y="33"/>
                  </a:lnTo>
                  <a:lnTo>
                    <a:pt x="13" y="29"/>
                  </a:lnTo>
                  <a:lnTo>
                    <a:pt x="15" y="27"/>
                  </a:lnTo>
                  <a:lnTo>
                    <a:pt x="17" y="27"/>
                  </a:lnTo>
                  <a:lnTo>
                    <a:pt x="17" y="25"/>
                  </a:lnTo>
                  <a:lnTo>
                    <a:pt x="19" y="23"/>
                  </a:lnTo>
                  <a:lnTo>
                    <a:pt x="21" y="21"/>
                  </a:lnTo>
                  <a:lnTo>
                    <a:pt x="27" y="19"/>
                  </a:lnTo>
                  <a:lnTo>
                    <a:pt x="29" y="14"/>
                  </a:lnTo>
                  <a:lnTo>
                    <a:pt x="36" y="14"/>
                  </a:lnTo>
                  <a:lnTo>
                    <a:pt x="40" y="12"/>
                  </a:lnTo>
                  <a:lnTo>
                    <a:pt x="44" y="14"/>
                  </a:lnTo>
                  <a:lnTo>
                    <a:pt x="31" y="0"/>
                  </a:lnTo>
                  <a:lnTo>
                    <a:pt x="31" y="0"/>
                  </a:lnTo>
                  <a:close/>
                </a:path>
              </a:pathLst>
            </a:custGeom>
            <a:solidFill>
              <a:srgbClr val="17473D"/>
            </a:solidFill>
            <a:ln>
              <a:noFill/>
            </a:ln>
            <a:extLst/>
          </p:spPr>
          <p:txBody>
            <a:bodyPr/>
            <a:lstStyle/>
            <a:p>
              <a:pPr fontAlgn="auto">
                <a:spcBef>
                  <a:spcPts val="0"/>
                </a:spcBef>
                <a:spcAft>
                  <a:spcPts val="0"/>
                </a:spcAft>
                <a:defRPr/>
              </a:pPr>
              <a:endParaRPr lang="en-US">
                <a:latin typeface="+mn-lt"/>
              </a:endParaRPr>
            </a:p>
          </p:txBody>
        </p:sp>
        <p:sp>
          <p:nvSpPr>
            <p:cNvPr id="193" name="Freeform 64"/>
            <p:cNvSpPr>
              <a:spLocks/>
            </p:cNvSpPr>
            <p:nvPr/>
          </p:nvSpPr>
          <p:spPr bwMode="auto">
            <a:xfrm>
              <a:off x="3369" y="3194"/>
              <a:ext cx="74" cy="74"/>
            </a:xfrm>
            <a:custGeom>
              <a:avLst/>
              <a:gdLst>
                <a:gd name="T0" fmla="*/ 49 w 74"/>
                <a:gd name="T1" fmla="*/ 0 h 74"/>
                <a:gd name="T2" fmla="*/ 46 w 74"/>
                <a:gd name="T3" fmla="*/ 0 h 74"/>
                <a:gd name="T4" fmla="*/ 44 w 74"/>
                <a:gd name="T5" fmla="*/ 2 h 74"/>
                <a:gd name="T6" fmla="*/ 40 w 74"/>
                <a:gd name="T7" fmla="*/ 5 h 74"/>
                <a:gd name="T8" fmla="*/ 38 w 74"/>
                <a:gd name="T9" fmla="*/ 7 h 74"/>
                <a:gd name="T10" fmla="*/ 32 w 74"/>
                <a:gd name="T11" fmla="*/ 11 h 74"/>
                <a:gd name="T12" fmla="*/ 28 w 74"/>
                <a:gd name="T13" fmla="*/ 15 h 74"/>
                <a:gd name="T14" fmla="*/ 21 w 74"/>
                <a:gd name="T15" fmla="*/ 19 h 74"/>
                <a:gd name="T16" fmla="*/ 17 w 74"/>
                <a:gd name="T17" fmla="*/ 25 h 74"/>
                <a:gd name="T18" fmla="*/ 13 w 74"/>
                <a:gd name="T19" fmla="*/ 30 h 74"/>
                <a:gd name="T20" fmla="*/ 9 w 74"/>
                <a:gd name="T21" fmla="*/ 36 h 74"/>
                <a:gd name="T22" fmla="*/ 5 w 74"/>
                <a:gd name="T23" fmla="*/ 40 h 74"/>
                <a:gd name="T24" fmla="*/ 3 w 74"/>
                <a:gd name="T25" fmla="*/ 46 h 74"/>
                <a:gd name="T26" fmla="*/ 0 w 74"/>
                <a:gd name="T27" fmla="*/ 51 h 74"/>
                <a:gd name="T28" fmla="*/ 0 w 74"/>
                <a:gd name="T29" fmla="*/ 57 h 74"/>
                <a:gd name="T30" fmla="*/ 0 w 74"/>
                <a:gd name="T31" fmla="*/ 61 h 74"/>
                <a:gd name="T32" fmla="*/ 5 w 74"/>
                <a:gd name="T33" fmla="*/ 67 h 74"/>
                <a:gd name="T34" fmla="*/ 9 w 74"/>
                <a:gd name="T35" fmla="*/ 69 h 74"/>
                <a:gd name="T36" fmla="*/ 11 w 74"/>
                <a:gd name="T37" fmla="*/ 71 h 74"/>
                <a:gd name="T38" fmla="*/ 13 w 74"/>
                <a:gd name="T39" fmla="*/ 74 h 74"/>
                <a:gd name="T40" fmla="*/ 17 w 74"/>
                <a:gd name="T41" fmla="*/ 74 h 74"/>
                <a:gd name="T42" fmla="*/ 19 w 74"/>
                <a:gd name="T43" fmla="*/ 69 h 74"/>
                <a:gd name="T44" fmla="*/ 21 w 74"/>
                <a:gd name="T45" fmla="*/ 65 h 74"/>
                <a:gd name="T46" fmla="*/ 23 w 74"/>
                <a:gd name="T47" fmla="*/ 61 h 74"/>
                <a:gd name="T48" fmla="*/ 23 w 74"/>
                <a:gd name="T49" fmla="*/ 57 h 74"/>
                <a:gd name="T50" fmla="*/ 26 w 74"/>
                <a:gd name="T51" fmla="*/ 51 h 74"/>
                <a:gd name="T52" fmla="*/ 28 w 74"/>
                <a:gd name="T53" fmla="*/ 46 h 74"/>
                <a:gd name="T54" fmla="*/ 28 w 74"/>
                <a:gd name="T55" fmla="*/ 42 h 74"/>
                <a:gd name="T56" fmla="*/ 32 w 74"/>
                <a:gd name="T57" fmla="*/ 38 h 74"/>
                <a:gd name="T58" fmla="*/ 34 w 74"/>
                <a:gd name="T59" fmla="*/ 34 h 74"/>
                <a:gd name="T60" fmla="*/ 38 w 74"/>
                <a:gd name="T61" fmla="*/ 32 h 74"/>
                <a:gd name="T62" fmla="*/ 44 w 74"/>
                <a:gd name="T63" fmla="*/ 23 h 74"/>
                <a:gd name="T64" fmla="*/ 53 w 74"/>
                <a:gd name="T65" fmla="*/ 19 h 74"/>
                <a:gd name="T66" fmla="*/ 57 w 74"/>
                <a:gd name="T67" fmla="*/ 17 h 74"/>
                <a:gd name="T68" fmla="*/ 63 w 74"/>
                <a:gd name="T69" fmla="*/ 13 h 74"/>
                <a:gd name="T70" fmla="*/ 67 w 74"/>
                <a:gd name="T71" fmla="*/ 11 h 74"/>
                <a:gd name="T72" fmla="*/ 72 w 74"/>
                <a:gd name="T73" fmla="*/ 11 h 74"/>
                <a:gd name="T74" fmla="*/ 74 w 74"/>
                <a:gd name="T75" fmla="*/ 11 h 74"/>
                <a:gd name="T76" fmla="*/ 74 w 74"/>
                <a:gd name="T77" fmla="*/ 11 h 74"/>
                <a:gd name="T78" fmla="*/ 49 w 74"/>
                <a:gd name="T79" fmla="*/ 0 h 74"/>
                <a:gd name="T80" fmla="*/ 49 w 74"/>
                <a:gd name="T8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74">
                  <a:moveTo>
                    <a:pt x="49" y="0"/>
                  </a:moveTo>
                  <a:lnTo>
                    <a:pt x="46" y="0"/>
                  </a:lnTo>
                  <a:lnTo>
                    <a:pt x="44" y="2"/>
                  </a:lnTo>
                  <a:lnTo>
                    <a:pt x="40" y="5"/>
                  </a:lnTo>
                  <a:lnTo>
                    <a:pt x="38" y="7"/>
                  </a:lnTo>
                  <a:lnTo>
                    <a:pt x="32" y="11"/>
                  </a:lnTo>
                  <a:lnTo>
                    <a:pt x="28" y="15"/>
                  </a:lnTo>
                  <a:lnTo>
                    <a:pt x="21" y="19"/>
                  </a:lnTo>
                  <a:lnTo>
                    <a:pt x="17" y="25"/>
                  </a:lnTo>
                  <a:lnTo>
                    <a:pt x="13" y="30"/>
                  </a:lnTo>
                  <a:lnTo>
                    <a:pt x="9" y="36"/>
                  </a:lnTo>
                  <a:lnTo>
                    <a:pt x="5" y="40"/>
                  </a:lnTo>
                  <a:lnTo>
                    <a:pt x="3" y="46"/>
                  </a:lnTo>
                  <a:lnTo>
                    <a:pt x="0" y="51"/>
                  </a:lnTo>
                  <a:lnTo>
                    <a:pt x="0" y="57"/>
                  </a:lnTo>
                  <a:lnTo>
                    <a:pt x="0" y="61"/>
                  </a:lnTo>
                  <a:lnTo>
                    <a:pt x="5" y="67"/>
                  </a:lnTo>
                  <a:lnTo>
                    <a:pt x="9" y="69"/>
                  </a:lnTo>
                  <a:lnTo>
                    <a:pt x="11" y="71"/>
                  </a:lnTo>
                  <a:lnTo>
                    <a:pt x="13" y="74"/>
                  </a:lnTo>
                  <a:lnTo>
                    <a:pt x="17" y="74"/>
                  </a:lnTo>
                  <a:lnTo>
                    <a:pt x="19" y="69"/>
                  </a:lnTo>
                  <a:lnTo>
                    <a:pt x="21" y="65"/>
                  </a:lnTo>
                  <a:lnTo>
                    <a:pt x="23" y="61"/>
                  </a:lnTo>
                  <a:lnTo>
                    <a:pt x="23" y="57"/>
                  </a:lnTo>
                  <a:lnTo>
                    <a:pt x="26" y="51"/>
                  </a:lnTo>
                  <a:lnTo>
                    <a:pt x="28" y="46"/>
                  </a:lnTo>
                  <a:lnTo>
                    <a:pt x="28" y="42"/>
                  </a:lnTo>
                  <a:lnTo>
                    <a:pt x="32" y="38"/>
                  </a:lnTo>
                  <a:lnTo>
                    <a:pt x="34" y="34"/>
                  </a:lnTo>
                  <a:lnTo>
                    <a:pt x="38" y="32"/>
                  </a:lnTo>
                  <a:lnTo>
                    <a:pt x="44" y="23"/>
                  </a:lnTo>
                  <a:lnTo>
                    <a:pt x="53" y="19"/>
                  </a:lnTo>
                  <a:lnTo>
                    <a:pt x="57" y="17"/>
                  </a:lnTo>
                  <a:lnTo>
                    <a:pt x="63" y="13"/>
                  </a:lnTo>
                  <a:lnTo>
                    <a:pt x="67" y="11"/>
                  </a:lnTo>
                  <a:lnTo>
                    <a:pt x="72" y="11"/>
                  </a:lnTo>
                  <a:lnTo>
                    <a:pt x="74" y="11"/>
                  </a:lnTo>
                  <a:lnTo>
                    <a:pt x="74" y="11"/>
                  </a:lnTo>
                  <a:lnTo>
                    <a:pt x="49" y="0"/>
                  </a:lnTo>
                  <a:lnTo>
                    <a:pt x="49" y="0"/>
                  </a:lnTo>
                  <a:close/>
                </a:path>
              </a:pathLst>
            </a:custGeom>
            <a:solidFill>
              <a:srgbClr val="17473D"/>
            </a:solidFill>
            <a:ln>
              <a:noFill/>
            </a:ln>
            <a:extLst/>
          </p:spPr>
          <p:txBody>
            <a:bodyPr/>
            <a:lstStyle/>
            <a:p>
              <a:pPr fontAlgn="auto">
                <a:spcBef>
                  <a:spcPts val="0"/>
                </a:spcBef>
                <a:spcAft>
                  <a:spcPts val="0"/>
                </a:spcAft>
                <a:defRPr/>
              </a:pPr>
              <a:endParaRPr lang="en-US">
                <a:latin typeface="+mn-lt"/>
              </a:endParaRPr>
            </a:p>
          </p:txBody>
        </p:sp>
        <p:sp>
          <p:nvSpPr>
            <p:cNvPr id="194" name="Freeform 65"/>
            <p:cNvSpPr>
              <a:spLocks/>
            </p:cNvSpPr>
            <p:nvPr/>
          </p:nvSpPr>
          <p:spPr bwMode="auto">
            <a:xfrm>
              <a:off x="3430" y="3213"/>
              <a:ext cx="63" cy="76"/>
            </a:xfrm>
            <a:custGeom>
              <a:avLst/>
              <a:gdLst>
                <a:gd name="T0" fmla="*/ 42 w 63"/>
                <a:gd name="T1" fmla="*/ 0 h 76"/>
                <a:gd name="T2" fmla="*/ 42 w 63"/>
                <a:gd name="T3" fmla="*/ 0 h 76"/>
                <a:gd name="T4" fmla="*/ 40 w 63"/>
                <a:gd name="T5" fmla="*/ 0 h 76"/>
                <a:gd name="T6" fmla="*/ 38 w 63"/>
                <a:gd name="T7" fmla="*/ 2 h 76"/>
                <a:gd name="T8" fmla="*/ 34 w 63"/>
                <a:gd name="T9" fmla="*/ 6 h 76"/>
                <a:gd name="T10" fmla="*/ 29 w 63"/>
                <a:gd name="T11" fmla="*/ 9 h 76"/>
                <a:gd name="T12" fmla="*/ 25 w 63"/>
                <a:gd name="T13" fmla="*/ 13 h 76"/>
                <a:gd name="T14" fmla="*/ 21 w 63"/>
                <a:gd name="T15" fmla="*/ 15 h 76"/>
                <a:gd name="T16" fmla="*/ 17 w 63"/>
                <a:gd name="T17" fmla="*/ 21 h 76"/>
                <a:gd name="T18" fmla="*/ 13 w 63"/>
                <a:gd name="T19" fmla="*/ 25 h 76"/>
                <a:gd name="T20" fmla="*/ 8 w 63"/>
                <a:gd name="T21" fmla="*/ 29 h 76"/>
                <a:gd name="T22" fmla="*/ 4 w 63"/>
                <a:gd name="T23" fmla="*/ 34 h 76"/>
                <a:gd name="T24" fmla="*/ 2 w 63"/>
                <a:gd name="T25" fmla="*/ 40 h 76"/>
                <a:gd name="T26" fmla="*/ 0 w 63"/>
                <a:gd name="T27" fmla="*/ 44 h 76"/>
                <a:gd name="T28" fmla="*/ 0 w 63"/>
                <a:gd name="T29" fmla="*/ 50 h 76"/>
                <a:gd name="T30" fmla="*/ 0 w 63"/>
                <a:gd name="T31" fmla="*/ 57 h 76"/>
                <a:gd name="T32" fmla="*/ 2 w 63"/>
                <a:gd name="T33" fmla="*/ 63 h 76"/>
                <a:gd name="T34" fmla="*/ 4 w 63"/>
                <a:gd name="T35" fmla="*/ 67 h 76"/>
                <a:gd name="T36" fmla="*/ 6 w 63"/>
                <a:gd name="T37" fmla="*/ 71 h 76"/>
                <a:gd name="T38" fmla="*/ 8 w 63"/>
                <a:gd name="T39" fmla="*/ 73 h 76"/>
                <a:gd name="T40" fmla="*/ 11 w 63"/>
                <a:gd name="T41" fmla="*/ 76 h 76"/>
                <a:gd name="T42" fmla="*/ 13 w 63"/>
                <a:gd name="T43" fmla="*/ 73 h 76"/>
                <a:gd name="T44" fmla="*/ 15 w 63"/>
                <a:gd name="T45" fmla="*/ 67 h 76"/>
                <a:gd name="T46" fmla="*/ 17 w 63"/>
                <a:gd name="T47" fmla="*/ 63 h 76"/>
                <a:gd name="T48" fmla="*/ 19 w 63"/>
                <a:gd name="T49" fmla="*/ 61 h 76"/>
                <a:gd name="T50" fmla="*/ 19 w 63"/>
                <a:gd name="T51" fmla="*/ 57 h 76"/>
                <a:gd name="T52" fmla="*/ 21 w 63"/>
                <a:gd name="T53" fmla="*/ 52 h 76"/>
                <a:gd name="T54" fmla="*/ 23 w 63"/>
                <a:gd name="T55" fmla="*/ 48 h 76"/>
                <a:gd name="T56" fmla="*/ 25 w 63"/>
                <a:gd name="T57" fmla="*/ 44 h 76"/>
                <a:gd name="T58" fmla="*/ 27 w 63"/>
                <a:gd name="T59" fmla="*/ 40 h 76"/>
                <a:gd name="T60" fmla="*/ 31 w 63"/>
                <a:gd name="T61" fmla="*/ 38 h 76"/>
                <a:gd name="T62" fmla="*/ 36 w 63"/>
                <a:gd name="T63" fmla="*/ 32 h 76"/>
                <a:gd name="T64" fmla="*/ 42 w 63"/>
                <a:gd name="T65" fmla="*/ 25 h 76"/>
                <a:gd name="T66" fmla="*/ 46 w 63"/>
                <a:gd name="T67" fmla="*/ 21 h 76"/>
                <a:gd name="T68" fmla="*/ 52 w 63"/>
                <a:gd name="T69" fmla="*/ 17 h 76"/>
                <a:gd name="T70" fmla="*/ 54 w 63"/>
                <a:gd name="T71" fmla="*/ 13 h 76"/>
                <a:gd name="T72" fmla="*/ 59 w 63"/>
                <a:gd name="T73" fmla="*/ 9 h 76"/>
                <a:gd name="T74" fmla="*/ 61 w 63"/>
                <a:gd name="T75" fmla="*/ 6 h 76"/>
                <a:gd name="T76" fmla="*/ 63 w 63"/>
                <a:gd name="T77" fmla="*/ 6 h 76"/>
                <a:gd name="T78" fmla="*/ 42 w 63"/>
                <a:gd name="T79" fmla="*/ 0 h 76"/>
                <a:gd name="T80" fmla="*/ 42 w 63"/>
                <a:gd name="T8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76">
                  <a:moveTo>
                    <a:pt x="42" y="0"/>
                  </a:moveTo>
                  <a:lnTo>
                    <a:pt x="42" y="0"/>
                  </a:lnTo>
                  <a:lnTo>
                    <a:pt x="40" y="0"/>
                  </a:lnTo>
                  <a:lnTo>
                    <a:pt x="38" y="2"/>
                  </a:lnTo>
                  <a:lnTo>
                    <a:pt x="34" y="6"/>
                  </a:lnTo>
                  <a:lnTo>
                    <a:pt x="29" y="9"/>
                  </a:lnTo>
                  <a:lnTo>
                    <a:pt x="25" y="13"/>
                  </a:lnTo>
                  <a:lnTo>
                    <a:pt x="21" y="15"/>
                  </a:lnTo>
                  <a:lnTo>
                    <a:pt x="17" y="21"/>
                  </a:lnTo>
                  <a:lnTo>
                    <a:pt x="13" y="25"/>
                  </a:lnTo>
                  <a:lnTo>
                    <a:pt x="8" y="29"/>
                  </a:lnTo>
                  <a:lnTo>
                    <a:pt x="4" y="34"/>
                  </a:lnTo>
                  <a:lnTo>
                    <a:pt x="2" y="40"/>
                  </a:lnTo>
                  <a:lnTo>
                    <a:pt x="0" y="44"/>
                  </a:lnTo>
                  <a:lnTo>
                    <a:pt x="0" y="50"/>
                  </a:lnTo>
                  <a:lnTo>
                    <a:pt x="0" y="57"/>
                  </a:lnTo>
                  <a:lnTo>
                    <a:pt x="2" y="63"/>
                  </a:lnTo>
                  <a:lnTo>
                    <a:pt x="4" y="67"/>
                  </a:lnTo>
                  <a:lnTo>
                    <a:pt x="6" y="71"/>
                  </a:lnTo>
                  <a:lnTo>
                    <a:pt x="8" y="73"/>
                  </a:lnTo>
                  <a:lnTo>
                    <a:pt x="11" y="76"/>
                  </a:lnTo>
                  <a:lnTo>
                    <a:pt x="13" y="73"/>
                  </a:lnTo>
                  <a:lnTo>
                    <a:pt x="15" y="67"/>
                  </a:lnTo>
                  <a:lnTo>
                    <a:pt x="17" y="63"/>
                  </a:lnTo>
                  <a:lnTo>
                    <a:pt x="19" y="61"/>
                  </a:lnTo>
                  <a:lnTo>
                    <a:pt x="19" y="57"/>
                  </a:lnTo>
                  <a:lnTo>
                    <a:pt x="21" y="52"/>
                  </a:lnTo>
                  <a:lnTo>
                    <a:pt x="23" y="48"/>
                  </a:lnTo>
                  <a:lnTo>
                    <a:pt x="25" y="44"/>
                  </a:lnTo>
                  <a:lnTo>
                    <a:pt x="27" y="40"/>
                  </a:lnTo>
                  <a:lnTo>
                    <a:pt x="31" y="38"/>
                  </a:lnTo>
                  <a:lnTo>
                    <a:pt x="36" y="32"/>
                  </a:lnTo>
                  <a:lnTo>
                    <a:pt x="42" y="25"/>
                  </a:lnTo>
                  <a:lnTo>
                    <a:pt x="46" y="21"/>
                  </a:lnTo>
                  <a:lnTo>
                    <a:pt x="52" y="17"/>
                  </a:lnTo>
                  <a:lnTo>
                    <a:pt x="54" y="13"/>
                  </a:lnTo>
                  <a:lnTo>
                    <a:pt x="59" y="9"/>
                  </a:lnTo>
                  <a:lnTo>
                    <a:pt x="61" y="6"/>
                  </a:lnTo>
                  <a:lnTo>
                    <a:pt x="63" y="6"/>
                  </a:lnTo>
                  <a:lnTo>
                    <a:pt x="42" y="0"/>
                  </a:lnTo>
                  <a:lnTo>
                    <a:pt x="42" y="0"/>
                  </a:lnTo>
                  <a:close/>
                </a:path>
              </a:pathLst>
            </a:custGeom>
            <a:solidFill>
              <a:srgbClr val="17473D"/>
            </a:solidFill>
            <a:ln>
              <a:noFill/>
            </a:ln>
            <a:extLst/>
          </p:spPr>
          <p:txBody>
            <a:bodyPr/>
            <a:lstStyle/>
            <a:p>
              <a:pPr fontAlgn="auto">
                <a:spcBef>
                  <a:spcPts val="0"/>
                </a:spcBef>
                <a:spcAft>
                  <a:spcPts val="0"/>
                </a:spcAft>
                <a:defRPr/>
              </a:pPr>
              <a:endParaRPr lang="en-US">
                <a:latin typeface="+mn-lt"/>
              </a:endParaRPr>
            </a:p>
          </p:txBody>
        </p:sp>
        <p:sp>
          <p:nvSpPr>
            <p:cNvPr id="195" name="Freeform 66"/>
            <p:cNvSpPr>
              <a:spLocks/>
            </p:cNvSpPr>
            <p:nvPr/>
          </p:nvSpPr>
          <p:spPr bwMode="auto">
            <a:xfrm>
              <a:off x="3480" y="3228"/>
              <a:ext cx="57" cy="54"/>
            </a:xfrm>
            <a:custGeom>
              <a:avLst/>
              <a:gdLst>
                <a:gd name="T0" fmla="*/ 36 w 57"/>
                <a:gd name="T1" fmla="*/ 0 h 54"/>
                <a:gd name="T2" fmla="*/ 34 w 57"/>
                <a:gd name="T3" fmla="*/ 2 h 54"/>
                <a:gd name="T4" fmla="*/ 30 w 57"/>
                <a:gd name="T5" fmla="*/ 6 h 54"/>
                <a:gd name="T6" fmla="*/ 25 w 57"/>
                <a:gd name="T7" fmla="*/ 8 h 54"/>
                <a:gd name="T8" fmla="*/ 21 w 57"/>
                <a:gd name="T9" fmla="*/ 10 h 54"/>
                <a:gd name="T10" fmla="*/ 17 w 57"/>
                <a:gd name="T11" fmla="*/ 14 h 54"/>
                <a:gd name="T12" fmla="*/ 13 w 57"/>
                <a:gd name="T13" fmla="*/ 19 h 54"/>
                <a:gd name="T14" fmla="*/ 9 w 57"/>
                <a:gd name="T15" fmla="*/ 23 h 54"/>
                <a:gd name="T16" fmla="*/ 7 w 57"/>
                <a:gd name="T17" fmla="*/ 27 h 54"/>
                <a:gd name="T18" fmla="*/ 4 w 57"/>
                <a:gd name="T19" fmla="*/ 31 h 54"/>
                <a:gd name="T20" fmla="*/ 2 w 57"/>
                <a:gd name="T21" fmla="*/ 35 h 54"/>
                <a:gd name="T22" fmla="*/ 0 w 57"/>
                <a:gd name="T23" fmla="*/ 40 h 54"/>
                <a:gd name="T24" fmla="*/ 0 w 57"/>
                <a:gd name="T25" fmla="*/ 44 h 54"/>
                <a:gd name="T26" fmla="*/ 2 w 57"/>
                <a:gd name="T27" fmla="*/ 48 h 54"/>
                <a:gd name="T28" fmla="*/ 7 w 57"/>
                <a:gd name="T29" fmla="*/ 52 h 54"/>
                <a:gd name="T30" fmla="*/ 13 w 57"/>
                <a:gd name="T31" fmla="*/ 54 h 54"/>
                <a:gd name="T32" fmla="*/ 17 w 57"/>
                <a:gd name="T33" fmla="*/ 54 h 54"/>
                <a:gd name="T34" fmla="*/ 19 w 57"/>
                <a:gd name="T35" fmla="*/ 50 h 54"/>
                <a:gd name="T36" fmla="*/ 23 w 57"/>
                <a:gd name="T37" fmla="*/ 44 h 54"/>
                <a:gd name="T38" fmla="*/ 23 w 57"/>
                <a:gd name="T39" fmla="*/ 37 h 54"/>
                <a:gd name="T40" fmla="*/ 25 w 57"/>
                <a:gd name="T41" fmla="*/ 31 h 54"/>
                <a:gd name="T42" fmla="*/ 30 w 57"/>
                <a:gd name="T43" fmla="*/ 25 h 54"/>
                <a:gd name="T44" fmla="*/ 34 w 57"/>
                <a:gd name="T45" fmla="*/ 23 h 54"/>
                <a:gd name="T46" fmla="*/ 38 w 57"/>
                <a:gd name="T47" fmla="*/ 19 h 54"/>
                <a:gd name="T48" fmla="*/ 42 w 57"/>
                <a:gd name="T49" fmla="*/ 17 h 54"/>
                <a:gd name="T50" fmla="*/ 46 w 57"/>
                <a:gd name="T51" fmla="*/ 12 h 54"/>
                <a:gd name="T52" fmla="*/ 48 w 57"/>
                <a:gd name="T53" fmla="*/ 10 h 54"/>
                <a:gd name="T54" fmla="*/ 55 w 57"/>
                <a:gd name="T55" fmla="*/ 8 h 54"/>
                <a:gd name="T56" fmla="*/ 57 w 57"/>
                <a:gd name="T57" fmla="*/ 6 h 54"/>
                <a:gd name="T58" fmla="*/ 36 w 57"/>
                <a:gd name="T59" fmla="*/ 0 h 54"/>
                <a:gd name="T60" fmla="*/ 36 w 57"/>
                <a:gd name="T6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 h="54">
                  <a:moveTo>
                    <a:pt x="36" y="0"/>
                  </a:moveTo>
                  <a:lnTo>
                    <a:pt x="34" y="2"/>
                  </a:lnTo>
                  <a:lnTo>
                    <a:pt x="30" y="6"/>
                  </a:lnTo>
                  <a:lnTo>
                    <a:pt x="25" y="8"/>
                  </a:lnTo>
                  <a:lnTo>
                    <a:pt x="21" y="10"/>
                  </a:lnTo>
                  <a:lnTo>
                    <a:pt x="17" y="14"/>
                  </a:lnTo>
                  <a:lnTo>
                    <a:pt x="13" y="19"/>
                  </a:lnTo>
                  <a:lnTo>
                    <a:pt x="9" y="23"/>
                  </a:lnTo>
                  <a:lnTo>
                    <a:pt x="7" y="27"/>
                  </a:lnTo>
                  <a:lnTo>
                    <a:pt x="4" y="31"/>
                  </a:lnTo>
                  <a:lnTo>
                    <a:pt x="2" y="35"/>
                  </a:lnTo>
                  <a:lnTo>
                    <a:pt x="0" y="40"/>
                  </a:lnTo>
                  <a:lnTo>
                    <a:pt x="0" y="44"/>
                  </a:lnTo>
                  <a:lnTo>
                    <a:pt x="2" y="48"/>
                  </a:lnTo>
                  <a:lnTo>
                    <a:pt x="7" y="52"/>
                  </a:lnTo>
                  <a:lnTo>
                    <a:pt x="13" y="54"/>
                  </a:lnTo>
                  <a:lnTo>
                    <a:pt x="17" y="54"/>
                  </a:lnTo>
                  <a:lnTo>
                    <a:pt x="19" y="50"/>
                  </a:lnTo>
                  <a:lnTo>
                    <a:pt x="23" y="44"/>
                  </a:lnTo>
                  <a:lnTo>
                    <a:pt x="23" y="37"/>
                  </a:lnTo>
                  <a:lnTo>
                    <a:pt x="25" y="31"/>
                  </a:lnTo>
                  <a:lnTo>
                    <a:pt x="30" y="25"/>
                  </a:lnTo>
                  <a:lnTo>
                    <a:pt x="34" y="23"/>
                  </a:lnTo>
                  <a:lnTo>
                    <a:pt x="38" y="19"/>
                  </a:lnTo>
                  <a:lnTo>
                    <a:pt x="42" y="17"/>
                  </a:lnTo>
                  <a:lnTo>
                    <a:pt x="46" y="12"/>
                  </a:lnTo>
                  <a:lnTo>
                    <a:pt x="48" y="10"/>
                  </a:lnTo>
                  <a:lnTo>
                    <a:pt x="55" y="8"/>
                  </a:lnTo>
                  <a:lnTo>
                    <a:pt x="57" y="6"/>
                  </a:lnTo>
                  <a:lnTo>
                    <a:pt x="36" y="0"/>
                  </a:lnTo>
                  <a:lnTo>
                    <a:pt x="36" y="0"/>
                  </a:lnTo>
                  <a:close/>
                </a:path>
              </a:pathLst>
            </a:custGeom>
            <a:solidFill>
              <a:srgbClr val="17473D"/>
            </a:solidFill>
            <a:ln>
              <a:noFill/>
            </a:ln>
            <a:extLst/>
          </p:spPr>
          <p:txBody>
            <a:bodyPr/>
            <a:lstStyle/>
            <a:p>
              <a:pPr fontAlgn="auto">
                <a:spcBef>
                  <a:spcPts val="0"/>
                </a:spcBef>
                <a:spcAft>
                  <a:spcPts val="0"/>
                </a:spcAft>
                <a:defRPr/>
              </a:pPr>
              <a:endParaRPr lang="en-US">
                <a:latin typeface="+mn-lt"/>
              </a:endParaRPr>
            </a:p>
          </p:txBody>
        </p:sp>
        <p:sp>
          <p:nvSpPr>
            <p:cNvPr id="196" name="Freeform 67"/>
            <p:cNvSpPr>
              <a:spLocks/>
            </p:cNvSpPr>
            <p:nvPr/>
          </p:nvSpPr>
          <p:spPr bwMode="auto">
            <a:xfrm>
              <a:off x="2067" y="2496"/>
              <a:ext cx="64" cy="71"/>
            </a:xfrm>
            <a:custGeom>
              <a:avLst/>
              <a:gdLst>
                <a:gd name="T0" fmla="*/ 18 w 64"/>
                <a:gd name="T1" fmla="*/ 6 h 71"/>
                <a:gd name="T2" fmla="*/ 14 w 64"/>
                <a:gd name="T3" fmla="*/ 6 h 71"/>
                <a:gd name="T4" fmla="*/ 10 w 64"/>
                <a:gd name="T5" fmla="*/ 12 h 71"/>
                <a:gd name="T6" fmla="*/ 8 w 64"/>
                <a:gd name="T7" fmla="*/ 17 h 71"/>
                <a:gd name="T8" fmla="*/ 4 w 64"/>
                <a:gd name="T9" fmla="*/ 21 h 71"/>
                <a:gd name="T10" fmla="*/ 2 w 64"/>
                <a:gd name="T11" fmla="*/ 25 h 71"/>
                <a:gd name="T12" fmla="*/ 2 w 64"/>
                <a:gd name="T13" fmla="*/ 31 h 71"/>
                <a:gd name="T14" fmla="*/ 0 w 64"/>
                <a:gd name="T15" fmla="*/ 35 h 71"/>
                <a:gd name="T16" fmla="*/ 0 w 64"/>
                <a:gd name="T17" fmla="*/ 42 h 71"/>
                <a:gd name="T18" fmla="*/ 0 w 64"/>
                <a:gd name="T19" fmla="*/ 48 h 71"/>
                <a:gd name="T20" fmla="*/ 2 w 64"/>
                <a:gd name="T21" fmla="*/ 52 h 71"/>
                <a:gd name="T22" fmla="*/ 6 w 64"/>
                <a:gd name="T23" fmla="*/ 58 h 71"/>
                <a:gd name="T24" fmla="*/ 12 w 64"/>
                <a:gd name="T25" fmla="*/ 63 h 71"/>
                <a:gd name="T26" fmla="*/ 18 w 64"/>
                <a:gd name="T27" fmla="*/ 67 h 71"/>
                <a:gd name="T28" fmla="*/ 29 w 64"/>
                <a:gd name="T29" fmla="*/ 71 h 71"/>
                <a:gd name="T30" fmla="*/ 31 w 64"/>
                <a:gd name="T31" fmla="*/ 71 h 71"/>
                <a:gd name="T32" fmla="*/ 35 w 64"/>
                <a:gd name="T33" fmla="*/ 71 h 71"/>
                <a:gd name="T34" fmla="*/ 37 w 64"/>
                <a:gd name="T35" fmla="*/ 71 h 71"/>
                <a:gd name="T36" fmla="*/ 41 w 64"/>
                <a:gd name="T37" fmla="*/ 71 h 71"/>
                <a:gd name="T38" fmla="*/ 46 w 64"/>
                <a:gd name="T39" fmla="*/ 69 h 71"/>
                <a:gd name="T40" fmla="*/ 50 w 64"/>
                <a:gd name="T41" fmla="*/ 69 h 71"/>
                <a:gd name="T42" fmla="*/ 52 w 64"/>
                <a:gd name="T43" fmla="*/ 65 h 71"/>
                <a:gd name="T44" fmla="*/ 56 w 64"/>
                <a:gd name="T45" fmla="*/ 63 h 71"/>
                <a:gd name="T46" fmla="*/ 58 w 64"/>
                <a:gd name="T47" fmla="*/ 58 h 71"/>
                <a:gd name="T48" fmla="*/ 62 w 64"/>
                <a:gd name="T49" fmla="*/ 52 h 71"/>
                <a:gd name="T50" fmla="*/ 62 w 64"/>
                <a:gd name="T51" fmla="*/ 46 h 71"/>
                <a:gd name="T52" fmla="*/ 64 w 64"/>
                <a:gd name="T53" fmla="*/ 40 h 71"/>
                <a:gd name="T54" fmla="*/ 64 w 64"/>
                <a:gd name="T55" fmla="*/ 31 h 71"/>
                <a:gd name="T56" fmla="*/ 64 w 64"/>
                <a:gd name="T57" fmla="*/ 21 h 71"/>
                <a:gd name="T58" fmla="*/ 64 w 64"/>
                <a:gd name="T59" fmla="*/ 21 h 71"/>
                <a:gd name="T60" fmla="*/ 62 w 64"/>
                <a:gd name="T61" fmla="*/ 17 h 71"/>
                <a:gd name="T62" fmla="*/ 58 w 64"/>
                <a:gd name="T63" fmla="*/ 12 h 71"/>
                <a:gd name="T64" fmla="*/ 54 w 64"/>
                <a:gd name="T65" fmla="*/ 8 h 71"/>
                <a:gd name="T66" fmla="*/ 48 w 64"/>
                <a:gd name="T67" fmla="*/ 4 h 71"/>
                <a:gd name="T68" fmla="*/ 41 w 64"/>
                <a:gd name="T69" fmla="*/ 0 h 71"/>
                <a:gd name="T70" fmla="*/ 35 w 64"/>
                <a:gd name="T71" fmla="*/ 0 h 71"/>
                <a:gd name="T72" fmla="*/ 27 w 64"/>
                <a:gd name="T73" fmla="*/ 2 h 71"/>
                <a:gd name="T74" fmla="*/ 18 w 64"/>
                <a:gd name="T75" fmla="*/ 6 h 71"/>
                <a:gd name="T76" fmla="*/ 18 w 64"/>
                <a:gd name="T7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71">
                  <a:moveTo>
                    <a:pt x="18" y="6"/>
                  </a:moveTo>
                  <a:lnTo>
                    <a:pt x="14" y="6"/>
                  </a:lnTo>
                  <a:lnTo>
                    <a:pt x="10" y="12"/>
                  </a:lnTo>
                  <a:lnTo>
                    <a:pt x="8" y="17"/>
                  </a:lnTo>
                  <a:lnTo>
                    <a:pt x="4" y="21"/>
                  </a:lnTo>
                  <a:lnTo>
                    <a:pt x="2" y="25"/>
                  </a:lnTo>
                  <a:lnTo>
                    <a:pt x="2" y="31"/>
                  </a:lnTo>
                  <a:lnTo>
                    <a:pt x="0" y="35"/>
                  </a:lnTo>
                  <a:lnTo>
                    <a:pt x="0" y="42"/>
                  </a:lnTo>
                  <a:lnTo>
                    <a:pt x="0" y="48"/>
                  </a:lnTo>
                  <a:lnTo>
                    <a:pt x="2" y="52"/>
                  </a:lnTo>
                  <a:lnTo>
                    <a:pt x="6" y="58"/>
                  </a:lnTo>
                  <a:lnTo>
                    <a:pt x="12" y="63"/>
                  </a:lnTo>
                  <a:lnTo>
                    <a:pt x="18" y="67"/>
                  </a:lnTo>
                  <a:lnTo>
                    <a:pt x="29" y="71"/>
                  </a:lnTo>
                  <a:lnTo>
                    <a:pt x="31" y="71"/>
                  </a:lnTo>
                  <a:lnTo>
                    <a:pt x="35" y="71"/>
                  </a:lnTo>
                  <a:lnTo>
                    <a:pt x="37" y="71"/>
                  </a:lnTo>
                  <a:lnTo>
                    <a:pt x="41" y="71"/>
                  </a:lnTo>
                  <a:lnTo>
                    <a:pt x="46" y="69"/>
                  </a:lnTo>
                  <a:lnTo>
                    <a:pt x="50" y="69"/>
                  </a:lnTo>
                  <a:lnTo>
                    <a:pt x="52" y="65"/>
                  </a:lnTo>
                  <a:lnTo>
                    <a:pt x="56" y="63"/>
                  </a:lnTo>
                  <a:lnTo>
                    <a:pt x="58" y="58"/>
                  </a:lnTo>
                  <a:lnTo>
                    <a:pt x="62" y="52"/>
                  </a:lnTo>
                  <a:lnTo>
                    <a:pt x="62" y="46"/>
                  </a:lnTo>
                  <a:lnTo>
                    <a:pt x="64" y="40"/>
                  </a:lnTo>
                  <a:lnTo>
                    <a:pt x="64" y="31"/>
                  </a:lnTo>
                  <a:lnTo>
                    <a:pt x="64" y="21"/>
                  </a:lnTo>
                  <a:lnTo>
                    <a:pt x="64" y="21"/>
                  </a:lnTo>
                  <a:lnTo>
                    <a:pt x="62" y="17"/>
                  </a:lnTo>
                  <a:lnTo>
                    <a:pt x="58" y="12"/>
                  </a:lnTo>
                  <a:lnTo>
                    <a:pt x="54" y="8"/>
                  </a:lnTo>
                  <a:lnTo>
                    <a:pt x="48" y="4"/>
                  </a:lnTo>
                  <a:lnTo>
                    <a:pt x="41" y="0"/>
                  </a:lnTo>
                  <a:lnTo>
                    <a:pt x="35" y="0"/>
                  </a:lnTo>
                  <a:lnTo>
                    <a:pt x="27" y="2"/>
                  </a:lnTo>
                  <a:lnTo>
                    <a:pt x="18" y="6"/>
                  </a:lnTo>
                  <a:lnTo>
                    <a:pt x="18" y="6"/>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197" name="Freeform 68"/>
            <p:cNvSpPr>
              <a:spLocks/>
            </p:cNvSpPr>
            <p:nvPr/>
          </p:nvSpPr>
          <p:spPr bwMode="auto">
            <a:xfrm>
              <a:off x="2276" y="2642"/>
              <a:ext cx="65" cy="71"/>
            </a:xfrm>
            <a:custGeom>
              <a:avLst/>
              <a:gdLst>
                <a:gd name="T0" fmla="*/ 19 w 65"/>
                <a:gd name="T1" fmla="*/ 7 h 71"/>
                <a:gd name="T2" fmla="*/ 16 w 65"/>
                <a:gd name="T3" fmla="*/ 7 h 71"/>
                <a:gd name="T4" fmla="*/ 12 w 65"/>
                <a:gd name="T5" fmla="*/ 13 h 71"/>
                <a:gd name="T6" fmla="*/ 8 w 65"/>
                <a:gd name="T7" fmla="*/ 17 h 71"/>
                <a:gd name="T8" fmla="*/ 6 w 65"/>
                <a:gd name="T9" fmla="*/ 21 h 71"/>
                <a:gd name="T10" fmla="*/ 4 w 65"/>
                <a:gd name="T11" fmla="*/ 25 h 71"/>
                <a:gd name="T12" fmla="*/ 2 w 65"/>
                <a:gd name="T13" fmla="*/ 32 h 71"/>
                <a:gd name="T14" fmla="*/ 0 w 65"/>
                <a:gd name="T15" fmla="*/ 36 h 71"/>
                <a:gd name="T16" fmla="*/ 0 w 65"/>
                <a:gd name="T17" fmla="*/ 42 h 71"/>
                <a:gd name="T18" fmla="*/ 0 w 65"/>
                <a:gd name="T19" fmla="*/ 46 h 71"/>
                <a:gd name="T20" fmla="*/ 4 w 65"/>
                <a:gd name="T21" fmla="*/ 53 h 71"/>
                <a:gd name="T22" fmla="*/ 6 w 65"/>
                <a:gd name="T23" fmla="*/ 57 h 71"/>
                <a:gd name="T24" fmla="*/ 12 w 65"/>
                <a:gd name="T25" fmla="*/ 63 h 71"/>
                <a:gd name="T26" fmla="*/ 19 w 65"/>
                <a:gd name="T27" fmla="*/ 67 h 71"/>
                <a:gd name="T28" fmla="*/ 29 w 65"/>
                <a:gd name="T29" fmla="*/ 71 h 71"/>
                <a:gd name="T30" fmla="*/ 31 w 65"/>
                <a:gd name="T31" fmla="*/ 71 h 71"/>
                <a:gd name="T32" fmla="*/ 35 w 65"/>
                <a:gd name="T33" fmla="*/ 71 h 71"/>
                <a:gd name="T34" fmla="*/ 37 w 65"/>
                <a:gd name="T35" fmla="*/ 71 h 71"/>
                <a:gd name="T36" fmla="*/ 42 w 65"/>
                <a:gd name="T37" fmla="*/ 69 h 71"/>
                <a:gd name="T38" fmla="*/ 46 w 65"/>
                <a:gd name="T39" fmla="*/ 69 h 71"/>
                <a:gd name="T40" fmla="*/ 50 w 65"/>
                <a:gd name="T41" fmla="*/ 67 h 71"/>
                <a:gd name="T42" fmla="*/ 52 w 65"/>
                <a:gd name="T43" fmla="*/ 65 h 71"/>
                <a:gd name="T44" fmla="*/ 56 w 65"/>
                <a:gd name="T45" fmla="*/ 61 h 71"/>
                <a:gd name="T46" fmla="*/ 58 w 65"/>
                <a:gd name="T47" fmla="*/ 57 h 71"/>
                <a:gd name="T48" fmla="*/ 63 w 65"/>
                <a:gd name="T49" fmla="*/ 53 h 71"/>
                <a:gd name="T50" fmla="*/ 65 w 65"/>
                <a:gd name="T51" fmla="*/ 46 h 71"/>
                <a:gd name="T52" fmla="*/ 65 w 65"/>
                <a:gd name="T53" fmla="*/ 40 h 71"/>
                <a:gd name="T54" fmla="*/ 65 w 65"/>
                <a:gd name="T55" fmla="*/ 30 h 71"/>
                <a:gd name="T56" fmla="*/ 65 w 65"/>
                <a:gd name="T57" fmla="*/ 21 h 71"/>
                <a:gd name="T58" fmla="*/ 63 w 65"/>
                <a:gd name="T59" fmla="*/ 19 h 71"/>
                <a:gd name="T60" fmla="*/ 60 w 65"/>
                <a:gd name="T61" fmla="*/ 15 h 71"/>
                <a:gd name="T62" fmla="*/ 58 w 65"/>
                <a:gd name="T63" fmla="*/ 11 h 71"/>
                <a:gd name="T64" fmla="*/ 54 w 65"/>
                <a:gd name="T65" fmla="*/ 7 h 71"/>
                <a:gd name="T66" fmla="*/ 48 w 65"/>
                <a:gd name="T67" fmla="*/ 2 h 71"/>
                <a:gd name="T68" fmla="*/ 42 w 65"/>
                <a:gd name="T69" fmla="*/ 0 h 71"/>
                <a:gd name="T70" fmla="*/ 33 w 65"/>
                <a:gd name="T71" fmla="*/ 0 h 71"/>
                <a:gd name="T72" fmla="*/ 27 w 65"/>
                <a:gd name="T73" fmla="*/ 2 h 71"/>
                <a:gd name="T74" fmla="*/ 19 w 65"/>
                <a:gd name="T75" fmla="*/ 7 h 71"/>
                <a:gd name="T76" fmla="*/ 19 w 65"/>
                <a:gd name="T77"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71">
                  <a:moveTo>
                    <a:pt x="19" y="7"/>
                  </a:moveTo>
                  <a:lnTo>
                    <a:pt x="16" y="7"/>
                  </a:lnTo>
                  <a:lnTo>
                    <a:pt x="12" y="13"/>
                  </a:lnTo>
                  <a:lnTo>
                    <a:pt x="8" y="17"/>
                  </a:lnTo>
                  <a:lnTo>
                    <a:pt x="6" y="21"/>
                  </a:lnTo>
                  <a:lnTo>
                    <a:pt x="4" y="25"/>
                  </a:lnTo>
                  <a:lnTo>
                    <a:pt x="2" y="32"/>
                  </a:lnTo>
                  <a:lnTo>
                    <a:pt x="0" y="36"/>
                  </a:lnTo>
                  <a:lnTo>
                    <a:pt x="0" y="42"/>
                  </a:lnTo>
                  <a:lnTo>
                    <a:pt x="0" y="46"/>
                  </a:lnTo>
                  <a:lnTo>
                    <a:pt x="4" y="53"/>
                  </a:lnTo>
                  <a:lnTo>
                    <a:pt x="6" y="57"/>
                  </a:lnTo>
                  <a:lnTo>
                    <a:pt x="12" y="63"/>
                  </a:lnTo>
                  <a:lnTo>
                    <a:pt x="19" y="67"/>
                  </a:lnTo>
                  <a:lnTo>
                    <a:pt x="29" y="71"/>
                  </a:lnTo>
                  <a:lnTo>
                    <a:pt x="31" y="71"/>
                  </a:lnTo>
                  <a:lnTo>
                    <a:pt x="35" y="71"/>
                  </a:lnTo>
                  <a:lnTo>
                    <a:pt x="37" y="71"/>
                  </a:lnTo>
                  <a:lnTo>
                    <a:pt x="42" y="69"/>
                  </a:lnTo>
                  <a:lnTo>
                    <a:pt x="46" y="69"/>
                  </a:lnTo>
                  <a:lnTo>
                    <a:pt x="50" y="67"/>
                  </a:lnTo>
                  <a:lnTo>
                    <a:pt x="52" y="65"/>
                  </a:lnTo>
                  <a:lnTo>
                    <a:pt x="56" y="61"/>
                  </a:lnTo>
                  <a:lnTo>
                    <a:pt x="58" y="57"/>
                  </a:lnTo>
                  <a:lnTo>
                    <a:pt x="63" y="53"/>
                  </a:lnTo>
                  <a:lnTo>
                    <a:pt x="65" y="46"/>
                  </a:lnTo>
                  <a:lnTo>
                    <a:pt x="65" y="40"/>
                  </a:lnTo>
                  <a:lnTo>
                    <a:pt x="65" y="30"/>
                  </a:lnTo>
                  <a:lnTo>
                    <a:pt x="65" y="21"/>
                  </a:lnTo>
                  <a:lnTo>
                    <a:pt x="63" y="19"/>
                  </a:lnTo>
                  <a:lnTo>
                    <a:pt x="60" y="15"/>
                  </a:lnTo>
                  <a:lnTo>
                    <a:pt x="58" y="11"/>
                  </a:lnTo>
                  <a:lnTo>
                    <a:pt x="54" y="7"/>
                  </a:lnTo>
                  <a:lnTo>
                    <a:pt x="48" y="2"/>
                  </a:lnTo>
                  <a:lnTo>
                    <a:pt x="42" y="0"/>
                  </a:lnTo>
                  <a:lnTo>
                    <a:pt x="33" y="0"/>
                  </a:lnTo>
                  <a:lnTo>
                    <a:pt x="27" y="2"/>
                  </a:lnTo>
                  <a:lnTo>
                    <a:pt x="19" y="7"/>
                  </a:lnTo>
                  <a:lnTo>
                    <a:pt x="19" y="7"/>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198" name="Freeform 69"/>
            <p:cNvSpPr>
              <a:spLocks/>
            </p:cNvSpPr>
            <p:nvPr/>
          </p:nvSpPr>
          <p:spPr bwMode="auto">
            <a:xfrm>
              <a:off x="2399" y="2448"/>
              <a:ext cx="65" cy="73"/>
            </a:xfrm>
            <a:custGeom>
              <a:avLst/>
              <a:gdLst>
                <a:gd name="T0" fmla="*/ 19 w 65"/>
                <a:gd name="T1" fmla="*/ 6 h 73"/>
                <a:gd name="T2" fmla="*/ 17 w 65"/>
                <a:gd name="T3" fmla="*/ 8 h 73"/>
                <a:gd name="T4" fmla="*/ 13 w 65"/>
                <a:gd name="T5" fmla="*/ 14 h 73"/>
                <a:gd name="T6" fmla="*/ 9 w 65"/>
                <a:gd name="T7" fmla="*/ 17 h 73"/>
                <a:gd name="T8" fmla="*/ 6 w 65"/>
                <a:gd name="T9" fmla="*/ 23 h 73"/>
                <a:gd name="T10" fmla="*/ 4 w 65"/>
                <a:gd name="T11" fmla="*/ 27 h 73"/>
                <a:gd name="T12" fmla="*/ 2 w 65"/>
                <a:gd name="T13" fmla="*/ 33 h 73"/>
                <a:gd name="T14" fmla="*/ 0 w 65"/>
                <a:gd name="T15" fmla="*/ 37 h 73"/>
                <a:gd name="T16" fmla="*/ 0 w 65"/>
                <a:gd name="T17" fmla="*/ 44 h 73"/>
                <a:gd name="T18" fmla="*/ 0 w 65"/>
                <a:gd name="T19" fmla="*/ 48 h 73"/>
                <a:gd name="T20" fmla="*/ 2 w 65"/>
                <a:gd name="T21" fmla="*/ 54 h 73"/>
                <a:gd name="T22" fmla="*/ 6 w 65"/>
                <a:gd name="T23" fmla="*/ 58 h 73"/>
                <a:gd name="T24" fmla="*/ 11 w 65"/>
                <a:gd name="T25" fmla="*/ 65 h 73"/>
                <a:gd name="T26" fmla="*/ 19 w 65"/>
                <a:gd name="T27" fmla="*/ 69 h 73"/>
                <a:gd name="T28" fmla="*/ 29 w 65"/>
                <a:gd name="T29" fmla="*/ 73 h 73"/>
                <a:gd name="T30" fmla="*/ 29 w 65"/>
                <a:gd name="T31" fmla="*/ 73 h 73"/>
                <a:gd name="T32" fmla="*/ 36 w 65"/>
                <a:gd name="T33" fmla="*/ 73 h 73"/>
                <a:gd name="T34" fmla="*/ 38 w 65"/>
                <a:gd name="T35" fmla="*/ 73 h 73"/>
                <a:gd name="T36" fmla="*/ 42 w 65"/>
                <a:gd name="T37" fmla="*/ 73 h 73"/>
                <a:gd name="T38" fmla="*/ 44 w 65"/>
                <a:gd name="T39" fmla="*/ 71 h 73"/>
                <a:gd name="T40" fmla="*/ 48 w 65"/>
                <a:gd name="T41" fmla="*/ 69 h 73"/>
                <a:gd name="T42" fmla="*/ 52 w 65"/>
                <a:gd name="T43" fmla="*/ 67 h 73"/>
                <a:gd name="T44" fmla="*/ 57 w 65"/>
                <a:gd name="T45" fmla="*/ 63 h 73"/>
                <a:gd name="T46" fmla="*/ 59 w 65"/>
                <a:gd name="T47" fmla="*/ 58 h 73"/>
                <a:gd name="T48" fmla="*/ 61 w 65"/>
                <a:gd name="T49" fmla="*/ 54 h 73"/>
                <a:gd name="T50" fmla="*/ 63 w 65"/>
                <a:gd name="T51" fmla="*/ 48 h 73"/>
                <a:gd name="T52" fmla="*/ 65 w 65"/>
                <a:gd name="T53" fmla="*/ 42 h 73"/>
                <a:gd name="T54" fmla="*/ 65 w 65"/>
                <a:gd name="T55" fmla="*/ 31 h 73"/>
                <a:gd name="T56" fmla="*/ 65 w 65"/>
                <a:gd name="T57" fmla="*/ 23 h 73"/>
                <a:gd name="T58" fmla="*/ 63 w 65"/>
                <a:gd name="T59" fmla="*/ 21 h 73"/>
                <a:gd name="T60" fmla="*/ 61 w 65"/>
                <a:gd name="T61" fmla="*/ 17 h 73"/>
                <a:gd name="T62" fmla="*/ 59 w 65"/>
                <a:gd name="T63" fmla="*/ 12 h 73"/>
                <a:gd name="T64" fmla="*/ 55 w 65"/>
                <a:gd name="T65" fmla="*/ 8 h 73"/>
                <a:gd name="T66" fmla="*/ 48 w 65"/>
                <a:gd name="T67" fmla="*/ 4 h 73"/>
                <a:gd name="T68" fmla="*/ 42 w 65"/>
                <a:gd name="T69" fmla="*/ 2 h 73"/>
                <a:gd name="T70" fmla="*/ 34 w 65"/>
                <a:gd name="T71" fmla="*/ 0 h 73"/>
                <a:gd name="T72" fmla="*/ 27 w 65"/>
                <a:gd name="T73" fmla="*/ 4 h 73"/>
                <a:gd name="T74" fmla="*/ 19 w 65"/>
                <a:gd name="T75" fmla="*/ 6 h 73"/>
                <a:gd name="T76" fmla="*/ 19 w 65"/>
                <a:gd name="T77"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73">
                  <a:moveTo>
                    <a:pt x="19" y="6"/>
                  </a:moveTo>
                  <a:lnTo>
                    <a:pt x="17" y="8"/>
                  </a:lnTo>
                  <a:lnTo>
                    <a:pt x="13" y="14"/>
                  </a:lnTo>
                  <a:lnTo>
                    <a:pt x="9" y="17"/>
                  </a:lnTo>
                  <a:lnTo>
                    <a:pt x="6" y="23"/>
                  </a:lnTo>
                  <a:lnTo>
                    <a:pt x="4" y="27"/>
                  </a:lnTo>
                  <a:lnTo>
                    <a:pt x="2" y="33"/>
                  </a:lnTo>
                  <a:lnTo>
                    <a:pt x="0" y="37"/>
                  </a:lnTo>
                  <a:lnTo>
                    <a:pt x="0" y="44"/>
                  </a:lnTo>
                  <a:lnTo>
                    <a:pt x="0" y="48"/>
                  </a:lnTo>
                  <a:lnTo>
                    <a:pt x="2" y="54"/>
                  </a:lnTo>
                  <a:lnTo>
                    <a:pt x="6" y="58"/>
                  </a:lnTo>
                  <a:lnTo>
                    <a:pt x="11" y="65"/>
                  </a:lnTo>
                  <a:lnTo>
                    <a:pt x="19" y="69"/>
                  </a:lnTo>
                  <a:lnTo>
                    <a:pt x="29" y="73"/>
                  </a:lnTo>
                  <a:lnTo>
                    <a:pt x="29" y="73"/>
                  </a:lnTo>
                  <a:lnTo>
                    <a:pt x="36" y="73"/>
                  </a:lnTo>
                  <a:lnTo>
                    <a:pt x="38" y="73"/>
                  </a:lnTo>
                  <a:lnTo>
                    <a:pt x="42" y="73"/>
                  </a:lnTo>
                  <a:lnTo>
                    <a:pt x="44" y="71"/>
                  </a:lnTo>
                  <a:lnTo>
                    <a:pt x="48" y="69"/>
                  </a:lnTo>
                  <a:lnTo>
                    <a:pt x="52" y="67"/>
                  </a:lnTo>
                  <a:lnTo>
                    <a:pt x="57" y="63"/>
                  </a:lnTo>
                  <a:lnTo>
                    <a:pt x="59" y="58"/>
                  </a:lnTo>
                  <a:lnTo>
                    <a:pt x="61" y="54"/>
                  </a:lnTo>
                  <a:lnTo>
                    <a:pt x="63" y="48"/>
                  </a:lnTo>
                  <a:lnTo>
                    <a:pt x="65" y="42"/>
                  </a:lnTo>
                  <a:lnTo>
                    <a:pt x="65" y="31"/>
                  </a:lnTo>
                  <a:lnTo>
                    <a:pt x="65" y="23"/>
                  </a:lnTo>
                  <a:lnTo>
                    <a:pt x="63" y="21"/>
                  </a:lnTo>
                  <a:lnTo>
                    <a:pt x="61" y="17"/>
                  </a:lnTo>
                  <a:lnTo>
                    <a:pt x="59" y="12"/>
                  </a:lnTo>
                  <a:lnTo>
                    <a:pt x="55" y="8"/>
                  </a:lnTo>
                  <a:lnTo>
                    <a:pt x="48" y="4"/>
                  </a:lnTo>
                  <a:lnTo>
                    <a:pt x="42" y="2"/>
                  </a:lnTo>
                  <a:lnTo>
                    <a:pt x="34" y="0"/>
                  </a:lnTo>
                  <a:lnTo>
                    <a:pt x="27" y="4"/>
                  </a:lnTo>
                  <a:lnTo>
                    <a:pt x="19" y="6"/>
                  </a:lnTo>
                  <a:lnTo>
                    <a:pt x="19" y="6"/>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199" name="Freeform 70"/>
            <p:cNvSpPr>
              <a:spLocks/>
            </p:cNvSpPr>
            <p:nvPr/>
          </p:nvSpPr>
          <p:spPr bwMode="auto">
            <a:xfrm>
              <a:off x="2232" y="2354"/>
              <a:ext cx="67" cy="71"/>
            </a:xfrm>
            <a:custGeom>
              <a:avLst/>
              <a:gdLst>
                <a:gd name="T0" fmla="*/ 21 w 67"/>
                <a:gd name="T1" fmla="*/ 6 h 71"/>
                <a:gd name="T2" fmla="*/ 17 w 67"/>
                <a:gd name="T3" fmla="*/ 8 h 71"/>
                <a:gd name="T4" fmla="*/ 12 w 67"/>
                <a:gd name="T5" fmla="*/ 12 h 71"/>
                <a:gd name="T6" fmla="*/ 10 w 67"/>
                <a:gd name="T7" fmla="*/ 16 h 71"/>
                <a:gd name="T8" fmla="*/ 8 w 67"/>
                <a:gd name="T9" fmla="*/ 21 h 71"/>
                <a:gd name="T10" fmla="*/ 4 w 67"/>
                <a:gd name="T11" fmla="*/ 27 h 71"/>
                <a:gd name="T12" fmla="*/ 4 w 67"/>
                <a:gd name="T13" fmla="*/ 31 h 71"/>
                <a:gd name="T14" fmla="*/ 2 w 67"/>
                <a:gd name="T15" fmla="*/ 35 h 71"/>
                <a:gd name="T16" fmla="*/ 0 w 67"/>
                <a:gd name="T17" fmla="*/ 42 h 71"/>
                <a:gd name="T18" fmla="*/ 2 w 67"/>
                <a:gd name="T19" fmla="*/ 48 h 71"/>
                <a:gd name="T20" fmla="*/ 4 w 67"/>
                <a:gd name="T21" fmla="*/ 52 h 71"/>
                <a:gd name="T22" fmla="*/ 6 w 67"/>
                <a:gd name="T23" fmla="*/ 58 h 71"/>
                <a:gd name="T24" fmla="*/ 12 w 67"/>
                <a:gd name="T25" fmla="*/ 62 h 71"/>
                <a:gd name="T26" fmla="*/ 19 w 67"/>
                <a:gd name="T27" fmla="*/ 67 h 71"/>
                <a:gd name="T28" fmla="*/ 29 w 67"/>
                <a:gd name="T29" fmla="*/ 71 h 71"/>
                <a:gd name="T30" fmla="*/ 31 w 67"/>
                <a:gd name="T31" fmla="*/ 71 h 71"/>
                <a:gd name="T32" fmla="*/ 37 w 67"/>
                <a:gd name="T33" fmla="*/ 71 h 71"/>
                <a:gd name="T34" fmla="*/ 40 w 67"/>
                <a:gd name="T35" fmla="*/ 71 h 71"/>
                <a:gd name="T36" fmla="*/ 44 w 67"/>
                <a:gd name="T37" fmla="*/ 71 h 71"/>
                <a:gd name="T38" fmla="*/ 46 w 67"/>
                <a:gd name="T39" fmla="*/ 69 h 71"/>
                <a:gd name="T40" fmla="*/ 50 w 67"/>
                <a:gd name="T41" fmla="*/ 69 h 71"/>
                <a:gd name="T42" fmla="*/ 54 w 67"/>
                <a:gd name="T43" fmla="*/ 65 h 71"/>
                <a:gd name="T44" fmla="*/ 56 w 67"/>
                <a:gd name="T45" fmla="*/ 62 h 71"/>
                <a:gd name="T46" fmla="*/ 60 w 67"/>
                <a:gd name="T47" fmla="*/ 58 h 71"/>
                <a:gd name="T48" fmla="*/ 63 w 67"/>
                <a:gd name="T49" fmla="*/ 54 h 71"/>
                <a:gd name="T50" fmla="*/ 65 w 67"/>
                <a:gd name="T51" fmla="*/ 48 h 71"/>
                <a:gd name="T52" fmla="*/ 67 w 67"/>
                <a:gd name="T53" fmla="*/ 39 h 71"/>
                <a:gd name="T54" fmla="*/ 67 w 67"/>
                <a:gd name="T55" fmla="*/ 31 h 71"/>
                <a:gd name="T56" fmla="*/ 67 w 67"/>
                <a:gd name="T57" fmla="*/ 21 h 71"/>
                <a:gd name="T58" fmla="*/ 65 w 67"/>
                <a:gd name="T59" fmla="*/ 19 h 71"/>
                <a:gd name="T60" fmla="*/ 63 w 67"/>
                <a:gd name="T61" fmla="*/ 16 h 71"/>
                <a:gd name="T62" fmla="*/ 58 w 67"/>
                <a:gd name="T63" fmla="*/ 12 h 71"/>
                <a:gd name="T64" fmla="*/ 54 w 67"/>
                <a:gd name="T65" fmla="*/ 8 h 71"/>
                <a:gd name="T66" fmla="*/ 48 w 67"/>
                <a:gd name="T67" fmla="*/ 4 h 71"/>
                <a:gd name="T68" fmla="*/ 44 w 67"/>
                <a:gd name="T69" fmla="*/ 0 h 71"/>
                <a:gd name="T70" fmla="*/ 35 w 67"/>
                <a:gd name="T71" fmla="*/ 0 h 71"/>
                <a:gd name="T72" fmla="*/ 27 w 67"/>
                <a:gd name="T73" fmla="*/ 2 h 71"/>
                <a:gd name="T74" fmla="*/ 21 w 67"/>
                <a:gd name="T75" fmla="*/ 6 h 71"/>
                <a:gd name="T76" fmla="*/ 21 w 67"/>
                <a:gd name="T7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71">
                  <a:moveTo>
                    <a:pt x="21" y="6"/>
                  </a:moveTo>
                  <a:lnTo>
                    <a:pt x="17" y="8"/>
                  </a:lnTo>
                  <a:lnTo>
                    <a:pt x="12" y="12"/>
                  </a:lnTo>
                  <a:lnTo>
                    <a:pt x="10" y="16"/>
                  </a:lnTo>
                  <a:lnTo>
                    <a:pt x="8" y="21"/>
                  </a:lnTo>
                  <a:lnTo>
                    <a:pt x="4" y="27"/>
                  </a:lnTo>
                  <a:lnTo>
                    <a:pt x="4" y="31"/>
                  </a:lnTo>
                  <a:lnTo>
                    <a:pt x="2" y="35"/>
                  </a:lnTo>
                  <a:lnTo>
                    <a:pt x="0" y="42"/>
                  </a:lnTo>
                  <a:lnTo>
                    <a:pt x="2" y="48"/>
                  </a:lnTo>
                  <a:lnTo>
                    <a:pt x="4" y="52"/>
                  </a:lnTo>
                  <a:lnTo>
                    <a:pt x="6" y="58"/>
                  </a:lnTo>
                  <a:lnTo>
                    <a:pt x="12" y="62"/>
                  </a:lnTo>
                  <a:lnTo>
                    <a:pt x="19" y="67"/>
                  </a:lnTo>
                  <a:lnTo>
                    <a:pt x="29" y="71"/>
                  </a:lnTo>
                  <a:lnTo>
                    <a:pt x="31" y="71"/>
                  </a:lnTo>
                  <a:lnTo>
                    <a:pt x="37" y="71"/>
                  </a:lnTo>
                  <a:lnTo>
                    <a:pt x="40" y="71"/>
                  </a:lnTo>
                  <a:lnTo>
                    <a:pt x="44" y="71"/>
                  </a:lnTo>
                  <a:lnTo>
                    <a:pt x="46" y="69"/>
                  </a:lnTo>
                  <a:lnTo>
                    <a:pt x="50" y="69"/>
                  </a:lnTo>
                  <a:lnTo>
                    <a:pt x="54" y="65"/>
                  </a:lnTo>
                  <a:lnTo>
                    <a:pt x="56" y="62"/>
                  </a:lnTo>
                  <a:lnTo>
                    <a:pt x="60" y="58"/>
                  </a:lnTo>
                  <a:lnTo>
                    <a:pt x="63" y="54"/>
                  </a:lnTo>
                  <a:lnTo>
                    <a:pt x="65" y="48"/>
                  </a:lnTo>
                  <a:lnTo>
                    <a:pt x="67" y="39"/>
                  </a:lnTo>
                  <a:lnTo>
                    <a:pt x="67" y="31"/>
                  </a:lnTo>
                  <a:lnTo>
                    <a:pt x="67" y="21"/>
                  </a:lnTo>
                  <a:lnTo>
                    <a:pt x="65" y="19"/>
                  </a:lnTo>
                  <a:lnTo>
                    <a:pt x="63" y="16"/>
                  </a:lnTo>
                  <a:lnTo>
                    <a:pt x="58" y="12"/>
                  </a:lnTo>
                  <a:lnTo>
                    <a:pt x="54" y="8"/>
                  </a:lnTo>
                  <a:lnTo>
                    <a:pt x="48" y="4"/>
                  </a:lnTo>
                  <a:lnTo>
                    <a:pt x="44" y="0"/>
                  </a:lnTo>
                  <a:lnTo>
                    <a:pt x="35" y="0"/>
                  </a:lnTo>
                  <a:lnTo>
                    <a:pt x="27" y="2"/>
                  </a:lnTo>
                  <a:lnTo>
                    <a:pt x="21" y="6"/>
                  </a:lnTo>
                  <a:lnTo>
                    <a:pt x="21" y="6"/>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200" name="Freeform 71"/>
            <p:cNvSpPr>
              <a:spLocks/>
            </p:cNvSpPr>
            <p:nvPr/>
          </p:nvSpPr>
          <p:spPr bwMode="auto">
            <a:xfrm>
              <a:off x="2330" y="2096"/>
              <a:ext cx="65" cy="72"/>
            </a:xfrm>
            <a:custGeom>
              <a:avLst/>
              <a:gdLst>
                <a:gd name="T0" fmla="*/ 19 w 65"/>
                <a:gd name="T1" fmla="*/ 5 h 72"/>
                <a:gd name="T2" fmla="*/ 17 w 65"/>
                <a:gd name="T3" fmla="*/ 7 h 72"/>
                <a:gd name="T4" fmla="*/ 13 w 65"/>
                <a:gd name="T5" fmla="*/ 13 h 72"/>
                <a:gd name="T6" fmla="*/ 9 w 65"/>
                <a:gd name="T7" fmla="*/ 15 h 72"/>
                <a:gd name="T8" fmla="*/ 6 w 65"/>
                <a:gd name="T9" fmla="*/ 19 h 72"/>
                <a:gd name="T10" fmla="*/ 4 w 65"/>
                <a:gd name="T11" fmla="*/ 26 h 72"/>
                <a:gd name="T12" fmla="*/ 2 w 65"/>
                <a:gd name="T13" fmla="*/ 30 h 72"/>
                <a:gd name="T14" fmla="*/ 0 w 65"/>
                <a:gd name="T15" fmla="*/ 36 h 72"/>
                <a:gd name="T16" fmla="*/ 0 w 65"/>
                <a:gd name="T17" fmla="*/ 40 h 72"/>
                <a:gd name="T18" fmla="*/ 0 w 65"/>
                <a:gd name="T19" fmla="*/ 46 h 72"/>
                <a:gd name="T20" fmla="*/ 2 w 65"/>
                <a:gd name="T21" fmla="*/ 53 h 72"/>
                <a:gd name="T22" fmla="*/ 6 w 65"/>
                <a:gd name="T23" fmla="*/ 57 h 72"/>
                <a:gd name="T24" fmla="*/ 11 w 65"/>
                <a:gd name="T25" fmla="*/ 63 h 72"/>
                <a:gd name="T26" fmla="*/ 19 w 65"/>
                <a:gd name="T27" fmla="*/ 67 h 72"/>
                <a:gd name="T28" fmla="*/ 29 w 65"/>
                <a:gd name="T29" fmla="*/ 72 h 72"/>
                <a:gd name="T30" fmla="*/ 32 w 65"/>
                <a:gd name="T31" fmla="*/ 72 h 72"/>
                <a:gd name="T32" fmla="*/ 36 w 65"/>
                <a:gd name="T33" fmla="*/ 72 h 72"/>
                <a:gd name="T34" fmla="*/ 38 w 65"/>
                <a:gd name="T35" fmla="*/ 72 h 72"/>
                <a:gd name="T36" fmla="*/ 42 w 65"/>
                <a:gd name="T37" fmla="*/ 72 h 72"/>
                <a:gd name="T38" fmla="*/ 46 w 65"/>
                <a:gd name="T39" fmla="*/ 69 h 72"/>
                <a:gd name="T40" fmla="*/ 50 w 65"/>
                <a:gd name="T41" fmla="*/ 67 h 72"/>
                <a:gd name="T42" fmla="*/ 52 w 65"/>
                <a:gd name="T43" fmla="*/ 65 h 72"/>
                <a:gd name="T44" fmla="*/ 57 w 65"/>
                <a:gd name="T45" fmla="*/ 61 h 72"/>
                <a:gd name="T46" fmla="*/ 59 w 65"/>
                <a:gd name="T47" fmla="*/ 57 h 72"/>
                <a:gd name="T48" fmla="*/ 63 w 65"/>
                <a:gd name="T49" fmla="*/ 53 h 72"/>
                <a:gd name="T50" fmla="*/ 63 w 65"/>
                <a:gd name="T51" fmla="*/ 46 h 72"/>
                <a:gd name="T52" fmla="*/ 65 w 65"/>
                <a:gd name="T53" fmla="*/ 38 h 72"/>
                <a:gd name="T54" fmla="*/ 65 w 65"/>
                <a:gd name="T55" fmla="*/ 30 h 72"/>
                <a:gd name="T56" fmla="*/ 65 w 65"/>
                <a:gd name="T57" fmla="*/ 19 h 72"/>
                <a:gd name="T58" fmla="*/ 63 w 65"/>
                <a:gd name="T59" fmla="*/ 19 h 72"/>
                <a:gd name="T60" fmla="*/ 61 w 65"/>
                <a:gd name="T61" fmla="*/ 15 h 72"/>
                <a:gd name="T62" fmla="*/ 59 w 65"/>
                <a:gd name="T63" fmla="*/ 11 h 72"/>
                <a:gd name="T64" fmla="*/ 55 w 65"/>
                <a:gd name="T65" fmla="*/ 7 h 72"/>
                <a:gd name="T66" fmla="*/ 48 w 65"/>
                <a:gd name="T67" fmla="*/ 3 h 72"/>
                <a:gd name="T68" fmla="*/ 42 w 65"/>
                <a:gd name="T69" fmla="*/ 0 h 72"/>
                <a:gd name="T70" fmla="*/ 36 w 65"/>
                <a:gd name="T71" fmla="*/ 0 h 72"/>
                <a:gd name="T72" fmla="*/ 27 w 65"/>
                <a:gd name="T73" fmla="*/ 3 h 72"/>
                <a:gd name="T74" fmla="*/ 19 w 65"/>
                <a:gd name="T75" fmla="*/ 5 h 72"/>
                <a:gd name="T76" fmla="*/ 19 w 65"/>
                <a:gd name="T77"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72">
                  <a:moveTo>
                    <a:pt x="19" y="5"/>
                  </a:moveTo>
                  <a:lnTo>
                    <a:pt x="17" y="7"/>
                  </a:lnTo>
                  <a:lnTo>
                    <a:pt x="13" y="13"/>
                  </a:lnTo>
                  <a:lnTo>
                    <a:pt x="9" y="15"/>
                  </a:lnTo>
                  <a:lnTo>
                    <a:pt x="6" y="19"/>
                  </a:lnTo>
                  <a:lnTo>
                    <a:pt x="4" y="26"/>
                  </a:lnTo>
                  <a:lnTo>
                    <a:pt x="2" y="30"/>
                  </a:lnTo>
                  <a:lnTo>
                    <a:pt x="0" y="36"/>
                  </a:lnTo>
                  <a:lnTo>
                    <a:pt x="0" y="40"/>
                  </a:lnTo>
                  <a:lnTo>
                    <a:pt x="0" y="46"/>
                  </a:lnTo>
                  <a:lnTo>
                    <a:pt x="2" y="53"/>
                  </a:lnTo>
                  <a:lnTo>
                    <a:pt x="6" y="57"/>
                  </a:lnTo>
                  <a:lnTo>
                    <a:pt x="11" y="63"/>
                  </a:lnTo>
                  <a:lnTo>
                    <a:pt x="19" y="67"/>
                  </a:lnTo>
                  <a:lnTo>
                    <a:pt x="29" y="72"/>
                  </a:lnTo>
                  <a:lnTo>
                    <a:pt x="32" y="72"/>
                  </a:lnTo>
                  <a:lnTo>
                    <a:pt x="36" y="72"/>
                  </a:lnTo>
                  <a:lnTo>
                    <a:pt x="38" y="72"/>
                  </a:lnTo>
                  <a:lnTo>
                    <a:pt x="42" y="72"/>
                  </a:lnTo>
                  <a:lnTo>
                    <a:pt x="46" y="69"/>
                  </a:lnTo>
                  <a:lnTo>
                    <a:pt x="50" y="67"/>
                  </a:lnTo>
                  <a:lnTo>
                    <a:pt x="52" y="65"/>
                  </a:lnTo>
                  <a:lnTo>
                    <a:pt x="57" y="61"/>
                  </a:lnTo>
                  <a:lnTo>
                    <a:pt x="59" y="57"/>
                  </a:lnTo>
                  <a:lnTo>
                    <a:pt x="63" y="53"/>
                  </a:lnTo>
                  <a:lnTo>
                    <a:pt x="63" y="46"/>
                  </a:lnTo>
                  <a:lnTo>
                    <a:pt x="65" y="38"/>
                  </a:lnTo>
                  <a:lnTo>
                    <a:pt x="65" y="30"/>
                  </a:lnTo>
                  <a:lnTo>
                    <a:pt x="65" y="19"/>
                  </a:lnTo>
                  <a:lnTo>
                    <a:pt x="63" y="19"/>
                  </a:lnTo>
                  <a:lnTo>
                    <a:pt x="61" y="15"/>
                  </a:lnTo>
                  <a:lnTo>
                    <a:pt x="59" y="11"/>
                  </a:lnTo>
                  <a:lnTo>
                    <a:pt x="55" y="7"/>
                  </a:lnTo>
                  <a:lnTo>
                    <a:pt x="48" y="3"/>
                  </a:lnTo>
                  <a:lnTo>
                    <a:pt x="42" y="0"/>
                  </a:lnTo>
                  <a:lnTo>
                    <a:pt x="36" y="0"/>
                  </a:lnTo>
                  <a:lnTo>
                    <a:pt x="27" y="3"/>
                  </a:lnTo>
                  <a:lnTo>
                    <a:pt x="19" y="5"/>
                  </a:lnTo>
                  <a:lnTo>
                    <a:pt x="19" y="5"/>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201" name="Freeform 72"/>
            <p:cNvSpPr>
              <a:spLocks/>
            </p:cNvSpPr>
            <p:nvPr/>
          </p:nvSpPr>
          <p:spPr bwMode="auto">
            <a:xfrm>
              <a:off x="2514" y="1896"/>
              <a:ext cx="67" cy="73"/>
            </a:xfrm>
            <a:custGeom>
              <a:avLst/>
              <a:gdLst>
                <a:gd name="T0" fmla="*/ 21 w 67"/>
                <a:gd name="T1" fmla="*/ 6 h 73"/>
                <a:gd name="T2" fmla="*/ 17 w 67"/>
                <a:gd name="T3" fmla="*/ 8 h 73"/>
                <a:gd name="T4" fmla="*/ 13 w 67"/>
                <a:gd name="T5" fmla="*/ 14 h 73"/>
                <a:gd name="T6" fmla="*/ 11 w 67"/>
                <a:gd name="T7" fmla="*/ 16 h 73"/>
                <a:gd name="T8" fmla="*/ 9 w 67"/>
                <a:gd name="T9" fmla="*/ 21 h 73"/>
                <a:gd name="T10" fmla="*/ 4 w 67"/>
                <a:gd name="T11" fmla="*/ 27 h 73"/>
                <a:gd name="T12" fmla="*/ 4 w 67"/>
                <a:gd name="T13" fmla="*/ 31 h 73"/>
                <a:gd name="T14" fmla="*/ 2 w 67"/>
                <a:gd name="T15" fmla="*/ 37 h 73"/>
                <a:gd name="T16" fmla="*/ 0 w 67"/>
                <a:gd name="T17" fmla="*/ 42 h 73"/>
                <a:gd name="T18" fmla="*/ 2 w 67"/>
                <a:gd name="T19" fmla="*/ 48 h 73"/>
                <a:gd name="T20" fmla="*/ 4 w 67"/>
                <a:gd name="T21" fmla="*/ 54 h 73"/>
                <a:gd name="T22" fmla="*/ 6 w 67"/>
                <a:gd name="T23" fmla="*/ 58 h 73"/>
                <a:gd name="T24" fmla="*/ 13 w 67"/>
                <a:gd name="T25" fmla="*/ 62 h 73"/>
                <a:gd name="T26" fmla="*/ 19 w 67"/>
                <a:gd name="T27" fmla="*/ 67 h 73"/>
                <a:gd name="T28" fmla="*/ 29 w 67"/>
                <a:gd name="T29" fmla="*/ 73 h 73"/>
                <a:gd name="T30" fmla="*/ 32 w 67"/>
                <a:gd name="T31" fmla="*/ 73 h 73"/>
                <a:gd name="T32" fmla="*/ 36 w 67"/>
                <a:gd name="T33" fmla="*/ 73 h 73"/>
                <a:gd name="T34" fmla="*/ 38 w 67"/>
                <a:gd name="T35" fmla="*/ 71 h 73"/>
                <a:gd name="T36" fmla="*/ 44 w 67"/>
                <a:gd name="T37" fmla="*/ 71 h 73"/>
                <a:gd name="T38" fmla="*/ 46 w 67"/>
                <a:gd name="T39" fmla="*/ 71 h 73"/>
                <a:gd name="T40" fmla="*/ 50 w 67"/>
                <a:gd name="T41" fmla="*/ 69 h 73"/>
                <a:gd name="T42" fmla="*/ 55 w 67"/>
                <a:gd name="T43" fmla="*/ 67 h 73"/>
                <a:gd name="T44" fmla="*/ 57 w 67"/>
                <a:gd name="T45" fmla="*/ 62 h 73"/>
                <a:gd name="T46" fmla="*/ 61 w 67"/>
                <a:gd name="T47" fmla="*/ 58 h 73"/>
                <a:gd name="T48" fmla="*/ 63 w 67"/>
                <a:gd name="T49" fmla="*/ 54 h 73"/>
                <a:gd name="T50" fmla="*/ 65 w 67"/>
                <a:gd name="T51" fmla="*/ 48 h 73"/>
                <a:gd name="T52" fmla="*/ 67 w 67"/>
                <a:gd name="T53" fmla="*/ 39 h 73"/>
                <a:gd name="T54" fmla="*/ 67 w 67"/>
                <a:gd name="T55" fmla="*/ 31 h 73"/>
                <a:gd name="T56" fmla="*/ 67 w 67"/>
                <a:gd name="T57" fmla="*/ 21 h 73"/>
                <a:gd name="T58" fmla="*/ 65 w 67"/>
                <a:gd name="T59" fmla="*/ 21 h 73"/>
                <a:gd name="T60" fmla="*/ 63 w 67"/>
                <a:gd name="T61" fmla="*/ 16 h 73"/>
                <a:gd name="T62" fmla="*/ 59 w 67"/>
                <a:gd name="T63" fmla="*/ 12 h 73"/>
                <a:gd name="T64" fmla="*/ 55 w 67"/>
                <a:gd name="T65" fmla="*/ 8 h 73"/>
                <a:gd name="T66" fmla="*/ 48 w 67"/>
                <a:gd name="T67" fmla="*/ 4 h 73"/>
                <a:gd name="T68" fmla="*/ 44 w 67"/>
                <a:gd name="T69" fmla="*/ 2 h 73"/>
                <a:gd name="T70" fmla="*/ 36 w 67"/>
                <a:gd name="T71" fmla="*/ 0 h 73"/>
                <a:gd name="T72" fmla="*/ 29 w 67"/>
                <a:gd name="T73" fmla="*/ 4 h 73"/>
                <a:gd name="T74" fmla="*/ 21 w 67"/>
                <a:gd name="T75" fmla="*/ 6 h 73"/>
                <a:gd name="T76" fmla="*/ 21 w 67"/>
                <a:gd name="T77"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73">
                  <a:moveTo>
                    <a:pt x="21" y="6"/>
                  </a:moveTo>
                  <a:lnTo>
                    <a:pt x="17" y="8"/>
                  </a:lnTo>
                  <a:lnTo>
                    <a:pt x="13" y="14"/>
                  </a:lnTo>
                  <a:lnTo>
                    <a:pt x="11" y="16"/>
                  </a:lnTo>
                  <a:lnTo>
                    <a:pt x="9" y="21"/>
                  </a:lnTo>
                  <a:lnTo>
                    <a:pt x="4" y="27"/>
                  </a:lnTo>
                  <a:lnTo>
                    <a:pt x="4" y="31"/>
                  </a:lnTo>
                  <a:lnTo>
                    <a:pt x="2" y="37"/>
                  </a:lnTo>
                  <a:lnTo>
                    <a:pt x="0" y="42"/>
                  </a:lnTo>
                  <a:lnTo>
                    <a:pt x="2" y="48"/>
                  </a:lnTo>
                  <a:lnTo>
                    <a:pt x="4" y="54"/>
                  </a:lnTo>
                  <a:lnTo>
                    <a:pt x="6" y="58"/>
                  </a:lnTo>
                  <a:lnTo>
                    <a:pt x="13" y="62"/>
                  </a:lnTo>
                  <a:lnTo>
                    <a:pt x="19" y="67"/>
                  </a:lnTo>
                  <a:lnTo>
                    <a:pt x="29" y="73"/>
                  </a:lnTo>
                  <a:lnTo>
                    <a:pt x="32" y="73"/>
                  </a:lnTo>
                  <a:lnTo>
                    <a:pt x="36" y="73"/>
                  </a:lnTo>
                  <a:lnTo>
                    <a:pt x="38" y="71"/>
                  </a:lnTo>
                  <a:lnTo>
                    <a:pt x="44" y="71"/>
                  </a:lnTo>
                  <a:lnTo>
                    <a:pt x="46" y="71"/>
                  </a:lnTo>
                  <a:lnTo>
                    <a:pt x="50" y="69"/>
                  </a:lnTo>
                  <a:lnTo>
                    <a:pt x="55" y="67"/>
                  </a:lnTo>
                  <a:lnTo>
                    <a:pt x="57" y="62"/>
                  </a:lnTo>
                  <a:lnTo>
                    <a:pt x="61" y="58"/>
                  </a:lnTo>
                  <a:lnTo>
                    <a:pt x="63" y="54"/>
                  </a:lnTo>
                  <a:lnTo>
                    <a:pt x="65" y="48"/>
                  </a:lnTo>
                  <a:lnTo>
                    <a:pt x="67" y="39"/>
                  </a:lnTo>
                  <a:lnTo>
                    <a:pt x="67" y="31"/>
                  </a:lnTo>
                  <a:lnTo>
                    <a:pt x="67" y="21"/>
                  </a:lnTo>
                  <a:lnTo>
                    <a:pt x="65" y="21"/>
                  </a:lnTo>
                  <a:lnTo>
                    <a:pt x="63" y="16"/>
                  </a:lnTo>
                  <a:lnTo>
                    <a:pt x="59" y="12"/>
                  </a:lnTo>
                  <a:lnTo>
                    <a:pt x="55" y="8"/>
                  </a:lnTo>
                  <a:lnTo>
                    <a:pt x="48" y="4"/>
                  </a:lnTo>
                  <a:lnTo>
                    <a:pt x="44" y="2"/>
                  </a:lnTo>
                  <a:lnTo>
                    <a:pt x="36" y="0"/>
                  </a:lnTo>
                  <a:lnTo>
                    <a:pt x="29" y="4"/>
                  </a:lnTo>
                  <a:lnTo>
                    <a:pt x="21" y="6"/>
                  </a:lnTo>
                  <a:lnTo>
                    <a:pt x="21" y="6"/>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202" name="Freeform 73"/>
            <p:cNvSpPr>
              <a:spLocks/>
            </p:cNvSpPr>
            <p:nvPr/>
          </p:nvSpPr>
          <p:spPr bwMode="auto">
            <a:xfrm>
              <a:off x="2516" y="2147"/>
              <a:ext cx="67" cy="71"/>
            </a:xfrm>
            <a:custGeom>
              <a:avLst/>
              <a:gdLst>
                <a:gd name="T0" fmla="*/ 21 w 67"/>
                <a:gd name="T1" fmla="*/ 6 h 71"/>
                <a:gd name="T2" fmla="*/ 17 w 67"/>
                <a:gd name="T3" fmla="*/ 8 h 71"/>
                <a:gd name="T4" fmla="*/ 13 w 67"/>
                <a:gd name="T5" fmla="*/ 12 h 71"/>
                <a:gd name="T6" fmla="*/ 11 w 67"/>
                <a:gd name="T7" fmla="*/ 16 h 71"/>
                <a:gd name="T8" fmla="*/ 9 w 67"/>
                <a:gd name="T9" fmla="*/ 21 h 71"/>
                <a:gd name="T10" fmla="*/ 4 w 67"/>
                <a:gd name="T11" fmla="*/ 25 h 71"/>
                <a:gd name="T12" fmla="*/ 4 w 67"/>
                <a:gd name="T13" fmla="*/ 31 h 71"/>
                <a:gd name="T14" fmla="*/ 2 w 67"/>
                <a:gd name="T15" fmla="*/ 35 h 71"/>
                <a:gd name="T16" fmla="*/ 0 w 67"/>
                <a:gd name="T17" fmla="*/ 41 h 71"/>
                <a:gd name="T18" fmla="*/ 2 w 67"/>
                <a:gd name="T19" fmla="*/ 46 h 71"/>
                <a:gd name="T20" fmla="*/ 4 w 67"/>
                <a:gd name="T21" fmla="*/ 52 h 71"/>
                <a:gd name="T22" fmla="*/ 7 w 67"/>
                <a:gd name="T23" fmla="*/ 56 h 71"/>
                <a:gd name="T24" fmla="*/ 13 w 67"/>
                <a:gd name="T25" fmla="*/ 62 h 71"/>
                <a:gd name="T26" fmla="*/ 19 w 67"/>
                <a:gd name="T27" fmla="*/ 67 h 71"/>
                <a:gd name="T28" fmla="*/ 30 w 67"/>
                <a:gd name="T29" fmla="*/ 71 h 71"/>
                <a:gd name="T30" fmla="*/ 32 w 67"/>
                <a:gd name="T31" fmla="*/ 71 h 71"/>
                <a:gd name="T32" fmla="*/ 36 w 67"/>
                <a:gd name="T33" fmla="*/ 71 h 71"/>
                <a:gd name="T34" fmla="*/ 42 w 67"/>
                <a:gd name="T35" fmla="*/ 71 h 71"/>
                <a:gd name="T36" fmla="*/ 50 w 67"/>
                <a:gd name="T37" fmla="*/ 67 h 71"/>
                <a:gd name="T38" fmla="*/ 53 w 67"/>
                <a:gd name="T39" fmla="*/ 64 h 71"/>
                <a:gd name="T40" fmla="*/ 57 w 67"/>
                <a:gd name="T41" fmla="*/ 62 h 71"/>
                <a:gd name="T42" fmla="*/ 59 w 67"/>
                <a:gd name="T43" fmla="*/ 56 h 71"/>
                <a:gd name="T44" fmla="*/ 63 w 67"/>
                <a:gd name="T45" fmla="*/ 52 h 71"/>
                <a:gd name="T46" fmla="*/ 65 w 67"/>
                <a:gd name="T47" fmla="*/ 46 h 71"/>
                <a:gd name="T48" fmla="*/ 65 w 67"/>
                <a:gd name="T49" fmla="*/ 39 h 71"/>
                <a:gd name="T50" fmla="*/ 67 w 67"/>
                <a:gd name="T51" fmla="*/ 31 h 71"/>
                <a:gd name="T52" fmla="*/ 67 w 67"/>
                <a:gd name="T53" fmla="*/ 21 h 71"/>
                <a:gd name="T54" fmla="*/ 65 w 67"/>
                <a:gd name="T55" fmla="*/ 18 h 71"/>
                <a:gd name="T56" fmla="*/ 63 w 67"/>
                <a:gd name="T57" fmla="*/ 16 h 71"/>
                <a:gd name="T58" fmla="*/ 59 w 67"/>
                <a:gd name="T59" fmla="*/ 12 h 71"/>
                <a:gd name="T60" fmla="*/ 55 w 67"/>
                <a:gd name="T61" fmla="*/ 8 h 71"/>
                <a:gd name="T62" fmla="*/ 48 w 67"/>
                <a:gd name="T63" fmla="*/ 2 h 71"/>
                <a:gd name="T64" fmla="*/ 44 w 67"/>
                <a:gd name="T65" fmla="*/ 0 h 71"/>
                <a:gd name="T66" fmla="*/ 36 w 67"/>
                <a:gd name="T67" fmla="*/ 0 h 71"/>
                <a:gd name="T68" fmla="*/ 27 w 67"/>
                <a:gd name="T69" fmla="*/ 2 h 71"/>
                <a:gd name="T70" fmla="*/ 21 w 67"/>
                <a:gd name="T71" fmla="*/ 6 h 71"/>
                <a:gd name="T72" fmla="*/ 21 w 67"/>
                <a:gd name="T73"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71">
                  <a:moveTo>
                    <a:pt x="21" y="6"/>
                  </a:moveTo>
                  <a:lnTo>
                    <a:pt x="17" y="8"/>
                  </a:lnTo>
                  <a:lnTo>
                    <a:pt x="13" y="12"/>
                  </a:lnTo>
                  <a:lnTo>
                    <a:pt x="11" y="16"/>
                  </a:lnTo>
                  <a:lnTo>
                    <a:pt x="9" y="21"/>
                  </a:lnTo>
                  <a:lnTo>
                    <a:pt x="4" y="25"/>
                  </a:lnTo>
                  <a:lnTo>
                    <a:pt x="4" y="31"/>
                  </a:lnTo>
                  <a:lnTo>
                    <a:pt x="2" y="35"/>
                  </a:lnTo>
                  <a:lnTo>
                    <a:pt x="0" y="41"/>
                  </a:lnTo>
                  <a:lnTo>
                    <a:pt x="2" y="46"/>
                  </a:lnTo>
                  <a:lnTo>
                    <a:pt x="4" y="52"/>
                  </a:lnTo>
                  <a:lnTo>
                    <a:pt x="7" y="56"/>
                  </a:lnTo>
                  <a:lnTo>
                    <a:pt x="13" y="62"/>
                  </a:lnTo>
                  <a:lnTo>
                    <a:pt x="19" y="67"/>
                  </a:lnTo>
                  <a:lnTo>
                    <a:pt x="30" y="71"/>
                  </a:lnTo>
                  <a:lnTo>
                    <a:pt x="32" y="71"/>
                  </a:lnTo>
                  <a:lnTo>
                    <a:pt x="36" y="71"/>
                  </a:lnTo>
                  <a:lnTo>
                    <a:pt x="42" y="71"/>
                  </a:lnTo>
                  <a:lnTo>
                    <a:pt x="50" y="67"/>
                  </a:lnTo>
                  <a:lnTo>
                    <a:pt x="53" y="64"/>
                  </a:lnTo>
                  <a:lnTo>
                    <a:pt x="57" y="62"/>
                  </a:lnTo>
                  <a:lnTo>
                    <a:pt x="59" y="56"/>
                  </a:lnTo>
                  <a:lnTo>
                    <a:pt x="63" y="52"/>
                  </a:lnTo>
                  <a:lnTo>
                    <a:pt x="65" y="46"/>
                  </a:lnTo>
                  <a:lnTo>
                    <a:pt x="65" y="39"/>
                  </a:lnTo>
                  <a:lnTo>
                    <a:pt x="67" y="31"/>
                  </a:lnTo>
                  <a:lnTo>
                    <a:pt x="67" y="21"/>
                  </a:lnTo>
                  <a:lnTo>
                    <a:pt x="65" y="18"/>
                  </a:lnTo>
                  <a:lnTo>
                    <a:pt x="63" y="16"/>
                  </a:lnTo>
                  <a:lnTo>
                    <a:pt x="59" y="12"/>
                  </a:lnTo>
                  <a:lnTo>
                    <a:pt x="55" y="8"/>
                  </a:lnTo>
                  <a:lnTo>
                    <a:pt x="48" y="2"/>
                  </a:lnTo>
                  <a:lnTo>
                    <a:pt x="44" y="0"/>
                  </a:lnTo>
                  <a:lnTo>
                    <a:pt x="36" y="0"/>
                  </a:lnTo>
                  <a:lnTo>
                    <a:pt x="27" y="2"/>
                  </a:lnTo>
                  <a:lnTo>
                    <a:pt x="21" y="6"/>
                  </a:lnTo>
                  <a:lnTo>
                    <a:pt x="21" y="6"/>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203" name="Freeform 74"/>
            <p:cNvSpPr>
              <a:spLocks/>
            </p:cNvSpPr>
            <p:nvPr/>
          </p:nvSpPr>
          <p:spPr bwMode="auto">
            <a:xfrm>
              <a:off x="2485" y="1643"/>
              <a:ext cx="67" cy="71"/>
            </a:xfrm>
            <a:custGeom>
              <a:avLst/>
              <a:gdLst>
                <a:gd name="T0" fmla="*/ 21 w 67"/>
                <a:gd name="T1" fmla="*/ 6 h 71"/>
                <a:gd name="T2" fmla="*/ 17 w 67"/>
                <a:gd name="T3" fmla="*/ 8 h 71"/>
                <a:gd name="T4" fmla="*/ 12 w 67"/>
                <a:gd name="T5" fmla="*/ 14 h 71"/>
                <a:gd name="T6" fmla="*/ 10 w 67"/>
                <a:gd name="T7" fmla="*/ 16 h 71"/>
                <a:gd name="T8" fmla="*/ 8 w 67"/>
                <a:gd name="T9" fmla="*/ 21 h 71"/>
                <a:gd name="T10" fmla="*/ 4 w 67"/>
                <a:gd name="T11" fmla="*/ 27 h 71"/>
                <a:gd name="T12" fmla="*/ 4 w 67"/>
                <a:gd name="T13" fmla="*/ 31 h 71"/>
                <a:gd name="T14" fmla="*/ 2 w 67"/>
                <a:gd name="T15" fmla="*/ 35 h 71"/>
                <a:gd name="T16" fmla="*/ 0 w 67"/>
                <a:gd name="T17" fmla="*/ 41 h 71"/>
                <a:gd name="T18" fmla="*/ 2 w 67"/>
                <a:gd name="T19" fmla="*/ 48 h 71"/>
                <a:gd name="T20" fmla="*/ 4 w 67"/>
                <a:gd name="T21" fmla="*/ 52 h 71"/>
                <a:gd name="T22" fmla="*/ 6 w 67"/>
                <a:gd name="T23" fmla="*/ 58 h 71"/>
                <a:gd name="T24" fmla="*/ 12 w 67"/>
                <a:gd name="T25" fmla="*/ 62 h 71"/>
                <a:gd name="T26" fmla="*/ 19 w 67"/>
                <a:gd name="T27" fmla="*/ 67 h 71"/>
                <a:gd name="T28" fmla="*/ 29 w 67"/>
                <a:gd name="T29" fmla="*/ 71 h 71"/>
                <a:gd name="T30" fmla="*/ 31 w 67"/>
                <a:gd name="T31" fmla="*/ 71 h 71"/>
                <a:gd name="T32" fmla="*/ 35 w 67"/>
                <a:gd name="T33" fmla="*/ 71 h 71"/>
                <a:gd name="T34" fmla="*/ 38 w 67"/>
                <a:gd name="T35" fmla="*/ 71 h 71"/>
                <a:gd name="T36" fmla="*/ 42 w 67"/>
                <a:gd name="T37" fmla="*/ 71 h 71"/>
                <a:gd name="T38" fmla="*/ 46 w 67"/>
                <a:gd name="T39" fmla="*/ 69 h 71"/>
                <a:gd name="T40" fmla="*/ 50 w 67"/>
                <a:gd name="T41" fmla="*/ 69 h 71"/>
                <a:gd name="T42" fmla="*/ 52 w 67"/>
                <a:gd name="T43" fmla="*/ 64 h 71"/>
                <a:gd name="T44" fmla="*/ 56 w 67"/>
                <a:gd name="T45" fmla="*/ 62 h 71"/>
                <a:gd name="T46" fmla="*/ 58 w 67"/>
                <a:gd name="T47" fmla="*/ 58 h 71"/>
                <a:gd name="T48" fmla="*/ 63 w 67"/>
                <a:gd name="T49" fmla="*/ 54 h 71"/>
                <a:gd name="T50" fmla="*/ 65 w 67"/>
                <a:gd name="T51" fmla="*/ 48 h 71"/>
                <a:gd name="T52" fmla="*/ 65 w 67"/>
                <a:gd name="T53" fmla="*/ 39 h 71"/>
                <a:gd name="T54" fmla="*/ 67 w 67"/>
                <a:gd name="T55" fmla="*/ 31 h 71"/>
                <a:gd name="T56" fmla="*/ 67 w 67"/>
                <a:gd name="T57" fmla="*/ 21 h 71"/>
                <a:gd name="T58" fmla="*/ 65 w 67"/>
                <a:gd name="T59" fmla="*/ 21 h 71"/>
                <a:gd name="T60" fmla="*/ 63 w 67"/>
                <a:gd name="T61" fmla="*/ 16 h 71"/>
                <a:gd name="T62" fmla="*/ 58 w 67"/>
                <a:gd name="T63" fmla="*/ 12 h 71"/>
                <a:gd name="T64" fmla="*/ 54 w 67"/>
                <a:gd name="T65" fmla="*/ 8 h 71"/>
                <a:gd name="T66" fmla="*/ 48 w 67"/>
                <a:gd name="T67" fmla="*/ 4 h 71"/>
                <a:gd name="T68" fmla="*/ 42 w 67"/>
                <a:gd name="T69" fmla="*/ 0 h 71"/>
                <a:gd name="T70" fmla="*/ 35 w 67"/>
                <a:gd name="T71" fmla="*/ 0 h 71"/>
                <a:gd name="T72" fmla="*/ 29 w 67"/>
                <a:gd name="T73" fmla="*/ 4 h 71"/>
                <a:gd name="T74" fmla="*/ 21 w 67"/>
                <a:gd name="T75" fmla="*/ 6 h 71"/>
                <a:gd name="T76" fmla="*/ 21 w 67"/>
                <a:gd name="T7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71">
                  <a:moveTo>
                    <a:pt x="21" y="6"/>
                  </a:moveTo>
                  <a:lnTo>
                    <a:pt x="17" y="8"/>
                  </a:lnTo>
                  <a:lnTo>
                    <a:pt x="12" y="14"/>
                  </a:lnTo>
                  <a:lnTo>
                    <a:pt x="10" y="16"/>
                  </a:lnTo>
                  <a:lnTo>
                    <a:pt x="8" y="21"/>
                  </a:lnTo>
                  <a:lnTo>
                    <a:pt x="4" y="27"/>
                  </a:lnTo>
                  <a:lnTo>
                    <a:pt x="4" y="31"/>
                  </a:lnTo>
                  <a:lnTo>
                    <a:pt x="2" y="35"/>
                  </a:lnTo>
                  <a:lnTo>
                    <a:pt x="0" y="41"/>
                  </a:lnTo>
                  <a:lnTo>
                    <a:pt x="2" y="48"/>
                  </a:lnTo>
                  <a:lnTo>
                    <a:pt x="4" y="52"/>
                  </a:lnTo>
                  <a:lnTo>
                    <a:pt x="6" y="58"/>
                  </a:lnTo>
                  <a:lnTo>
                    <a:pt x="12" y="62"/>
                  </a:lnTo>
                  <a:lnTo>
                    <a:pt x="19" y="67"/>
                  </a:lnTo>
                  <a:lnTo>
                    <a:pt x="29" y="71"/>
                  </a:lnTo>
                  <a:lnTo>
                    <a:pt x="31" y="71"/>
                  </a:lnTo>
                  <a:lnTo>
                    <a:pt x="35" y="71"/>
                  </a:lnTo>
                  <a:lnTo>
                    <a:pt x="38" y="71"/>
                  </a:lnTo>
                  <a:lnTo>
                    <a:pt x="42" y="71"/>
                  </a:lnTo>
                  <a:lnTo>
                    <a:pt x="46" y="69"/>
                  </a:lnTo>
                  <a:lnTo>
                    <a:pt x="50" y="69"/>
                  </a:lnTo>
                  <a:lnTo>
                    <a:pt x="52" y="64"/>
                  </a:lnTo>
                  <a:lnTo>
                    <a:pt x="56" y="62"/>
                  </a:lnTo>
                  <a:lnTo>
                    <a:pt x="58" y="58"/>
                  </a:lnTo>
                  <a:lnTo>
                    <a:pt x="63" y="54"/>
                  </a:lnTo>
                  <a:lnTo>
                    <a:pt x="65" y="48"/>
                  </a:lnTo>
                  <a:lnTo>
                    <a:pt x="65" y="39"/>
                  </a:lnTo>
                  <a:lnTo>
                    <a:pt x="67" y="31"/>
                  </a:lnTo>
                  <a:lnTo>
                    <a:pt x="67" y="21"/>
                  </a:lnTo>
                  <a:lnTo>
                    <a:pt x="65" y="21"/>
                  </a:lnTo>
                  <a:lnTo>
                    <a:pt x="63" y="16"/>
                  </a:lnTo>
                  <a:lnTo>
                    <a:pt x="58" y="12"/>
                  </a:lnTo>
                  <a:lnTo>
                    <a:pt x="54" y="8"/>
                  </a:lnTo>
                  <a:lnTo>
                    <a:pt x="48" y="4"/>
                  </a:lnTo>
                  <a:lnTo>
                    <a:pt x="42" y="0"/>
                  </a:lnTo>
                  <a:lnTo>
                    <a:pt x="35" y="0"/>
                  </a:lnTo>
                  <a:lnTo>
                    <a:pt x="29" y="4"/>
                  </a:lnTo>
                  <a:lnTo>
                    <a:pt x="21" y="6"/>
                  </a:lnTo>
                  <a:lnTo>
                    <a:pt x="21" y="6"/>
                  </a:lnTo>
                  <a:close/>
                </a:path>
              </a:pathLst>
            </a:custGeom>
            <a:solidFill>
              <a:srgbClr val="F2F2F2"/>
            </a:solidFill>
            <a:ln>
              <a:noFill/>
            </a:ln>
            <a:extLst/>
          </p:spPr>
          <p:txBody>
            <a:bodyPr/>
            <a:lstStyle/>
            <a:p>
              <a:pPr fontAlgn="auto">
                <a:spcBef>
                  <a:spcPts val="0"/>
                </a:spcBef>
                <a:spcAft>
                  <a:spcPts val="0"/>
                </a:spcAft>
                <a:defRPr/>
              </a:pPr>
              <a:endParaRPr lang="en-US">
                <a:latin typeface="+mn-lt"/>
              </a:endParaRPr>
            </a:p>
          </p:txBody>
        </p:sp>
        <p:sp>
          <p:nvSpPr>
            <p:cNvPr id="204" name="Freeform 75"/>
            <p:cNvSpPr>
              <a:spLocks/>
            </p:cNvSpPr>
            <p:nvPr/>
          </p:nvSpPr>
          <p:spPr bwMode="auto">
            <a:xfrm>
              <a:off x="2663" y="1674"/>
              <a:ext cx="60" cy="126"/>
            </a:xfrm>
            <a:custGeom>
              <a:avLst/>
              <a:gdLst>
                <a:gd name="T0" fmla="*/ 0 w 60"/>
                <a:gd name="T1" fmla="*/ 126 h 126"/>
                <a:gd name="T2" fmla="*/ 58 w 60"/>
                <a:gd name="T3" fmla="*/ 44 h 126"/>
                <a:gd name="T4" fmla="*/ 58 w 60"/>
                <a:gd name="T5" fmla="*/ 42 h 126"/>
                <a:gd name="T6" fmla="*/ 58 w 60"/>
                <a:gd name="T7" fmla="*/ 42 h 126"/>
                <a:gd name="T8" fmla="*/ 58 w 60"/>
                <a:gd name="T9" fmla="*/ 38 h 126"/>
                <a:gd name="T10" fmla="*/ 58 w 60"/>
                <a:gd name="T11" fmla="*/ 36 h 126"/>
                <a:gd name="T12" fmla="*/ 58 w 60"/>
                <a:gd name="T13" fmla="*/ 31 h 126"/>
                <a:gd name="T14" fmla="*/ 60 w 60"/>
                <a:gd name="T15" fmla="*/ 27 h 126"/>
                <a:gd name="T16" fmla="*/ 60 w 60"/>
                <a:gd name="T17" fmla="*/ 23 h 126"/>
                <a:gd name="T18" fmla="*/ 60 w 60"/>
                <a:gd name="T19" fmla="*/ 19 h 126"/>
                <a:gd name="T20" fmla="*/ 60 w 60"/>
                <a:gd name="T21" fmla="*/ 15 h 126"/>
                <a:gd name="T22" fmla="*/ 60 w 60"/>
                <a:gd name="T23" fmla="*/ 10 h 126"/>
                <a:gd name="T24" fmla="*/ 60 w 60"/>
                <a:gd name="T25" fmla="*/ 6 h 126"/>
                <a:gd name="T26" fmla="*/ 60 w 60"/>
                <a:gd name="T27" fmla="*/ 4 h 126"/>
                <a:gd name="T28" fmla="*/ 58 w 60"/>
                <a:gd name="T29" fmla="*/ 0 h 126"/>
                <a:gd name="T30" fmla="*/ 52 w 60"/>
                <a:gd name="T31" fmla="*/ 4 h 126"/>
                <a:gd name="T32" fmla="*/ 50 w 60"/>
                <a:gd name="T33" fmla="*/ 6 h 126"/>
                <a:gd name="T34" fmla="*/ 46 w 60"/>
                <a:gd name="T35" fmla="*/ 10 h 126"/>
                <a:gd name="T36" fmla="*/ 41 w 60"/>
                <a:gd name="T37" fmla="*/ 15 h 126"/>
                <a:gd name="T38" fmla="*/ 39 w 60"/>
                <a:gd name="T39" fmla="*/ 21 h 126"/>
                <a:gd name="T40" fmla="*/ 35 w 60"/>
                <a:gd name="T41" fmla="*/ 27 h 126"/>
                <a:gd name="T42" fmla="*/ 31 w 60"/>
                <a:gd name="T43" fmla="*/ 33 h 126"/>
                <a:gd name="T44" fmla="*/ 27 w 60"/>
                <a:gd name="T45" fmla="*/ 42 h 126"/>
                <a:gd name="T46" fmla="*/ 25 w 60"/>
                <a:gd name="T47" fmla="*/ 48 h 126"/>
                <a:gd name="T48" fmla="*/ 21 w 60"/>
                <a:gd name="T49" fmla="*/ 54 h 126"/>
                <a:gd name="T50" fmla="*/ 18 w 60"/>
                <a:gd name="T51" fmla="*/ 61 h 126"/>
                <a:gd name="T52" fmla="*/ 16 w 60"/>
                <a:gd name="T53" fmla="*/ 67 h 126"/>
                <a:gd name="T54" fmla="*/ 14 w 60"/>
                <a:gd name="T55" fmla="*/ 73 h 126"/>
                <a:gd name="T56" fmla="*/ 12 w 60"/>
                <a:gd name="T57" fmla="*/ 77 h 126"/>
                <a:gd name="T58" fmla="*/ 10 w 60"/>
                <a:gd name="T59" fmla="*/ 79 h 126"/>
                <a:gd name="T60" fmla="*/ 10 w 60"/>
                <a:gd name="T61" fmla="*/ 82 h 126"/>
                <a:gd name="T62" fmla="*/ 10 w 60"/>
                <a:gd name="T63" fmla="*/ 84 h 126"/>
                <a:gd name="T64" fmla="*/ 0 w 60"/>
                <a:gd name="T65" fmla="*/ 126 h 126"/>
                <a:gd name="T66" fmla="*/ 0 w 60"/>
                <a:gd name="T6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26">
                  <a:moveTo>
                    <a:pt x="0" y="126"/>
                  </a:moveTo>
                  <a:lnTo>
                    <a:pt x="58" y="44"/>
                  </a:lnTo>
                  <a:lnTo>
                    <a:pt x="58" y="42"/>
                  </a:lnTo>
                  <a:lnTo>
                    <a:pt x="58" y="42"/>
                  </a:lnTo>
                  <a:lnTo>
                    <a:pt x="58" y="38"/>
                  </a:lnTo>
                  <a:lnTo>
                    <a:pt x="58" y="36"/>
                  </a:lnTo>
                  <a:lnTo>
                    <a:pt x="58" y="31"/>
                  </a:lnTo>
                  <a:lnTo>
                    <a:pt x="60" y="27"/>
                  </a:lnTo>
                  <a:lnTo>
                    <a:pt x="60" y="23"/>
                  </a:lnTo>
                  <a:lnTo>
                    <a:pt x="60" y="19"/>
                  </a:lnTo>
                  <a:lnTo>
                    <a:pt x="60" y="15"/>
                  </a:lnTo>
                  <a:lnTo>
                    <a:pt x="60" y="10"/>
                  </a:lnTo>
                  <a:lnTo>
                    <a:pt x="60" y="6"/>
                  </a:lnTo>
                  <a:lnTo>
                    <a:pt x="60" y="4"/>
                  </a:lnTo>
                  <a:lnTo>
                    <a:pt x="58" y="0"/>
                  </a:lnTo>
                  <a:lnTo>
                    <a:pt x="52" y="4"/>
                  </a:lnTo>
                  <a:lnTo>
                    <a:pt x="50" y="6"/>
                  </a:lnTo>
                  <a:lnTo>
                    <a:pt x="46" y="10"/>
                  </a:lnTo>
                  <a:lnTo>
                    <a:pt x="41" y="15"/>
                  </a:lnTo>
                  <a:lnTo>
                    <a:pt x="39" y="21"/>
                  </a:lnTo>
                  <a:lnTo>
                    <a:pt x="35" y="27"/>
                  </a:lnTo>
                  <a:lnTo>
                    <a:pt x="31" y="33"/>
                  </a:lnTo>
                  <a:lnTo>
                    <a:pt x="27" y="42"/>
                  </a:lnTo>
                  <a:lnTo>
                    <a:pt x="25" y="48"/>
                  </a:lnTo>
                  <a:lnTo>
                    <a:pt x="21" y="54"/>
                  </a:lnTo>
                  <a:lnTo>
                    <a:pt x="18" y="61"/>
                  </a:lnTo>
                  <a:lnTo>
                    <a:pt x="16" y="67"/>
                  </a:lnTo>
                  <a:lnTo>
                    <a:pt x="14" y="73"/>
                  </a:lnTo>
                  <a:lnTo>
                    <a:pt x="12" y="77"/>
                  </a:lnTo>
                  <a:lnTo>
                    <a:pt x="10" y="79"/>
                  </a:lnTo>
                  <a:lnTo>
                    <a:pt x="10" y="82"/>
                  </a:lnTo>
                  <a:lnTo>
                    <a:pt x="10" y="84"/>
                  </a:lnTo>
                  <a:lnTo>
                    <a:pt x="0" y="126"/>
                  </a:lnTo>
                  <a:lnTo>
                    <a:pt x="0" y="126"/>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gr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8800" y="3009900"/>
            <a:ext cx="2743200" cy="3086100"/>
          </a:xfrm>
        </p:spPr>
        <p:txBody>
          <a:bodyPr rtlCol="0">
            <a:normAutofit fontScale="77500" lnSpcReduction="20000"/>
          </a:bodyPr>
          <a:lstStyle/>
          <a:p>
            <a:pPr marL="284163" indent="-222250" algn="l" eaLnBrk="1" fontAlgn="auto" hangingPunct="1">
              <a:lnSpc>
                <a:spcPct val="80000"/>
              </a:lnSpc>
              <a:spcBef>
                <a:spcPts val="2400"/>
              </a:spcBef>
              <a:spcAft>
                <a:spcPts val="0"/>
              </a:spcAft>
              <a:buFont typeface="Arial" pitchFamily="34" charset="0"/>
              <a:buChar char="•"/>
              <a:defRPr/>
            </a:pPr>
            <a:r>
              <a:rPr lang="en-US" dirty="0" smtClean="0">
                <a:latin typeface="Loved by the King" pitchFamily="2" charset="0"/>
              </a:rPr>
              <a:t>Be calm</a:t>
            </a:r>
          </a:p>
          <a:p>
            <a:pPr marL="284163" indent="-222250" algn="l" eaLnBrk="1" fontAlgn="auto" hangingPunct="1">
              <a:lnSpc>
                <a:spcPct val="80000"/>
              </a:lnSpc>
              <a:spcBef>
                <a:spcPts val="2400"/>
              </a:spcBef>
              <a:spcAft>
                <a:spcPts val="0"/>
              </a:spcAft>
              <a:buFont typeface="Arial" pitchFamily="34" charset="0"/>
              <a:buChar char="•"/>
              <a:defRPr/>
            </a:pPr>
            <a:r>
              <a:rPr lang="en-US" dirty="0" smtClean="0">
                <a:latin typeface="Loved by the King" pitchFamily="2" charset="0"/>
              </a:rPr>
              <a:t>Offer a hug</a:t>
            </a:r>
          </a:p>
          <a:p>
            <a:pPr marL="284163" indent="-222250" algn="l" eaLnBrk="1" fontAlgn="auto" hangingPunct="1">
              <a:lnSpc>
                <a:spcPct val="80000"/>
              </a:lnSpc>
              <a:spcBef>
                <a:spcPts val="2400"/>
              </a:spcBef>
              <a:spcAft>
                <a:spcPts val="0"/>
              </a:spcAft>
              <a:buFont typeface="Arial" pitchFamily="34" charset="0"/>
              <a:buChar char="•"/>
              <a:defRPr/>
            </a:pPr>
            <a:r>
              <a:rPr lang="en-US" dirty="0" smtClean="0">
                <a:latin typeface="Loved by the King" pitchFamily="2" charset="0"/>
              </a:rPr>
              <a:t>Hold a hand</a:t>
            </a:r>
          </a:p>
          <a:p>
            <a:pPr marL="284163" indent="-222250" algn="l" eaLnBrk="1" fontAlgn="auto" hangingPunct="1">
              <a:lnSpc>
                <a:spcPct val="80000"/>
              </a:lnSpc>
              <a:spcBef>
                <a:spcPts val="2400"/>
              </a:spcBef>
              <a:spcAft>
                <a:spcPts val="0"/>
              </a:spcAft>
              <a:buFont typeface="Arial" pitchFamily="34" charset="0"/>
              <a:buChar char="•"/>
              <a:defRPr/>
            </a:pPr>
            <a:r>
              <a:rPr lang="en-US" dirty="0" smtClean="0">
                <a:latin typeface="Loved by the King" pitchFamily="2" charset="0"/>
              </a:rPr>
              <a:t>Sit with them</a:t>
            </a:r>
          </a:p>
          <a:p>
            <a:pPr marL="284163" indent="-222250" algn="l" eaLnBrk="1" fontAlgn="auto" hangingPunct="1">
              <a:lnSpc>
                <a:spcPct val="80000"/>
              </a:lnSpc>
              <a:spcBef>
                <a:spcPts val="2400"/>
              </a:spcBef>
              <a:spcAft>
                <a:spcPts val="0"/>
              </a:spcAft>
              <a:buFont typeface="Arial" pitchFamily="34" charset="0"/>
              <a:buChar char="•"/>
              <a:defRPr/>
            </a:pPr>
            <a:r>
              <a:rPr lang="en-US" dirty="0" smtClean="0">
                <a:latin typeface="Loved by the King" pitchFamily="2" charset="0"/>
              </a:rPr>
              <a:t>Encourage feelings</a:t>
            </a:r>
          </a:p>
          <a:p>
            <a:pPr marL="284163" indent="-222250" algn="l" eaLnBrk="1" fontAlgn="auto" hangingPunct="1">
              <a:lnSpc>
                <a:spcPct val="80000"/>
              </a:lnSpc>
              <a:spcBef>
                <a:spcPts val="2400"/>
              </a:spcBef>
              <a:spcAft>
                <a:spcPts val="0"/>
              </a:spcAft>
              <a:buFont typeface="Arial" pitchFamily="34" charset="0"/>
              <a:buChar char="•"/>
              <a:defRPr/>
            </a:pPr>
            <a:r>
              <a:rPr lang="en-US" dirty="0" smtClean="0">
                <a:latin typeface="Loved by the King" pitchFamily="2" charset="0"/>
              </a:rPr>
              <a:t>Be patient</a:t>
            </a:r>
          </a:p>
        </p:txBody>
      </p:sp>
      <p:pic>
        <p:nvPicPr>
          <p:cNvPr id="69634" name="Picture 2"/>
          <p:cNvPicPr>
            <a:picLocks noChangeAspect="1"/>
          </p:cNvPicPr>
          <p:nvPr>
            <p:custDataLst>
              <p:tags r:id="rId2"/>
            </p:custDataLst>
          </p:nvPr>
        </p:nvPicPr>
        <p:blipFill>
          <a:blip r:embed="rId5"/>
          <a:srcRect r="8028" b="6879"/>
          <a:stretch>
            <a:fillRect/>
          </a:stretch>
        </p:blipFill>
        <p:spPr bwMode="auto">
          <a:xfrm>
            <a:off x="4471988" y="1752600"/>
            <a:ext cx="6475412" cy="5410200"/>
          </a:xfrm>
          <a:prstGeom prst="rect">
            <a:avLst/>
          </a:prstGeom>
          <a:noFill/>
          <a:ln w="9525">
            <a:noFill/>
            <a:miter lim="800000"/>
            <a:headEnd/>
            <a:tailEnd/>
          </a:ln>
        </p:spPr>
      </p:pic>
      <p:sp>
        <p:nvSpPr>
          <p:cNvPr id="10" name="Title 9"/>
          <p:cNvSpPr>
            <a:spLocks noGrp="1"/>
          </p:cNvSpPr>
          <p:nvPr>
            <p:ph type="title"/>
          </p:nvPr>
        </p:nvSpPr>
        <p:spPr>
          <a:xfrm>
            <a:off x="1371600" y="1600200"/>
            <a:ext cx="6824510" cy="914400"/>
          </a:xfrm>
        </p:spPr>
        <p:txBody>
          <a:bodyPr>
            <a:noAutofit/>
          </a:bodyPr>
          <a:lstStyle/>
          <a:p>
            <a:pPr algn="l" eaLnBrk="1" fontAlgn="auto" hangingPunct="1">
              <a:spcAft>
                <a:spcPts val="0"/>
              </a:spcAft>
              <a:defRPr/>
            </a:pPr>
            <a:r>
              <a:rPr lang="en-US" b="0" smtClean="0">
                <a:ea typeface="+mj-ea"/>
              </a:rPr>
              <a:t>Support With </a:t>
            </a:r>
            <a:r>
              <a:rPr lang="en-US" smtClean="0">
                <a:ea typeface="+mj-ea"/>
              </a:rPr>
              <a:t/>
            </a:r>
            <a:br>
              <a:rPr lang="en-US" smtClean="0">
                <a:ea typeface="+mj-ea"/>
              </a:rPr>
            </a:br>
            <a:r>
              <a:rPr lang="en-US" smtClean="0">
                <a:ea typeface="+mj-ea"/>
              </a:rPr>
              <a:t>Actions</a:t>
            </a:r>
            <a:endParaRPr lang="en-US" dirty="0">
              <a:ea typeface="+mj-ea"/>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ea typeface="+mj-ea"/>
              </a:rPr>
              <a:t>Case Story #2</a:t>
            </a:r>
            <a:endParaRPr lang="en-US" dirty="0">
              <a:ea typeface="+mj-ea"/>
            </a:endParaRPr>
          </a:p>
        </p:txBody>
      </p:sp>
      <p:sp>
        <p:nvSpPr>
          <p:cNvPr id="5" name="Content Placeholder 4"/>
          <p:cNvSpPr>
            <a:spLocks noGrp="1"/>
          </p:cNvSpPr>
          <p:nvPr>
            <p:ph idx="1"/>
          </p:nvPr>
        </p:nvSpPr>
        <p:spPr>
          <a:xfrm>
            <a:off x="1806575" y="2332038"/>
            <a:ext cx="6615113" cy="3916362"/>
          </a:xfrm>
        </p:spPr>
        <p:txBody>
          <a:bodyPr rtlCol="0">
            <a:normAutofit fontScale="92500" lnSpcReduction="10000"/>
          </a:bodyPr>
          <a:lstStyle/>
          <a:p>
            <a:pPr marL="0" indent="0" eaLnBrk="1" fontAlgn="auto" hangingPunct="1">
              <a:spcAft>
                <a:spcPts val="0"/>
              </a:spcAft>
              <a:buFont typeface="Arial" pitchFamily="34" charset="0"/>
              <a:buNone/>
              <a:defRPr/>
            </a:pPr>
            <a:r>
              <a:rPr lang="en-US" dirty="0"/>
              <a:t>The</a:t>
            </a:r>
            <a:r>
              <a:rPr lang="ca" dirty="0"/>
              <a:t> </a:t>
            </a:r>
            <a:r>
              <a:rPr lang="en-US" altLang="zh-Hans" dirty="0"/>
              <a:t>charge</a:t>
            </a:r>
            <a:r>
              <a:rPr lang="es" altLang="zh-Hans" dirty="0"/>
              <a:t> </a:t>
            </a:r>
            <a:r>
              <a:rPr lang="en-US" altLang="zh-Hans" dirty="0"/>
              <a:t>nurse</a:t>
            </a:r>
            <a:r>
              <a:rPr lang="it" altLang="zh-Hans" dirty="0"/>
              <a:t> </a:t>
            </a:r>
            <a:r>
              <a:rPr lang="en-US" altLang="ja" dirty="0"/>
              <a:t>a</a:t>
            </a:r>
            <a:r>
              <a:rPr lang="en-US" altLang="ko" dirty="0"/>
              <a:t>rrives</a:t>
            </a:r>
            <a:r>
              <a:rPr lang="ro" altLang="ko" dirty="0"/>
              <a:t> </a:t>
            </a:r>
            <a:r>
              <a:rPr lang="en-US" altLang="ko" dirty="0"/>
              <a:t>and</a:t>
            </a:r>
            <a:r>
              <a:rPr lang="sq" altLang="ko" dirty="0"/>
              <a:t> </a:t>
            </a:r>
            <a:r>
              <a:rPr lang="en-US" altLang="ko" dirty="0"/>
              <a:t>confirms</a:t>
            </a:r>
            <a:r>
              <a:rPr lang="et" altLang="ko" dirty="0"/>
              <a:t> </a:t>
            </a:r>
            <a:r>
              <a:rPr lang="en-US" altLang="ko" dirty="0"/>
              <a:t>that</a:t>
            </a:r>
            <a:r>
              <a:rPr lang="vi" altLang="ko" dirty="0"/>
              <a:t> </a:t>
            </a:r>
            <a:r>
              <a:rPr lang="en-US" altLang="ko" dirty="0" err="1"/>
              <a:t>Mrs</a:t>
            </a:r>
            <a:r>
              <a:rPr lang="hsb" altLang="ko" dirty="0"/>
              <a:t>.</a:t>
            </a:r>
            <a:r>
              <a:rPr lang="mk" altLang="ko" dirty="0"/>
              <a:t> </a:t>
            </a:r>
            <a:r>
              <a:rPr lang="en-US" altLang="ko" dirty="0"/>
              <a:t>Bernstein</a:t>
            </a:r>
            <a:r>
              <a:rPr lang="hi" altLang="ko" dirty="0"/>
              <a:t> </a:t>
            </a:r>
            <a:r>
              <a:rPr lang="en-US" altLang="ko" dirty="0"/>
              <a:t>has</a:t>
            </a:r>
            <a:r>
              <a:rPr lang="yi" altLang="ko" dirty="0"/>
              <a:t> </a:t>
            </a:r>
            <a:r>
              <a:rPr lang="en-US" altLang="ko" dirty="0"/>
              <a:t>indeed</a:t>
            </a:r>
            <a:r>
              <a:rPr lang="tt" altLang="ko" dirty="0"/>
              <a:t> </a:t>
            </a:r>
            <a:r>
              <a:rPr lang="en-US" altLang="ko" dirty="0"/>
              <a:t>died</a:t>
            </a:r>
            <a:r>
              <a:rPr lang="ta" altLang="ko" dirty="0"/>
              <a:t>.</a:t>
            </a:r>
            <a:r>
              <a:rPr lang="te" altLang="ko" dirty="0"/>
              <a:t> </a:t>
            </a:r>
            <a:r>
              <a:rPr lang="en-US" altLang="ko" dirty="0"/>
              <a:t>The</a:t>
            </a:r>
            <a:r>
              <a:rPr lang="mr" altLang="ko" dirty="0"/>
              <a:t> </a:t>
            </a:r>
            <a:r>
              <a:rPr lang="en-US" altLang="ko" dirty="0"/>
              <a:t>daughter</a:t>
            </a:r>
            <a:r>
              <a:rPr lang="kok" altLang="ko" dirty="0"/>
              <a:t> </a:t>
            </a:r>
            <a:r>
              <a:rPr lang="en-US" altLang="ko" dirty="0"/>
              <a:t>is</a:t>
            </a:r>
            <a:r>
              <a:rPr lang="syr" altLang="ko" dirty="0"/>
              <a:t> </a:t>
            </a:r>
            <a:r>
              <a:rPr lang="en-US" altLang="ko" dirty="0"/>
              <a:t>crying</a:t>
            </a:r>
            <a:r>
              <a:rPr lang="ne" altLang="ko" dirty="0"/>
              <a:t> </a:t>
            </a:r>
            <a:r>
              <a:rPr lang="en-US" altLang="ko" dirty="0"/>
              <a:t>and</a:t>
            </a:r>
            <a:r>
              <a:rPr lang="dv" altLang="ko" dirty="0"/>
              <a:t> </a:t>
            </a:r>
            <a:r>
              <a:rPr lang="en-US" altLang="ko" dirty="0"/>
              <a:t>states</a:t>
            </a:r>
            <a:r>
              <a:rPr lang="nso" altLang="ko" dirty="0"/>
              <a:t>,</a:t>
            </a:r>
            <a:r>
              <a:rPr lang="ba" altLang="ko" dirty="0"/>
              <a:t> </a:t>
            </a:r>
            <a:r>
              <a:rPr lang="lb" altLang="ko" dirty="0"/>
              <a:t>"</a:t>
            </a:r>
            <a:r>
              <a:rPr lang="en-US" altLang="ko" i="1" dirty="0"/>
              <a:t>I</a:t>
            </a:r>
            <a:r>
              <a:rPr lang="ig" altLang="ko" i="1" dirty="0"/>
              <a:t> </a:t>
            </a:r>
            <a:r>
              <a:rPr lang="en-US" altLang="ko" i="1" dirty="0"/>
              <a:t>thought</a:t>
            </a:r>
            <a:r>
              <a:rPr lang="ii" altLang="en-US" i="1" dirty="0"/>
              <a:t> </a:t>
            </a:r>
            <a:r>
              <a:rPr lang="en-US" altLang="ii" i="1" dirty="0"/>
              <a:t>I</a:t>
            </a:r>
            <a:r>
              <a:rPr lang="arn" altLang="ii" i="1" dirty="0"/>
              <a:t> </a:t>
            </a:r>
            <a:r>
              <a:rPr lang="en-US" altLang="ii" i="1" dirty="0"/>
              <a:t>was</a:t>
            </a:r>
            <a:r>
              <a:rPr lang="br" altLang="ii" i="1" dirty="0"/>
              <a:t> </a:t>
            </a:r>
            <a:r>
              <a:rPr lang="en-US" altLang="ii" i="1" dirty="0"/>
              <a:t>prepared</a:t>
            </a:r>
            <a:r>
              <a:rPr lang="rw" altLang="ii" i="1" dirty="0"/>
              <a:t> </a:t>
            </a:r>
            <a:r>
              <a:rPr lang="en-US" altLang="ii" i="1" dirty="0"/>
              <a:t>for this, but it doesn’t seem real”.  </a:t>
            </a:r>
            <a:r>
              <a:rPr lang="en-US" altLang="ii" dirty="0"/>
              <a:t>One son states, </a:t>
            </a:r>
            <a:r>
              <a:rPr lang="en-US" altLang="ii" i="1" dirty="0"/>
              <a:t>“Although I will miss mom, I am relieved she is finally at peace”. </a:t>
            </a:r>
            <a:r>
              <a:rPr lang="en-US" altLang="ii" dirty="0"/>
              <a:t>The second son is quietly sitting in the room and has not spoken much since the charge nurse arrived. </a:t>
            </a:r>
            <a:endParaRPr 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smtClean="0">
                <a:ea typeface="+mj-ea"/>
                <a:sym typeface="Lucida Grande" charset="0"/>
              </a:rPr>
              <a:t>Grief</a:t>
            </a:r>
            <a:endParaRPr lang="en-US" dirty="0">
              <a:ea typeface="+mj-ea"/>
            </a:endParaRPr>
          </a:p>
        </p:txBody>
      </p:sp>
      <p:sp>
        <p:nvSpPr>
          <p:cNvPr id="5" name="Subtitle 4"/>
          <p:cNvSpPr>
            <a:spLocks noGrp="1"/>
          </p:cNvSpPr>
          <p:nvPr>
            <p:ph type="subTitle" idx="1"/>
          </p:nvPr>
        </p:nvSpPr>
        <p:spPr>
          <a:xfrm>
            <a:off x="1411288" y="3430588"/>
            <a:ext cx="6400800" cy="1752600"/>
          </a:xfrm>
        </p:spPr>
        <p:txBody>
          <a:bodyPr rtlCol="0">
            <a:normAutofit/>
          </a:bodyPr>
          <a:lstStyle/>
          <a:p>
            <a:pPr eaLnBrk="1" fontAlgn="auto" hangingPunct="1">
              <a:spcAft>
                <a:spcPts val="0"/>
              </a:spcAft>
              <a:buFont typeface="Arial" pitchFamily="34" charset="0"/>
              <a:buNone/>
              <a:defRPr/>
            </a:pPr>
            <a:r>
              <a:rPr lang="en-US" dirty="0" smtClean="0"/>
              <a:t>Module Three| </a:t>
            </a:r>
            <a:r>
              <a:rPr lang="en-US" b="1" dirty="0" smtClean="0"/>
              <a:t>Bite 3</a:t>
            </a:r>
            <a:endParaRPr lang="en-US" b="1" dirty="0"/>
          </a:p>
        </p:txBody>
      </p:sp>
    </p:spTree>
    <p:custDataLst>
      <p:tags r:id="rId1"/>
    </p:custData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0" dirty="0" smtClean="0">
                <a:ea typeface="+mj-ea"/>
              </a:rPr>
              <a:t>At the end of Bite 3</a:t>
            </a:r>
            <a:r>
              <a:rPr lang="en-US" dirty="0" smtClean="0">
                <a:ea typeface="+mj-ea"/>
              </a:rPr>
              <a:t/>
            </a:r>
            <a:br>
              <a:rPr lang="en-US" dirty="0" smtClean="0">
                <a:ea typeface="+mj-ea"/>
              </a:rPr>
            </a:br>
            <a:r>
              <a:rPr lang="en-US" b="0" dirty="0" smtClean="0">
                <a:ea typeface="+mj-ea"/>
              </a:rPr>
              <a:t>you will </a:t>
            </a:r>
            <a:r>
              <a:rPr lang="en-US" dirty="0" smtClean="0">
                <a:ea typeface="+mj-ea"/>
              </a:rPr>
              <a:t>be able to</a:t>
            </a:r>
            <a:endParaRPr lang="en-US" dirty="0">
              <a:ea typeface="+mj-ea"/>
            </a:endParaRPr>
          </a:p>
        </p:txBody>
      </p:sp>
      <p:sp>
        <p:nvSpPr>
          <p:cNvPr id="4" name="Content Placeholder 3"/>
          <p:cNvSpPr>
            <a:spLocks noGrp="1"/>
          </p:cNvSpPr>
          <p:nvPr>
            <p:ph idx="1"/>
          </p:nvPr>
        </p:nvSpPr>
        <p:spPr>
          <a:xfrm>
            <a:off x="1828800" y="2514600"/>
            <a:ext cx="6611938" cy="4154488"/>
          </a:xfrm>
        </p:spPr>
        <p:txBody>
          <a:bodyPr>
            <a:spAutoFit/>
          </a:bodyPr>
          <a:lstStyle/>
          <a:p>
            <a:pPr eaLnBrk="1" hangingPunct="1"/>
            <a:r>
              <a:rPr lang="en-US" b="1" smtClean="0">
                <a:cs typeface="Arial" charset="0"/>
              </a:rPr>
              <a:t>Define</a:t>
            </a:r>
            <a:r>
              <a:rPr lang="en-US" smtClean="0">
                <a:cs typeface="Arial" charset="0"/>
              </a:rPr>
              <a:t> grief</a:t>
            </a:r>
          </a:p>
          <a:p>
            <a:pPr eaLnBrk="1" hangingPunct="1"/>
            <a:r>
              <a:rPr lang="en-US" b="1" smtClean="0">
                <a:cs typeface="Arial" charset="0"/>
              </a:rPr>
              <a:t>Identify</a:t>
            </a:r>
            <a:r>
              <a:rPr lang="en-US" smtClean="0">
                <a:cs typeface="Arial" charset="0"/>
              </a:rPr>
              <a:t> the five aspects of grief </a:t>
            </a:r>
          </a:p>
          <a:p>
            <a:pPr eaLnBrk="1" hangingPunct="1"/>
            <a:r>
              <a:rPr lang="en-US" b="1" smtClean="0">
                <a:cs typeface="Arial" charset="0"/>
              </a:rPr>
              <a:t>Explain</a:t>
            </a:r>
            <a:r>
              <a:rPr lang="en-US" smtClean="0">
                <a:cs typeface="Arial" charset="0"/>
              </a:rPr>
              <a:t> what we know about the grieving process</a:t>
            </a:r>
          </a:p>
          <a:p>
            <a:pPr eaLnBrk="1" hangingPunct="1"/>
            <a:r>
              <a:rPr lang="en-US" b="1" smtClean="0">
                <a:cs typeface="Arial" charset="0"/>
              </a:rPr>
              <a:t>Describe </a:t>
            </a:r>
            <a:r>
              <a:rPr lang="en-US" smtClean="0">
                <a:cs typeface="Arial" charset="0"/>
              </a:rPr>
              <a:t>the signs of complicated grief</a:t>
            </a:r>
          </a:p>
          <a:p>
            <a:pPr eaLnBrk="1" hangingPunct="1"/>
            <a:endParaRPr lang="en-US" smtClean="0">
              <a:cs typeface="Arial"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eaLnBrk="1" hangingPunct="1"/>
            <a:r>
              <a:rPr lang="en-US" smtClean="0">
                <a:latin typeface="Loved by the King"/>
                <a:cs typeface="Arial" charset="0"/>
              </a:rPr>
              <a:t>What is grief?</a:t>
            </a:r>
          </a:p>
          <a:p>
            <a:pPr eaLnBrk="1" hangingPunct="1"/>
            <a:r>
              <a:rPr lang="en-US" smtClean="0">
                <a:latin typeface="Loved by the King"/>
                <a:cs typeface="Arial" charset="0"/>
              </a:rPr>
              <a:t>How have you seen others grieve?</a:t>
            </a:r>
          </a:p>
        </p:txBody>
      </p:sp>
      <p:sp>
        <p:nvSpPr>
          <p:cNvPr id="4" name="Title 3"/>
          <p:cNvSpPr>
            <a:spLocks noGrp="1"/>
          </p:cNvSpPr>
          <p:nvPr>
            <p:ph type="title"/>
          </p:nvPr>
        </p:nvSpPr>
        <p:spPr/>
        <p:txBody>
          <a:bodyPr/>
          <a:lstStyle/>
          <a:p>
            <a:pPr eaLnBrk="1" fontAlgn="auto" hangingPunct="1">
              <a:spcAft>
                <a:spcPts val="0"/>
              </a:spcAft>
              <a:defRPr/>
            </a:pPr>
            <a:r>
              <a:rPr lang="en-US" smtClean="0">
                <a:ea typeface="+mj-ea"/>
              </a:rPr>
              <a:t>Reflect On It</a:t>
            </a:r>
            <a:endParaRPr lang="en-US" dirty="0">
              <a:ea typeface="+mj-ea"/>
            </a:endParaRPr>
          </a:p>
        </p:txBody>
      </p:sp>
      <p:pic>
        <p:nvPicPr>
          <p:cNvPr id="52" name="Picture 51">
            <a:hlinkClick r:id="" action="ppaction://hlinkshowjump?jump=nextslide"/>
          </p:cNvPr>
          <p:cNvPicPr>
            <a:picLocks noChangeAspect="1"/>
          </p:cNvPicPr>
          <p:nvPr>
            <p:custDataLst>
              <p:tags r:id="rId2"/>
            </p:custDataLst>
          </p:nvPr>
        </p:nvPicPr>
        <p:blipFill>
          <a:blip r:embed="rId5">
            <a:extLst/>
          </a:blip>
          <a:stretch>
            <a:fillRect/>
          </a:stretch>
        </p:blipFill>
        <p:spPr>
          <a:xfrm>
            <a:off x="7677594" y="5410276"/>
            <a:ext cx="1017948" cy="914324"/>
          </a:xfrm>
          <a:prstGeom prst="rect">
            <a:avLst/>
          </a:prstGeom>
          <a:solidFill>
            <a:srgbClr val="FFFFFF">
              <a:shade val="85000"/>
              <a:alpha val="81000"/>
            </a:srgbClr>
          </a:solidFill>
          <a:ln w="66675" cap="sq" cmpd="thickThin">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6200" y="6172200"/>
            <a:ext cx="8991600" cy="646113"/>
          </a:xfrm>
          <a:prstGeom prst="rect">
            <a:avLst/>
          </a:prstGeom>
          <a:noFill/>
        </p:spPr>
        <p:txBody>
          <a:bodyPr>
            <a:spAutoFit/>
          </a:bodyPr>
          <a:lstStyle/>
          <a:p>
            <a:pPr fontAlgn="auto">
              <a:spcBef>
                <a:spcPts val="0"/>
              </a:spcBef>
              <a:spcAft>
                <a:spcPts val="0"/>
              </a:spcAft>
              <a:defRPr/>
            </a:pPr>
            <a:r>
              <a:rPr lang="en-US" sz="1200" b="1" dirty="0">
                <a:solidFill>
                  <a:schemeClr val="tx1">
                    <a:lumMod val="65000"/>
                  </a:schemeClr>
                </a:solidFill>
                <a:latin typeface="+mn-lt"/>
              </a:rPr>
              <a:t>IMPORTANT:</a:t>
            </a:r>
            <a:r>
              <a:rPr lang="en-US" sz="1200" dirty="0">
                <a:solidFill>
                  <a:schemeClr val="tx1">
                    <a:lumMod val="65000"/>
                  </a:schemeClr>
                </a:solidFill>
                <a:latin typeface="+mn-lt"/>
              </a:rPr>
              <a:t> Every state has different laws regulating LTC, and it is </a:t>
            </a:r>
            <a:r>
              <a:rPr lang="en-US" sz="1200" i="1" dirty="0">
                <a:solidFill>
                  <a:schemeClr val="tx1">
                    <a:lumMod val="65000"/>
                  </a:schemeClr>
                </a:solidFill>
                <a:latin typeface="+mn-lt"/>
              </a:rPr>
              <a:t>your</a:t>
            </a:r>
            <a:r>
              <a:rPr lang="en-US" sz="1200" dirty="0">
                <a:solidFill>
                  <a:schemeClr val="tx1">
                    <a:lumMod val="65000"/>
                  </a:schemeClr>
                </a:solidFill>
                <a:latin typeface="+mn-lt"/>
              </a:rPr>
              <a:t> responsibility to know your specific job duties. The content presented in this course is comprehensive and </a:t>
            </a:r>
            <a:r>
              <a:rPr lang="en-US" sz="1200" b="1" dirty="0">
                <a:solidFill>
                  <a:schemeClr val="tx1">
                    <a:lumMod val="65000"/>
                  </a:schemeClr>
                </a:solidFill>
                <a:latin typeface="+mn-lt"/>
              </a:rPr>
              <a:t>not</a:t>
            </a:r>
            <a:r>
              <a:rPr lang="en-US" sz="1200" dirty="0">
                <a:solidFill>
                  <a:schemeClr val="tx1">
                    <a:lumMod val="65000"/>
                  </a:schemeClr>
                </a:solidFill>
                <a:latin typeface="+mn-lt"/>
              </a:rPr>
              <a:t> tailored to meet the specific needs of LTC professionals in any one state. If you are unsure how it applies to you, ask your supervisor. </a:t>
            </a:r>
          </a:p>
        </p:txBody>
      </p:sp>
      <p:sp>
        <p:nvSpPr>
          <p:cNvPr id="34" name="Subtitle 1"/>
          <p:cNvSpPr>
            <a:spLocks noGrp="1"/>
          </p:cNvSpPr>
          <p:nvPr>
            <p:ph type="subTitle" idx="1"/>
          </p:nvPr>
        </p:nvSpPr>
        <p:spPr>
          <a:xfrm>
            <a:off x="1638300" y="3124200"/>
            <a:ext cx="6400800" cy="3540125"/>
          </a:xfrm>
        </p:spPr>
        <p:txBody>
          <a:bodyPr rtlCol="0">
            <a:spAutoFit/>
          </a:bodyPr>
          <a:lstStyle/>
          <a:p>
            <a:pPr algn="l" eaLnBrk="1" fontAlgn="auto" hangingPunct="1">
              <a:spcAft>
                <a:spcPts val="0"/>
              </a:spcAft>
              <a:buFont typeface="Arial" pitchFamily="34" charset="0"/>
              <a:buNone/>
              <a:defRPr/>
            </a:pPr>
            <a:r>
              <a:rPr lang="en-US" dirty="0">
                <a:solidFill>
                  <a:schemeClr val="tx1">
                    <a:lumMod val="65000"/>
                  </a:schemeClr>
                </a:solidFill>
              </a:rPr>
              <a:t>Module </a:t>
            </a:r>
            <a:r>
              <a:rPr lang="en-US" dirty="0" smtClean="0">
                <a:solidFill>
                  <a:schemeClr val="tx1">
                    <a:lumMod val="65000"/>
                  </a:schemeClr>
                </a:solidFill>
              </a:rPr>
              <a:t>1: Managing Resident Care</a:t>
            </a:r>
          </a:p>
          <a:p>
            <a:pPr algn="l" eaLnBrk="1" fontAlgn="auto" hangingPunct="1">
              <a:spcAft>
                <a:spcPts val="0"/>
              </a:spcAft>
              <a:buFont typeface="Arial" pitchFamily="34" charset="0"/>
              <a:buNone/>
              <a:defRPr/>
            </a:pPr>
            <a:r>
              <a:rPr lang="en-US" dirty="0">
                <a:solidFill>
                  <a:schemeClr val="tx1">
                    <a:lumMod val="65000"/>
                  </a:schemeClr>
                </a:solidFill>
              </a:rPr>
              <a:t>Module </a:t>
            </a:r>
            <a:r>
              <a:rPr lang="en-US" dirty="0" smtClean="0">
                <a:solidFill>
                  <a:schemeClr val="tx1">
                    <a:lumMod val="65000"/>
                  </a:schemeClr>
                </a:solidFill>
              </a:rPr>
              <a:t>2:  Preparing the Family</a:t>
            </a:r>
          </a:p>
          <a:p>
            <a:pPr algn="l" eaLnBrk="1" fontAlgn="auto" hangingPunct="1">
              <a:spcAft>
                <a:spcPts val="0"/>
              </a:spcAft>
              <a:buFont typeface="Arial" pitchFamily="34" charset="0"/>
              <a:buNone/>
              <a:defRPr/>
            </a:pPr>
            <a:r>
              <a:rPr lang="en-US" dirty="0">
                <a:solidFill>
                  <a:schemeClr val="bg2">
                    <a:lumMod val="75000"/>
                  </a:schemeClr>
                </a:solidFill>
              </a:rPr>
              <a:t>Module </a:t>
            </a:r>
            <a:r>
              <a:rPr lang="en-US" dirty="0" smtClean="0">
                <a:solidFill>
                  <a:schemeClr val="bg2">
                    <a:lumMod val="75000"/>
                  </a:schemeClr>
                </a:solidFill>
              </a:rPr>
              <a:t>3:  After </a:t>
            </a:r>
            <a:r>
              <a:rPr lang="en-US" dirty="0">
                <a:solidFill>
                  <a:schemeClr val="bg2">
                    <a:lumMod val="75000"/>
                  </a:schemeClr>
                </a:solidFill>
              </a:rPr>
              <a:t>Death</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solidFill>
                <a:schemeClr val="bg2">
                  <a:lumMod val="75000"/>
                </a:schemeClr>
              </a:solidFill>
            </a:endParaRPr>
          </a:p>
          <a:p>
            <a:pPr eaLnBrk="1" fontAlgn="auto" hangingPunct="1">
              <a:spcAft>
                <a:spcPts val="0"/>
              </a:spcAft>
              <a:buFont typeface="Arial" pitchFamily="34" charset="0"/>
              <a:buNone/>
              <a:defRPr/>
            </a:pPr>
            <a:endParaRPr lang="en-US" dirty="0"/>
          </a:p>
        </p:txBody>
      </p:sp>
      <p:sp>
        <p:nvSpPr>
          <p:cNvPr id="35" name="Title 3"/>
          <p:cNvSpPr>
            <a:spLocks noGrp="1"/>
          </p:cNvSpPr>
          <p:nvPr>
            <p:ph type="ctrTitle"/>
          </p:nvPr>
        </p:nvSpPr>
        <p:spPr>
          <a:xfrm>
            <a:off x="914400" y="1654175"/>
            <a:ext cx="7772400" cy="1470025"/>
          </a:xfrm>
        </p:spPr>
        <p:txBody>
          <a:bodyPr>
            <a:normAutofit/>
          </a:bodyPr>
          <a:lstStyle/>
          <a:p>
            <a:pPr eaLnBrk="1" fontAlgn="auto" hangingPunct="1">
              <a:spcAft>
                <a:spcPts val="0"/>
              </a:spcAft>
              <a:defRPr/>
            </a:pPr>
            <a:r>
              <a:rPr lang="en-US" sz="6600" dirty="0" smtClean="0">
                <a:ea typeface="+mj-ea"/>
              </a:rPr>
              <a:t>Care at the </a:t>
            </a:r>
            <a:br>
              <a:rPr lang="en-US" sz="6600" dirty="0" smtClean="0">
                <a:ea typeface="+mj-ea"/>
              </a:rPr>
            </a:br>
            <a:r>
              <a:rPr lang="en-US" sz="6600" dirty="0" smtClean="0">
                <a:ea typeface="+mj-ea"/>
              </a:rPr>
              <a:t>End of Life</a:t>
            </a:r>
            <a:endParaRPr lang="en-US" sz="6600" dirty="0">
              <a:ea typeface="+mj-ea"/>
            </a:endParaRPr>
          </a:p>
        </p:txBody>
      </p:sp>
      <p:grpSp>
        <p:nvGrpSpPr>
          <p:cNvPr id="36" name="Group 35"/>
          <p:cNvGrpSpPr>
            <a:grpSpLocks/>
          </p:cNvGrpSpPr>
          <p:nvPr>
            <p:custDataLst>
              <p:tags r:id="rId2"/>
            </p:custDataLst>
          </p:nvPr>
        </p:nvGrpSpPr>
        <p:grpSpPr bwMode="auto">
          <a:xfrm>
            <a:off x="1133475" y="3917950"/>
            <a:ext cx="1574800" cy="1609725"/>
            <a:chOff x="1133750" y="3981412"/>
            <a:chExt cx="1574983" cy="1610827"/>
          </a:xfrm>
        </p:grpSpPr>
        <p:pic>
          <p:nvPicPr>
            <p:cNvPr id="37" name="Picture 36"/>
            <p:cNvPicPr>
              <a:picLocks noChangeAspect="1"/>
            </p:cNvPicPr>
            <p:nvPr>
              <p:custDataLst>
                <p:tags r:id="rId9"/>
              </p:custDataLst>
            </p:nvPr>
          </p:nvPicPr>
          <p:blipFill rotWithShape="1">
            <a:blip r:embed="rId12" cstate="print">
              <a:extLst/>
            </a:blip>
            <a:srcRect l="8759" t="10972" r="15677" b="50000"/>
            <a:stretch/>
          </p:blipFill>
          <p:spPr>
            <a:xfrm>
              <a:off x="1457286" y="3981412"/>
              <a:ext cx="927908" cy="918106"/>
            </a:xfrm>
            <a:prstGeom prst="rect">
              <a:avLst/>
            </a:prstGeom>
            <a:solidFill>
              <a:srgbClr val="FFFFFF">
                <a:shade val="85000"/>
              </a:srgbClr>
            </a:solidFill>
            <a:ln w="76200" cap="rnd">
              <a:solidFill>
                <a:schemeClr val="accent1">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8" name="TextBox 37"/>
            <p:cNvSpPr txBox="1"/>
            <p:nvPr/>
          </p:nvSpPr>
          <p:spPr>
            <a:xfrm>
              <a:off x="1133750" y="4969513"/>
              <a:ext cx="1574983" cy="622726"/>
            </a:xfrm>
            <a:prstGeom prst="rect">
              <a:avLst/>
            </a:prstGeom>
            <a:noFill/>
          </p:spPr>
          <p:txBody>
            <a:bodyPr wrap="none" tIns="91440" bIns="91440">
              <a:spAutoFit/>
            </a:bodyPr>
            <a:lstStyle/>
            <a:p>
              <a:pPr marL="0" lvl="1" algn="ctr" fontAlgn="auto">
                <a:spcBef>
                  <a:spcPts val="0"/>
                </a:spcBef>
                <a:spcAft>
                  <a:spcPts val="0"/>
                </a:spcAft>
                <a:defRPr/>
              </a:pPr>
              <a:r>
                <a:rPr lang="en-US" sz="1600" b="1" dirty="0">
                  <a:solidFill>
                    <a:schemeClr val="tx1">
                      <a:lumMod val="50000"/>
                    </a:schemeClr>
                  </a:solidFill>
                  <a:latin typeface="+mn-lt"/>
                  <a:ea typeface="Times New Roman" pitchFamily="18" charset="0"/>
                  <a:cs typeface="Calibri" pitchFamily="34" charset="0"/>
                </a:rPr>
                <a:t>Bite 1:</a:t>
              </a:r>
            </a:p>
            <a:p>
              <a:pPr marL="0" lvl="1" algn="ctr" fontAlgn="auto">
                <a:lnSpc>
                  <a:spcPts val="1500"/>
                </a:lnSpc>
                <a:spcBef>
                  <a:spcPts val="0"/>
                </a:spcBef>
                <a:spcAft>
                  <a:spcPts val="0"/>
                </a:spcAft>
                <a:defRPr/>
              </a:pPr>
              <a:r>
                <a:rPr lang="en-US" sz="1600" dirty="0">
                  <a:solidFill>
                    <a:schemeClr val="tx1">
                      <a:lumMod val="50000"/>
                    </a:schemeClr>
                  </a:solidFill>
                  <a:latin typeface="+mn-lt"/>
                  <a:ea typeface="Times New Roman" pitchFamily="18" charset="0"/>
                  <a:cs typeface="Calibri" pitchFamily="34" charset="0"/>
                </a:rPr>
                <a:t>Care of the Body</a:t>
              </a:r>
            </a:p>
          </p:txBody>
        </p:sp>
      </p:grpSp>
      <p:grpSp>
        <p:nvGrpSpPr>
          <p:cNvPr id="39" name="Group 38"/>
          <p:cNvGrpSpPr>
            <a:grpSpLocks/>
          </p:cNvGrpSpPr>
          <p:nvPr>
            <p:custDataLst>
              <p:tags r:id="rId3"/>
            </p:custDataLst>
          </p:nvPr>
        </p:nvGrpSpPr>
        <p:grpSpPr bwMode="auto">
          <a:xfrm>
            <a:off x="2938463" y="3884613"/>
            <a:ext cx="1460500" cy="1768475"/>
            <a:chOff x="2937992" y="3949205"/>
            <a:chExt cx="1460528" cy="1768709"/>
          </a:xfrm>
        </p:grpSpPr>
        <p:pic>
          <p:nvPicPr>
            <p:cNvPr id="40" name="Picture 39"/>
            <p:cNvPicPr>
              <a:picLocks noChangeAspect="1"/>
            </p:cNvPicPr>
            <p:nvPr>
              <p:custDataLst>
                <p:tags r:id="rId8"/>
              </p:custDataLst>
            </p:nvPr>
          </p:nvPicPr>
          <p:blipFill rotWithShape="1">
            <a:blip r:embed="rId13" cstate="print">
              <a:extLst/>
            </a:blip>
            <a:srcRect t="1" b="44619"/>
            <a:stretch/>
          </p:blipFill>
          <p:spPr>
            <a:xfrm flipH="1">
              <a:off x="3305369" y="3949205"/>
              <a:ext cx="830169" cy="950313"/>
            </a:xfrm>
            <a:prstGeom prst="rect">
              <a:avLst/>
            </a:prstGeom>
            <a:solidFill>
              <a:srgbClr val="FFFFFF">
                <a:shade val="85000"/>
              </a:srgbClr>
            </a:solidFill>
            <a:ln w="76200" cap="rnd">
              <a:solidFill>
                <a:schemeClr val="accent1">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1" name="TextBox 40"/>
            <p:cNvSpPr txBox="1"/>
            <p:nvPr/>
          </p:nvSpPr>
          <p:spPr>
            <a:xfrm>
              <a:off x="2937992" y="4968515"/>
              <a:ext cx="1460528" cy="749399"/>
            </a:xfrm>
            <a:prstGeom prst="rect">
              <a:avLst/>
            </a:prstGeom>
            <a:noFill/>
          </p:spPr>
          <p:txBody>
            <a:bodyPr wrap="none">
              <a:spAutoFit/>
            </a:bodyPr>
            <a:lstStyle/>
            <a:p>
              <a:pPr marL="0" lvl="1" algn="ctr" fontAlgn="auto">
                <a:spcBef>
                  <a:spcPts val="0"/>
                </a:spcBef>
                <a:spcAft>
                  <a:spcPts val="0"/>
                </a:spcAft>
                <a:defRPr/>
              </a:pPr>
              <a:r>
                <a:rPr lang="en-US" sz="1600" b="1" dirty="0">
                  <a:solidFill>
                    <a:schemeClr val="tx1">
                      <a:lumMod val="50000"/>
                    </a:schemeClr>
                  </a:solidFill>
                  <a:latin typeface="+mn-lt"/>
                  <a:ea typeface="Times New Roman" pitchFamily="18" charset="0"/>
                  <a:cs typeface="Calibri" pitchFamily="34" charset="0"/>
                </a:rPr>
                <a:t>Bite 2:</a:t>
              </a:r>
            </a:p>
            <a:p>
              <a:pPr marL="0" lvl="1" algn="ctr" fontAlgn="auto">
                <a:lnSpc>
                  <a:spcPts val="1600"/>
                </a:lnSpc>
                <a:spcBef>
                  <a:spcPts val="0"/>
                </a:spcBef>
                <a:spcAft>
                  <a:spcPts val="0"/>
                </a:spcAft>
                <a:defRPr/>
              </a:pPr>
              <a:r>
                <a:rPr lang="en-US" sz="1600" dirty="0">
                  <a:solidFill>
                    <a:schemeClr val="tx1">
                      <a:lumMod val="50000"/>
                    </a:schemeClr>
                  </a:solidFill>
                  <a:latin typeface="+mn-lt"/>
                  <a:ea typeface="Times New Roman" pitchFamily="18" charset="0"/>
                  <a:cs typeface="Calibri" pitchFamily="34" charset="0"/>
                </a:rPr>
                <a:t>Supporting a </a:t>
              </a:r>
              <a:br>
                <a:rPr lang="en-US" sz="1600" dirty="0">
                  <a:solidFill>
                    <a:schemeClr val="tx1">
                      <a:lumMod val="50000"/>
                    </a:schemeClr>
                  </a:solidFill>
                  <a:latin typeface="+mn-lt"/>
                  <a:ea typeface="Times New Roman" pitchFamily="18" charset="0"/>
                  <a:cs typeface="Calibri" pitchFamily="34" charset="0"/>
                </a:rPr>
              </a:br>
              <a:r>
                <a:rPr lang="en-US" sz="1600" dirty="0">
                  <a:solidFill>
                    <a:schemeClr val="tx1">
                      <a:lumMod val="50000"/>
                    </a:schemeClr>
                  </a:solidFill>
                  <a:latin typeface="+mn-lt"/>
                  <a:ea typeface="Times New Roman" pitchFamily="18" charset="0"/>
                  <a:cs typeface="Calibri" pitchFamily="34" charset="0"/>
                </a:rPr>
                <a:t>Grieving Family</a:t>
              </a:r>
            </a:p>
          </p:txBody>
        </p:sp>
      </p:grpSp>
      <p:grpSp>
        <p:nvGrpSpPr>
          <p:cNvPr id="42" name="Group 41"/>
          <p:cNvGrpSpPr>
            <a:grpSpLocks/>
          </p:cNvGrpSpPr>
          <p:nvPr>
            <p:custDataLst>
              <p:tags r:id="rId4"/>
            </p:custDataLst>
          </p:nvPr>
        </p:nvGrpSpPr>
        <p:grpSpPr bwMode="auto">
          <a:xfrm>
            <a:off x="5126038" y="3911600"/>
            <a:ext cx="904875" cy="1587500"/>
            <a:chOff x="5126138" y="3975197"/>
            <a:chExt cx="905220" cy="1587403"/>
          </a:xfrm>
        </p:grpSpPr>
        <p:pic>
          <p:nvPicPr>
            <p:cNvPr id="43" name="Picture 42"/>
            <p:cNvPicPr>
              <a:picLocks noChangeAspect="1"/>
            </p:cNvPicPr>
            <p:nvPr>
              <p:custDataLst>
                <p:tags r:id="rId7"/>
              </p:custDataLst>
            </p:nvPr>
          </p:nvPicPr>
          <p:blipFill rotWithShape="1">
            <a:blip r:embed="rId14" cstate="print">
              <a:extLst/>
            </a:blip>
            <a:srcRect t="1" b="49552"/>
            <a:stretch/>
          </p:blipFill>
          <p:spPr>
            <a:xfrm>
              <a:off x="5126138" y="3975197"/>
              <a:ext cx="905220" cy="930536"/>
            </a:xfrm>
            <a:prstGeom prst="rect">
              <a:avLst/>
            </a:prstGeom>
            <a:solidFill>
              <a:srgbClr val="FFFFFF">
                <a:shade val="85000"/>
              </a:srgbClr>
            </a:solidFill>
            <a:ln w="76200" cap="rnd">
              <a:solidFill>
                <a:schemeClr val="accent1">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4" name="TextBox 43"/>
            <p:cNvSpPr txBox="1"/>
            <p:nvPr/>
          </p:nvSpPr>
          <p:spPr>
            <a:xfrm>
              <a:off x="5215072" y="4978436"/>
              <a:ext cx="727352" cy="584164"/>
            </a:xfrm>
            <a:prstGeom prst="rect">
              <a:avLst/>
            </a:prstGeom>
            <a:noFill/>
          </p:spPr>
          <p:txBody>
            <a:bodyPr wrap="none">
              <a:spAutoFit/>
            </a:bodyPr>
            <a:lstStyle/>
            <a:p>
              <a:pPr marL="0" lvl="1" algn="ctr" fontAlgn="auto">
                <a:spcBef>
                  <a:spcPts val="0"/>
                </a:spcBef>
                <a:spcAft>
                  <a:spcPts val="0"/>
                </a:spcAft>
                <a:defRPr/>
              </a:pPr>
              <a:r>
                <a:rPr lang="en-US" sz="1600" b="1" dirty="0">
                  <a:solidFill>
                    <a:schemeClr val="tx1">
                      <a:lumMod val="50000"/>
                    </a:schemeClr>
                  </a:solidFill>
                  <a:latin typeface="+mn-lt"/>
                  <a:ea typeface="Times New Roman" pitchFamily="18" charset="0"/>
                  <a:cs typeface="Calibri" pitchFamily="34" charset="0"/>
                </a:rPr>
                <a:t>Bite 3:</a:t>
              </a:r>
            </a:p>
            <a:p>
              <a:pPr marL="0" lvl="1" algn="ctr" fontAlgn="auto">
                <a:spcBef>
                  <a:spcPts val="0"/>
                </a:spcBef>
                <a:spcAft>
                  <a:spcPts val="0"/>
                </a:spcAft>
                <a:defRPr/>
              </a:pPr>
              <a:r>
                <a:rPr lang="en-US" sz="1600" dirty="0">
                  <a:solidFill>
                    <a:schemeClr val="tx1">
                      <a:lumMod val="50000"/>
                    </a:schemeClr>
                  </a:solidFill>
                  <a:latin typeface="+mn-lt"/>
                  <a:ea typeface="Times New Roman" pitchFamily="18" charset="0"/>
                  <a:cs typeface="Calibri" pitchFamily="34" charset="0"/>
                </a:rPr>
                <a:t>Grief</a:t>
              </a:r>
            </a:p>
          </p:txBody>
        </p:sp>
      </p:grpSp>
      <p:grpSp>
        <p:nvGrpSpPr>
          <p:cNvPr id="45" name="Group 44"/>
          <p:cNvGrpSpPr>
            <a:grpSpLocks/>
          </p:cNvGrpSpPr>
          <p:nvPr>
            <p:custDataLst>
              <p:tags r:id="rId5"/>
            </p:custDataLst>
          </p:nvPr>
        </p:nvGrpSpPr>
        <p:grpSpPr bwMode="auto">
          <a:xfrm>
            <a:off x="6497638" y="3838575"/>
            <a:ext cx="1800225" cy="1824038"/>
            <a:chOff x="6498154" y="3902858"/>
            <a:chExt cx="1799402" cy="1823890"/>
          </a:xfrm>
        </p:grpSpPr>
        <p:pic>
          <p:nvPicPr>
            <p:cNvPr id="46" name="Picture 45"/>
            <p:cNvPicPr>
              <a:picLocks noChangeAspect="1"/>
            </p:cNvPicPr>
            <p:nvPr>
              <p:custDataLst>
                <p:tags r:id="rId6"/>
              </p:custDataLst>
            </p:nvPr>
          </p:nvPicPr>
          <p:blipFill rotWithShape="1">
            <a:blip r:embed="rId15" cstate="print">
              <a:extLst/>
            </a:blip>
            <a:srcRect l="-15236" t="-2585" r="1" b="50000"/>
            <a:stretch/>
          </p:blipFill>
          <p:spPr>
            <a:xfrm>
              <a:off x="6954937" y="3902858"/>
              <a:ext cx="885825" cy="1003542"/>
            </a:xfrm>
            <a:prstGeom prst="rect">
              <a:avLst/>
            </a:prstGeom>
            <a:solidFill>
              <a:srgbClr val="FFFFFF">
                <a:shade val="85000"/>
              </a:srgbClr>
            </a:solidFill>
            <a:ln w="76200" cap="rnd">
              <a:solidFill>
                <a:schemeClr val="accent1">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7" name="TextBox 46"/>
            <p:cNvSpPr txBox="1"/>
            <p:nvPr/>
          </p:nvSpPr>
          <p:spPr>
            <a:xfrm>
              <a:off x="6498154" y="4977509"/>
              <a:ext cx="1799402" cy="749239"/>
            </a:xfrm>
            <a:prstGeom prst="rect">
              <a:avLst/>
            </a:prstGeom>
            <a:noFill/>
          </p:spPr>
          <p:txBody>
            <a:bodyPr wrap="none">
              <a:spAutoFit/>
            </a:bodyPr>
            <a:lstStyle/>
            <a:p>
              <a:pPr marL="0" lvl="1" algn="ctr" fontAlgn="auto">
                <a:spcBef>
                  <a:spcPts val="0"/>
                </a:spcBef>
                <a:spcAft>
                  <a:spcPts val="0"/>
                </a:spcAft>
                <a:defRPr/>
              </a:pPr>
              <a:r>
                <a:rPr lang="en-US" sz="1600" b="1" dirty="0">
                  <a:solidFill>
                    <a:schemeClr val="tx1">
                      <a:lumMod val="50000"/>
                    </a:schemeClr>
                  </a:solidFill>
                  <a:latin typeface="+mn-lt"/>
                  <a:ea typeface="Times New Roman" pitchFamily="18" charset="0"/>
                  <a:cs typeface="Calibri" pitchFamily="34" charset="0"/>
                </a:rPr>
                <a:t>Bite 4:</a:t>
              </a:r>
            </a:p>
            <a:p>
              <a:pPr marL="0" lvl="1" algn="ctr" fontAlgn="auto">
                <a:lnSpc>
                  <a:spcPts val="1600"/>
                </a:lnSpc>
                <a:spcBef>
                  <a:spcPts val="0"/>
                </a:spcBef>
                <a:spcAft>
                  <a:spcPts val="0"/>
                </a:spcAft>
                <a:defRPr/>
              </a:pPr>
              <a:r>
                <a:rPr lang="en-US" sz="1600" dirty="0">
                  <a:solidFill>
                    <a:schemeClr val="tx1">
                      <a:lumMod val="50000"/>
                    </a:schemeClr>
                  </a:solidFill>
                  <a:latin typeface="+mn-lt"/>
                  <a:ea typeface="Times New Roman" pitchFamily="18" charset="0"/>
                  <a:cs typeface="Calibri" pitchFamily="34" charset="0"/>
                </a:rPr>
                <a:t>Community</a:t>
              </a:r>
              <a:br>
                <a:rPr lang="en-US" sz="1600" dirty="0">
                  <a:solidFill>
                    <a:schemeClr val="tx1">
                      <a:lumMod val="50000"/>
                    </a:schemeClr>
                  </a:solidFill>
                  <a:latin typeface="+mn-lt"/>
                  <a:ea typeface="Times New Roman" pitchFamily="18" charset="0"/>
                  <a:cs typeface="Calibri" pitchFamily="34" charset="0"/>
                </a:rPr>
              </a:br>
              <a:r>
                <a:rPr lang="en-US" sz="1600" dirty="0">
                  <a:solidFill>
                    <a:schemeClr val="tx1">
                      <a:lumMod val="50000"/>
                    </a:schemeClr>
                  </a:solidFill>
                  <a:latin typeface="+mn-lt"/>
                  <a:ea typeface="Times New Roman" pitchFamily="18" charset="0"/>
                  <a:cs typeface="Calibri" pitchFamily="34" charset="0"/>
                </a:rPr>
                <a:t> Response to Death</a:t>
              </a:r>
            </a:p>
          </p:txBody>
        </p:sp>
      </p:grpSp>
      <p:sp>
        <p:nvSpPr>
          <p:cNvPr id="48" name="TextBox 47"/>
          <p:cNvSpPr txBox="1"/>
          <p:nvPr/>
        </p:nvSpPr>
        <p:spPr>
          <a:xfrm>
            <a:off x="2505075" y="3103563"/>
            <a:ext cx="4591050" cy="646112"/>
          </a:xfrm>
          <a:prstGeom prst="rect">
            <a:avLst/>
          </a:prstGeom>
          <a:noFill/>
        </p:spPr>
        <p:txBody>
          <a:bodyPr wrap="none">
            <a:spAutoFit/>
          </a:bodyPr>
          <a:lstStyle/>
          <a:p>
            <a:pPr fontAlgn="auto">
              <a:spcBef>
                <a:spcPts val="0"/>
              </a:spcBef>
              <a:spcAft>
                <a:spcPts val="0"/>
              </a:spcAft>
              <a:defRPr/>
            </a:pPr>
            <a:r>
              <a:rPr lang="en-US" sz="3600" b="1" dirty="0">
                <a:solidFill>
                  <a:schemeClr val="bg2">
                    <a:lumMod val="75000"/>
                  </a:schemeClr>
                </a:solidFill>
                <a:latin typeface="+mn-lt"/>
              </a:rPr>
              <a:t>Module 3:  After Death</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xit" presetSubtype="0" fill="hold" grpId="0" nodeType="withEffect">
                                  <p:stCondLst>
                                    <p:cond delay="0"/>
                                  </p:stCondLst>
                                  <p:childTnLst>
                                    <p:animEffect transition="out" filter="fade">
                                      <p:cBhvr>
                                        <p:cTn id="9" dur="500"/>
                                        <p:tgtEl>
                                          <p:spTgt spid="34">
                                            <p:txEl>
                                              <p:pRg st="0" end="0"/>
                                            </p:txEl>
                                          </p:spTgt>
                                        </p:tgtEl>
                                      </p:cBhvr>
                                    </p:animEffect>
                                    <p:set>
                                      <p:cBhvr>
                                        <p:cTn id="10" dur="1" fill="hold">
                                          <p:stCondLst>
                                            <p:cond delay="499"/>
                                          </p:stCondLst>
                                        </p:cTn>
                                        <p:tgtEl>
                                          <p:spTgt spid="34">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4">
                                            <p:txEl>
                                              <p:pRg st="1" end="1"/>
                                            </p:txEl>
                                          </p:spTgt>
                                        </p:tgtEl>
                                      </p:cBhvr>
                                    </p:animEffect>
                                    <p:set>
                                      <p:cBhvr>
                                        <p:cTn id="13" dur="1" fill="hold">
                                          <p:stCondLst>
                                            <p:cond delay="499"/>
                                          </p:stCondLst>
                                        </p:cTn>
                                        <p:tgtEl>
                                          <p:spTgt spid="34">
                                            <p:txEl>
                                              <p:pRg st="1" end="1"/>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4">
                                            <p:txEl>
                                              <p:pRg st="2" end="2"/>
                                            </p:txEl>
                                          </p:spTgt>
                                        </p:tgtEl>
                                      </p:cBhvr>
                                    </p:animEffect>
                                    <p:set>
                                      <p:cBhvr>
                                        <p:cTn id="16" dur="1" fill="hold">
                                          <p:stCondLst>
                                            <p:cond delay="499"/>
                                          </p:stCondLst>
                                        </p:cTn>
                                        <p:tgtEl>
                                          <p:spTgt spid="34">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44" y="1453614"/>
            <a:ext cx="6824510" cy="1246495"/>
          </a:xfrm>
        </p:spPr>
        <p:txBody>
          <a:bodyPr>
            <a:spAutoFit/>
          </a:bodyPr>
          <a:lstStyle/>
          <a:p>
            <a:pPr algn="l" eaLnBrk="1" fontAlgn="auto" hangingPunct="1">
              <a:spcAft>
                <a:spcPts val="0"/>
              </a:spcAft>
              <a:defRPr/>
            </a:pPr>
            <a:r>
              <a:rPr lang="en-US" dirty="0" smtClean="0">
                <a:ea typeface="+mj-ea"/>
              </a:rPr>
              <a:t>Grief is the emotional response to loss</a:t>
            </a:r>
            <a:endParaRPr lang="en-US" dirty="0">
              <a:ea typeface="+mj-ea"/>
            </a:endParaRPr>
          </a:p>
        </p:txBody>
      </p:sp>
      <p:sp>
        <p:nvSpPr>
          <p:cNvPr id="3" name="Content Placeholder 2"/>
          <p:cNvSpPr>
            <a:spLocks noGrp="1"/>
          </p:cNvSpPr>
          <p:nvPr>
            <p:ph idx="1"/>
          </p:nvPr>
        </p:nvSpPr>
        <p:spPr>
          <a:xfrm>
            <a:off x="1524000" y="2895600"/>
            <a:ext cx="4849813" cy="3508375"/>
          </a:xfrm>
        </p:spPr>
        <p:txBody>
          <a:bodyPr rtlCol="0">
            <a:spAutoFit/>
          </a:bodyPr>
          <a:lstStyle/>
          <a:p>
            <a:pPr marL="282575" indent="-282575" algn="l" eaLnBrk="1" fontAlgn="auto" hangingPunct="1">
              <a:spcAft>
                <a:spcPts val="0"/>
              </a:spcAft>
              <a:buFont typeface="Arial" pitchFamily="34" charset="0"/>
              <a:buChar char="•"/>
              <a:defRPr/>
            </a:pPr>
            <a:r>
              <a:rPr lang="en-US" dirty="0" smtClean="0"/>
              <a:t>Grief is intense, immediate and difficult</a:t>
            </a:r>
          </a:p>
          <a:p>
            <a:pPr marL="282575" indent="-282575" algn="l" eaLnBrk="1" fontAlgn="auto" hangingPunct="1">
              <a:spcAft>
                <a:spcPts val="0"/>
              </a:spcAft>
              <a:buFont typeface="Arial" pitchFamily="34" charset="0"/>
              <a:buChar char="•"/>
              <a:defRPr/>
            </a:pPr>
            <a:r>
              <a:rPr lang="en-US" dirty="0" smtClean="0"/>
              <a:t>It is an intimate, </a:t>
            </a:r>
            <a:br>
              <a:rPr lang="en-US" dirty="0" smtClean="0"/>
            </a:br>
            <a:r>
              <a:rPr lang="en-US" dirty="0" smtClean="0"/>
              <a:t>personal experience</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p:txBody>
      </p:sp>
      <p:grpSp>
        <p:nvGrpSpPr>
          <p:cNvPr id="4" name="Group 3"/>
          <p:cNvGrpSpPr/>
          <p:nvPr>
            <p:custDataLst>
              <p:tags r:id="rId2"/>
            </p:custDataLst>
          </p:nvPr>
        </p:nvGrpSpPr>
        <p:grpSpPr>
          <a:xfrm>
            <a:off x="4694113" y="180178"/>
            <a:ext cx="6477000" cy="7190833"/>
            <a:chOff x="3429001" y="2160029"/>
            <a:chExt cx="2122488" cy="2356409"/>
          </a:xfrm>
          <a:effectLst>
            <a:outerShdw blurRad="50800" dist="38100" dir="2700000" algn="tl" rotWithShape="0">
              <a:prstClr val="black">
                <a:alpha val="40000"/>
              </a:prstClr>
            </a:outerShdw>
          </a:effectLst>
        </p:grpSpPr>
        <p:sp>
          <p:nvSpPr>
            <p:cNvPr id="5" name="AutoShape 4"/>
            <p:cNvSpPr>
              <a:spLocks noChangeAspect="1" noChangeArrowheads="1" noTextEdit="1"/>
            </p:cNvSpPr>
            <p:nvPr/>
          </p:nvSpPr>
          <p:spPr bwMode="auto">
            <a:xfrm>
              <a:off x="3429001" y="2160029"/>
              <a:ext cx="2122488" cy="2356409"/>
            </a:xfrm>
            <a:prstGeom prst="rect">
              <a:avLst/>
            </a:prstGeom>
            <a:noFill/>
            <a:ln>
              <a:noFill/>
            </a:ln>
            <a:extLst/>
          </p:spPr>
          <p:txBody>
            <a:bodyPr/>
            <a:lstStyle/>
            <a:p>
              <a:pPr fontAlgn="auto">
                <a:spcBef>
                  <a:spcPts val="0"/>
                </a:spcBef>
                <a:spcAft>
                  <a:spcPts val="0"/>
                </a:spcAft>
                <a:defRPr/>
              </a:pPr>
              <a:endParaRPr lang="en-US">
                <a:latin typeface="+mn-lt"/>
              </a:endParaRPr>
            </a:p>
          </p:txBody>
        </p:sp>
        <p:sp>
          <p:nvSpPr>
            <p:cNvPr id="6" name="Freeform 7"/>
            <p:cNvSpPr>
              <a:spLocks/>
            </p:cNvSpPr>
            <p:nvPr/>
          </p:nvSpPr>
          <p:spPr bwMode="auto">
            <a:xfrm>
              <a:off x="3765790" y="4030240"/>
              <a:ext cx="202961" cy="211562"/>
            </a:xfrm>
            <a:custGeom>
              <a:avLst/>
              <a:gdLst>
                <a:gd name="T0" fmla="*/ 69 w 236"/>
                <a:gd name="T1" fmla="*/ 0 h 245"/>
                <a:gd name="T2" fmla="*/ 67 w 236"/>
                <a:gd name="T3" fmla="*/ 0 h 245"/>
                <a:gd name="T4" fmla="*/ 65 w 236"/>
                <a:gd name="T5" fmla="*/ 3 h 245"/>
                <a:gd name="T6" fmla="*/ 59 w 236"/>
                <a:gd name="T7" fmla="*/ 7 h 245"/>
                <a:gd name="T8" fmla="*/ 56 w 236"/>
                <a:gd name="T9" fmla="*/ 15 h 245"/>
                <a:gd name="T10" fmla="*/ 48 w 236"/>
                <a:gd name="T11" fmla="*/ 21 h 245"/>
                <a:gd name="T12" fmla="*/ 42 w 236"/>
                <a:gd name="T13" fmla="*/ 32 h 245"/>
                <a:gd name="T14" fmla="*/ 35 w 236"/>
                <a:gd name="T15" fmla="*/ 41 h 245"/>
                <a:gd name="T16" fmla="*/ 27 w 236"/>
                <a:gd name="T17" fmla="*/ 51 h 245"/>
                <a:gd name="T18" fmla="*/ 19 w 236"/>
                <a:gd name="T19" fmla="*/ 62 h 245"/>
                <a:gd name="T20" fmla="*/ 14 w 236"/>
                <a:gd name="T21" fmla="*/ 74 h 245"/>
                <a:gd name="T22" fmla="*/ 8 w 236"/>
                <a:gd name="T23" fmla="*/ 83 h 245"/>
                <a:gd name="T24" fmla="*/ 4 w 236"/>
                <a:gd name="T25" fmla="*/ 95 h 245"/>
                <a:gd name="T26" fmla="*/ 0 w 236"/>
                <a:gd name="T27" fmla="*/ 104 h 245"/>
                <a:gd name="T28" fmla="*/ 0 w 236"/>
                <a:gd name="T29" fmla="*/ 114 h 245"/>
                <a:gd name="T30" fmla="*/ 2 w 236"/>
                <a:gd name="T31" fmla="*/ 123 h 245"/>
                <a:gd name="T32" fmla="*/ 6 w 236"/>
                <a:gd name="T33" fmla="*/ 133 h 245"/>
                <a:gd name="T34" fmla="*/ 12 w 236"/>
                <a:gd name="T35" fmla="*/ 138 h 245"/>
                <a:gd name="T36" fmla="*/ 21 w 236"/>
                <a:gd name="T37" fmla="*/ 146 h 245"/>
                <a:gd name="T38" fmla="*/ 35 w 236"/>
                <a:gd name="T39" fmla="*/ 156 h 245"/>
                <a:gd name="T40" fmla="*/ 52 w 236"/>
                <a:gd name="T41" fmla="*/ 163 h 245"/>
                <a:gd name="T42" fmla="*/ 69 w 236"/>
                <a:gd name="T43" fmla="*/ 173 h 245"/>
                <a:gd name="T44" fmla="*/ 88 w 236"/>
                <a:gd name="T45" fmla="*/ 182 h 245"/>
                <a:gd name="T46" fmla="*/ 109 w 236"/>
                <a:gd name="T47" fmla="*/ 192 h 245"/>
                <a:gd name="T48" fmla="*/ 130 w 236"/>
                <a:gd name="T49" fmla="*/ 201 h 245"/>
                <a:gd name="T50" fmla="*/ 149 w 236"/>
                <a:gd name="T51" fmla="*/ 209 h 245"/>
                <a:gd name="T52" fmla="*/ 170 w 236"/>
                <a:gd name="T53" fmla="*/ 218 h 245"/>
                <a:gd name="T54" fmla="*/ 187 w 236"/>
                <a:gd name="T55" fmla="*/ 224 h 245"/>
                <a:gd name="T56" fmla="*/ 204 w 236"/>
                <a:gd name="T57" fmla="*/ 232 h 245"/>
                <a:gd name="T58" fmla="*/ 217 w 236"/>
                <a:gd name="T59" fmla="*/ 235 h 245"/>
                <a:gd name="T60" fmla="*/ 227 w 236"/>
                <a:gd name="T61" fmla="*/ 241 h 245"/>
                <a:gd name="T62" fmla="*/ 234 w 236"/>
                <a:gd name="T63" fmla="*/ 243 h 245"/>
                <a:gd name="T64" fmla="*/ 236 w 236"/>
                <a:gd name="T65" fmla="*/ 245 h 245"/>
                <a:gd name="T66" fmla="*/ 69 w 236"/>
                <a:gd name="T67" fmla="*/ 0 h 245"/>
                <a:gd name="T68" fmla="*/ 69 w 236"/>
                <a:gd name="T6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245">
                  <a:moveTo>
                    <a:pt x="69" y="0"/>
                  </a:moveTo>
                  <a:lnTo>
                    <a:pt x="67" y="0"/>
                  </a:lnTo>
                  <a:lnTo>
                    <a:pt x="65" y="3"/>
                  </a:lnTo>
                  <a:lnTo>
                    <a:pt x="59" y="7"/>
                  </a:lnTo>
                  <a:lnTo>
                    <a:pt x="56" y="15"/>
                  </a:lnTo>
                  <a:lnTo>
                    <a:pt x="48" y="21"/>
                  </a:lnTo>
                  <a:lnTo>
                    <a:pt x="42" y="32"/>
                  </a:lnTo>
                  <a:lnTo>
                    <a:pt x="35" y="41"/>
                  </a:lnTo>
                  <a:lnTo>
                    <a:pt x="27" y="51"/>
                  </a:lnTo>
                  <a:lnTo>
                    <a:pt x="19" y="62"/>
                  </a:lnTo>
                  <a:lnTo>
                    <a:pt x="14" y="74"/>
                  </a:lnTo>
                  <a:lnTo>
                    <a:pt x="8" y="83"/>
                  </a:lnTo>
                  <a:lnTo>
                    <a:pt x="4" y="95"/>
                  </a:lnTo>
                  <a:lnTo>
                    <a:pt x="0" y="104"/>
                  </a:lnTo>
                  <a:lnTo>
                    <a:pt x="0" y="114"/>
                  </a:lnTo>
                  <a:lnTo>
                    <a:pt x="2" y="123"/>
                  </a:lnTo>
                  <a:lnTo>
                    <a:pt x="6" y="133"/>
                  </a:lnTo>
                  <a:lnTo>
                    <a:pt x="12" y="138"/>
                  </a:lnTo>
                  <a:lnTo>
                    <a:pt x="21" y="146"/>
                  </a:lnTo>
                  <a:lnTo>
                    <a:pt x="35" y="156"/>
                  </a:lnTo>
                  <a:lnTo>
                    <a:pt x="52" y="163"/>
                  </a:lnTo>
                  <a:lnTo>
                    <a:pt x="69" y="173"/>
                  </a:lnTo>
                  <a:lnTo>
                    <a:pt x="88" y="182"/>
                  </a:lnTo>
                  <a:lnTo>
                    <a:pt x="109" y="192"/>
                  </a:lnTo>
                  <a:lnTo>
                    <a:pt x="130" y="201"/>
                  </a:lnTo>
                  <a:lnTo>
                    <a:pt x="149" y="209"/>
                  </a:lnTo>
                  <a:lnTo>
                    <a:pt x="170" y="218"/>
                  </a:lnTo>
                  <a:lnTo>
                    <a:pt x="187" y="224"/>
                  </a:lnTo>
                  <a:lnTo>
                    <a:pt x="204" y="232"/>
                  </a:lnTo>
                  <a:lnTo>
                    <a:pt x="217" y="235"/>
                  </a:lnTo>
                  <a:lnTo>
                    <a:pt x="227" y="241"/>
                  </a:lnTo>
                  <a:lnTo>
                    <a:pt x="234" y="243"/>
                  </a:lnTo>
                  <a:lnTo>
                    <a:pt x="236" y="245"/>
                  </a:lnTo>
                  <a:lnTo>
                    <a:pt x="69" y="0"/>
                  </a:lnTo>
                  <a:lnTo>
                    <a:pt x="69" y="0"/>
                  </a:lnTo>
                  <a:close/>
                </a:path>
              </a:pathLst>
            </a:custGeom>
            <a:solidFill>
              <a:srgbClr val="999999"/>
            </a:solidFill>
            <a:ln>
              <a:noFill/>
            </a:ln>
            <a:extLst/>
          </p:spPr>
          <p:txBody>
            <a:bodyPr/>
            <a:lstStyle/>
            <a:p>
              <a:pPr fontAlgn="auto">
                <a:spcBef>
                  <a:spcPts val="0"/>
                </a:spcBef>
                <a:spcAft>
                  <a:spcPts val="0"/>
                </a:spcAft>
                <a:defRPr/>
              </a:pPr>
              <a:endParaRPr lang="en-US">
                <a:latin typeface="+mn-lt"/>
              </a:endParaRPr>
            </a:p>
          </p:txBody>
        </p:sp>
        <p:sp>
          <p:nvSpPr>
            <p:cNvPr id="7" name="Freeform 8"/>
            <p:cNvSpPr>
              <a:spLocks/>
            </p:cNvSpPr>
            <p:nvPr/>
          </p:nvSpPr>
          <p:spPr bwMode="auto">
            <a:xfrm>
              <a:off x="4862347" y="4090692"/>
              <a:ext cx="270042" cy="251121"/>
            </a:xfrm>
            <a:custGeom>
              <a:avLst/>
              <a:gdLst>
                <a:gd name="T0" fmla="*/ 302 w 314"/>
                <a:gd name="T1" fmla="*/ 9 h 290"/>
                <a:gd name="T2" fmla="*/ 312 w 314"/>
                <a:gd name="T3" fmla="*/ 30 h 290"/>
                <a:gd name="T4" fmla="*/ 314 w 314"/>
                <a:gd name="T5" fmla="*/ 51 h 290"/>
                <a:gd name="T6" fmla="*/ 312 w 314"/>
                <a:gd name="T7" fmla="*/ 72 h 290"/>
                <a:gd name="T8" fmla="*/ 306 w 314"/>
                <a:gd name="T9" fmla="*/ 95 h 290"/>
                <a:gd name="T10" fmla="*/ 299 w 314"/>
                <a:gd name="T11" fmla="*/ 117 h 290"/>
                <a:gd name="T12" fmla="*/ 291 w 314"/>
                <a:gd name="T13" fmla="*/ 142 h 290"/>
                <a:gd name="T14" fmla="*/ 287 w 314"/>
                <a:gd name="T15" fmla="*/ 165 h 290"/>
                <a:gd name="T16" fmla="*/ 276 w 314"/>
                <a:gd name="T17" fmla="*/ 190 h 290"/>
                <a:gd name="T18" fmla="*/ 253 w 314"/>
                <a:gd name="T19" fmla="*/ 207 h 290"/>
                <a:gd name="T20" fmla="*/ 230 w 314"/>
                <a:gd name="T21" fmla="*/ 220 h 290"/>
                <a:gd name="T22" fmla="*/ 207 w 314"/>
                <a:gd name="T23" fmla="*/ 230 h 290"/>
                <a:gd name="T24" fmla="*/ 185 w 314"/>
                <a:gd name="T25" fmla="*/ 235 h 290"/>
                <a:gd name="T26" fmla="*/ 162 w 314"/>
                <a:gd name="T27" fmla="*/ 243 h 290"/>
                <a:gd name="T28" fmla="*/ 141 w 314"/>
                <a:gd name="T29" fmla="*/ 251 h 290"/>
                <a:gd name="T30" fmla="*/ 120 w 314"/>
                <a:gd name="T31" fmla="*/ 258 h 290"/>
                <a:gd name="T32" fmla="*/ 109 w 314"/>
                <a:gd name="T33" fmla="*/ 266 h 290"/>
                <a:gd name="T34" fmla="*/ 97 w 314"/>
                <a:gd name="T35" fmla="*/ 268 h 290"/>
                <a:gd name="T36" fmla="*/ 84 w 314"/>
                <a:gd name="T37" fmla="*/ 271 h 290"/>
                <a:gd name="T38" fmla="*/ 69 w 314"/>
                <a:gd name="T39" fmla="*/ 275 h 290"/>
                <a:gd name="T40" fmla="*/ 54 w 314"/>
                <a:gd name="T41" fmla="*/ 279 h 290"/>
                <a:gd name="T42" fmla="*/ 36 w 314"/>
                <a:gd name="T43" fmla="*/ 283 h 290"/>
                <a:gd name="T44" fmla="*/ 23 w 314"/>
                <a:gd name="T45" fmla="*/ 287 h 290"/>
                <a:gd name="T46" fmla="*/ 14 w 314"/>
                <a:gd name="T47" fmla="*/ 289 h 290"/>
                <a:gd name="T48" fmla="*/ 2 w 314"/>
                <a:gd name="T49" fmla="*/ 271 h 290"/>
                <a:gd name="T50" fmla="*/ 2 w 314"/>
                <a:gd name="T51" fmla="*/ 235 h 290"/>
                <a:gd name="T52" fmla="*/ 19 w 314"/>
                <a:gd name="T53" fmla="*/ 203 h 290"/>
                <a:gd name="T54" fmla="*/ 50 w 314"/>
                <a:gd name="T55" fmla="*/ 173 h 290"/>
                <a:gd name="T56" fmla="*/ 88 w 314"/>
                <a:gd name="T57" fmla="*/ 144 h 290"/>
                <a:gd name="T58" fmla="*/ 130 w 314"/>
                <a:gd name="T59" fmla="*/ 117 h 290"/>
                <a:gd name="T60" fmla="*/ 171 w 314"/>
                <a:gd name="T61" fmla="*/ 93 h 290"/>
                <a:gd name="T62" fmla="*/ 209 w 314"/>
                <a:gd name="T63" fmla="*/ 70 h 290"/>
                <a:gd name="T64" fmla="*/ 232 w 314"/>
                <a:gd name="T65" fmla="*/ 51 h 290"/>
                <a:gd name="T66" fmla="*/ 251 w 314"/>
                <a:gd name="T67" fmla="*/ 36 h 290"/>
                <a:gd name="T68" fmla="*/ 268 w 314"/>
                <a:gd name="T69" fmla="*/ 22 h 290"/>
                <a:gd name="T70" fmla="*/ 285 w 314"/>
                <a:gd name="T71" fmla="*/ 7 h 290"/>
                <a:gd name="T72" fmla="*/ 295 w 314"/>
                <a:gd name="T7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 h="290">
                  <a:moveTo>
                    <a:pt x="295" y="0"/>
                  </a:moveTo>
                  <a:lnTo>
                    <a:pt x="302" y="9"/>
                  </a:lnTo>
                  <a:lnTo>
                    <a:pt x="308" y="19"/>
                  </a:lnTo>
                  <a:lnTo>
                    <a:pt x="312" y="30"/>
                  </a:lnTo>
                  <a:lnTo>
                    <a:pt x="314" y="39"/>
                  </a:lnTo>
                  <a:lnTo>
                    <a:pt x="314" y="51"/>
                  </a:lnTo>
                  <a:lnTo>
                    <a:pt x="314" y="60"/>
                  </a:lnTo>
                  <a:lnTo>
                    <a:pt x="312" y="72"/>
                  </a:lnTo>
                  <a:lnTo>
                    <a:pt x="310" y="83"/>
                  </a:lnTo>
                  <a:lnTo>
                    <a:pt x="306" y="95"/>
                  </a:lnTo>
                  <a:lnTo>
                    <a:pt x="302" y="106"/>
                  </a:lnTo>
                  <a:lnTo>
                    <a:pt x="299" y="117"/>
                  </a:lnTo>
                  <a:lnTo>
                    <a:pt x="295" y="131"/>
                  </a:lnTo>
                  <a:lnTo>
                    <a:pt x="291" y="142"/>
                  </a:lnTo>
                  <a:lnTo>
                    <a:pt x="289" y="154"/>
                  </a:lnTo>
                  <a:lnTo>
                    <a:pt x="287" y="165"/>
                  </a:lnTo>
                  <a:lnTo>
                    <a:pt x="287" y="178"/>
                  </a:lnTo>
                  <a:lnTo>
                    <a:pt x="276" y="190"/>
                  </a:lnTo>
                  <a:lnTo>
                    <a:pt x="264" y="199"/>
                  </a:lnTo>
                  <a:lnTo>
                    <a:pt x="253" y="207"/>
                  </a:lnTo>
                  <a:lnTo>
                    <a:pt x="244" y="214"/>
                  </a:lnTo>
                  <a:lnTo>
                    <a:pt x="230" y="220"/>
                  </a:lnTo>
                  <a:lnTo>
                    <a:pt x="219" y="224"/>
                  </a:lnTo>
                  <a:lnTo>
                    <a:pt x="207" y="230"/>
                  </a:lnTo>
                  <a:lnTo>
                    <a:pt x="196" y="233"/>
                  </a:lnTo>
                  <a:lnTo>
                    <a:pt x="185" y="235"/>
                  </a:lnTo>
                  <a:lnTo>
                    <a:pt x="173" y="239"/>
                  </a:lnTo>
                  <a:lnTo>
                    <a:pt x="162" y="243"/>
                  </a:lnTo>
                  <a:lnTo>
                    <a:pt x="150" y="247"/>
                  </a:lnTo>
                  <a:lnTo>
                    <a:pt x="141" y="251"/>
                  </a:lnTo>
                  <a:lnTo>
                    <a:pt x="130" y="254"/>
                  </a:lnTo>
                  <a:lnTo>
                    <a:pt x="120" y="258"/>
                  </a:lnTo>
                  <a:lnTo>
                    <a:pt x="111" y="266"/>
                  </a:lnTo>
                  <a:lnTo>
                    <a:pt x="109" y="266"/>
                  </a:lnTo>
                  <a:lnTo>
                    <a:pt x="103" y="268"/>
                  </a:lnTo>
                  <a:lnTo>
                    <a:pt x="97" y="268"/>
                  </a:lnTo>
                  <a:lnTo>
                    <a:pt x="92" y="270"/>
                  </a:lnTo>
                  <a:lnTo>
                    <a:pt x="84" y="271"/>
                  </a:lnTo>
                  <a:lnTo>
                    <a:pt x="78" y="273"/>
                  </a:lnTo>
                  <a:lnTo>
                    <a:pt x="69" y="275"/>
                  </a:lnTo>
                  <a:lnTo>
                    <a:pt x="61" y="277"/>
                  </a:lnTo>
                  <a:lnTo>
                    <a:pt x="54" y="279"/>
                  </a:lnTo>
                  <a:lnTo>
                    <a:pt x="44" y="281"/>
                  </a:lnTo>
                  <a:lnTo>
                    <a:pt x="36" y="283"/>
                  </a:lnTo>
                  <a:lnTo>
                    <a:pt x="31" y="287"/>
                  </a:lnTo>
                  <a:lnTo>
                    <a:pt x="23" y="287"/>
                  </a:lnTo>
                  <a:lnTo>
                    <a:pt x="17" y="289"/>
                  </a:lnTo>
                  <a:lnTo>
                    <a:pt x="14" y="289"/>
                  </a:lnTo>
                  <a:lnTo>
                    <a:pt x="12" y="290"/>
                  </a:lnTo>
                  <a:lnTo>
                    <a:pt x="2" y="271"/>
                  </a:lnTo>
                  <a:lnTo>
                    <a:pt x="0" y="254"/>
                  </a:lnTo>
                  <a:lnTo>
                    <a:pt x="2" y="235"/>
                  </a:lnTo>
                  <a:lnTo>
                    <a:pt x="10" y="220"/>
                  </a:lnTo>
                  <a:lnTo>
                    <a:pt x="19" y="203"/>
                  </a:lnTo>
                  <a:lnTo>
                    <a:pt x="35" y="190"/>
                  </a:lnTo>
                  <a:lnTo>
                    <a:pt x="50" y="173"/>
                  </a:lnTo>
                  <a:lnTo>
                    <a:pt x="69" y="159"/>
                  </a:lnTo>
                  <a:lnTo>
                    <a:pt x="88" y="144"/>
                  </a:lnTo>
                  <a:lnTo>
                    <a:pt x="109" y="131"/>
                  </a:lnTo>
                  <a:lnTo>
                    <a:pt x="130" y="117"/>
                  </a:lnTo>
                  <a:lnTo>
                    <a:pt x="152" y="106"/>
                  </a:lnTo>
                  <a:lnTo>
                    <a:pt x="171" y="93"/>
                  </a:lnTo>
                  <a:lnTo>
                    <a:pt x="192" y="81"/>
                  </a:lnTo>
                  <a:lnTo>
                    <a:pt x="209" y="70"/>
                  </a:lnTo>
                  <a:lnTo>
                    <a:pt x="226" y="60"/>
                  </a:lnTo>
                  <a:lnTo>
                    <a:pt x="232" y="51"/>
                  </a:lnTo>
                  <a:lnTo>
                    <a:pt x="242" y="43"/>
                  </a:lnTo>
                  <a:lnTo>
                    <a:pt x="251" y="36"/>
                  </a:lnTo>
                  <a:lnTo>
                    <a:pt x="261" y="30"/>
                  </a:lnTo>
                  <a:lnTo>
                    <a:pt x="268" y="22"/>
                  </a:lnTo>
                  <a:lnTo>
                    <a:pt x="278" y="15"/>
                  </a:lnTo>
                  <a:lnTo>
                    <a:pt x="285" y="7"/>
                  </a:lnTo>
                  <a:lnTo>
                    <a:pt x="295" y="0"/>
                  </a:lnTo>
                  <a:lnTo>
                    <a:pt x="295" y="0"/>
                  </a:lnTo>
                  <a:close/>
                </a:path>
              </a:pathLst>
            </a:custGeom>
            <a:solidFill>
              <a:srgbClr val="666666"/>
            </a:solidFill>
            <a:ln>
              <a:noFill/>
            </a:ln>
            <a:extLst/>
          </p:spPr>
          <p:txBody>
            <a:bodyPr/>
            <a:lstStyle/>
            <a:p>
              <a:pPr fontAlgn="auto">
                <a:spcBef>
                  <a:spcPts val="0"/>
                </a:spcBef>
                <a:spcAft>
                  <a:spcPts val="0"/>
                </a:spcAft>
                <a:defRPr/>
              </a:pPr>
              <a:endParaRPr lang="en-US">
                <a:latin typeface="+mn-lt"/>
              </a:endParaRPr>
            </a:p>
          </p:txBody>
        </p:sp>
        <p:sp>
          <p:nvSpPr>
            <p:cNvPr id="8" name="Freeform 9"/>
            <p:cNvSpPr>
              <a:spLocks/>
            </p:cNvSpPr>
            <p:nvPr/>
          </p:nvSpPr>
          <p:spPr bwMode="auto">
            <a:xfrm>
              <a:off x="3807070" y="3951522"/>
              <a:ext cx="161681" cy="244242"/>
            </a:xfrm>
            <a:custGeom>
              <a:avLst/>
              <a:gdLst>
                <a:gd name="T0" fmla="*/ 163 w 186"/>
                <a:gd name="T1" fmla="*/ 0 h 285"/>
                <a:gd name="T2" fmla="*/ 159 w 186"/>
                <a:gd name="T3" fmla="*/ 0 h 285"/>
                <a:gd name="T4" fmla="*/ 154 w 186"/>
                <a:gd name="T5" fmla="*/ 3 h 285"/>
                <a:gd name="T6" fmla="*/ 144 w 186"/>
                <a:gd name="T7" fmla="*/ 5 h 285"/>
                <a:gd name="T8" fmla="*/ 135 w 186"/>
                <a:gd name="T9" fmla="*/ 11 h 285"/>
                <a:gd name="T10" fmla="*/ 120 w 186"/>
                <a:gd name="T11" fmla="*/ 15 h 285"/>
                <a:gd name="T12" fmla="*/ 106 w 186"/>
                <a:gd name="T13" fmla="*/ 22 h 285"/>
                <a:gd name="T14" fmla="*/ 89 w 186"/>
                <a:gd name="T15" fmla="*/ 30 h 285"/>
                <a:gd name="T16" fmla="*/ 76 w 186"/>
                <a:gd name="T17" fmla="*/ 40 h 285"/>
                <a:gd name="T18" fmla="*/ 59 w 186"/>
                <a:gd name="T19" fmla="*/ 49 h 285"/>
                <a:gd name="T20" fmla="*/ 44 w 186"/>
                <a:gd name="T21" fmla="*/ 59 h 285"/>
                <a:gd name="T22" fmla="*/ 30 w 186"/>
                <a:gd name="T23" fmla="*/ 70 h 285"/>
                <a:gd name="T24" fmla="*/ 19 w 186"/>
                <a:gd name="T25" fmla="*/ 83 h 285"/>
                <a:gd name="T26" fmla="*/ 9 w 186"/>
                <a:gd name="T27" fmla="*/ 95 h 285"/>
                <a:gd name="T28" fmla="*/ 4 w 186"/>
                <a:gd name="T29" fmla="*/ 108 h 285"/>
                <a:gd name="T30" fmla="*/ 0 w 186"/>
                <a:gd name="T31" fmla="*/ 121 h 285"/>
                <a:gd name="T32" fmla="*/ 4 w 186"/>
                <a:gd name="T33" fmla="*/ 137 h 285"/>
                <a:gd name="T34" fmla="*/ 7 w 186"/>
                <a:gd name="T35" fmla="*/ 150 h 285"/>
                <a:gd name="T36" fmla="*/ 11 w 186"/>
                <a:gd name="T37" fmla="*/ 165 h 285"/>
                <a:gd name="T38" fmla="*/ 19 w 186"/>
                <a:gd name="T39" fmla="*/ 177 h 285"/>
                <a:gd name="T40" fmla="*/ 26 w 186"/>
                <a:gd name="T41" fmla="*/ 190 h 285"/>
                <a:gd name="T42" fmla="*/ 34 w 186"/>
                <a:gd name="T43" fmla="*/ 201 h 285"/>
                <a:gd name="T44" fmla="*/ 44 w 186"/>
                <a:gd name="T45" fmla="*/ 213 h 285"/>
                <a:gd name="T46" fmla="*/ 53 w 186"/>
                <a:gd name="T47" fmla="*/ 224 h 285"/>
                <a:gd name="T48" fmla="*/ 64 w 186"/>
                <a:gd name="T49" fmla="*/ 235 h 285"/>
                <a:gd name="T50" fmla="*/ 76 w 186"/>
                <a:gd name="T51" fmla="*/ 243 h 285"/>
                <a:gd name="T52" fmla="*/ 87 w 186"/>
                <a:gd name="T53" fmla="*/ 253 h 285"/>
                <a:gd name="T54" fmla="*/ 99 w 186"/>
                <a:gd name="T55" fmla="*/ 260 h 285"/>
                <a:gd name="T56" fmla="*/ 112 w 186"/>
                <a:gd name="T57" fmla="*/ 268 h 285"/>
                <a:gd name="T58" fmla="*/ 123 w 186"/>
                <a:gd name="T59" fmla="*/ 273 h 285"/>
                <a:gd name="T60" fmla="*/ 135 w 186"/>
                <a:gd name="T61" fmla="*/ 277 h 285"/>
                <a:gd name="T62" fmla="*/ 148 w 186"/>
                <a:gd name="T63" fmla="*/ 281 h 285"/>
                <a:gd name="T64" fmla="*/ 159 w 186"/>
                <a:gd name="T65" fmla="*/ 285 h 285"/>
                <a:gd name="T66" fmla="*/ 169 w 186"/>
                <a:gd name="T67" fmla="*/ 283 h 285"/>
                <a:gd name="T68" fmla="*/ 177 w 186"/>
                <a:gd name="T69" fmla="*/ 275 h 285"/>
                <a:gd name="T70" fmla="*/ 180 w 186"/>
                <a:gd name="T71" fmla="*/ 262 h 285"/>
                <a:gd name="T72" fmla="*/ 184 w 186"/>
                <a:gd name="T73" fmla="*/ 245 h 285"/>
                <a:gd name="T74" fmla="*/ 186 w 186"/>
                <a:gd name="T75" fmla="*/ 222 h 285"/>
                <a:gd name="T76" fmla="*/ 186 w 186"/>
                <a:gd name="T77" fmla="*/ 199 h 285"/>
                <a:gd name="T78" fmla="*/ 184 w 186"/>
                <a:gd name="T79" fmla="*/ 173 h 285"/>
                <a:gd name="T80" fmla="*/ 184 w 186"/>
                <a:gd name="T81" fmla="*/ 146 h 285"/>
                <a:gd name="T82" fmla="*/ 180 w 186"/>
                <a:gd name="T83" fmla="*/ 118 h 285"/>
                <a:gd name="T84" fmla="*/ 177 w 186"/>
                <a:gd name="T85" fmla="*/ 93 h 285"/>
                <a:gd name="T86" fmla="*/ 173 w 186"/>
                <a:gd name="T87" fmla="*/ 66 h 285"/>
                <a:gd name="T88" fmla="*/ 171 w 186"/>
                <a:gd name="T89" fmla="*/ 45 h 285"/>
                <a:gd name="T90" fmla="*/ 167 w 186"/>
                <a:gd name="T91" fmla="*/ 26 h 285"/>
                <a:gd name="T92" fmla="*/ 163 w 186"/>
                <a:gd name="T93" fmla="*/ 13 h 285"/>
                <a:gd name="T94" fmla="*/ 163 w 186"/>
                <a:gd name="T95" fmla="*/ 3 h 285"/>
                <a:gd name="T96" fmla="*/ 163 w 186"/>
                <a:gd name="T97" fmla="*/ 0 h 285"/>
                <a:gd name="T98" fmla="*/ 163 w 186"/>
                <a:gd name="T99"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285">
                  <a:moveTo>
                    <a:pt x="163" y="0"/>
                  </a:moveTo>
                  <a:lnTo>
                    <a:pt x="159" y="0"/>
                  </a:lnTo>
                  <a:lnTo>
                    <a:pt x="154" y="3"/>
                  </a:lnTo>
                  <a:lnTo>
                    <a:pt x="144" y="5"/>
                  </a:lnTo>
                  <a:lnTo>
                    <a:pt x="135" y="11"/>
                  </a:lnTo>
                  <a:lnTo>
                    <a:pt x="120" y="15"/>
                  </a:lnTo>
                  <a:lnTo>
                    <a:pt x="106" y="22"/>
                  </a:lnTo>
                  <a:lnTo>
                    <a:pt x="89" y="30"/>
                  </a:lnTo>
                  <a:lnTo>
                    <a:pt x="76" y="40"/>
                  </a:lnTo>
                  <a:lnTo>
                    <a:pt x="59" y="49"/>
                  </a:lnTo>
                  <a:lnTo>
                    <a:pt x="44" y="59"/>
                  </a:lnTo>
                  <a:lnTo>
                    <a:pt x="30" y="70"/>
                  </a:lnTo>
                  <a:lnTo>
                    <a:pt x="19" y="83"/>
                  </a:lnTo>
                  <a:lnTo>
                    <a:pt x="9" y="95"/>
                  </a:lnTo>
                  <a:lnTo>
                    <a:pt x="4" y="108"/>
                  </a:lnTo>
                  <a:lnTo>
                    <a:pt x="0" y="121"/>
                  </a:lnTo>
                  <a:lnTo>
                    <a:pt x="4" y="137"/>
                  </a:lnTo>
                  <a:lnTo>
                    <a:pt x="7" y="150"/>
                  </a:lnTo>
                  <a:lnTo>
                    <a:pt x="11" y="165"/>
                  </a:lnTo>
                  <a:lnTo>
                    <a:pt x="19" y="177"/>
                  </a:lnTo>
                  <a:lnTo>
                    <a:pt x="26" y="190"/>
                  </a:lnTo>
                  <a:lnTo>
                    <a:pt x="34" y="201"/>
                  </a:lnTo>
                  <a:lnTo>
                    <a:pt x="44" y="213"/>
                  </a:lnTo>
                  <a:lnTo>
                    <a:pt x="53" y="224"/>
                  </a:lnTo>
                  <a:lnTo>
                    <a:pt x="64" y="235"/>
                  </a:lnTo>
                  <a:lnTo>
                    <a:pt x="76" y="243"/>
                  </a:lnTo>
                  <a:lnTo>
                    <a:pt x="87" y="253"/>
                  </a:lnTo>
                  <a:lnTo>
                    <a:pt x="99" y="260"/>
                  </a:lnTo>
                  <a:lnTo>
                    <a:pt x="112" y="268"/>
                  </a:lnTo>
                  <a:lnTo>
                    <a:pt x="123" y="273"/>
                  </a:lnTo>
                  <a:lnTo>
                    <a:pt x="135" y="277"/>
                  </a:lnTo>
                  <a:lnTo>
                    <a:pt x="148" y="281"/>
                  </a:lnTo>
                  <a:lnTo>
                    <a:pt x="159" y="285"/>
                  </a:lnTo>
                  <a:lnTo>
                    <a:pt x="169" y="283"/>
                  </a:lnTo>
                  <a:lnTo>
                    <a:pt x="177" y="275"/>
                  </a:lnTo>
                  <a:lnTo>
                    <a:pt x="180" y="262"/>
                  </a:lnTo>
                  <a:lnTo>
                    <a:pt x="184" y="245"/>
                  </a:lnTo>
                  <a:lnTo>
                    <a:pt x="186" y="222"/>
                  </a:lnTo>
                  <a:lnTo>
                    <a:pt x="186" y="199"/>
                  </a:lnTo>
                  <a:lnTo>
                    <a:pt x="184" y="173"/>
                  </a:lnTo>
                  <a:lnTo>
                    <a:pt x="184" y="146"/>
                  </a:lnTo>
                  <a:lnTo>
                    <a:pt x="180" y="118"/>
                  </a:lnTo>
                  <a:lnTo>
                    <a:pt x="177" y="93"/>
                  </a:lnTo>
                  <a:lnTo>
                    <a:pt x="173" y="66"/>
                  </a:lnTo>
                  <a:lnTo>
                    <a:pt x="171" y="45"/>
                  </a:lnTo>
                  <a:lnTo>
                    <a:pt x="167" y="26"/>
                  </a:lnTo>
                  <a:lnTo>
                    <a:pt x="163" y="13"/>
                  </a:lnTo>
                  <a:lnTo>
                    <a:pt x="163" y="3"/>
                  </a:lnTo>
                  <a:lnTo>
                    <a:pt x="163" y="0"/>
                  </a:lnTo>
                  <a:lnTo>
                    <a:pt x="163" y="0"/>
                  </a:lnTo>
                  <a:close/>
                </a:path>
              </a:pathLst>
            </a:custGeom>
            <a:solidFill>
              <a:srgbClr val="B3B3B3"/>
            </a:solidFill>
            <a:ln>
              <a:noFill/>
            </a:ln>
            <a:extLst/>
          </p:spPr>
          <p:txBody>
            <a:bodyPr/>
            <a:lstStyle/>
            <a:p>
              <a:pPr fontAlgn="auto">
                <a:spcBef>
                  <a:spcPts val="0"/>
                </a:spcBef>
                <a:spcAft>
                  <a:spcPts val="0"/>
                </a:spcAft>
                <a:defRPr/>
              </a:pPr>
              <a:endParaRPr lang="en-US">
                <a:latin typeface="+mn-lt"/>
              </a:endParaRPr>
            </a:p>
          </p:txBody>
        </p:sp>
        <p:sp>
          <p:nvSpPr>
            <p:cNvPr id="9" name="Freeform 10"/>
            <p:cNvSpPr>
              <a:spLocks/>
            </p:cNvSpPr>
            <p:nvPr/>
          </p:nvSpPr>
          <p:spPr bwMode="auto">
            <a:xfrm>
              <a:off x="3880426" y="3628803"/>
              <a:ext cx="693163" cy="724123"/>
            </a:xfrm>
            <a:custGeom>
              <a:avLst/>
              <a:gdLst>
                <a:gd name="T0" fmla="*/ 517 w 808"/>
                <a:gd name="T1" fmla="*/ 2 h 843"/>
                <a:gd name="T2" fmla="*/ 481 w 808"/>
                <a:gd name="T3" fmla="*/ 19 h 843"/>
                <a:gd name="T4" fmla="*/ 416 w 808"/>
                <a:gd name="T5" fmla="*/ 48 h 843"/>
                <a:gd name="T6" fmla="*/ 335 w 808"/>
                <a:gd name="T7" fmla="*/ 86 h 843"/>
                <a:gd name="T8" fmla="*/ 247 w 808"/>
                <a:gd name="T9" fmla="*/ 128 h 843"/>
                <a:gd name="T10" fmla="*/ 162 w 808"/>
                <a:gd name="T11" fmla="*/ 171 h 843"/>
                <a:gd name="T12" fmla="*/ 92 w 808"/>
                <a:gd name="T13" fmla="*/ 211 h 843"/>
                <a:gd name="T14" fmla="*/ 44 w 808"/>
                <a:gd name="T15" fmla="*/ 246 h 843"/>
                <a:gd name="T16" fmla="*/ 23 w 808"/>
                <a:gd name="T17" fmla="*/ 272 h 843"/>
                <a:gd name="T18" fmla="*/ 14 w 808"/>
                <a:gd name="T19" fmla="*/ 320 h 843"/>
                <a:gd name="T20" fmla="*/ 6 w 808"/>
                <a:gd name="T21" fmla="*/ 384 h 843"/>
                <a:gd name="T22" fmla="*/ 2 w 808"/>
                <a:gd name="T23" fmla="*/ 459 h 843"/>
                <a:gd name="T24" fmla="*/ 0 w 808"/>
                <a:gd name="T25" fmla="*/ 533 h 843"/>
                <a:gd name="T26" fmla="*/ 0 w 808"/>
                <a:gd name="T27" fmla="*/ 601 h 843"/>
                <a:gd name="T28" fmla="*/ 0 w 808"/>
                <a:gd name="T29" fmla="*/ 654 h 843"/>
                <a:gd name="T30" fmla="*/ 0 w 808"/>
                <a:gd name="T31" fmla="*/ 687 h 843"/>
                <a:gd name="T32" fmla="*/ 2 w 808"/>
                <a:gd name="T33" fmla="*/ 691 h 843"/>
                <a:gd name="T34" fmla="*/ 14 w 808"/>
                <a:gd name="T35" fmla="*/ 694 h 843"/>
                <a:gd name="T36" fmla="*/ 33 w 808"/>
                <a:gd name="T37" fmla="*/ 706 h 843"/>
                <a:gd name="T38" fmla="*/ 61 w 808"/>
                <a:gd name="T39" fmla="*/ 721 h 843"/>
                <a:gd name="T40" fmla="*/ 92 w 808"/>
                <a:gd name="T41" fmla="*/ 740 h 843"/>
                <a:gd name="T42" fmla="*/ 124 w 808"/>
                <a:gd name="T43" fmla="*/ 763 h 843"/>
                <a:gd name="T44" fmla="*/ 154 w 808"/>
                <a:gd name="T45" fmla="*/ 791 h 843"/>
                <a:gd name="T46" fmla="*/ 181 w 808"/>
                <a:gd name="T47" fmla="*/ 822 h 843"/>
                <a:gd name="T48" fmla="*/ 209 w 808"/>
                <a:gd name="T49" fmla="*/ 843 h 843"/>
                <a:gd name="T50" fmla="*/ 266 w 808"/>
                <a:gd name="T51" fmla="*/ 797 h 843"/>
                <a:gd name="T52" fmla="*/ 356 w 808"/>
                <a:gd name="T53" fmla="*/ 698 h 843"/>
                <a:gd name="T54" fmla="*/ 462 w 808"/>
                <a:gd name="T55" fmla="*/ 565 h 843"/>
                <a:gd name="T56" fmla="*/ 572 w 808"/>
                <a:gd name="T57" fmla="*/ 419 h 843"/>
                <a:gd name="T58" fmla="*/ 673 w 808"/>
                <a:gd name="T59" fmla="*/ 280 h 843"/>
                <a:gd name="T60" fmla="*/ 755 w 808"/>
                <a:gd name="T61" fmla="*/ 168 h 843"/>
                <a:gd name="T62" fmla="*/ 802 w 808"/>
                <a:gd name="T63" fmla="*/ 101 h 843"/>
                <a:gd name="T64" fmla="*/ 525 w 808"/>
                <a:gd name="T65"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843">
                  <a:moveTo>
                    <a:pt x="525" y="0"/>
                  </a:moveTo>
                  <a:lnTo>
                    <a:pt x="517" y="2"/>
                  </a:lnTo>
                  <a:lnTo>
                    <a:pt x="504" y="10"/>
                  </a:lnTo>
                  <a:lnTo>
                    <a:pt x="481" y="19"/>
                  </a:lnTo>
                  <a:lnTo>
                    <a:pt x="453" y="33"/>
                  </a:lnTo>
                  <a:lnTo>
                    <a:pt x="416" y="48"/>
                  </a:lnTo>
                  <a:lnTo>
                    <a:pt x="377" y="65"/>
                  </a:lnTo>
                  <a:lnTo>
                    <a:pt x="335" y="86"/>
                  </a:lnTo>
                  <a:lnTo>
                    <a:pt x="293" y="107"/>
                  </a:lnTo>
                  <a:lnTo>
                    <a:pt x="247" y="128"/>
                  </a:lnTo>
                  <a:lnTo>
                    <a:pt x="204" y="151"/>
                  </a:lnTo>
                  <a:lnTo>
                    <a:pt x="162" y="171"/>
                  </a:lnTo>
                  <a:lnTo>
                    <a:pt x="126" y="192"/>
                  </a:lnTo>
                  <a:lnTo>
                    <a:pt x="92" y="211"/>
                  </a:lnTo>
                  <a:lnTo>
                    <a:pt x="65" y="228"/>
                  </a:lnTo>
                  <a:lnTo>
                    <a:pt x="44" y="246"/>
                  </a:lnTo>
                  <a:lnTo>
                    <a:pt x="33" y="259"/>
                  </a:lnTo>
                  <a:lnTo>
                    <a:pt x="23" y="272"/>
                  </a:lnTo>
                  <a:lnTo>
                    <a:pt x="19" y="295"/>
                  </a:lnTo>
                  <a:lnTo>
                    <a:pt x="14" y="320"/>
                  </a:lnTo>
                  <a:lnTo>
                    <a:pt x="10" y="352"/>
                  </a:lnTo>
                  <a:lnTo>
                    <a:pt x="6" y="384"/>
                  </a:lnTo>
                  <a:lnTo>
                    <a:pt x="4" y="422"/>
                  </a:lnTo>
                  <a:lnTo>
                    <a:pt x="2" y="459"/>
                  </a:lnTo>
                  <a:lnTo>
                    <a:pt x="2" y="497"/>
                  </a:lnTo>
                  <a:lnTo>
                    <a:pt x="0" y="533"/>
                  </a:lnTo>
                  <a:lnTo>
                    <a:pt x="0" y="569"/>
                  </a:lnTo>
                  <a:lnTo>
                    <a:pt x="0" y="601"/>
                  </a:lnTo>
                  <a:lnTo>
                    <a:pt x="0" y="632"/>
                  </a:lnTo>
                  <a:lnTo>
                    <a:pt x="0" y="654"/>
                  </a:lnTo>
                  <a:lnTo>
                    <a:pt x="0" y="673"/>
                  </a:lnTo>
                  <a:lnTo>
                    <a:pt x="0" y="687"/>
                  </a:lnTo>
                  <a:lnTo>
                    <a:pt x="0" y="691"/>
                  </a:lnTo>
                  <a:lnTo>
                    <a:pt x="2" y="691"/>
                  </a:lnTo>
                  <a:lnTo>
                    <a:pt x="6" y="692"/>
                  </a:lnTo>
                  <a:lnTo>
                    <a:pt x="14" y="694"/>
                  </a:lnTo>
                  <a:lnTo>
                    <a:pt x="23" y="700"/>
                  </a:lnTo>
                  <a:lnTo>
                    <a:pt x="33" y="706"/>
                  </a:lnTo>
                  <a:lnTo>
                    <a:pt x="46" y="713"/>
                  </a:lnTo>
                  <a:lnTo>
                    <a:pt x="61" y="721"/>
                  </a:lnTo>
                  <a:lnTo>
                    <a:pt x="76" y="730"/>
                  </a:lnTo>
                  <a:lnTo>
                    <a:pt x="92" y="740"/>
                  </a:lnTo>
                  <a:lnTo>
                    <a:pt x="109" y="751"/>
                  </a:lnTo>
                  <a:lnTo>
                    <a:pt x="124" y="763"/>
                  </a:lnTo>
                  <a:lnTo>
                    <a:pt x="139" y="778"/>
                  </a:lnTo>
                  <a:lnTo>
                    <a:pt x="154" y="791"/>
                  </a:lnTo>
                  <a:lnTo>
                    <a:pt x="169" y="807"/>
                  </a:lnTo>
                  <a:lnTo>
                    <a:pt x="181" y="822"/>
                  </a:lnTo>
                  <a:lnTo>
                    <a:pt x="194" y="839"/>
                  </a:lnTo>
                  <a:lnTo>
                    <a:pt x="209" y="843"/>
                  </a:lnTo>
                  <a:lnTo>
                    <a:pt x="232" y="827"/>
                  </a:lnTo>
                  <a:lnTo>
                    <a:pt x="266" y="797"/>
                  </a:lnTo>
                  <a:lnTo>
                    <a:pt x="308" y="753"/>
                  </a:lnTo>
                  <a:lnTo>
                    <a:pt x="356" y="698"/>
                  </a:lnTo>
                  <a:lnTo>
                    <a:pt x="407" y="635"/>
                  </a:lnTo>
                  <a:lnTo>
                    <a:pt x="462" y="565"/>
                  </a:lnTo>
                  <a:lnTo>
                    <a:pt x="517" y="493"/>
                  </a:lnTo>
                  <a:lnTo>
                    <a:pt x="572" y="419"/>
                  </a:lnTo>
                  <a:lnTo>
                    <a:pt x="625" y="346"/>
                  </a:lnTo>
                  <a:lnTo>
                    <a:pt x="673" y="280"/>
                  </a:lnTo>
                  <a:lnTo>
                    <a:pt x="719" y="219"/>
                  </a:lnTo>
                  <a:lnTo>
                    <a:pt x="755" y="168"/>
                  </a:lnTo>
                  <a:lnTo>
                    <a:pt x="783" y="126"/>
                  </a:lnTo>
                  <a:lnTo>
                    <a:pt x="802" y="101"/>
                  </a:lnTo>
                  <a:lnTo>
                    <a:pt x="808" y="92"/>
                  </a:lnTo>
                  <a:lnTo>
                    <a:pt x="525" y="0"/>
                  </a:lnTo>
                  <a:lnTo>
                    <a:pt x="525" y="0"/>
                  </a:lnTo>
                  <a:close/>
                </a:path>
              </a:pathLst>
            </a:custGeom>
            <a:solidFill>
              <a:srgbClr val="21AB21"/>
            </a:solidFill>
            <a:ln>
              <a:noFill/>
            </a:ln>
            <a:extLst/>
          </p:spPr>
          <p:txBody>
            <a:bodyPr/>
            <a:lstStyle/>
            <a:p>
              <a:pPr fontAlgn="auto">
                <a:spcBef>
                  <a:spcPts val="0"/>
                </a:spcBef>
                <a:spcAft>
                  <a:spcPts val="0"/>
                </a:spcAft>
                <a:defRPr/>
              </a:pPr>
              <a:endParaRPr lang="en-US">
                <a:latin typeface="+mn-lt"/>
              </a:endParaRPr>
            </a:p>
          </p:txBody>
        </p:sp>
        <p:sp>
          <p:nvSpPr>
            <p:cNvPr id="10" name="Freeform 11"/>
            <p:cNvSpPr>
              <a:spLocks/>
            </p:cNvSpPr>
            <p:nvPr/>
          </p:nvSpPr>
          <p:spPr bwMode="auto">
            <a:xfrm>
              <a:off x="4062256" y="2933374"/>
              <a:ext cx="1259045" cy="1549727"/>
            </a:xfrm>
            <a:custGeom>
              <a:avLst/>
              <a:gdLst>
                <a:gd name="T0" fmla="*/ 1328 w 1463"/>
                <a:gd name="T1" fmla="*/ 0 h 1802"/>
                <a:gd name="T2" fmla="*/ 1342 w 1463"/>
                <a:gd name="T3" fmla="*/ 13 h 1802"/>
                <a:gd name="T4" fmla="*/ 1368 w 1463"/>
                <a:gd name="T5" fmla="*/ 38 h 1802"/>
                <a:gd name="T6" fmla="*/ 1399 w 1463"/>
                <a:gd name="T7" fmla="*/ 70 h 1802"/>
                <a:gd name="T8" fmla="*/ 1429 w 1463"/>
                <a:gd name="T9" fmla="*/ 108 h 1802"/>
                <a:gd name="T10" fmla="*/ 1452 w 1463"/>
                <a:gd name="T11" fmla="*/ 148 h 1802"/>
                <a:gd name="T12" fmla="*/ 1463 w 1463"/>
                <a:gd name="T13" fmla="*/ 190 h 1802"/>
                <a:gd name="T14" fmla="*/ 1458 w 1463"/>
                <a:gd name="T15" fmla="*/ 230 h 1802"/>
                <a:gd name="T16" fmla="*/ 1433 w 1463"/>
                <a:gd name="T17" fmla="*/ 264 h 1802"/>
                <a:gd name="T18" fmla="*/ 1404 w 1463"/>
                <a:gd name="T19" fmla="*/ 296 h 1802"/>
                <a:gd name="T20" fmla="*/ 1378 w 1463"/>
                <a:gd name="T21" fmla="*/ 329 h 1802"/>
                <a:gd name="T22" fmla="*/ 1353 w 1463"/>
                <a:gd name="T23" fmla="*/ 359 h 1802"/>
                <a:gd name="T24" fmla="*/ 1332 w 1463"/>
                <a:gd name="T25" fmla="*/ 393 h 1802"/>
                <a:gd name="T26" fmla="*/ 1319 w 1463"/>
                <a:gd name="T27" fmla="*/ 433 h 1802"/>
                <a:gd name="T28" fmla="*/ 1315 w 1463"/>
                <a:gd name="T29" fmla="*/ 477 h 1802"/>
                <a:gd name="T30" fmla="*/ 1321 w 1463"/>
                <a:gd name="T31" fmla="*/ 526 h 1802"/>
                <a:gd name="T32" fmla="*/ 1336 w 1463"/>
                <a:gd name="T33" fmla="*/ 589 h 1802"/>
                <a:gd name="T34" fmla="*/ 1344 w 1463"/>
                <a:gd name="T35" fmla="*/ 678 h 1802"/>
                <a:gd name="T36" fmla="*/ 1342 w 1463"/>
                <a:gd name="T37" fmla="*/ 794 h 1802"/>
                <a:gd name="T38" fmla="*/ 1328 w 1463"/>
                <a:gd name="T39" fmla="*/ 922 h 1802"/>
                <a:gd name="T40" fmla="*/ 1306 w 1463"/>
                <a:gd name="T41" fmla="*/ 1053 h 1802"/>
                <a:gd name="T42" fmla="*/ 1273 w 1463"/>
                <a:gd name="T43" fmla="*/ 1177 h 1802"/>
                <a:gd name="T44" fmla="*/ 1232 w 1463"/>
                <a:gd name="T45" fmla="*/ 1285 h 1802"/>
                <a:gd name="T46" fmla="*/ 1178 w 1463"/>
                <a:gd name="T47" fmla="*/ 1365 h 1802"/>
                <a:gd name="T48" fmla="*/ 1119 w 1463"/>
                <a:gd name="T49" fmla="*/ 1412 h 1802"/>
                <a:gd name="T50" fmla="*/ 1068 w 1463"/>
                <a:gd name="T51" fmla="*/ 1450 h 1802"/>
                <a:gd name="T52" fmla="*/ 1026 w 1463"/>
                <a:gd name="T53" fmla="*/ 1487 h 1802"/>
                <a:gd name="T54" fmla="*/ 992 w 1463"/>
                <a:gd name="T55" fmla="*/ 1517 h 1802"/>
                <a:gd name="T56" fmla="*/ 966 w 1463"/>
                <a:gd name="T57" fmla="*/ 1545 h 1802"/>
                <a:gd name="T58" fmla="*/ 941 w 1463"/>
                <a:gd name="T59" fmla="*/ 1572 h 1802"/>
                <a:gd name="T60" fmla="*/ 918 w 1463"/>
                <a:gd name="T61" fmla="*/ 1597 h 1802"/>
                <a:gd name="T62" fmla="*/ 897 w 1463"/>
                <a:gd name="T63" fmla="*/ 1622 h 1802"/>
                <a:gd name="T64" fmla="*/ 867 w 1463"/>
                <a:gd name="T65" fmla="*/ 1648 h 1802"/>
                <a:gd name="T66" fmla="*/ 789 w 1463"/>
                <a:gd name="T67" fmla="*/ 1682 h 1802"/>
                <a:gd name="T68" fmla="*/ 673 w 1463"/>
                <a:gd name="T69" fmla="*/ 1720 h 1802"/>
                <a:gd name="T70" fmla="*/ 532 w 1463"/>
                <a:gd name="T71" fmla="*/ 1758 h 1802"/>
                <a:gd name="T72" fmla="*/ 382 w 1463"/>
                <a:gd name="T73" fmla="*/ 1789 h 1802"/>
                <a:gd name="T74" fmla="*/ 238 w 1463"/>
                <a:gd name="T75" fmla="*/ 1802 h 1802"/>
                <a:gd name="T76" fmla="*/ 114 w 1463"/>
                <a:gd name="T77" fmla="*/ 1796 h 1802"/>
                <a:gd name="T78" fmla="*/ 29 w 1463"/>
                <a:gd name="T79" fmla="*/ 1764 h 1802"/>
                <a:gd name="T80" fmla="*/ 0 w 1463"/>
                <a:gd name="T81" fmla="*/ 1720 h 1802"/>
                <a:gd name="T82" fmla="*/ 2 w 1463"/>
                <a:gd name="T83" fmla="*/ 1679 h 1802"/>
                <a:gd name="T84" fmla="*/ 19 w 1463"/>
                <a:gd name="T85" fmla="*/ 1618 h 1802"/>
                <a:gd name="T86" fmla="*/ 46 w 1463"/>
                <a:gd name="T87" fmla="*/ 1542 h 1802"/>
                <a:gd name="T88" fmla="*/ 82 w 1463"/>
                <a:gd name="T89" fmla="*/ 1458 h 1802"/>
                <a:gd name="T90" fmla="*/ 126 w 1463"/>
                <a:gd name="T91" fmla="*/ 1369 h 1802"/>
                <a:gd name="T92" fmla="*/ 175 w 1463"/>
                <a:gd name="T93" fmla="*/ 1281 h 1802"/>
                <a:gd name="T94" fmla="*/ 226 w 1463"/>
                <a:gd name="T95" fmla="*/ 1199 h 1802"/>
                <a:gd name="T96" fmla="*/ 320 w 1463"/>
                <a:gd name="T97" fmla="*/ 1076 h 1802"/>
                <a:gd name="T98" fmla="*/ 464 w 1463"/>
                <a:gd name="T99" fmla="*/ 893 h 1802"/>
                <a:gd name="T100" fmla="*/ 618 w 1463"/>
                <a:gd name="T101" fmla="*/ 707 h 1802"/>
                <a:gd name="T102" fmla="*/ 770 w 1463"/>
                <a:gd name="T103" fmla="*/ 526 h 1802"/>
                <a:gd name="T104" fmla="*/ 912 w 1463"/>
                <a:gd name="T105" fmla="*/ 363 h 1802"/>
                <a:gd name="T106" fmla="*/ 1034 w 1463"/>
                <a:gd name="T107" fmla="*/ 224 h 1802"/>
                <a:gd name="T108" fmla="*/ 1123 w 1463"/>
                <a:gd name="T109" fmla="*/ 123 h 1802"/>
                <a:gd name="T110" fmla="*/ 1175 w 1463"/>
                <a:gd name="T111" fmla="*/ 68 h 1802"/>
                <a:gd name="T112" fmla="*/ 1327 w 1463"/>
                <a:gd name="T113" fmla="*/ 0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3" h="1802">
                  <a:moveTo>
                    <a:pt x="1327" y="0"/>
                  </a:moveTo>
                  <a:lnTo>
                    <a:pt x="1328" y="0"/>
                  </a:lnTo>
                  <a:lnTo>
                    <a:pt x="1334" y="5"/>
                  </a:lnTo>
                  <a:lnTo>
                    <a:pt x="1342" y="13"/>
                  </a:lnTo>
                  <a:lnTo>
                    <a:pt x="1355" y="24"/>
                  </a:lnTo>
                  <a:lnTo>
                    <a:pt x="1368" y="38"/>
                  </a:lnTo>
                  <a:lnTo>
                    <a:pt x="1384" y="53"/>
                  </a:lnTo>
                  <a:lnTo>
                    <a:pt x="1399" y="70"/>
                  </a:lnTo>
                  <a:lnTo>
                    <a:pt x="1414" y="89"/>
                  </a:lnTo>
                  <a:lnTo>
                    <a:pt x="1429" y="108"/>
                  </a:lnTo>
                  <a:lnTo>
                    <a:pt x="1441" y="129"/>
                  </a:lnTo>
                  <a:lnTo>
                    <a:pt x="1452" y="148"/>
                  </a:lnTo>
                  <a:lnTo>
                    <a:pt x="1460" y="171"/>
                  </a:lnTo>
                  <a:lnTo>
                    <a:pt x="1463" y="190"/>
                  </a:lnTo>
                  <a:lnTo>
                    <a:pt x="1463" y="211"/>
                  </a:lnTo>
                  <a:lnTo>
                    <a:pt x="1458" y="230"/>
                  </a:lnTo>
                  <a:lnTo>
                    <a:pt x="1448" y="247"/>
                  </a:lnTo>
                  <a:lnTo>
                    <a:pt x="1433" y="264"/>
                  </a:lnTo>
                  <a:lnTo>
                    <a:pt x="1420" y="281"/>
                  </a:lnTo>
                  <a:lnTo>
                    <a:pt x="1404" y="296"/>
                  </a:lnTo>
                  <a:lnTo>
                    <a:pt x="1391" y="313"/>
                  </a:lnTo>
                  <a:lnTo>
                    <a:pt x="1378" y="329"/>
                  </a:lnTo>
                  <a:lnTo>
                    <a:pt x="1365" y="344"/>
                  </a:lnTo>
                  <a:lnTo>
                    <a:pt x="1353" y="359"/>
                  </a:lnTo>
                  <a:lnTo>
                    <a:pt x="1342" y="378"/>
                  </a:lnTo>
                  <a:lnTo>
                    <a:pt x="1332" y="393"/>
                  </a:lnTo>
                  <a:lnTo>
                    <a:pt x="1325" y="414"/>
                  </a:lnTo>
                  <a:lnTo>
                    <a:pt x="1319" y="433"/>
                  </a:lnTo>
                  <a:lnTo>
                    <a:pt x="1317" y="454"/>
                  </a:lnTo>
                  <a:lnTo>
                    <a:pt x="1315" y="477"/>
                  </a:lnTo>
                  <a:lnTo>
                    <a:pt x="1317" y="502"/>
                  </a:lnTo>
                  <a:lnTo>
                    <a:pt x="1321" y="526"/>
                  </a:lnTo>
                  <a:lnTo>
                    <a:pt x="1328" y="555"/>
                  </a:lnTo>
                  <a:lnTo>
                    <a:pt x="1336" y="589"/>
                  </a:lnTo>
                  <a:lnTo>
                    <a:pt x="1342" y="631"/>
                  </a:lnTo>
                  <a:lnTo>
                    <a:pt x="1344" y="678"/>
                  </a:lnTo>
                  <a:lnTo>
                    <a:pt x="1344" y="735"/>
                  </a:lnTo>
                  <a:lnTo>
                    <a:pt x="1342" y="794"/>
                  </a:lnTo>
                  <a:lnTo>
                    <a:pt x="1336" y="857"/>
                  </a:lnTo>
                  <a:lnTo>
                    <a:pt x="1328" y="922"/>
                  </a:lnTo>
                  <a:lnTo>
                    <a:pt x="1319" y="988"/>
                  </a:lnTo>
                  <a:lnTo>
                    <a:pt x="1306" y="1053"/>
                  </a:lnTo>
                  <a:lnTo>
                    <a:pt x="1290" y="1118"/>
                  </a:lnTo>
                  <a:lnTo>
                    <a:pt x="1273" y="1177"/>
                  </a:lnTo>
                  <a:lnTo>
                    <a:pt x="1254" y="1234"/>
                  </a:lnTo>
                  <a:lnTo>
                    <a:pt x="1232" y="1285"/>
                  </a:lnTo>
                  <a:lnTo>
                    <a:pt x="1207" y="1329"/>
                  </a:lnTo>
                  <a:lnTo>
                    <a:pt x="1178" y="1365"/>
                  </a:lnTo>
                  <a:lnTo>
                    <a:pt x="1150" y="1393"/>
                  </a:lnTo>
                  <a:lnTo>
                    <a:pt x="1119" y="1412"/>
                  </a:lnTo>
                  <a:lnTo>
                    <a:pt x="1093" y="1431"/>
                  </a:lnTo>
                  <a:lnTo>
                    <a:pt x="1068" y="1450"/>
                  </a:lnTo>
                  <a:lnTo>
                    <a:pt x="1045" y="1469"/>
                  </a:lnTo>
                  <a:lnTo>
                    <a:pt x="1026" y="1487"/>
                  </a:lnTo>
                  <a:lnTo>
                    <a:pt x="1009" y="1502"/>
                  </a:lnTo>
                  <a:lnTo>
                    <a:pt x="992" y="1517"/>
                  </a:lnTo>
                  <a:lnTo>
                    <a:pt x="979" y="1532"/>
                  </a:lnTo>
                  <a:lnTo>
                    <a:pt x="966" y="1545"/>
                  </a:lnTo>
                  <a:lnTo>
                    <a:pt x="952" y="1559"/>
                  </a:lnTo>
                  <a:lnTo>
                    <a:pt x="941" y="1572"/>
                  </a:lnTo>
                  <a:lnTo>
                    <a:pt x="929" y="1585"/>
                  </a:lnTo>
                  <a:lnTo>
                    <a:pt x="918" y="1597"/>
                  </a:lnTo>
                  <a:lnTo>
                    <a:pt x="909" y="1610"/>
                  </a:lnTo>
                  <a:lnTo>
                    <a:pt x="897" y="1622"/>
                  </a:lnTo>
                  <a:lnTo>
                    <a:pt x="888" y="1635"/>
                  </a:lnTo>
                  <a:lnTo>
                    <a:pt x="867" y="1648"/>
                  </a:lnTo>
                  <a:lnTo>
                    <a:pt x="834" y="1665"/>
                  </a:lnTo>
                  <a:lnTo>
                    <a:pt x="789" y="1682"/>
                  </a:lnTo>
                  <a:lnTo>
                    <a:pt x="736" y="1701"/>
                  </a:lnTo>
                  <a:lnTo>
                    <a:pt x="673" y="1720"/>
                  </a:lnTo>
                  <a:lnTo>
                    <a:pt x="605" y="1741"/>
                  </a:lnTo>
                  <a:lnTo>
                    <a:pt x="532" y="1758"/>
                  </a:lnTo>
                  <a:lnTo>
                    <a:pt x="458" y="1776"/>
                  </a:lnTo>
                  <a:lnTo>
                    <a:pt x="382" y="1789"/>
                  </a:lnTo>
                  <a:lnTo>
                    <a:pt x="308" y="1798"/>
                  </a:lnTo>
                  <a:lnTo>
                    <a:pt x="238" y="1802"/>
                  </a:lnTo>
                  <a:lnTo>
                    <a:pt x="173" y="1802"/>
                  </a:lnTo>
                  <a:lnTo>
                    <a:pt x="114" y="1796"/>
                  </a:lnTo>
                  <a:lnTo>
                    <a:pt x="67" y="1783"/>
                  </a:lnTo>
                  <a:lnTo>
                    <a:pt x="29" y="1764"/>
                  </a:lnTo>
                  <a:lnTo>
                    <a:pt x="4" y="1736"/>
                  </a:lnTo>
                  <a:lnTo>
                    <a:pt x="0" y="1720"/>
                  </a:lnTo>
                  <a:lnTo>
                    <a:pt x="0" y="1703"/>
                  </a:lnTo>
                  <a:lnTo>
                    <a:pt x="2" y="1679"/>
                  </a:lnTo>
                  <a:lnTo>
                    <a:pt x="12" y="1650"/>
                  </a:lnTo>
                  <a:lnTo>
                    <a:pt x="19" y="1618"/>
                  </a:lnTo>
                  <a:lnTo>
                    <a:pt x="33" y="1582"/>
                  </a:lnTo>
                  <a:lnTo>
                    <a:pt x="46" y="1542"/>
                  </a:lnTo>
                  <a:lnTo>
                    <a:pt x="65" y="1502"/>
                  </a:lnTo>
                  <a:lnTo>
                    <a:pt x="82" y="1458"/>
                  </a:lnTo>
                  <a:lnTo>
                    <a:pt x="103" y="1414"/>
                  </a:lnTo>
                  <a:lnTo>
                    <a:pt x="126" y="1369"/>
                  </a:lnTo>
                  <a:lnTo>
                    <a:pt x="150" y="1325"/>
                  </a:lnTo>
                  <a:lnTo>
                    <a:pt x="175" y="1281"/>
                  </a:lnTo>
                  <a:lnTo>
                    <a:pt x="200" y="1239"/>
                  </a:lnTo>
                  <a:lnTo>
                    <a:pt x="226" y="1199"/>
                  </a:lnTo>
                  <a:lnTo>
                    <a:pt x="255" y="1163"/>
                  </a:lnTo>
                  <a:lnTo>
                    <a:pt x="320" y="1076"/>
                  </a:lnTo>
                  <a:lnTo>
                    <a:pt x="390" y="986"/>
                  </a:lnTo>
                  <a:lnTo>
                    <a:pt x="464" y="893"/>
                  </a:lnTo>
                  <a:lnTo>
                    <a:pt x="542" y="800"/>
                  </a:lnTo>
                  <a:lnTo>
                    <a:pt x="618" y="707"/>
                  </a:lnTo>
                  <a:lnTo>
                    <a:pt x="696" y="616"/>
                  </a:lnTo>
                  <a:lnTo>
                    <a:pt x="770" y="526"/>
                  </a:lnTo>
                  <a:lnTo>
                    <a:pt x="844" y="443"/>
                  </a:lnTo>
                  <a:lnTo>
                    <a:pt x="912" y="363"/>
                  </a:lnTo>
                  <a:lnTo>
                    <a:pt x="977" y="291"/>
                  </a:lnTo>
                  <a:lnTo>
                    <a:pt x="1034" y="224"/>
                  </a:lnTo>
                  <a:lnTo>
                    <a:pt x="1083" y="169"/>
                  </a:lnTo>
                  <a:lnTo>
                    <a:pt x="1123" y="123"/>
                  </a:lnTo>
                  <a:lnTo>
                    <a:pt x="1154" y="89"/>
                  </a:lnTo>
                  <a:lnTo>
                    <a:pt x="1175" y="68"/>
                  </a:lnTo>
                  <a:lnTo>
                    <a:pt x="1180" y="60"/>
                  </a:lnTo>
                  <a:lnTo>
                    <a:pt x="1327" y="0"/>
                  </a:lnTo>
                  <a:lnTo>
                    <a:pt x="1327" y="0"/>
                  </a:lnTo>
                  <a:close/>
                </a:path>
              </a:pathLst>
            </a:custGeom>
            <a:solidFill>
              <a:srgbClr val="999999"/>
            </a:solidFill>
            <a:ln>
              <a:noFill/>
            </a:ln>
            <a:extLst/>
          </p:spPr>
          <p:txBody>
            <a:bodyPr/>
            <a:lstStyle/>
            <a:p>
              <a:pPr fontAlgn="auto">
                <a:spcBef>
                  <a:spcPts val="0"/>
                </a:spcBef>
                <a:spcAft>
                  <a:spcPts val="0"/>
                </a:spcAft>
                <a:defRPr/>
              </a:pPr>
              <a:endParaRPr lang="en-US">
                <a:latin typeface="+mn-lt"/>
              </a:endParaRPr>
            </a:p>
          </p:txBody>
        </p:sp>
        <p:sp>
          <p:nvSpPr>
            <p:cNvPr id="11" name="Freeform 12"/>
            <p:cNvSpPr>
              <a:spLocks/>
            </p:cNvSpPr>
            <p:nvPr/>
          </p:nvSpPr>
          <p:spPr bwMode="auto">
            <a:xfrm>
              <a:off x="4130805" y="2869626"/>
              <a:ext cx="1090484" cy="1429326"/>
            </a:xfrm>
            <a:custGeom>
              <a:avLst/>
              <a:gdLst>
                <a:gd name="T0" fmla="*/ 691 w 1267"/>
                <a:gd name="T1" fmla="*/ 0 h 1662"/>
                <a:gd name="T2" fmla="*/ 739 w 1267"/>
                <a:gd name="T3" fmla="*/ 4 h 1662"/>
                <a:gd name="T4" fmla="*/ 820 w 1267"/>
                <a:gd name="T5" fmla="*/ 10 h 1662"/>
                <a:gd name="T6" fmla="*/ 923 w 1267"/>
                <a:gd name="T7" fmla="*/ 23 h 1662"/>
                <a:gd name="T8" fmla="*/ 1031 w 1267"/>
                <a:gd name="T9" fmla="*/ 38 h 1662"/>
                <a:gd name="T10" fmla="*/ 1134 w 1267"/>
                <a:gd name="T11" fmla="*/ 57 h 1662"/>
                <a:gd name="T12" fmla="*/ 1214 w 1267"/>
                <a:gd name="T13" fmla="*/ 78 h 1662"/>
                <a:gd name="T14" fmla="*/ 1259 w 1267"/>
                <a:gd name="T15" fmla="*/ 105 h 1662"/>
                <a:gd name="T16" fmla="*/ 1263 w 1267"/>
                <a:gd name="T17" fmla="*/ 133 h 1662"/>
                <a:gd name="T18" fmla="*/ 1246 w 1267"/>
                <a:gd name="T19" fmla="*/ 152 h 1662"/>
                <a:gd name="T20" fmla="*/ 1219 w 1267"/>
                <a:gd name="T21" fmla="*/ 168 h 1662"/>
                <a:gd name="T22" fmla="*/ 1185 w 1267"/>
                <a:gd name="T23" fmla="*/ 179 h 1662"/>
                <a:gd name="T24" fmla="*/ 1151 w 1267"/>
                <a:gd name="T25" fmla="*/ 194 h 1662"/>
                <a:gd name="T26" fmla="*/ 1117 w 1267"/>
                <a:gd name="T27" fmla="*/ 215 h 1662"/>
                <a:gd name="T28" fmla="*/ 1088 w 1267"/>
                <a:gd name="T29" fmla="*/ 246 h 1662"/>
                <a:gd name="T30" fmla="*/ 1071 w 1267"/>
                <a:gd name="T31" fmla="*/ 291 h 1662"/>
                <a:gd name="T32" fmla="*/ 1064 w 1267"/>
                <a:gd name="T33" fmla="*/ 362 h 1662"/>
                <a:gd name="T34" fmla="*/ 1064 w 1267"/>
                <a:gd name="T35" fmla="*/ 483 h 1662"/>
                <a:gd name="T36" fmla="*/ 1060 w 1267"/>
                <a:gd name="T37" fmla="*/ 649 h 1662"/>
                <a:gd name="T38" fmla="*/ 1048 w 1267"/>
                <a:gd name="T39" fmla="*/ 839 h 1662"/>
                <a:gd name="T40" fmla="*/ 1018 w 1267"/>
                <a:gd name="T41" fmla="*/ 1037 h 1662"/>
                <a:gd name="T42" fmla="*/ 965 w 1267"/>
                <a:gd name="T43" fmla="*/ 1223 h 1662"/>
                <a:gd name="T44" fmla="*/ 879 w 1267"/>
                <a:gd name="T45" fmla="*/ 1377 h 1662"/>
                <a:gd name="T46" fmla="*/ 756 w 1267"/>
                <a:gd name="T47" fmla="*/ 1485 h 1662"/>
                <a:gd name="T48" fmla="*/ 600 w 1267"/>
                <a:gd name="T49" fmla="*/ 1537 h 1662"/>
                <a:gd name="T50" fmla="*/ 469 w 1267"/>
                <a:gd name="T51" fmla="*/ 1573 h 1662"/>
                <a:gd name="T52" fmla="*/ 372 w 1267"/>
                <a:gd name="T53" fmla="*/ 1601 h 1662"/>
                <a:gd name="T54" fmla="*/ 304 w 1267"/>
                <a:gd name="T55" fmla="*/ 1624 h 1662"/>
                <a:gd name="T56" fmla="*/ 260 w 1267"/>
                <a:gd name="T57" fmla="*/ 1639 h 1662"/>
                <a:gd name="T58" fmla="*/ 233 w 1267"/>
                <a:gd name="T59" fmla="*/ 1651 h 1662"/>
                <a:gd name="T60" fmla="*/ 220 w 1267"/>
                <a:gd name="T61" fmla="*/ 1658 h 1662"/>
                <a:gd name="T62" fmla="*/ 216 w 1267"/>
                <a:gd name="T63" fmla="*/ 1662 h 1662"/>
                <a:gd name="T64" fmla="*/ 0 w 1267"/>
                <a:gd name="T65" fmla="*/ 1493 h 1662"/>
                <a:gd name="T66" fmla="*/ 686 w 1267"/>
                <a:gd name="T67" fmla="*/ 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7" h="1662">
                  <a:moveTo>
                    <a:pt x="686" y="0"/>
                  </a:moveTo>
                  <a:lnTo>
                    <a:pt x="691" y="0"/>
                  </a:lnTo>
                  <a:lnTo>
                    <a:pt x="710" y="2"/>
                  </a:lnTo>
                  <a:lnTo>
                    <a:pt x="739" y="4"/>
                  </a:lnTo>
                  <a:lnTo>
                    <a:pt x="777" y="6"/>
                  </a:lnTo>
                  <a:lnTo>
                    <a:pt x="820" y="10"/>
                  </a:lnTo>
                  <a:lnTo>
                    <a:pt x="870" y="17"/>
                  </a:lnTo>
                  <a:lnTo>
                    <a:pt x="923" y="23"/>
                  </a:lnTo>
                  <a:lnTo>
                    <a:pt x="978" y="31"/>
                  </a:lnTo>
                  <a:lnTo>
                    <a:pt x="1031" y="38"/>
                  </a:lnTo>
                  <a:lnTo>
                    <a:pt x="1085" y="48"/>
                  </a:lnTo>
                  <a:lnTo>
                    <a:pt x="1134" y="57"/>
                  </a:lnTo>
                  <a:lnTo>
                    <a:pt x="1178" y="69"/>
                  </a:lnTo>
                  <a:lnTo>
                    <a:pt x="1214" y="78"/>
                  </a:lnTo>
                  <a:lnTo>
                    <a:pt x="1242" y="92"/>
                  </a:lnTo>
                  <a:lnTo>
                    <a:pt x="1259" y="105"/>
                  </a:lnTo>
                  <a:lnTo>
                    <a:pt x="1267" y="120"/>
                  </a:lnTo>
                  <a:lnTo>
                    <a:pt x="1263" y="133"/>
                  </a:lnTo>
                  <a:lnTo>
                    <a:pt x="1257" y="145"/>
                  </a:lnTo>
                  <a:lnTo>
                    <a:pt x="1246" y="152"/>
                  </a:lnTo>
                  <a:lnTo>
                    <a:pt x="1235" y="160"/>
                  </a:lnTo>
                  <a:lnTo>
                    <a:pt x="1219" y="168"/>
                  </a:lnTo>
                  <a:lnTo>
                    <a:pt x="1204" y="173"/>
                  </a:lnTo>
                  <a:lnTo>
                    <a:pt x="1185" y="179"/>
                  </a:lnTo>
                  <a:lnTo>
                    <a:pt x="1170" y="187"/>
                  </a:lnTo>
                  <a:lnTo>
                    <a:pt x="1151" y="194"/>
                  </a:lnTo>
                  <a:lnTo>
                    <a:pt x="1134" y="204"/>
                  </a:lnTo>
                  <a:lnTo>
                    <a:pt x="1117" y="215"/>
                  </a:lnTo>
                  <a:lnTo>
                    <a:pt x="1102" y="228"/>
                  </a:lnTo>
                  <a:lnTo>
                    <a:pt x="1088" y="246"/>
                  </a:lnTo>
                  <a:lnTo>
                    <a:pt x="1079" y="267"/>
                  </a:lnTo>
                  <a:lnTo>
                    <a:pt x="1071" y="291"/>
                  </a:lnTo>
                  <a:lnTo>
                    <a:pt x="1067" y="322"/>
                  </a:lnTo>
                  <a:lnTo>
                    <a:pt x="1064" y="362"/>
                  </a:lnTo>
                  <a:lnTo>
                    <a:pt x="1064" y="417"/>
                  </a:lnTo>
                  <a:lnTo>
                    <a:pt x="1064" y="483"/>
                  </a:lnTo>
                  <a:lnTo>
                    <a:pt x="1064" y="563"/>
                  </a:lnTo>
                  <a:lnTo>
                    <a:pt x="1060" y="649"/>
                  </a:lnTo>
                  <a:lnTo>
                    <a:pt x="1056" y="742"/>
                  </a:lnTo>
                  <a:lnTo>
                    <a:pt x="1048" y="839"/>
                  </a:lnTo>
                  <a:lnTo>
                    <a:pt x="1037" y="940"/>
                  </a:lnTo>
                  <a:lnTo>
                    <a:pt x="1018" y="1037"/>
                  </a:lnTo>
                  <a:lnTo>
                    <a:pt x="995" y="1132"/>
                  </a:lnTo>
                  <a:lnTo>
                    <a:pt x="965" y="1223"/>
                  </a:lnTo>
                  <a:lnTo>
                    <a:pt x="927" y="1305"/>
                  </a:lnTo>
                  <a:lnTo>
                    <a:pt x="879" y="1377"/>
                  </a:lnTo>
                  <a:lnTo>
                    <a:pt x="824" y="1440"/>
                  </a:lnTo>
                  <a:lnTo>
                    <a:pt x="756" y="1485"/>
                  </a:lnTo>
                  <a:lnTo>
                    <a:pt x="680" y="1518"/>
                  </a:lnTo>
                  <a:lnTo>
                    <a:pt x="600" y="1537"/>
                  </a:lnTo>
                  <a:lnTo>
                    <a:pt x="530" y="1556"/>
                  </a:lnTo>
                  <a:lnTo>
                    <a:pt x="469" y="1573"/>
                  </a:lnTo>
                  <a:lnTo>
                    <a:pt x="418" y="1588"/>
                  </a:lnTo>
                  <a:lnTo>
                    <a:pt x="372" y="1601"/>
                  </a:lnTo>
                  <a:lnTo>
                    <a:pt x="336" y="1613"/>
                  </a:lnTo>
                  <a:lnTo>
                    <a:pt x="304" y="1624"/>
                  </a:lnTo>
                  <a:lnTo>
                    <a:pt x="279" y="1634"/>
                  </a:lnTo>
                  <a:lnTo>
                    <a:pt x="260" y="1639"/>
                  </a:lnTo>
                  <a:lnTo>
                    <a:pt x="245" y="1645"/>
                  </a:lnTo>
                  <a:lnTo>
                    <a:pt x="233" y="1651"/>
                  </a:lnTo>
                  <a:lnTo>
                    <a:pt x="226" y="1656"/>
                  </a:lnTo>
                  <a:lnTo>
                    <a:pt x="220" y="1658"/>
                  </a:lnTo>
                  <a:lnTo>
                    <a:pt x="216" y="1660"/>
                  </a:lnTo>
                  <a:lnTo>
                    <a:pt x="216" y="1662"/>
                  </a:lnTo>
                  <a:lnTo>
                    <a:pt x="216" y="1662"/>
                  </a:lnTo>
                  <a:lnTo>
                    <a:pt x="0" y="1493"/>
                  </a:lnTo>
                  <a:lnTo>
                    <a:pt x="344" y="1029"/>
                  </a:lnTo>
                  <a:lnTo>
                    <a:pt x="686" y="0"/>
                  </a:lnTo>
                  <a:lnTo>
                    <a:pt x="686" y="0"/>
                  </a:lnTo>
                  <a:close/>
                </a:path>
              </a:pathLst>
            </a:custGeom>
            <a:solidFill>
              <a:srgbClr val="B3B3B3"/>
            </a:solidFill>
            <a:ln>
              <a:noFill/>
            </a:ln>
            <a:extLst/>
          </p:spPr>
          <p:txBody>
            <a:bodyPr/>
            <a:lstStyle/>
            <a:p>
              <a:pPr fontAlgn="auto">
                <a:spcBef>
                  <a:spcPts val="0"/>
                </a:spcBef>
                <a:spcAft>
                  <a:spcPts val="0"/>
                </a:spcAft>
                <a:defRPr/>
              </a:pPr>
              <a:endParaRPr lang="en-US">
                <a:latin typeface="+mn-lt"/>
              </a:endParaRPr>
            </a:p>
          </p:txBody>
        </p:sp>
        <p:sp>
          <p:nvSpPr>
            <p:cNvPr id="12" name="Freeform 13"/>
            <p:cNvSpPr>
              <a:spLocks/>
            </p:cNvSpPr>
            <p:nvPr/>
          </p:nvSpPr>
          <p:spPr bwMode="auto">
            <a:xfrm>
              <a:off x="3789607" y="3998627"/>
              <a:ext cx="161681" cy="168561"/>
            </a:xfrm>
            <a:custGeom>
              <a:avLst/>
              <a:gdLst>
                <a:gd name="T0" fmla="*/ 165 w 188"/>
                <a:gd name="T1" fmla="*/ 0 h 196"/>
                <a:gd name="T2" fmla="*/ 165 w 188"/>
                <a:gd name="T3" fmla="*/ 0 h 196"/>
                <a:gd name="T4" fmla="*/ 173 w 188"/>
                <a:gd name="T5" fmla="*/ 4 h 196"/>
                <a:gd name="T6" fmla="*/ 181 w 188"/>
                <a:gd name="T7" fmla="*/ 8 h 196"/>
                <a:gd name="T8" fmla="*/ 188 w 188"/>
                <a:gd name="T9" fmla="*/ 11 h 196"/>
                <a:gd name="T10" fmla="*/ 179 w 188"/>
                <a:gd name="T11" fmla="*/ 21 h 196"/>
                <a:gd name="T12" fmla="*/ 167 w 188"/>
                <a:gd name="T13" fmla="*/ 32 h 196"/>
                <a:gd name="T14" fmla="*/ 156 w 188"/>
                <a:gd name="T15" fmla="*/ 42 h 196"/>
                <a:gd name="T16" fmla="*/ 143 w 188"/>
                <a:gd name="T17" fmla="*/ 51 h 196"/>
                <a:gd name="T18" fmla="*/ 129 w 188"/>
                <a:gd name="T19" fmla="*/ 59 h 196"/>
                <a:gd name="T20" fmla="*/ 116 w 188"/>
                <a:gd name="T21" fmla="*/ 68 h 196"/>
                <a:gd name="T22" fmla="*/ 103 w 188"/>
                <a:gd name="T23" fmla="*/ 78 h 196"/>
                <a:gd name="T24" fmla="*/ 89 w 188"/>
                <a:gd name="T25" fmla="*/ 87 h 196"/>
                <a:gd name="T26" fmla="*/ 76 w 188"/>
                <a:gd name="T27" fmla="*/ 97 h 196"/>
                <a:gd name="T28" fmla="*/ 65 w 188"/>
                <a:gd name="T29" fmla="*/ 108 h 196"/>
                <a:gd name="T30" fmla="*/ 55 w 188"/>
                <a:gd name="T31" fmla="*/ 120 h 196"/>
                <a:gd name="T32" fmla="*/ 46 w 188"/>
                <a:gd name="T33" fmla="*/ 133 h 196"/>
                <a:gd name="T34" fmla="*/ 40 w 188"/>
                <a:gd name="T35" fmla="*/ 146 h 196"/>
                <a:gd name="T36" fmla="*/ 36 w 188"/>
                <a:gd name="T37" fmla="*/ 162 h 196"/>
                <a:gd name="T38" fmla="*/ 34 w 188"/>
                <a:gd name="T39" fmla="*/ 177 h 196"/>
                <a:gd name="T40" fmla="*/ 36 w 188"/>
                <a:gd name="T41" fmla="*/ 196 h 196"/>
                <a:gd name="T42" fmla="*/ 23 w 188"/>
                <a:gd name="T43" fmla="*/ 196 h 196"/>
                <a:gd name="T44" fmla="*/ 13 w 188"/>
                <a:gd name="T45" fmla="*/ 194 h 196"/>
                <a:gd name="T46" fmla="*/ 6 w 188"/>
                <a:gd name="T47" fmla="*/ 188 h 196"/>
                <a:gd name="T48" fmla="*/ 2 w 188"/>
                <a:gd name="T49" fmla="*/ 182 h 196"/>
                <a:gd name="T50" fmla="*/ 0 w 188"/>
                <a:gd name="T51" fmla="*/ 173 h 196"/>
                <a:gd name="T52" fmla="*/ 0 w 188"/>
                <a:gd name="T53" fmla="*/ 163 h 196"/>
                <a:gd name="T54" fmla="*/ 2 w 188"/>
                <a:gd name="T55" fmla="*/ 154 h 196"/>
                <a:gd name="T56" fmla="*/ 6 w 188"/>
                <a:gd name="T57" fmla="*/ 143 h 196"/>
                <a:gd name="T58" fmla="*/ 10 w 188"/>
                <a:gd name="T59" fmla="*/ 131 h 196"/>
                <a:gd name="T60" fmla="*/ 15 w 188"/>
                <a:gd name="T61" fmla="*/ 120 h 196"/>
                <a:gd name="T62" fmla="*/ 21 w 188"/>
                <a:gd name="T63" fmla="*/ 108 h 196"/>
                <a:gd name="T64" fmla="*/ 30 w 188"/>
                <a:gd name="T65" fmla="*/ 97 h 196"/>
                <a:gd name="T66" fmla="*/ 36 w 188"/>
                <a:gd name="T67" fmla="*/ 87 h 196"/>
                <a:gd name="T68" fmla="*/ 44 w 188"/>
                <a:gd name="T69" fmla="*/ 78 h 196"/>
                <a:gd name="T70" fmla="*/ 51 w 188"/>
                <a:gd name="T71" fmla="*/ 72 h 196"/>
                <a:gd name="T72" fmla="*/ 59 w 188"/>
                <a:gd name="T73" fmla="*/ 68 h 196"/>
                <a:gd name="T74" fmla="*/ 65 w 188"/>
                <a:gd name="T75" fmla="*/ 61 h 196"/>
                <a:gd name="T76" fmla="*/ 70 w 188"/>
                <a:gd name="T77" fmla="*/ 55 h 196"/>
                <a:gd name="T78" fmla="*/ 76 w 188"/>
                <a:gd name="T79" fmla="*/ 51 h 196"/>
                <a:gd name="T80" fmla="*/ 84 w 188"/>
                <a:gd name="T81" fmla="*/ 46 h 196"/>
                <a:gd name="T82" fmla="*/ 89 w 188"/>
                <a:gd name="T83" fmla="*/ 40 h 196"/>
                <a:gd name="T84" fmla="*/ 97 w 188"/>
                <a:gd name="T85" fmla="*/ 36 h 196"/>
                <a:gd name="T86" fmla="*/ 103 w 188"/>
                <a:gd name="T87" fmla="*/ 32 h 196"/>
                <a:gd name="T88" fmla="*/ 110 w 188"/>
                <a:gd name="T89" fmla="*/ 28 h 196"/>
                <a:gd name="T90" fmla="*/ 116 w 188"/>
                <a:gd name="T91" fmla="*/ 25 h 196"/>
                <a:gd name="T92" fmla="*/ 124 w 188"/>
                <a:gd name="T93" fmla="*/ 21 h 196"/>
                <a:gd name="T94" fmla="*/ 129 w 188"/>
                <a:gd name="T95" fmla="*/ 17 h 196"/>
                <a:gd name="T96" fmla="*/ 137 w 188"/>
                <a:gd name="T97" fmla="*/ 13 h 196"/>
                <a:gd name="T98" fmla="*/ 143 w 188"/>
                <a:gd name="T99" fmla="*/ 9 h 196"/>
                <a:gd name="T100" fmla="*/ 150 w 188"/>
                <a:gd name="T101" fmla="*/ 6 h 196"/>
                <a:gd name="T102" fmla="*/ 156 w 188"/>
                <a:gd name="T103" fmla="*/ 2 h 196"/>
                <a:gd name="T104" fmla="*/ 165 w 188"/>
                <a:gd name="T105" fmla="*/ 0 h 196"/>
                <a:gd name="T106" fmla="*/ 165 w 188"/>
                <a:gd name="T10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 h="196">
                  <a:moveTo>
                    <a:pt x="165" y="0"/>
                  </a:moveTo>
                  <a:lnTo>
                    <a:pt x="165" y="0"/>
                  </a:lnTo>
                  <a:lnTo>
                    <a:pt x="173" y="4"/>
                  </a:lnTo>
                  <a:lnTo>
                    <a:pt x="181" y="8"/>
                  </a:lnTo>
                  <a:lnTo>
                    <a:pt x="188" y="11"/>
                  </a:lnTo>
                  <a:lnTo>
                    <a:pt x="179" y="21"/>
                  </a:lnTo>
                  <a:lnTo>
                    <a:pt x="167" y="32"/>
                  </a:lnTo>
                  <a:lnTo>
                    <a:pt x="156" y="42"/>
                  </a:lnTo>
                  <a:lnTo>
                    <a:pt x="143" y="51"/>
                  </a:lnTo>
                  <a:lnTo>
                    <a:pt x="129" y="59"/>
                  </a:lnTo>
                  <a:lnTo>
                    <a:pt x="116" y="68"/>
                  </a:lnTo>
                  <a:lnTo>
                    <a:pt x="103" y="78"/>
                  </a:lnTo>
                  <a:lnTo>
                    <a:pt x="89" y="87"/>
                  </a:lnTo>
                  <a:lnTo>
                    <a:pt x="76" y="97"/>
                  </a:lnTo>
                  <a:lnTo>
                    <a:pt x="65" y="108"/>
                  </a:lnTo>
                  <a:lnTo>
                    <a:pt x="55" y="120"/>
                  </a:lnTo>
                  <a:lnTo>
                    <a:pt x="46" y="133"/>
                  </a:lnTo>
                  <a:lnTo>
                    <a:pt x="40" y="146"/>
                  </a:lnTo>
                  <a:lnTo>
                    <a:pt x="36" y="162"/>
                  </a:lnTo>
                  <a:lnTo>
                    <a:pt x="34" y="177"/>
                  </a:lnTo>
                  <a:lnTo>
                    <a:pt x="36" y="196"/>
                  </a:lnTo>
                  <a:lnTo>
                    <a:pt x="23" y="196"/>
                  </a:lnTo>
                  <a:lnTo>
                    <a:pt x="13" y="194"/>
                  </a:lnTo>
                  <a:lnTo>
                    <a:pt x="6" y="188"/>
                  </a:lnTo>
                  <a:lnTo>
                    <a:pt x="2" y="182"/>
                  </a:lnTo>
                  <a:lnTo>
                    <a:pt x="0" y="173"/>
                  </a:lnTo>
                  <a:lnTo>
                    <a:pt x="0" y="163"/>
                  </a:lnTo>
                  <a:lnTo>
                    <a:pt x="2" y="154"/>
                  </a:lnTo>
                  <a:lnTo>
                    <a:pt x="6" y="143"/>
                  </a:lnTo>
                  <a:lnTo>
                    <a:pt x="10" y="131"/>
                  </a:lnTo>
                  <a:lnTo>
                    <a:pt x="15" y="120"/>
                  </a:lnTo>
                  <a:lnTo>
                    <a:pt x="21" y="108"/>
                  </a:lnTo>
                  <a:lnTo>
                    <a:pt x="30" y="97"/>
                  </a:lnTo>
                  <a:lnTo>
                    <a:pt x="36" y="87"/>
                  </a:lnTo>
                  <a:lnTo>
                    <a:pt x="44" y="78"/>
                  </a:lnTo>
                  <a:lnTo>
                    <a:pt x="51" y="72"/>
                  </a:lnTo>
                  <a:lnTo>
                    <a:pt x="59" y="68"/>
                  </a:lnTo>
                  <a:lnTo>
                    <a:pt x="65" y="61"/>
                  </a:lnTo>
                  <a:lnTo>
                    <a:pt x="70" y="55"/>
                  </a:lnTo>
                  <a:lnTo>
                    <a:pt x="76" y="51"/>
                  </a:lnTo>
                  <a:lnTo>
                    <a:pt x="84" y="46"/>
                  </a:lnTo>
                  <a:lnTo>
                    <a:pt x="89" y="40"/>
                  </a:lnTo>
                  <a:lnTo>
                    <a:pt x="97" y="36"/>
                  </a:lnTo>
                  <a:lnTo>
                    <a:pt x="103" y="32"/>
                  </a:lnTo>
                  <a:lnTo>
                    <a:pt x="110" y="28"/>
                  </a:lnTo>
                  <a:lnTo>
                    <a:pt x="116" y="25"/>
                  </a:lnTo>
                  <a:lnTo>
                    <a:pt x="124" y="21"/>
                  </a:lnTo>
                  <a:lnTo>
                    <a:pt x="129" y="17"/>
                  </a:lnTo>
                  <a:lnTo>
                    <a:pt x="137" y="13"/>
                  </a:lnTo>
                  <a:lnTo>
                    <a:pt x="143" y="9"/>
                  </a:lnTo>
                  <a:lnTo>
                    <a:pt x="150" y="6"/>
                  </a:lnTo>
                  <a:lnTo>
                    <a:pt x="156" y="2"/>
                  </a:lnTo>
                  <a:lnTo>
                    <a:pt x="165" y="0"/>
                  </a:lnTo>
                  <a:lnTo>
                    <a:pt x="165"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13" name="Freeform 14"/>
            <p:cNvSpPr>
              <a:spLocks/>
            </p:cNvSpPr>
            <p:nvPr/>
          </p:nvSpPr>
          <p:spPr bwMode="auto">
            <a:xfrm>
              <a:off x="3864232" y="4073640"/>
              <a:ext cx="79120" cy="142761"/>
            </a:xfrm>
            <a:custGeom>
              <a:avLst/>
              <a:gdLst>
                <a:gd name="T0" fmla="*/ 83 w 93"/>
                <a:gd name="T1" fmla="*/ 0 h 166"/>
                <a:gd name="T2" fmla="*/ 89 w 93"/>
                <a:gd name="T3" fmla="*/ 6 h 166"/>
                <a:gd name="T4" fmla="*/ 93 w 93"/>
                <a:gd name="T5" fmla="*/ 13 h 166"/>
                <a:gd name="T6" fmla="*/ 93 w 93"/>
                <a:gd name="T7" fmla="*/ 21 h 166"/>
                <a:gd name="T8" fmla="*/ 91 w 93"/>
                <a:gd name="T9" fmla="*/ 29 h 166"/>
                <a:gd name="T10" fmla="*/ 85 w 93"/>
                <a:gd name="T11" fmla="*/ 36 h 166"/>
                <a:gd name="T12" fmla="*/ 79 w 93"/>
                <a:gd name="T13" fmla="*/ 44 h 166"/>
                <a:gd name="T14" fmla="*/ 74 w 93"/>
                <a:gd name="T15" fmla="*/ 52 h 166"/>
                <a:gd name="T16" fmla="*/ 66 w 93"/>
                <a:gd name="T17" fmla="*/ 61 h 166"/>
                <a:gd name="T18" fmla="*/ 57 w 93"/>
                <a:gd name="T19" fmla="*/ 69 h 166"/>
                <a:gd name="T20" fmla="*/ 51 w 93"/>
                <a:gd name="T21" fmla="*/ 76 h 166"/>
                <a:gd name="T22" fmla="*/ 43 w 93"/>
                <a:gd name="T23" fmla="*/ 86 h 166"/>
                <a:gd name="T24" fmla="*/ 38 w 93"/>
                <a:gd name="T25" fmla="*/ 93 h 166"/>
                <a:gd name="T26" fmla="*/ 34 w 93"/>
                <a:gd name="T27" fmla="*/ 101 h 166"/>
                <a:gd name="T28" fmla="*/ 34 w 93"/>
                <a:gd name="T29" fmla="*/ 110 h 166"/>
                <a:gd name="T30" fmla="*/ 34 w 93"/>
                <a:gd name="T31" fmla="*/ 120 h 166"/>
                <a:gd name="T32" fmla="*/ 39 w 93"/>
                <a:gd name="T33" fmla="*/ 129 h 166"/>
                <a:gd name="T34" fmla="*/ 36 w 93"/>
                <a:gd name="T35" fmla="*/ 137 h 166"/>
                <a:gd name="T36" fmla="*/ 32 w 93"/>
                <a:gd name="T37" fmla="*/ 147 h 166"/>
                <a:gd name="T38" fmla="*/ 28 w 93"/>
                <a:gd name="T39" fmla="*/ 154 h 166"/>
                <a:gd name="T40" fmla="*/ 26 w 93"/>
                <a:gd name="T41" fmla="*/ 166 h 166"/>
                <a:gd name="T42" fmla="*/ 15 w 93"/>
                <a:gd name="T43" fmla="*/ 154 h 166"/>
                <a:gd name="T44" fmla="*/ 7 w 93"/>
                <a:gd name="T45" fmla="*/ 143 h 166"/>
                <a:gd name="T46" fmla="*/ 1 w 93"/>
                <a:gd name="T47" fmla="*/ 131 h 166"/>
                <a:gd name="T48" fmla="*/ 0 w 93"/>
                <a:gd name="T49" fmla="*/ 120 h 166"/>
                <a:gd name="T50" fmla="*/ 0 w 93"/>
                <a:gd name="T51" fmla="*/ 109 h 166"/>
                <a:gd name="T52" fmla="*/ 1 w 93"/>
                <a:gd name="T53" fmla="*/ 97 h 166"/>
                <a:gd name="T54" fmla="*/ 3 w 93"/>
                <a:gd name="T55" fmla="*/ 86 h 166"/>
                <a:gd name="T56" fmla="*/ 11 w 93"/>
                <a:gd name="T57" fmla="*/ 74 h 166"/>
                <a:gd name="T58" fmla="*/ 17 w 93"/>
                <a:gd name="T59" fmla="*/ 61 h 166"/>
                <a:gd name="T60" fmla="*/ 24 w 93"/>
                <a:gd name="T61" fmla="*/ 50 h 166"/>
                <a:gd name="T62" fmla="*/ 32 w 93"/>
                <a:gd name="T63" fmla="*/ 40 h 166"/>
                <a:gd name="T64" fmla="*/ 43 w 93"/>
                <a:gd name="T65" fmla="*/ 31 h 166"/>
                <a:gd name="T66" fmla="*/ 51 w 93"/>
                <a:gd name="T67" fmla="*/ 21 h 166"/>
                <a:gd name="T68" fmla="*/ 62 w 93"/>
                <a:gd name="T69" fmla="*/ 12 h 166"/>
                <a:gd name="T70" fmla="*/ 72 w 93"/>
                <a:gd name="T71" fmla="*/ 6 h 166"/>
                <a:gd name="T72" fmla="*/ 83 w 93"/>
                <a:gd name="T73" fmla="*/ 0 h 166"/>
                <a:gd name="T74" fmla="*/ 83 w 93"/>
                <a:gd name="T7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66">
                  <a:moveTo>
                    <a:pt x="83" y="0"/>
                  </a:moveTo>
                  <a:lnTo>
                    <a:pt x="89" y="6"/>
                  </a:lnTo>
                  <a:lnTo>
                    <a:pt x="93" y="13"/>
                  </a:lnTo>
                  <a:lnTo>
                    <a:pt x="93" y="21"/>
                  </a:lnTo>
                  <a:lnTo>
                    <a:pt x="91" y="29"/>
                  </a:lnTo>
                  <a:lnTo>
                    <a:pt x="85" y="36"/>
                  </a:lnTo>
                  <a:lnTo>
                    <a:pt x="79" y="44"/>
                  </a:lnTo>
                  <a:lnTo>
                    <a:pt x="74" y="52"/>
                  </a:lnTo>
                  <a:lnTo>
                    <a:pt x="66" y="61"/>
                  </a:lnTo>
                  <a:lnTo>
                    <a:pt x="57" y="69"/>
                  </a:lnTo>
                  <a:lnTo>
                    <a:pt x="51" y="76"/>
                  </a:lnTo>
                  <a:lnTo>
                    <a:pt x="43" y="86"/>
                  </a:lnTo>
                  <a:lnTo>
                    <a:pt x="38" y="93"/>
                  </a:lnTo>
                  <a:lnTo>
                    <a:pt x="34" y="101"/>
                  </a:lnTo>
                  <a:lnTo>
                    <a:pt x="34" y="110"/>
                  </a:lnTo>
                  <a:lnTo>
                    <a:pt x="34" y="120"/>
                  </a:lnTo>
                  <a:lnTo>
                    <a:pt x="39" y="129"/>
                  </a:lnTo>
                  <a:lnTo>
                    <a:pt x="36" y="137"/>
                  </a:lnTo>
                  <a:lnTo>
                    <a:pt x="32" y="147"/>
                  </a:lnTo>
                  <a:lnTo>
                    <a:pt x="28" y="154"/>
                  </a:lnTo>
                  <a:lnTo>
                    <a:pt x="26" y="166"/>
                  </a:lnTo>
                  <a:lnTo>
                    <a:pt x="15" y="154"/>
                  </a:lnTo>
                  <a:lnTo>
                    <a:pt x="7" y="143"/>
                  </a:lnTo>
                  <a:lnTo>
                    <a:pt x="1" y="131"/>
                  </a:lnTo>
                  <a:lnTo>
                    <a:pt x="0" y="120"/>
                  </a:lnTo>
                  <a:lnTo>
                    <a:pt x="0" y="109"/>
                  </a:lnTo>
                  <a:lnTo>
                    <a:pt x="1" y="97"/>
                  </a:lnTo>
                  <a:lnTo>
                    <a:pt x="3" y="86"/>
                  </a:lnTo>
                  <a:lnTo>
                    <a:pt x="11" y="74"/>
                  </a:lnTo>
                  <a:lnTo>
                    <a:pt x="17" y="61"/>
                  </a:lnTo>
                  <a:lnTo>
                    <a:pt x="24" y="50"/>
                  </a:lnTo>
                  <a:lnTo>
                    <a:pt x="32" y="40"/>
                  </a:lnTo>
                  <a:lnTo>
                    <a:pt x="43" y="31"/>
                  </a:lnTo>
                  <a:lnTo>
                    <a:pt x="51" y="21"/>
                  </a:lnTo>
                  <a:lnTo>
                    <a:pt x="62" y="12"/>
                  </a:lnTo>
                  <a:lnTo>
                    <a:pt x="72" y="6"/>
                  </a:lnTo>
                  <a:lnTo>
                    <a:pt x="83" y="0"/>
                  </a:lnTo>
                  <a:lnTo>
                    <a:pt x="83"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14" name="Freeform 15"/>
            <p:cNvSpPr>
              <a:spLocks/>
            </p:cNvSpPr>
            <p:nvPr/>
          </p:nvSpPr>
          <p:spPr bwMode="auto">
            <a:xfrm>
              <a:off x="4380598" y="2992271"/>
              <a:ext cx="877203" cy="1341605"/>
            </a:xfrm>
            <a:custGeom>
              <a:avLst/>
              <a:gdLst>
                <a:gd name="T0" fmla="*/ 1021 w 1021"/>
                <a:gd name="T1" fmla="*/ 23 h 1559"/>
                <a:gd name="T2" fmla="*/ 1011 w 1021"/>
                <a:gd name="T3" fmla="*/ 55 h 1559"/>
                <a:gd name="T4" fmla="*/ 984 w 1021"/>
                <a:gd name="T5" fmla="*/ 85 h 1559"/>
                <a:gd name="T6" fmla="*/ 950 w 1021"/>
                <a:gd name="T7" fmla="*/ 114 h 1559"/>
                <a:gd name="T8" fmla="*/ 920 w 1021"/>
                <a:gd name="T9" fmla="*/ 144 h 1559"/>
                <a:gd name="T10" fmla="*/ 886 w 1021"/>
                <a:gd name="T11" fmla="*/ 209 h 1559"/>
                <a:gd name="T12" fmla="*/ 844 w 1021"/>
                <a:gd name="T13" fmla="*/ 348 h 1559"/>
                <a:gd name="T14" fmla="*/ 823 w 1021"/>
                <a:gd name="T15" fmla="*/ 494 h 1559"/>
                <a:gd name="T16" fmla="*/ 813 w 1021"/>
                <a:gd name="T17" fmla="*/ 642 h 1559"/>
                <a:gd name="T18" fmla="*/ 798 w 1021"/>
                <a:gd name="T19" fmla="*/ 791 h 1559"/>
                <a:gd name="T20" fmla="*/ 768 w 1021"/>
                <a:gd name="T21" fmla="*/ 935 h 1559"/>
                <a:gd name="T22" fmla="*/ 736 w 1021"/>
                <a:gd name="T23" fmla="*/ 1049 h 1559"/>
                <a:gd name="T24" fmla="*/ 688 w 1021"/>
                <a:gd name="T25" fmla="*/ 1163 h 1559"/>
                <a:gd name="T26" fmla="*/ 622 w 1021"/>
                <a:gd name="T27" fmla="*/ 1272 h 1559"/>
                <a:gd name="T28" fmla="*/ 538 w 1021"/>
                <a:gd name="T29" fmla="*/ 1365 h 1559"/>
                <a:gd name="T30" fmla="*/ 439 w 1021"/>
                <a:gd name="T31" fmla="*/ 1439 h 1559"/>
                <a:gd name="T32" fmla="*/ 371 w 1021"/>
                <a:gd name="T33" fmla="*/ 1473 h 1559"/>
                <a:gd name="T34" fmla="*/ 325 w 1021"/>
                <a:gd name="T35" fmla="*/ 1494 h 1559"/>
                <a:gd name="T36" fmla="*/ 281 w 1021"/>
                <a:gd name="T37" fmla="*/ 1515 h 1559"/>
                <a:gd name="T38" fmla="*/ 226 w 1021"/>
                <a:gd name="T39" fmla="*/ 1534 h 1559"/>
                <a:gd name="T40" fmla="*/ 164 w 1021"/>
                <a:gd name="T41" fmla="*/ 1549 h 1559"/>
                <a:gd name="T42" fmla="*/ 103 w 1021"/>
                <a:gd name="T43" fmla="*/ 1557 h 1559"/>
                <a:gd name="T44" fmla="*/ 74 w 1021"/>
                <a:gd name="T45" fmla="*/ 1557 h 1559"/>
                <a:gd name="T46" fmla="*/ 42 w 1021"/>
                <a:gd name="T47" fmla="*/ 1559 h 1559"/>
                <a:gd name="T48" fmla="*/ 14 w 1021"/>
                <a:gd name="T49" fmla="*/ 1559 h 1559"/>
                <a:gd name="T50" fmla="*/ 0 w 1021"/>
                <a:gd name="T51" fmla="*/ 1551 h 1559"/>
                <a:gd name="T52" fmla="*/ 10 w 1021"/>
                <a:gd name="T53" fmla="*/ 1540 h 1559"/>
                <a:gd name="T54" fmla="*/ 67 w 1021"/>
                <a:gd name="T55" fmla="*/ 1538 h 1559"/>
                <a:gd name="T56" fmla="*/ 112 w 1021"/>
                <a:gd name="T57" fmla="*/ 1538 h 1559"/>
                <a:gd name="T58" fmla="*/ 152 w 1021"/>
                <a:gd name="T59" fmla="*/ 1534 h 1559"/>
                <a:gd name="T60" fmla="*/ 188 w 1021"/>
                <a:gd name="T61" fmla="*/ 1529 h 1559"/>
                <a:gd name="T62" fmla="*/ 226 w 1021"/>
                <a:gd name="T63" fmla="*/ 1517 h 1559"/>
                <a:gd name="T64" fmla="*/ 316 w 1021"/>
                <a:gd name="T65" fmla="*/ 1483 h 1559"/>
                <a:gd name="T66" fmla="*/ 430 w 1021"/>
                <a:gd name="T67" fmla="*/ 1416 h 1559"/>
                <a:gd name="T68" fmla="*/ 540 w 1021"/>
                <a:gd name="T69" fmla="*/ 1327 h 1559"/>
                <a:gd name="T70" fmla="*/ 631 w 1021"/>
                <a:gd name="T71" fmla="*/ 1222 h 1559"/>
                <a:gd name="T72" fmla="*/ 698 w 1021"/>
                <a:gd name="T73" fmla="*/ 1110 h 1559"/>
                <a:gd name="T74" fmla="*/ 737 w 1021"/>
                <a:gd name="T75" fmla="*/ 992 h 1559"/>
                <a:gd name="T76" fmla="*/ 770 w 1021"/>
                <a:gd name="T77" fmla="*/ 853 h 1559"/>
                <a:gd name="T78" fmla="*/ 787 w 1021"/>
                <a:gd name="T79" fmla="*/ 711 h 1559"/>
                <a:gd name="T80" fmla="*/ 796 w 1021"/>
                <a:gd name="T81" fmla="*/ 568 h 1559"/>
                <a:gd name="T82" fmla="*/ 808 w 1021"/>
                <a:gd name="T83" fmla="*/ 422 h 1559"/>
                <a:gd name="T84" fmla="*/ 829 w 1021"/>
                <a:gd name="T85" fmla="*/ 281 h 1559"/>
                <a:gd name="T86" fmla="*/ 844 w 1021"/>
                <a:gd name="T87" fmla="*/ 232 h 1559"/>
                <a:gd name="T88" fmla="*/ 867 w 1021"/>
                <a:gd name="T89" fmla="*/ 184 h 1559"/>
                <a:gd name="T90" fmla="*/ 893 w 1021"/>
                <a:gd name="T91" fmla="*/ 142 h 1559"/>
                <a:gd name="T92" fmla="*/ 929 w 1021"/>
                <a:gd name="T93" fmla="*/ 102 h 1559"/>
                <a:gd name="T94" fmla="*/ 971 w 1021"/>
                <a:gd name="T95" fmla="*/ 62 h 1559"/>
                <a:gd name="T96" fmla="*/ 992 w 1021"/>
                <a:gd name="T97" fmla="*/ 38 h 1559"/>
                <a:gd name="T98" fmla="*/ 1005 w 1021"/>
                <a:gd name="T99" fmla="*/ 15 h 1559"/>
                <a:gd name="T100" fmla="*/ 1013 w 1021"/>
                <a:gd name="T101" fmla="*/ 0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1" h="1559">
                  <a:moveTo>
                    <a:pt x="1013" y="0"/>
                  </a:moveTo>
                  <a:lnTo>
                    <a:pt x="1019" y="11"/>
                  </a:lnTo>
                  <a:lnTo>
                    <a:pt x="1021" y="23"/>
                  </a:lnTo>
                  <a:lnTo>
                    <a:pt x="1021" y="34"/>
                  </a:lnTo>
                  <a:lnTo>
                    <a:pt x="1017" y="45"/>
                  </a:lnTo>
                  <a:lnTo>
                    <a:pt x="1011" y="55"/>
                  </a:lnTo>
                  <a:lnTo>
                    <a:pt x="1003" y="64"/>
                  </a:lnTo>
                  <a:lnTo>
                    <a:pt x="994" y="76"/>
                  </a:lnTo>
                  <a:lnTo>
                    <a:pt x="984" y="85"/>
                  </a:lnTo>
                  <a:lnTo>
                    <a:pt x="973" y="95"/>
                  </a:lnTo>
                  <a:lnTo>
                    <a:pt x="962" y="104"/>
                  </a:lnTo>
                  <a:lnTo>
                    <a:pt x="950" y="114"/>
                  </a:lnTo>
                  <a:lnTo>
                    <a:pt x="941" y="125"/>
                  </a:lnTo>
                  <a:lnTo>
                    <a:pt x="929" y="135"/>
                  </a:lnTo>
                  <a:lnTo>
                    <a:pt x="920" y="144"/>
                  </a:lnTo>
                  <a:lnTo>
                    <a:pt x="912" y="156"/>
                  </a:lnTo>
                  <a:lnTo>
                    <a:pt x="907" y="165"/>
                  </a:lnTo>
                  <a:lnTo>
                    <a:pt x="886" y="209"/>
                  </a:lnTo>
                  <a:lnTo>
                    <a:pt x="869" y="255"/>
                  </a:lnTo>
                  <a:lnTo>
                    <a:pt x="853" y="300"/>
                  </a:lnTo>
                  <a:lnTo>
                    <a:pt x="844" y="348"/>
                  </a:lnTo>
                  <a:lnTo>
                    <a:pt x="834" y="395"/>
                  </a:lnTo>
                  <a:lnTo>
                    <a:pt x="827" y="445"/>
                  </a:lnTo>
                  <a:lnTo>
                    <a:pt x="823" y="494"/>
                  </a:lnTo>
                  <a:lnTo>
                    <a:pt x="819" y="544"/>
                  </a:lnTo>
                  <a:lnTo>
                    <a:pt x="815" y="593"/>
                  </a:lnTo>
                  <a:lnTo>
                    <a:pt x="813" y="642"/>
                  </a:lnTo>
                  <a:lnTo>
                    <a:pt x="810" y="694"/>
                  </a:lnTo>
                  <a:lnTo>
                    <a:pt x="804" y="743"/>
                  </a:lnTo>
                  <a:lnTo>
                    <a:pt x="798" y="791"/>
                  </a:lnTo>
                  <a:lnTo>
                    <a:pt x="791" y="840"/>
                  </a:lnTo>
                  <a:lnTo>
                    <a:pt x="781" y="888"/>
                  </a:lnTo>
                  <a:lnTo>
                    <a:pt x="768" y="935"/>
                  </a:lnTo>
                  <a:lnTo>
                    <a:pt x="758" y="973"/>
                  </a:lnTo>
                  <a:lnTo>
                    <a:pt x="749" y="1009"/>
                  </a:lnTo>
                  <a:lnTo>
                    <a:pt x="736" y="1049"/>
                  </a:lnTo>
                  <a:lnTo>
                    <a:pt x="722" y="1087"/>
                  </a:lnTo>
                  <a:lnTo>
                    <a:pt x="705" y="1125"/>
                  </a:lnTo>
                  <a:lnTo>
                    <a:pt x="688" y="1163"/>
                  </a:lnTo>
                  <a:lnTo>
                    <a:pt x="667" y="1200"/>
                  </a:lnTo>
                  <a:lnTo>
                    <a:pt x="646" y="1238"/>
                  </a:lnTo>
                  <a:lnTo>
                    <a:pt x="622" y="1272"/>
                  </a:lnTo>
                  <a:lnTo>
                    <a:pt x="595" y="1304"/>
                  </a:lnTo>
                  <a:lnTo>
                    <a:pt x="566" y="1336"/>
                  </a:lnTo>
                  <a:lnTo>
                    <a:pt x="538" y="1365"/>
                  </a:lnTo>
                  <a:lnTo>
                    <a:pt x="506" y="1392"/>
                  </a:lnTo>
                  <a:lnTo>
                    <a:pt x="473" y="1418"/>
                  </a:lnTo>
                  <a:lnTo>
                    <a:pt x="439" y="1439"/>
                  </a:lnTo>
                  <a:lnTo>
                    <a:pt x="401" y="1458"/>
                  </a:lnTo>
                  <a:lnTo>
                    <a:pt x="384" y="1466"/>
                  </a:lnTo>
                  <a:lnTo>
                    <a:pt x="371" y="1473"/>
                  </a:lnTo>
                  <a:lnTo>
                    <a:pt x="356" y="1479"/>
                  </a:lnTo>
                  <a:lnTo>
                    <a:pt x="342" y="1489"/>
                  </a:lnTo>
                  <a:lnTo>
                    <a:pt x="325" y="1494"/>
                  </a:lnTo>
                  <a:lnTo>
                    <a:pt x="310" y="1502"/>
                  </a:lnTo>
                  <a:lnTo>
                    <a:pt x="297" y="1509"/>
                  </a:lnTo>
                  <a:lnTo>
                    <a:pt x="281" y="1515"/>
                  </a:lnTo>
                  <a:lnTo>
                    <a:pt x="264" y="1523"/>
                  </a:lnTo>
                  <a:lnTo>
                    <a:pt x="245" y="1529"/>
                  </a:lnTo>
                  <a:lnTo>
                    <a:pt x="226" y="1534"/>
                  </a:lnTo>
                  <a:lnTo>
                    <a:pt x="207" y="1540"/>
                  </a:lnTo>
                  <a:lnTo>
                    <a:pt x="186" y="1546"/>
                  </a:lnTo>
                  <a:lnTo>
                    <a:pt x="164" y="1549"/>
                  </a:lnTo>
                  <a:lnTo>
                    <a:pt x="137" y="1555"/>
                  </a:lnTo>
                  <a:lnTo>
                    <a:pt x="110" y="1559"/>
                  </a:lnTo>
                  <a:lnTo>
                    <a:pt x="103" y="1557"/>
                  </a:lnTo>
                  <a:lnTo>
                    <a:pt x="95" y="1557"/>
                  </a:lnTo>
                  <a:lnTo>
                    <a:pt x="84" y="1557"/>
                  </a:lnTo>
                  <a:lnTo>
                    <a:pt x="74" y="1557"/>
                  </a:lnTo>
                  <a:lnTo>
                    <a:pt x="63" y="1557"/>
                  </a:lnTo>
                  <a:lnTo>
                    <a:pt x="53" y="1559"/>
                  </a:lnTo>
                  <a:lnTo>
                    <a:pt x="42" y="1559"/>
                  </a:lnTo>
                  <a:lnTo>
                    <a:pt x="33" y="1559"/>
                  </a:lnTo>
                  <a:lnTo>
                    <a:pt x="21" y="1559"/>
                  </a:lnTo>
                  <a:lnTo>
                    <a:pt x="14" y="1559"/>
                  </a:lnTo>
                  <a:lnTo>
                    <a:pt x="6" y="1557"/>
                  </a:lnTo>
                  <a:lnTo>
                    <a:pt x="2" y="1555"/>
                  </a:lnTo>
                  <a:lnTo>
                    <a:pt x="0" y="1551"/>
                  </a:lnTo>
                  <a:lnTo>
                    <a:pt x="0" y="1549"/>
                  </a:lnTo>
                  <a:lnTo>
                    <a:pt x="2" y="1544"/>
                  </a:lnTo>
                  <a:lnTo>
                    <a:pt x="10" y="1540"/>
                  </a:lnTo>
                  <a:lnTo>
                    <a:pt x="29" y="1538"/>
                  </a:lnTo>
                  <a:lnTo>
                    <a:pt x="48" y="1538"/>
                  </a:lnTo>
                  <a:lnTo>
                    <a:pt x="67" y="1538"/>
                  </a:lnTo>
                  <a:lnTo>
                    <a:pt x="84" y="1538"/>
                  </a:lnTo>
                  <a:lnTo>
                    <a:pt x="99" y="1538"/>
                  </a:lnTo>
                  <a:lnTo>
                    <a:pt x="112" y="1538"/>
                  </a:lnTo>
                  <a:lnTo>
                    <a:pt x="126" y="1536"/>
                  </a:lnTo>
                  <a:lnTo>
                    <a:pt x="141" y="1536"/>
                  </a:lnTo>
                  <a:lnTo>
                    <a:pt x="152" y="1534"/>
                  </a:lnTo>
                  <a:lnTo>
                    <a:pt x="164" y="1532"/>
                  </a:lnTo>
                  <a:lnTo>
                    <a:pt x="177" y="1530"/>
                  </a:lnTo>
                  <a:lnTo>
                    <a:pt x="188" y="1529"/>
                  </a:lnTo>
                  <a:lnTo>
                    <a:pt x="200" y="1525"/>
                  </a:lnTo>
                  <a:lnTo>
                    <a:pt x="213" y="1521"/>
                  </a:lnTo>
                  <a:lnTo>
                    <a:pt x="226" y="1517"/>
                  </a:lnTo>
                  <a:lnTo>
                    <a:pt x="240" y="1511"/>
                  </a:lnTo>
                  <a:lnTo>
                    <a:pt x="276" y="1498"/>
                  </a:lnTo>
                  <a:lnTo>
                    <a:pt x="316" y="1483"/>
                  </a:lnTo>
                  <a:lnTo>
                    <a:pt x="354" y="1464"/>
                  </a:lnTo>
                  <a:lnTo>
                    <a:pt x="392" y="1443"/>
                  </a:lnTo>
                  <a:lnTo>
                    <a:pt x="430" y="1416"/>
                  </a:lnTo>
                  <a:lnTo>
                    <a:pt x="468" y="1388"/>
                  </a:lnTo>
                  <a:lnTo>
                    <a:pt x="504" y="1359"/>
                  </a:lnTo>
                  <a:lnTo>
                    <a:pt x="540" y="1327"/>
                  </a:lnTo>
                  <a:lnTo>
                    <a:pt x="572" y="1293"/>
                  </a:lnTo>
                  <a:lnTo>
                    <a:pt x="603" y="1258"/>
                  </a:lnTo>
                  <a:lnTo>
                    <a:pt x="631" y="1222"/>
                  </a:lnTo>
                  <a:lnTo>
                    <a:pt x="658" y="1186"/>
                  </a:lnTo>
                  <a:lnTo>
                    <a:pt x="679" y="1148"/>
                  </a:lnTo>
                  <a:lnTo>
                    <a:pt x="698" y="1110"/>
                  </a:lnTo>
                  <a:lnTo>
                    <a:pt x="713" y="1074"/>
                  </a:lnTo>
                  <a:lnTo>
                    <a:pt x="724" y="1038"/>
                  </a:lnTo>
                  <a:lnTo>
                    <a:pt x="737" y="992"/>
                  </a:lnTo>
                  <a:lnTo>
                    <a:pt x="751" y="947"/>
                  </a:lnTo>
                  <a:lnTo>
                    <a:pt x="762" y="901"/>
                  </a:lnTo>
                  <a:lnTo>
                    <a:pt x="770" y="853"/>
                  </a:lnTo>
                  <a:lnTo>
                    <a:pt x="777" y="806"/>
                  </a:lnTo>
                  <a:lnTo>
                    <a:pt x="781" y="760"/>
                  </a:lnTo>
                  <a:lnTo>
                    <a:pt x="787" y="711"/>
                  </a:lnTo>
                  <a:lnTo>
                    <a:pt x="793" y="663"/>
                  </a:lnTo>
                  <a:lnTo>
                    <a:pt x="794" y="616"/>
                  </a:lnTo>
                  <a:lnTo>
                    <a:pt x="796" y="568"/>
                  </a:lnTo>
                  <a:lnTo>
                    <a:pt x="800" y="519"/>
                  </a:lnTo>
                  <a:lnTo>
                    <a:pt x="804" y="471"/>
                  </a:lnTo>
                  <a:lnTo>
                    <a:pt x="808" y="422"/>
                  </a:lnTo>
                  <a:lnTo>
                    <a:pt x="813" y="374"/>
                  </a:lnTo>
                  <a:lnTo>
                    <a:pt x="821" y="327"/>
                  </a:lnTo>
                  <a:lnTo>
                    <a:pt x="829" y="281"/>
                  </a:lnTo>
                  <a:lnTo>
                    <a:pt x="832" y="264"/>
                  </a:lnTo>
                  <a:lnTo>
                    <a:pt x="838" y="247"/>
                  </a:lnTo>
                  <a:lnTo>
                    <a:pt x="844" y="232"/>
                  </a:lnTo>
                  <a:lnTo>
                    <a:pt x="850" y="215"/>
                  </a:lnTo>
                  <a:lnTo>
                    <a:pt x="857" y="199"/>
                  </a:lnTo>
                  <a:lnTo>
                    <a:pt x="867" y="184"/>
                  </a:lnTo>
                  <a:lnTo>
                    <a:pt x="874" y="171"/>
                  </a:lnTo>
                  <a:lnTo>
                    <a:pt x="884" y="158"/>
                  </a:lnTo>
                  <a:lnTo>
                    <a:pt x="893" y="142"/>
                  </a:lnTo>
                  <a:lnTo>
                    <a:pt x="905" y="127"/>
                  </a:lnTo>
                  <a:lnTo>
                    <a:pt x="916" y="116"/>
                  </a:lnTo>
                  <a:lnTo>
                    <a:pt x="929" y="102"/>
                  </a:lnTo>
                  <a:lnTo>
                    <a:pt x="943" y="89"/>
                  </a:lnTo>
                  <a:lnTo>
                    <a:pt x="958" y="76"/>
                  </a:lnTo>
                  <a:lnTo>
                    <a:pt x="971" y="62"/>
                  </a:lnTo>
                  <a:lnTo>
                    <a:pt x="986" y="51"/>
                  </a:lnTo>
                  <a:lnTo>
                    <a:pt x="988" y="45"/>
                  </a:lnTo>
                  <a:lnTo>
                    <a:pt x="992" y="38"/>
                  </a:lnTo>
                  <a:lnTo>
                    <a:pt x="996" y="30"/>
                  </a:lnTo>
                  <a:lnTo>
                    <a:pt x="1002" y="24"/>
                  </a:lnTo>
                  <a:lnTo>
                    <a:pt x="1005" y="15"/>
                  </a:lnTo>
                  <a:lnTo>
                    <a:pt x="1009" y="9"/>
                  </a:lnTo>
                  <a:lnTo>
                    <a:pt x="1011" y="4"/>
                  </a:lnTo>
                  <a:lnTo>
                    <a:pt x="1013" y="0"/>
                  </a:lnTo>
                  <a:lnTo>
                    <a:pt x="1013"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15" name="Freeform 16"/>
            <p:cNvSpPr>
              <a:spLocks/>
            </p:cNvSpPr>
            <p:nvPr/>
          </p:nvSpPr>
          <p:spPr bwMode="auto">
            <a:xfrm>
              <a:off x="4258756" y="3267856"/>
              <a:ext cx="892684" cy="1164445"/>
            </a:xfrm>
            <a:custGeom>
              <a:avLst/>
              <a:gdLst>
                <a:gd name="T0" fmla="*/ 1036 w 1040"/>
                <a:gd name="T1" fmla="*/ 19 h 1354"/>
                <a:gd name="T2" fmla="*/ 1040 w 1040"/>
                <a:gd name="T3" fmla="*/ 51 h 1354"/>
                <a:gd name="T4" fmla="*/ 1038 w 1040"/>
                <a:gd name="T5" fmla="*/ 87 h 1354"/>
                <a:gd name="T6" fmla="*/ 1032 w 1040"/>
                <a:gd name="T7" fmla="*/ 121 h 1354"/>
                <a:gd name="T8" fmla="*/ 1032 w 1040"/>
                <a:gd name="T9" fmla="*/ 158 h 1354"/>
                <a:gd name="T10" fmla="*/ 1036 w 1040"/>
                <a:gd name="T11" fmla="*/ 228 h 1354"/>
                <a:gd name="T12" fmla="*/ 1026 w 1040"/>
                <a:gd name="T13" fmla="*/ 363 h 1354"/>
                <a:gd name="T14" fmla="*/ 1003 w 1040"/>
                <a:gd name="T15" fmla="*/ 492 h 1354"/>
                <a:gd name="T16" fmla="*/ 971 w 1040"/>
                <a:gd name="T17" fmla="*/ 621 h 1354"/>
                <a:gd name="T18" fmla="*/ 935 w 1040"/>
                <a:gd name="T19" fmla="*/ 747 h 1354"/>
                <a:gd name="T20" fmla="*/ 901 w 1040"/>
                <a:gd name="T21" fmla="*/ 874 h 1354"/>
                <a:gd name="T22" fmla="*/ 867 w 1040"/>
                <a:gd name="T23" fmla="*/ 926 h 1354"/>
                <a:gd name="T24" fmla="*/ 827 w 1040"/>
                <a:gd name="T25" fmla="*/ 975 h 1354"/>
                <a:gd name="T26" fmla="*/ 783 w 1040"/>
                <a:gd name="T27" fmla="*/ 1025 h 1354"/>
                <a:gd name="T28" fmla="*/ 739 w 1040"/>
                <a:gd name="T29" fmla="*/ 1074 h 1354"/>
                <a:gd name="T30" fmla="*/ 698 w 1040"/>
                <a:gd name="T31" fmla="*/ 1123 h 1354"/>
                <a:gd name="T32" fmla="*/ 625 w 1040"/>
                <a:gd name="T33" fmla="*/ 1190 h 1354"/>
                <a:gd name="T34" fmla="*/ 527 w 1040"/>
                <a:gd name="T35" fmla="*/ 1247 h 1354"/>
                <a:gd name="T36" fmla="*/ 424 w 1040"/>
                <a:gd name="T37" fmla="*/ 1289 h 1354"/>
                <a:gd name="T38" fmla="*/ 316 w 1040"/>
                <a:gd name="T39" fmla="*/ 1315 h 1354"/>
                <a:gd name="T40" fmla="*/ 205 w 1040"/>
                <a:gd name="T41" fmla="*/ 1338 h 1354"/>
                <a:gd name="T42" fmla="*/ 129 w 1040"/>
                <a:gd name="T43" fmla="*/ 1354 h 1354"/>
                <a:gd name="T44" fmla="*/ 114 w 1040"/>
                <a:gd name="T45" fmla="*/ 1354 h 1354"/>
                <a:gd name="T46" fmla="*/ 97 w 1040"/>
                <a:gd name="T47" fmla="*/ 1354 h 1354"/>
                <a:gd name="T48" fmla="*/ 76 w 1040"/>
                <a:gd name="T49" fmla="*/ 1354 h 1354"/>
                <a:gd name="T50" fmla="*/ 61 w 1040"/>
                <a:gd name="T51" fmla="*/ 1354 h 1354"/>
                <a:gd name="T52" fmla="*/ 52 w 1040"/>
                <a:gd name="T53" fmla="*/ 1354 h 1354"/>
                <a:gd name="T54" fmla="*/ 33 w 1040"/>
                <a:gd name="T55" fmla="*/ 1354 h 1354"/>
                <a:gd name="T56" fmla="*/ 10 w 1040"/>
                <a:gd name="T57" fmla="*/ 1352 h 1354"/>
                <a:gd name="T58" fmla="*/ 8 w 1040"/>
                <a:gd name="T59" fmla="*/ 1342 h 1354"/>
                <a:gd name="T60" fmla="*/ 36 w 1040"/>
                <a:gd name="T61" fmla="*/ 1331 h 1354"/>
                <a:gd name="T62" fmla="*/ 67 w 1040"/>
                <a:gd name="T63" fmla="*/ 1329 h 1354"/>
                <a:gd name="T64" fmla="*/ 101 w 1040"/>
                <a:gd name="T65" fmla="*/ 1333 h 1354"/>
                <a:gd name="T66" fmla="*/ 135 w 1040"/>
                <a:gd name="T67" fmla="*/ 1333 h 1354"/>
                <a:gd name="T68" fmla="*/ 166 w 1040"/>
                <a:gd name="T69" fmla="*/ 1327 h 1354"/>
                <a:gd name="T70" fmla="*/ 283 w 1040"/>
                <a:gd name="T71" fmla="*/ 1300 h 1354"/>
                <a:gd name="T72" fmla="*/ 405 w 1040"/>
                <a:gd name="T73" fmla="*/ 1268 h 1354"/>
                <a:gd name="T74" fmla="*/ 517 w 1040"/>
                <a:gd name="T75" fmla="*/ 1224 h 1354"/>
                <a:gd name="T76" fmla="*/ 623 w 1040"/>
                <a:gd name="T77" fmla="*/ 1160 h 1354"/>
                <a:gd name="T78" fmla="*/ 715 w 1040"/>
                <a:gd name="T79" fmla="*/ 1068 h 1354"/>
                <a:gd name="T80" fmla="*/ 777 w 1040"/>
                <a:gd name="T81" fmla="*/ 998 h 1354"/>
                <a:gd name="T82" fmla="*/ 823 w 1040"/>
                <a:gd name="T83" fmla="*/ 945 h 1354"/>
                <a:gd name="T84" fmla="*/ 861 w 1040"/>
                <a:gd name="T85" fmla="*/ 890 h 1354"/>
                <a:gd name="T86" fmla="*/ 889 w 1040"/>
                <a:gd name="T87" fmla="*/ 833 h 1354"/>
                <a:gd name="T88" fmla="*/ 908 w 1040"/>
                <a:gd name="T89" fmla="*/ 772 h 1354"/>
                <a:gd name="T90" fmla="*/ 927 w 1040"/>
                <a:gd name="T91" fmla="*/ 692 h 1354"/>
                <a:gd name="T92" fmla="*/ 960 w 1040"/>
                <a:gd name="T93" fmla="*/ 576 h 1354"/>
                <a:gd name="T94" fmla="*/ 984 w 1040"/>
                <a:gd name="T95" fmla="*/ 460 h 1354"/>
                <a:gd name="T96" fmla="*/ 1002 w 1040"/>
                <a:gd name="T97" fmla="*/ 342 h 1354"/>
                <a:gd name="T98" fmla="*/ 1011 w 1040"/>
                <a:gd name="T99" fmla="*/ 220 h 1354"/>
                <a:gd name="T100" fmla="*/ 1011 w 1040"/>
                <a:gd name="T101" fmla="*/ 99 h 1354"/>
                <a:gd name="T102" fmla="*/ 1013 w 1040"/>
                <a:gd name="T103" fmla="*/ 78 h 1354"/>
                <a:gd name="T104" fmla="*/ 1015 w 1040"/>
                <a:gd name="T105" fmla="*/ 59 h 1354"/>
                <a:gd name="T106" fmla="*/ 1015 w 1040"/>
                <a:gd name="T107" fmla="*/ 42 h 1354"/>
                <a:gd name="T108" fmla="*/ 1017 w 1040"/>
                <a:gd name="T109" fmla="*/ 22 h 1354"/>
                <a:gd name="T110" fmla="*/ 1022 w 1040"/>
                <a:gd name="T111" fmla="*/ 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0" h="1354">
                  <a:moveTo>
                    <a:pt x="1026" y="0"/>
                  </a:moveTo>
                  <a:lnTo>
                    <a:pt x="1032" y="9"/>
                  </a:lnTo>
                  <a:lnTo>
                    <a:pt x="1036" y="19"/>
                  </a:lnTo>
                  <a:lnTo>
                    <a:pt x="1038" y="30"/>
                  </a:lnTo>
                  <a:lnTo>
                    <a:pt x="1040" y="42"/>
                  </a:lnTo>
                  <a:lnTo>
                    <a:pt x="1040" y="51"/>
                  </a:lnTo>
                  <a:lnTo>
                    <a:pt x="1040" y="62"/>
                  </a:lnTo>
                  <a:lnTo>
                    <a:pt x="1038" y="74"/>
                  </a:lnTo>
                  <a:lnTo>
                    <a:pt x="1038" y="87"/>
                  </a:lnTo>
                  <a:lnTo>
                    <a:pt x="1036" y="99"/>
                  </a:lnTo>
                  <a:lnTo>
                    <a:pt x="1034" y="110"/>
                  </a:lnTo>
                  <a:lnTo>
                    <a:pt x="1032" y="121"/>
                  </a:lnTo>
                  <a:lnTo>
                    <a:pt x="1032" y="133"/>
                  </a:lnTo>
                  <a:lnTo>
                    <a:pt x="1032" y="144"/>
                  </a:lnTo>
                  <a:lnTo>
                    <a:pt x="1032" y="158"/>
                  </a:lnTo>
                  <a:lnTo>
                    <a:pt x="1032" y="169"/>
                  </a:lnTo>
                  <a:lnTo>
                    <a:pt x="1036" y="182"/>
                  </a:lnTo>
                  <a:lnTo>
                    <a:pt x="1036" y="228"/>
                  </a:lnTo>
                  <a:lnTo>
                    <a:pt x="1034" y="273"/>
                  </a:lnTo>
                  <a:lnTo>
                    <a:pt x="1030" y="319"/>
                  </a:lnTo>
                  <a:lnTo>
                    <a:pt x="1026" y="363"/>
                  </a:lnTo>
                  <a:lnTo>
                    <a:pt x="1019" y="407"/>
                  </a:lnTo>
                  <a:lnTo>
                    <a:pt x="1011" y="450"/>
                  </a:lnTo>
                  <a:lnTo>
                    <a:pt x="1003" y="492"/>
                  </a:lnTo>
                  <a:lnTo>
                    <a:pt x="994" y="536"/>
                  </a:lnTo>
                  <a:lnTo>
                    <a:pt x="983" y="580"/>
                  </a:lnTo>
                  <a:lnTo>
                    <a:pt x="971" y="621"/>
                  </a:lnTo>
                  <a:lnTo>
                    <a:pt x="960" y="663"/>
                  </a:lnTo>
                  <a:lnTo>
                    <a:pt x="948" y="705"/>
                  </a:lnTo>
                  <a:lnTo>
                    <a:pt x="935" y="747"/>
                  </a:lnTo>
                  <a:lnTo>
                    <a:pt x="924" y="789"/>
                  </a:lnTo>
                  <a:lnTo>
                    <a:pt x="912" y="833"/>
                  </a:lnTo>
                  <a:lnTo>
                    <a:pt x="901" y="874"/>
                  </a:lnTo>
                  <a:lnTo>
                    <a:pt x="889" y="891"/>
                  </a:lnTo>
                  <a:lnTo>
                    <a:pt x="880" y="909"/>
                  </a:lnTo>
                  <a:lnTo>
                    <a:pt x="867" y="926"/>
                  </a:lnTo>
                  <a:lnTo>
                    <a:pt x="855" y="943"/>
                  </a:lnTo>
                  <a:lnTo>
                    <a:pt x="840" y="958"/>
                  </a:lnTo>
                  <a:lnTo>
                    <a:pt x="827" y="975"/>
                  </a:lnTo>
                  <a:lnTo>
                    <a:pt x="812" y="992"/>
                  </a:lnTo>
                  <a:lnTo>
                    <a:pt x="798" y="1009"/>
                  </a:lnTo>
                  <a:lnTo>
                    <a:pt x="783" y="1025"/>
                  </a:lnTo>
                  <a:lnTo>
                    <a:pt x="768" y="1040"/>
                  </a:lnTo>
                  <a:lnTo>
                    <a:pt x="753" y="1057"/>
                  </a:lnTo>
                  <a:lnTo>
                    <a:pt x="739" y="1074"/>
                  </a:lnTo>
                  <a:lnTo>
                    <a:pt x="724" y="1089"/>
                  </a:lnTo>
                  <a:lnTo>
                    <a:pt x="711" y="1106"/>
                  </a:lnTo>
                  <a:lnTo>
                    <a:pt x="698" y="1123"/>
                  </a:lnTo>
                  <a:lnTo>
                    <a:pt x="688" y="1142"/>
                  </a:lnTo>
                  <a:lnTo>
                    <a:pt x="656" y="1167"/>
                  </a:lnTo>
                  <a:lnTo>
                    <a:pt x="625" y="1190"/>
                  </a:lnTo>
                  <a:lnTo>
                    <a:pt x="591" y="1211"/>
                  </a:lnTo>
                  <a:lnTo>
                    <a:pt x="559" y="1230"/>
                  </a:lnTo>
                  <a:lnTo>
                    <a:pt x="527" y="1247"/>
                  </a:lnTo>
                  <a:lnTo>
                    <a:pt x="492" y="1262"/>
                  </a:lnTo>
                  <a:lnTo>
                    <a:pt x="458" y="1276"/>
                  </a:lnTo>
                  <a:lnTo>
                    <a:pt x="424" y="1289"/>
                  </a:lnTo>
                  <a:lnTo>
                    <a:pt x="388" y="1298"/>
                  </a:lnTo>
                  <a:lnTo>
                    <a:pt x="352" y="1308"/>
                  </a:lnTo>
                  <a:lnTo>
                    <a:pt x="316" y="1315"/>
                  </a:lnTo>
                  <a:lnTo>
                    <a:pt x="280" y="1325"/>
                  </a:lnTo>
                  <a:lnTo>
                    <a:pt x="242" y="1333"/>
                  </a:lnTo>
                  <a:lnTo>
                    <a:pt x="205" y="1338"/>
                  </a:lnTo>
                  <a:lnTo>
                    <a:pt x="169" y="1346"/>
                  </a:lnTo>
                  <a:lnTo>
                    <a:pt x="133" y="1354"/>
                  </a:lnTo>
                  <a:lnTo>
                    <a:pt x="129" y="1354"/>
                  </a:lnTo>
                  <a:lnTo>
                    <a:pt x="126" y="1354"/>
                  </a:lnTo>
                  <a:lnTo>
                    <a:pt x="120" y="1354"/>
                  </a:lnTo>
                  <a:lnTo>
                    <a:pt x="114" y="1354"/>
                  </a:lnTo>
                  <a:lnTo>
                    <a:pt x="109" y="1354"/>
                  </a:lnTo>
                  <a:lnTo>
                    <a:pt x="103" y="1354"/>
                  </a:lnTo>
                  <a:lnTo>
                    <a:pt x="97" y="1354"/>
                  </a:lnTo>
                  <a:lnTo>
                    <a:pt x="90" y="1354"/>
                  </a:lnTo>
                  <a:lnTo>
                    <a:pt x="84" y="1354"/>
                  </a:lnTo>
                  <a:lnTo>
                    <a:pt x="76" y="1354"/>
                  </a:lnTo>
                  <a:lnTo>
                    <a:pt x="72" y="1354"/>
                  </a:lnTo>
                  <a:lnTo>
                    <a:pt x="67" y="1354"/>
                  </a:lnTo>
                  <a:lnTo>
                    <a:pt x="61" y="1354"/>
                  </a:lnTo>
                  <a:lnTo>
                    <a:pt x="57" y="1354"/>
                  </a:lnTo>
                  <a:lnTo>
                    <a:pt x="53" y="1354"/>
                  </a:lnTo>
                  <a:lnTo>
                    <a:pt x="52" y="1354"/>
                  </a:lnTo>
                  <a:lnTo>
                    <a:pt x="46" y="1354"/>
                  </a:lnTo>
                  <a:lnTo>
                    <a:pt x="40" y="1354"/>
                  </a:lnTo>
                  <a:lnTo>
                    <a:pt x="33" y="1354"/>
                  </a:lnTo>
                  <a:lnTo>
                    <a:pt x="25" y="1354"/>
                  </a:lnTo>
                  <a:lnTo>
                    <a:pt x="17" y="1352"/>
                  </a:lnTo>
                  <a:lnTo>
                    <a:pt x="10" y="1352"/>
                  </a:lnTo>
                  <a:lnTo>
                    <a:pt x="4" y="1350"/>
                  </a:lnTo>
                  <a:lnTo>
                    <a:pt x="0" y="1350"/>
                  </a:lnTo>
                  <a:lnTo>
                    <a:pt x="8" y="1342"/>
                  </a:lnTo>
                  <a:lnTo>
                    <a:pt x="17" y="1336"/>
                  </a:lnTo>
                  <a:lnTo>
                    <a:pt x="25" y="1333"/>
                  </a:lnTo>
                  <a:lnTo>
                    <a:pt x="36" y="1331"/>
                  </a:lnTo>
                  <a:lnTo>
                    <a:pt x="46" y="1329"/>
                  </a:lnTo>
                  <a:lnTo>
                    <a:pt x="55" y="1329"/>
                  </a:lnTo>
                  <a:lnTo>
                    <a:pt x="67" y="1329"/>
                  </a:lnTo>
                  <a:lnTo>
                    <a:pt x="78" y="1331"/>
                  </a:lnTo>
                  <a:lnTo>
                    <a:pt x="90" y="1331"/>
                  </a:lnTo>
                  <a:lnTo>
                    <a:pt x="101" y="1333"/>
                  </a:lnTo>
                  <a:lnTo>
                    <a:pt x="112" y="1333"/>
                  </a:lnTo>
                  <a:lnTo>
                    <a:pt x="124" y="1335"/>
                  </a:lnTo>
                  <a:lnTo>
                    <a:pt x="135" y="1333"/>
                  </a:lnTo>
                  <a:lnTo>
                    <a:pt x="145" y="1333"/>
                  </a:lnTo>
                  <a:lnTo>
                    <a:pt x="154" y="1331"/>
                  </a:lnTo>
                  <a:lnTo>
                    <a:pt x="166" y="1327"/>
                  </a:lnTo>
                  <a:lnTo>
                    <a:pt x="204" y="1319"/>
                  </a:lnTo>
                  <a:lnTo>
                    <a:pt x="243" y="1310"/>
                  </a:lnTo>
                  <a:lnTo>
                    <a:pt x="283" y="1300"/>
                  </a:lnTo>
                  <a:lnTo>
                    <a:pt x="325" y="1291"/>
                  </a:lnTo>
                  <a:lnTo>
                    <a:pt x="363" y="1279"/>
                  </a:lnTo>
                  <a:lnTo>
                    <a:pt x="405" y="1268"/>
                  </a:lnTo>
                  <a:lnTo>
                    <a:pt x="443" y="1255"/>
                  </a:lnTo>
                  <a:lnTo>
                    <a:pt x="481" y="1241"/>
                  </a:lnTo>
                  <a:lnTo>
                    <a:pt x="517" y="1224"/>
                  </a:lnTo>
                  <a:lnTo>
                    <a:pt x="555" y="1205"/>
                  </a:lnTo>
                  <a:lnTo>
                    <a:pt x="589" y="1182"/>
                  </a:lnTo>
                  <a:lnTo>
                    <a:pt x="623" y="1160"/>
                  </a:lnTo>
                  <a:lnTo>
                    <a:pt x="656" y="1133"/>
                  </a:lnTo>
                  <a:lnTo>
                    <a:pt x="686" y="1103"/>
                  </a:lnTo>
                  <a:lnTo>
                    <a:pt x="715" y="1068"/>
                  </a:lnTo>
                  <a:lnTo>
                    <a:pt x="741" y="1032"/>
                  </a:lnTo>
                  <a:lnTo>
                    <a:pt x="758" y="1015"/>
                  </a:lnTo>
                  <a:lnTo>
                    <a:pt x="777" y="998"/>
                  </a:lnTo>
                  <a:lnTo>
                    <a:pt x="793" y="981"/>
                  </a:lnTo>
                  <a:lnTo>
                    <a:pt x="808" y="964"/>
                  </a:lnTo>
                  <a:lnTo>
                    <a:pt x="823" y="945"/>
                  </a:lnTo>
                  <a:lnTo>
                    <a:pt x="836" y="928"/>
                  </a:lnTo>
                  <a:lnTo>
                    <a:pt x="848" y="909"/>
                  </a:lnTo>
                  <a:lnTo>
                    <a:pt x="861" y="890"/>
                  </a:lnTo>
                  <a:lnTo>
                    <a:pt x="870" y="871"/>
                  </a:lnTo>
                  <a:lnTo>
                    <a:pt x="880" y="852"/>
                  </a:lnTo>
                  <a:lnTo>
                    <a:pt x="889" y="833"/>
                  </a:lnTo>
                  <a:lnTo>
                    <a:pt x="897" y="814"/>
                  </a:lnTo>
                  <a:lnTo>
                    <a:pt x="903" y="791"/>
                  </a:lnTo>
                  <a:lnTo>
                    <a:pt x="908" y="772"/>
                  </a:lnTo>
                  <a:lnTo>
                    <a:pt x="912" y="751"/>
                  </a:lnTo>
                  <a:lnTo>
                    <a:pt x="918" y="730"/>
                  </a:lnTo>
                  <a:lnTo>
                    <a:pt x="927" y="692"/>
                  </a:lnTo>
                  <a:lnTo>
                    <a:pt x="939" y="652"/>
                  </a:lnTo>
                  <a:lnTo>
                    <a:pt x="948" y="614"/>
                  </a:lnTo>
                  <a:lnTo>
                    <a:pt x="960" y="576"/>
                  </a:lnTo>
                  <a:lnTo>
                    <a:pt x="967" y="536"/>
                  </a:lnTo>
                  <a:lnTo>
                    <a:pt x="977" y="498"/>
                  </a:lnTo>
                  <a:lnTo>
                    <a:pt x="984" y="460"/>
                  </a:lnTo>
                  <a:lnTo>
                    <a:pt x="992" y="422"/>
                  </a:lnTo>
                  <a:lnTo>
                    <a:pt x="998" y="380"/>
                  </a:lnTo>
                  <a:lnTo>
                    <a:pt x="1002" y="342"/>
                  </a:lnTo>
                  <a:lnTo>
                    <a:pt x="1007" y="300"/>
                  </a:lnTo>
                  <a:lnTo>
                    <a:pt x="1009" y="262"/>
                  </a:lnTo>
                  <a:lnTo>
                    <a:pt x="1011" y="220"/>
                  </a:lnTo>
                  <a:lnTo>
                    <a:pt x="1013" y="180"/>
                  </a:lnTo>
                  <a:lnTo>
                    <a:pt x="1011" y="138"/>
                  </a:lnTo>
                  <a:lnTo>
                    <a:pt x="1011" y="99"/>
                  </a:lnTo>
                  <a:lnTo>
                    <a:pt x="1011" y="91"/>
                  </a:lnTo>
                  <a:lnTo>
                    <a:pt x="1013" y="85"/>
                  </a:lnTo>
                  <a:lnTo>
                    <a:pt x="1013" y="78"/>
                  </a:lnTo>
                  <a:lnTo>
                    <a:pt x="1015" y="72"/>
                  </a:lnTo>
                  <a:lnTo>
                    <a:pt x="1015" y="64"/>
                  </a:lnTo>
                  <a:lnTo>
                    <a:pt x="1015" y="59"/>
                  </a:lnTo>
                  <a:lnTo>
                    <a:pt x="1015" y="53"/>
                  </a:lnTo>
                  <a:lnTo>
                    <a:pt x="1015" y="47"/>
                  </a:lnTo>
                  <a:lnTo>
                    <a:pt x="1015" y="42"/>
                  </a:lnTo>
                  <a:lnTo>
                    <a:pt x="1015" y="34"/>
                  </a:lnTo>
                  <a:lnTo>
                    <a:pt x="1017" y="28"/>
                  </a:lnTo>
                  <a:lnTo>
                    <a:pt x="1017" y="22"/>
                  </a:lnTo>
                  <a:lnTo>
                    <a:pt x="1019" y="17"/>
                  </a:lnTo>
                  <a:lnTo>
                    <a:pt x="1021" y="11"/>
                  </a:lnTo>
                  <a:lnTo>
                    <a:pt x="1022" y="5"/>
                  </a:lnTo>
                  <a:lnTo>
                    <a:pt x="1026" y="0"/>
                  </a:lnTo>
                  <a:lnTo>
                    <a:pt x="1026"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16" name="Freeform 17"/>
            <p:cNvSpPr>
              <a:spLocks/>
            </p:cNvSpPr>
            <p:nvPr/>
          </p:nvSpPr>
          <p:spPr bwMode="auto">
            <a:xfrm>
              <a:off x="4296886" y="3987230"/>
              <a:ext cx="645003" cy="337121"/>
            </a:xfrm>
            <a:custGeom>
              <a:avLst/>
              <a:gdLst>
                <a:gd name="T0" fmla="*/ 750 w 750"/>
                <a:gd name="T1" fmla="*/ 7 h 392"/>
                <a:gd name="T2" fmla="*/ 749 w 750"/>
                <a:gd name="T3" fmla="*/ 25 h 392"/>
                <a:gd name="T4" fmla="*/ 741 w 750"/>
                <a:gd name="T5" fmla="*/ 42 h 392"/>
                <a:gd name="T6" fmla="*/ 730 w 750"/>
                <a:gd name="T7" fmla="*/ 61 h 392"/>
                <a:gd name="T8" fmla="*/ 714 w 750"/>
                <a:gd name="T9" fmla="*/ 80 h 392"/>
                <a:gd name="T10" fmla="*/ 699 w 750"/>
                <a:gd name="T11" fmla="*/ 97 h 392"/>
                <a:gd name="T12" fmla="*/ 684 w 750"/>
                <a:gd name="T13" fmla="*/ 112 h 392"/>
                <a:gd name="T14" fmla="*/ 673 w 750"/>
                <a:gd name="T15" fmla="*/ 125 h 392"/>
                <a:gd name="T16" fmla="*/ 652 w 750"/>
                <a:gd name="T17" fmla="*/ 144 h 392"/>
                <a:gd name="T18" fmla="*/ 619 w 750"/>
                <a:gd name="T19" fmla="*/ 169 h 392"/>
                <a:gd name="T20" fmla="*/ 585 w 750"/>
                <a:gd name="T21" fmla="*/ 192 h 392"/>
                <a:gd name="T22" fmla="*/ 553 w 750"/>
                <a:gd name="T23" fmla="*/ 215 h 392"/>
                <a:gd name="T24" fmla="*/ 517 w 750"/>
                <a:gd name="T25" fmla="*/ 234 h 392"/>
                <a:gd name="T26" fmla="*/ 483 w 750"/>
                <a:gd name="T27" fmla="*/ 251 h 392"/>
                <a:gd name="T28" fmla="*/ 446 w 750"/>
                <a:gd name="T29" fmla="*/ 264 h 392"/>
                <a:gd name="T30" fmla="*/ 412 w 750"/>
                <a:gd name="T31" fmla="*/ 272 h 392"/>
                <a:gd name="T32" fmla="*/ 370 w 750"/>
                <a:gd name="T33" fmla="*/ 279 h 392"/>
                <a:gd name="T34" fmla="*/ 323 w 750"/>
                <a:gd name="T35" fmla="*/ 291 h 392"/>
                <a:gd name="T36" fmla="*/ 272 w 750"/>
                <a:gd name="T37" fmla="*/ 304 h 392"/>
                <a:gd name="T38" fmla="*/ 222 w 750"/>
                <a:gd name="T39" fmla="*/ 317 h 392"/>
                <a:gd name="T40" fmla="*/ 171 w 750"/>
                <a:gd name="T41" fmla="*/ 333 h 392"/>
                <a:gd name="T42" fmla="*/ 122 w 750"/>
                <a:gd name="T43" fmla="*/ 348 h 392"/>
                <a:gd name="T44" fmla="*/ 74 w 750"/>
                <a:gd name="T45" fmla="*/ 365 h 392"/>
                <a:gd name="T46" fmla="*/ 28 w 750"/>
                <a:gd name="T47" fmla="*/ 382 h 392"/>
                <a:gd name="T48" fmla="*/ 4 w 750"/>
                <a:gd name="T49" fmla="*/ 386 h 392"/>
                <a:gd name="T50" fmla="*/ 2 w 750"/>
                <a:gd name="T51" fmla="*/ 373 h 392"/>
                <a:gd name="T52" fmla="*/ 19 w 750"/>
                <a:gd name="T53" fmla="*/ 355 h 392"/>
                <a:gd name="T54" fmla="*/ 61 w 750"/>
                <a:gd name="T55" fmla="*/ 333 h 392"/>
                <a:gd name="T56" fmla="*/ 108 w 750"/>
                <a:gd name="T57" fmla="*/ 315 h 392"/>
                <a:gd name="T58" fmla="*/ 158 w 750"/>
                <a:gd name="T59" fmla="*/ 300 h 392"/>
                <a:gd name="T60" fmla="*/ 207 w 750"/>
                <a:gd name="T61" fmla="*/ 287 h 392"/>
                <a:gd name="T62" fmla="*/ 258 w 750"/>
                <a:gd name="T63" fmla="*/ 274 h 392"/>
                <a:gd name="T64" fmla="*/ 306 w 750"/>
                <a:gd name="T65" fmla="*/ 264 h 392"/>
                <a:gd name="T66" fmla="*/ 355 w 750"/>
                <a:gd name="T67" fmla="*/ 253 h 392"/>
                <a:gd name="T68" fmla="*/ 401 w 750"/>
                <a:gd name="T69" fmla="*/ 245 h 392"/>
                <a:gd name="T70" fmla="*/ 446 w 750"/>
                <a:gd name="T71" fmla="*/ 234 h 392"/>
                <a:gd name="T72" fmla="*/ 490 w 750"/>
                <a:gd name="T73" fmla="*/ 217 h 392"/>
                <a:gd name="T74" fmla="*/ 530 w 750"/>
                <a:gd name="T75" fmla="*/ 194 h 392"/>
                <a:gd name="T76" fmla="*/ 568 w 750"/>
                <a:gd name="T77" fmla="*/ 167 h 392"/>
                <a:gd name="T78" fmla="*/ 606 w 750"/>
                <a:gd name="T79" fmla="*/ 137 h 392"/>
                <a:gd name="T80" fmla="*/ 644 w 750"/>
                <a:gd name="T81" fmla="*/ 104 h 392"/>
                <a:gd name="T82" fmla="*/ 680 w 750"/>
                <a:gd name="T83" fmla="*/ 72 h 392"/>
                <a:gd name="T84" fmla="*/ 703 w 750"/>
                <a:gd name="T85" fmla="*/ 49 h 392"/>
                <a:gd name="T86" fmla="*/ 716 w 750"/>
                <a:gd name="T87" fmla="*/ 32 h 392"/>
                <a:gd name="T88" fmla="*/ 731 w 750"/>
                <a:gd name="T89" fmla="*/ 15 h 392"/>
                <a:gd name="T90" fmla="*/ 743 w 750"/>
                <a:gd name="T91" fmla="*/ 2 h 392"/>
                <a:gd name="T92" fmla="*/ 747 w 750"/>
                <a:gd name="T9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392">
                  <a:moveTo>
                    <a:pt x="747" y="0"/>
                  </a:moveTo>
                  <a:lnTo>
                    <a:pt x="750" y="7"/>
                  </a:lnTo>
                  <a:lnTo>
                    <a:pt x="750" y="15"/>
                  </a:lnTo>
                  <a:lnTo>
                    <a:pt x="749" y="25"/>
                  </a:lnTo>
                  <a:lnTo>
                    <a:pt x="747" y="34"/>
                  </a:lnTo>
                  <a:lnTo>
                    <a:pt x="741" y="42"/>
                  </a:lnTo>
                  <a:lnTo>
                    <a:pt x="737" y="53"/>
                  </a:lnTo>
                  <a:lnTo>
                    <a:pt x="730" y="61"/>
                  </a:lnTo>
                  <a:lnTo>
                    <a:pt x="724" y="70"/>
                  </a:lnTo>
                  <a:lnTo>
                    <a:pt x="714" y="80"/>
                  </a:lnTo>
                  <a:lnTo>
                    <a:pt x="707" y="87"/>
                  </a:lnTo>
                  <a:lnTo>
                    <a:pt x="699" y="97"/>
                  </a:lnTo>
                  <a:lnTo>
                    <a:pt x="692" y="104"/>
                  </a:lnTo>
                  <a:lnTo>
                    <a:pt x="684" y="112"/>
                  </a:lnTo>
                  <a:lnTo>
                    <a:pt x="676" y="120"/>
                  </a:lnTo>
                  <a:lnTo>
                    <a:pt x="673" y="125"/>
                  </a:lnTo>
                  <a:lnTo>
                    <a:pt x="667" y="131"/>
                  </a:lnTo>
                  <a:lnTo>
                    <a:pt x="652" y="144"/>
                  </a:lnTo>
                  <a:lnTo>
                    <a:pt x="635" y="156"/>
                  </a:lnTo>
                  <a:lnTo>
                    <a:pt x="619" y="169"/>
                  </a:lnTo>
                  <a:lnTo>
                    <a:pt x="602" y="180"/>
                  </a:lnTo>
                  <a:lnTo>
                    <a:pt x="585" y="192"/>
                  </a:lnTo>
                  <a:lnTo>
                    <a:pt x="568" y="205"/>
                  </a:lnTo>
                  <a:lnTo>
                    <a:pt x="553" y="215"/>
                  </a:lnTo>
                  <a:lnTo>
                    <a:pt x="536" y="226"/>
                  </a:lnTo>
                  <a:lnTo>
                    <a:pt x="517" y="234"/>
                  </a:lnTo>
                  <a:lnTo>
                    <a:pt x="500" y="243"/>
                  </a:lnTo>
                  <a:lnTo>
                    <a:pt x="483" y="251"/>
                  </a:lnTo>
                  <a:lnTo>
                    <a:pt x="465" y="258"/>
                  </a:lnTo>
                  <a:lnTo>
                    <a:pt x="446" y="264"/>
                  </a:lnTo>
                  <a:lnTo>
                    <a:pt x="429" y="268"/>
                  </a:lnTo>
                  <a:lnTo>
                    <a:pt x="412" y="272"/>
                  </a:lnTo>
                  <a:lnTo>
                    <a:pt x="393" y="276"/>
                  </a:lnTo>
                  <a:lnTo>
                    <a:pt x="370" y="279"/>
                  </a:lnTo>
                  <a:lnTo>
                    <a:pt x="348" y="285"/>
                  </a:lnTo>
                  <a:lnTo>
                    <a:pt x="323" y="291"/>
                  </a:lnTo>
                  <a:lnTo>
                    <a:pt x="298" y="298"/>
                  </a:lnTo>
                  <a:lnTo>
                    <a:pt x="272" y="304"/>
                  </a:lnTo>
                  <a:lnTo>
                    <a:pt x="249" y="312"/>
                  </a:lnTo>
                  <a:lnTo>
                    <a:pt x="222" y="317"/>
                  </a:lnTo>
                  <a:lnTo>
                    <a:pt x="198" y="325"/>
                  </a:lnTo>
                  <a:lnTo>
                    <a:pt x="171" y="333"/>
                  </a:lnTo>
                  <a:lnTo>
                    <a:pt x="148" y="340"/>
                  </a:lnTo>
                  <a:lnTo>
                    <a:pt x="122" y="348"/>
                  </a:lnTo>
                  <a:lnTo>
                    <a:pt x="99" y="357"/>
                  </a:lnTo>
                  <a:lnTo>
                    <a:pt x="74" y="365"/>
                  </a:lnTo>
                  <a:lnTo>
                    <a:pt x="51" y="374"/>
                  </a:lnTo>
                  <a:lnTo>
                    <a:pt x="28" y="382"/>
                  </a:lnTo>
                  <a:lnTo>
                    <a:pt x="8" y="392"/>
                  </a:lnTo>
                  <a:lnTo>
                    <a:pt x="4" y="386"/>
                  </a:lnTo>
                  <a:lnTo>
                    <a:pt x="4" y="378"/>
                  </a:lnTo>
                  <a:lnTo>
                    <a:pt x="2" y="373"/>
                  </a:lnTo>
                  <a:lnTo>
                    <a:pt x="0" y="367"/>
                  </a:lnTo>
                  <a:lnTo>
                    <a:pt x="19" y="355"/>
                  </a:lnTo>
                  <a:lnTo>
                    <a:pt x="40" y="344"/>
                  </a:lnTo>
                  <a:lnTo>
                    <a:pt x="61" y="333"/>
                  </a:lnTo>
                  <a:lnTo>
                    <a:pt x="85" y="325"/>
                  </a:lnTo>
                  <a:lnTo>
                    <a:pt x="108" y="315"/>
                  </a:lnTo>
                  <a:lnTo>
                    <a:pt x="133" y="308"/>
                  </a:lnTo>
                  <a:lnTo>
                    <a:pt x="158" y="300"/>
                  </a:lnTo>
                  <a:lnTo>
                    <a:pt x="182" y="295"/>
                  </a:lnTo>
                  <a:lnTo>
                    <a:pt x="207" y="287"/>
                  </a:lnTo>
                  <a:lnTo>
                    <a:pt x="232" y="279"/>
                  </a:lnTo>
                  <a:lnTo>
                    <a:pt x="258" y="274"/>
                  </a:lnTo>
                  <a:lnTo>
                    <a:pt x="283" y="268"/>
                  </a:lnTo>
                  <a:lnTo>
                    <a:pt x="306" y="264"/>
                  </a:lnTo>
                  <a:lnTo>
                    <a:pt x="331" y="258"/>
                  </a:lnTo>
                  <a:lnTo>
                    <a:pt x="355" y="253"/>
                  </a:lnTo>
                  <a:lnTo>
                    <a:pt x="378" y="249"/>
                  </a:lnTo>
                  <a:lnTo>
                    <a:pt x="401" y="245"/>
                  </a:lnTo>
                  <a:lnTo>
                    <a:pt x="424" y="241"/>
                  </a:lnTo>
                  <a:lnTo>
                    <a:pt x="446" y="234"/>
                  </a:lnTo>
                  <a:lnTo>
                    <a:pt x="469" y="226"/>
                  </a:lnTo>
                  <a:lnTo>
                    <a:pt x="490" y="217"/>
                  </a:lnTo>
                  <a:lnTo>
                    <a:pt x="511" y="207"/>
                  </a:lnTo>
                  <a:lnTo>
                    <a:pt x="530" y="194"/>
                  </a:lnTo>
                  <a:lnTo>
                    <a:pt x="551" y="182"/>
                  </a:lnTo>
                  <a:lnTo>
                    <a:pt x="568" y="167"/>
                  </a:lnTo>
                  <a:lnTo>
                    <a:pt x="589" y="154"/>
                  </a:lnTo>
                  <a:lnTo>
                    <a:pt x="606" y="137"/>
                  </a:lnTo>
                  <a:lnTo>
                    <a:pt x="625" y="122"/>
                  </a:lnTo>
                  <a:lnTo>
                    <a:pt x="644" y="104"/>
                  </a:lnTo>
                  <a:lnTo>
                    <a:pt x="663" y="87"/>
                  </a:lnTo>
                  <a:lnTo>
                    <a:pt x="680" y="72"/>
                  </a:lnTo>
                  <a:lnTo>
                    <a:pt x="701" y="55"/>
                  </a:lnTo>
                  <a:lnTo>
                    <a:pt x="703" y="49"/>
                  </a:lnTo>
                  <a:lnTo>
                    <a:pt x="711" y="42"/>
                  </a:lnTo>
                  <a:lnTo>
                    <a:pt x="716" y="32"/>
                  </a:lnTo>
                  <a:lnTo>
                    <a:pt x="724" y="25"/>
                  </a:lnTo>
                  <a:lnTo>
                    <a:pt x="731" y="15"/>
                  </a:lnTo>
                  <a:lnTo>
                    <a:pt x="739" y="7"/>
                  </a:lnTo>
                  <a:lnTo>
                    <a:pt x="743" y="2"/>
                  </a:lnTo>
                  <a:lnTo>
                    <a:pt x="747" y="0"/>
                  </a:lnTo>
                  <a:lnTo>
                    <a:pt x="747"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17" name="Freeform 18"/>
            <p:cNvSpPr>
              <a:spLocks/>
            </p:cNvSpPr>
            <p:nvPr/>
          </p:nvSpPr>
          <p:spPr bwMode="auto">
            <a:xfrm>
              <a:off x="4300323" y="3661628"/>
              <a:ext cx="662203" cy="586523"/>
            </a:xfrm>
            <a:custGeom>
              <a:avLst/>
              <a:gdLst>
                <a:gd name="T0" fmla="*/ 760 w 769"/>
                <a:gd name="T1" fmla="*/ 7 h 681"/>
                <a:gd name="T2" fmla="*/ 767 w 769"/>
                <a:gd name="T3" fmla="*/ 28 h 681"/>
                <a:gd name="T4" fmla="*/ 769 w 769"/>
                <a:gd name="T5" fmla="*/ 49 h 681"/>
                <a:gd name="T6" fmla="*/ 767 w 769"/>
                <a:gd name="T7" fmla="*/ 72 h 681"/>
                <a:gd name="T8" fmla="*/ 763 w 769"/>
                <a:gd name="T9" fmla="*/ 97 h 681"/>
                <a:gd name="T10" fmla="*/ 760 w 769"/>
                <a:gd name="T11" fmla="*/ 120 h 681"/>
                <a:gd name="T12" fmla="*/ 756 w 769"/>
                <a:gd name="T13" fmla="*/ 144 h 681"/>
                <a:gd name="T14" fmla="*/ 754 w 769"/>
                <a:gd name="T15" fmla="*/ 167 h 681"/>
                <a:gd name="T16" fmla="*/ 754 w 769"/>
                <a:gd name="T17" fmla="*/ 211 h 681"/>
                <a:gd name="T18" fmla="*/ 741 w 769"/>
                <a:gd name="T19" fmla="*/ 274 h 681"/>
                <a:gd name="T20" fmla="*/ 716 w 769"/>
                <a:gd name="T21" fmla="*/ 338 h 681"/>
                <a:gd name="T22" fmla="*/ 678 w 769"/>
                <a:gd name="T23" fmla="*/ 395 h 681"/>
                <a:gd name="T24" fmla="*/ 632 w 769"/>
                <a:gd name="T25" fmla="*/ 449 h 681"/>
                <a:gd name="T26" fmla="*/ 579 w 769"/>
                <a:gd name="T27" fmla="*/ 494 h 681"/>
                <a:gd name="T28" fmla="*/ 522 w 769"/>
                <a:gd name="T29" fmla="*/ 530 h 681"/>
                <a:gd name="T30" fmla="*/ 463 w 769"/>
                <a:gd name="T31" fmla="*/ 553 h 681"/>
                <a:gd name="T32" fmla="*/ 412 w 769"/>
                <a:gd name="T33" fmla="*/ 572 h 681"/>
                <a:gd name="T34" fmla="*/ 363 w 769"/>
                <a:gd name="T35" fmla="*/ 591 h 681"/>
                <a:gd name="T36" fmla="*/ 309 w 769"/>
                <a:gd name="T37" fmla="*/ 610 h 681"/>
                <a:gd name="T38" fmla="*/ 252 w 769"/>
                <a:gd name="T39" fmla="*/ 629 h 681"/>
                <a:gd name="T40" fmla="*/ 193 w 769"/>
                <a:gd name="T41" fmla="*/ 646 h 681"/>
                <a:gd name="T42" fmla="*/ 135 w 769"/>
                <a:gd name="T43" fmla="*/ 660 h 681"/>
                <a:gd name="T44" fmla="*/ 78 w 769"/>
                <a:gd name="T45" fmla="*/ 671 h 681"/>
                <a:gd name="T46" fmla="*/ 26 w 769"/>
                <a:gd name="T47" fmla="*/ 677 h 681"/>
                <a:gd name="T48" fmla="*/ 2 w 769"/>
                <a:gd name="T49" fmla="*/ 679 h 681"/>
                <a:gd name="T50" fmla="*/ 2 w 769"/>
                <a:gd name="T51" fmla="*/ 669 h 681"/>
                <a:gd name="T52" fmla="*/ 5 w 769"/>
                <a:gd name="T53" fmla="*/ 658 h 681"/>
                <a:gd name="T54" fmla="*/ 5 w 769"/>
                <a:gd name="T55" fmla="*/ 650 h 681"/>
                <a:gd name="T56" fmla="*/ 13 w 769"/>
                <a:gd name="T57" fmla="*/ 650 h 681"/>
                <a:gd name="T58" fmla="*/ 40 w 769"/>
                <a:gd name="T59" fmla="*/ 652 h 681"/>
                <a:gd name="T60" fmla="*/ 76 w 769"/>
                <a:gd name="T61" fmla="*/ 648 h 681"/>
                <a:gd name="T62" fmla="*/ 116 w 769"/>
                <a:gd name="T63" fmla="*/ 641 h 681"/>
                <a:gd name="T64" fmla="*/ 157 w 769"/>
                <a:gd name="T65" fmla="*/ 629 h 681"/>
                <a:gd name="T66" fmla="*/ 199 w 769"/>
                <a:gd name="T67" fmla="*/ 618 h 681"/>
                <a:gd name="T68" fmla="*/ 239 w 769"/>
                <a:gd name="T69" fmla="*/ 606 h 681"/>
                <a:gd name="T70" fmla="*/ 271 w 769"/>
                <a:gd name="T71" fmla="*/ 595 h 681"/>
                <a:gd name="T72" fmla="*/ 315 w 769"/>
                <a:gd name="T73" fmla="*/ 584 h 681"/>
                <a:gd name="T74" fmla="*/ 378 w 769"/>
                <a:gd name="T75" fmla="*/ 561 h 681"/>
                <a:gd name="T76" fmla="*/ 442 w 769"/>
                <a:gd name="T77" fmla="*/ 534 h 681"/>
                <a:gd name="T78" fmla="*/ 505 w 769"/>
                <a:gd name="T79" fmla="*/ 506 h 681"/>
                <a:gd name="T80" fmla="*/ 564 w 769"/>
                <a:gd name="T81" fmla="*/ 469 h 681"/>
                <a:gd name="T82" fmla="*/ 617 w 769"/>
                <a:gd name="T83" fmla="*/ 426 h 681"/>
                <a:gd name="T84" fmla="*/ 663 w 769"/>
                <a:gd name="T85" fmla="*/ 373 h 681"/>
                <a:gd name="T86" fmla="*/ 699 w 769"/>
                <a:gd name="T87" fmla="*/ 314 h 681"/>
                <a:gd name="T88" fmla="*/ 716 w 769"/>
                <a:gd name="T89" fmla="*/ 262 h 681"/>
                <a:gd name="T90" fmla="*/ 722 w 769"/>
                <a:gd name="T91" fmla="*/ 230 h 681"/>
                <a:gd name="T92" fmla="*/ 725 w 769"/>
                <a:gd name="T93" fmla="*/ 198 h 681"/>
                <a:gd name="T94" fmla="*/ 731 w 769"/>
                <a:gd name="T95" fmla="*/ 165 h 681"/>
                <a:gd name="T96" fmla="*/ 737 w 769"/>
                <a:gd name="T97" fmla="*/ 133 h 681"/>
                <a:gd name="T98" fmla="*/ 739 w 769"/>
                <a:gd name="T99" fmla="*/ 101 h 681"/>
                <a:gd name="T100" fmla="*/ 743 w 769"/>
                <a:gd name="T101" fmla="*/ 68 h 681"/>
                <a:gd name="T102" fmla="*/ 746 w 769"/>
                <a:gd name="T103" fmla="*/ 36 h 681"/>
                <a:gd name="T104" fmla="*/ 748 w 769"/>
                <a:gd name="T105" fmla="*/ 15 h 681"/>
                <a:gd name="T106" fmla="*/ 752 w 769"/>
                <a:gd name="T107" fmla="*/ 4 h 681"/>
                <a:gd name="T108" fmla="*/ 756 w 769"/>
                <a:gd name="T10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9" h="681">
                  <a:moveTo>
                    <a:pt x="756" y="0"/>
                  </a:moveTo>
                  <a:lnTo>
                    <a:pt x="760" y="7"/>
                  </a:lnTo>
                  <a:lnTo>
                    <a:pt x="763" y="17"/>
                  </a:lnTo>
                  <a:lnTo>
                    <a:pt x="767" y="28"/>
                  </a:lnTo>
                  <a:lnTo>
                    <a:pt x="769" y="38"/>
                  </a:lnTo>
                  <a:lnTo>
                    <a:pt x="769" y="49"/>
                  </a:lnTo>
                  <a:lnTo>
                    <a:pt x="769" y="61"/>
                  </a:lnTo>
                  <a:lnTo>
                    <a:pt x="767" y="72"/>
                  </a:lnTo>
                  <a:lnTo>
                    <a:pt x="767" y="85"/>
                  </a:lnTo>
                  <a:lnTo>
                    <a:pt x="763" y="97"/>
                  </a:lnTo>
                  <a:lnTo>
                    <a:pt x="762" y="108"/>
                  </a:lnTo>
                  <a:lnTo>
                    <a:pt x="760" y="120"/>
                  </a:lnTo>
                  <a:lnTo>
                    <a:pt x="758" y="133"/>
                  </a:lnTo>
                  <a:lnTo>
                    <a:pt x="756" y="144"/>
                  </a:lnTo>
                  <a:lnTo>
                    <a:pt x="756" y="156"/>
                  </a:lnTo>
                  <a:lnTo>
                    <a:pt x="754" y="167"/>
                  </a:lnTo>
                  <a:lnTo>
                    <a:pt x="756" y="179"/>
                  </a:lnTo>
                  <a:lnTo>
                    <a:pt x="754" y="211"/>
                  </a:lnTo>
                  <a:lnTo>
                    <a:pt x="750" y="243"/>
                  </a:lnTo>
                  <a:lnTo>
                    <a:pt x="741" y="274"/>
                  </a:lnTo>
                  <a:lnTo>
                    <a:pt x="731" y="306"/>
                  </a:lnTo>
                  <a:lnTo>
                    <a:pt x="716" y="338"/>
                  </a:lnTo>
                  <a:lnTo>
                    <a:pt x="699" y="367"/>
                  </a:lnTo>
                  <a:lnTo>
                    <a:pt x="678" y="395"/>
                  </a:lnTo>
                  <a:lnTo>
                    <a:pt x="657" y="424"/>
                  </a:lnTo>
                  <a:lnTo>
                    <a:pt x="632" y="449"/>
                  </a:lnTo>
                  <a:lnTo>
                    <a:pt x="606" y="473"/>
                  </a:lnTo>
                  <a:lnTo>
                    <a:pt x="579" y="494"/>
                  </a:lnTo>
                  <a:lnTo>
                    <a:pt x="551" y="513"/>
                  </a:lnTo>
                  <a:lnTo>
                    <a:pt x="522" y="530"/>
                  </a:lnTo>
                  <a:lnTo>
                    <a:pt x="492" y="544"/>
                  </a:lnTo>
                  <a:lnTo>
                    <a:pt x="463" y="553"/>
                  </a:lnTo>
                  <a:lnTo>
                    <a:pt x="433" y="561"/>
                  </a:lnTo>
                  <a:lnTo>
                    <a:pt x="412" y="572"/>
                  </a:lnTo>
                  <a:lnTo>
                    <a:pt x="389" y="582"/>
                  </a:lnTo>
                  <a:lnTo>
                    <a:pt x="363" y="591"/>
                  </a:lnTo>
                  <a:lnTo>
                    <a:pt x="338" y="603"/>
                  </a:lnTo>
                  <a:lnTo>
                    <a:pt x="309" y="610"/>
                  </a:lnTo>
                  <a:lnTo>
                    <a:pt x="283" y="620"/>
                  </a:lnTo>
                  <a:lnTo>
                    <a:pt x="252" y="629"/>
                  </a:lnTo>
                  <a:lnTo>
                    <a:pt x="224" y="639"/>
                  </a:lnTo>
                  <a:lnTo>
                    <a:pt x="193" y="646"/>
                  </a:lnTo>
                  <a:lnTo>
                    <a:pt x="163" y="654"/>
                  </a:lnTo>
                  <a:lnTo>
                    <a:pt x="135" y="660"/>
                  </a:lnTo>
                  <a:lnTo>
                    <a:pt x="106" y="665"/>
                  </a:lnTo>
                  <a:lnTo>
                    <a:pt x="78" y="671"/>
                  </a:lnTo>
                  <a:lnTo>
                    <a:pt x="53" y="675"/>
                  </a:lnTo>
                  <a:lnTo>
                    <a:pt x="26" y="677"/>
                  </a:lnTo>
                  <a:lnTo>
                    <a:pt x="5" y="681"/>
                  </a:lnTo>
                  <a:lnTo>
                    <a:pt x="2" y="679"/>
                  </a:lnTo>
                  <a:lnTo>
                    <a:pt x="0" y="675"/>
                  </a:lnTo>
                  <a:lnTo>
                    <a:pt x="2" y="669"/>
                  </a:lnTo>
                  <a:lnTo>
                    <a:pt x="3" y="663"/>
                  </a:lnTo>
                  <a:lnTo>
                    <a:pt x="5" y="658"/>
                  </a:lnTo>
                  <a:lnTo>
                    <a:pt x="7" y="652"/>
                  </a:lnTo>
                  <a:lnTo>
                    <a:pt x="5" y="650"/>
                  </a:lnTo>
                  <a:lnTo>
                    <a:pt x="5" y="648"/>
                  </a:lnTo>
                  <a:lnTo>
                    <a:pt x="13" y="650"/>
                  </a:lnTo>
                  <a:lnTo>
                    <a:pt x="26" y="652"/>
                  </a:lnTo>
                  <a:lnTo>
                    <a:pt x="40" y="652"/>
                  </a:lnTo>
                  <a:lnTo>
                    <a:pt x="57" y="650"/>
                  </a:lnTo>
                  <a:lnTo>
                    <a:pt x="76" y="648"/>
                  </a:lnTo>
                  <a:lnTo>
                    <a:pt x="95" y="644"/>
                  </a:lnTo>
                  <a:lnTo>
                    <a:pt x="116" y="641"/>
                  </a:lnTo>
                  <a:lnTo>
                    <a:pt x="136" y="635"/>
                  </a:lnTo>
                  <a:lnTo>
                    <a:pt x="157" y="629"/>
                  </a:lnTo>
                  <a:lnTo>
                    <a:pt x="178" y="623"/>
                  </a:lnTo>
                  <a:lnTo>
                    <a:pt x="199" y="618"/>
                  </a:lnTo>
                  <a:lnTo>
                    <a:pt x="220" y="612"/>
                  </a:lnTo>
                  <a:lnTo>
                    <a:pt x="239" y="606"/>
                  </a:lnTo>
                  <a:lnTo>
                    <a:pt x="256" y="601"/>
                  </a:lnTo>
                  <a:lnTo>
                    <a:pt x="271" y="595"/>
                  </a:lnTo>
                  <a:lnTo>
                    <a:pt x="287" y="593"/>
                  </a:lnTo>
                  <a:lnTo>
                    <a:pt x="315" y="584"/>
                  </a:lnTo>
                  <a:lnTo>
                    <a:pt x="347" y="572"/>
                  </a:lnTo>
                  <a:lnTo>
                    <a:pt x="378" y="561"/>
                  </a:lnTo>
                  <a:lnTo>
                    <a:pt x="410" y="549"/>
                  </a:lnTo>
                  <a:lnTo>
                    <a:pt x="442" y="534"/>
                  </a:lnTo>
                  <a:lnTo>
                    <a:pt x="473" y="521"/>
                  </a:lnTo>
                  <a:lnTo>
                    <a:pt x="505" y="506"/>
                  </a:lnTo>
                  <a:lnTo>
                    <a:pt x="535" y="488"/>
                  </a:lnTo>
                  <a:lnTo>
                    <a:pt x="564" y="469"/>
                  </a:lnTo>
                  <a:lnTo>
                    <a:pt x="592" y="449"/>
                  </a:lnTo>
                  <a:lnTo>
                    <a:pt x="617" y="426"/>
                  </a:lnTo>
                  <a:lnTo>
                    <a:pt x="642" y="401"/>
                  </a:lnTo>
                  <a:lnTo>
                    <a:pt x="663" y="373"/>
                  </a:lnTo>
                  <a:lnTo>
                    <a:pt x="682" y="344"/>
                  </a:lnTo>
                  <a:lnTo>
                    <a:pt x="699" y="314"/>
                  </a:lnTo>
                  <a:lnTo>
                    <a:pt x="714" y="279"/>
                  </a:lnTo>
                  <a:lnTo>
                    <a:pt x="716" y="262"/>
                  </a:lnTo>
                  <a:lnTo>
                    <a:pt x="718" y="247"/>
                  </a:lnTo>
                  <a:lnTo>
                    <a:pt x="722" y="230"/>
                  </a:lnTo>
                  <a:lnTo>
                    <a:pt x="725" y="215"/>
                  </a:lnTo>
                  <a:lnTo>
                    <a:pt x="725" y="198"/>
                  </a:lnTo>
                  <a:lnTo>
                    <a:pt x="729" y="182"/>
                  </a:lnTo>
                  <a:lnTo>
                    <a:pt x="731" y="165"/>
                  </a:lnTo>
                  <a:lnTo>
                    <a:pt x="735" y="150"/>
                  </a:lnTo>
                  <a:lnTo>
                    <a:pt x="737" y="133"/>
                  </a:lnTo>
                  <a:lnTo>
                    <a:pt x="737" y="116"/>
                  </a:lnTo>
                  <a:lnTo>
                    <a:pt x="739" y="101"/>
                  </a:lnTo>
                  <a:lnTo>
                    <a:pt x="741" y="85"/>
                  </a:lnTo>
                  <a:lnTo>
                    <a:pt x="743" y="68"/>
                  </a:lnTo>
                  <a:lnTo>
                    <a:pt x="744" y="53"/>
                  </a:lnTo>
                  <a:lnTo>
                    <a:pt x="746" y="36"/>
                  </a:lnTo>
                  <a:lnTo>
                    <a:pt x="748" y="21"/>
                  </a:lnTo>
                  <a:lnTo>
                    <a:pt x="748" y="15"/>
                  </a:lnTo>
                  <a:lnTo>
                    <a:pt x="750" y="9"/>
                  </a:lnTo>
                  <a:lnTo>
                    <a:pt x="752" y="4"/>
                  </a:lnTo>
                  <a:lnTo>
                    <a:pt x="756" y="0"/>
                  </a:lnTo>
                  <a:lnTo>
                    <a:pt x="756"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18" name="Freeform 19"/>
            <p:cNvSpPr>
              <a:spLocks/>
            </p:cNvSpPr>
            <p:nvPr/>
          </p:nvSpPr>
          <p:spPr bwMode="auto">
            <a:xfrm>
              <a:off x="4331300" y="3926253"/>
              <a:ext cx="507402" cy="263161"/>
            </a:xfrm>
            <a:custGeom>
              <a:avLst/>
              <a:gdLst>
                <a:gd name="T0" fmla="*/ 586 w 589"/>
                <a:gd name="T1" fmla="*/ 10 h 306"/>
                <a:gd name="T2" fmla="*/ 589 w 589"/>
                <a:gd name="T3" fmla="*/ 31 h 306"/>
                <a:gd name="T4" fmla="*/ 582 w 589"/>
                <a:gd name="T5" fmla="*/ 50 h 306"/>
                <a:gd name="T6" fmla="*/ 570 w 589"/>
                <a:gd name="T7" fmla="*/ 67 h 306"/>
                <a:gd name="T8" fmla="*/ 551 w 589"/>
                <a:gd name="T9" fmla="*/ 84 h 306"/>
                <a:gd name="T10" fmla="*/ 532 w 589"/>
                <a:gd name="T11" fmla="*/ 99 h 306"/>
                <a:gd name="T12" fmla="*/ 513 w 589"/>
                <a:gd name="T13" fmla="*/ 112 h 306"/>
                <a:gd name="T14" fmla="*/ 494 w 589"/>
                <a:gd name="T15" fmla="*/ 126 h 306"/>
                <a:gd name="T16" fmla="*/ 460 w 589"/>
                <a:gd name="T17" fmla="*/ 145 h 306"/>
                <a:gd name="T18" fmla="*/ 407 w 589"/>
                <a:gd name="T19" fmla="*/ 173 h 306"/>
                <a:gd name="T20" fmla="*/ 352 w 589"/>
                <a:gd name="T21" fmla="*/ 202 h 306"/>
                <a:gd name="T22" fmla="*/ 295 w 589"/>
                <a:gd name="T23" fmla="*/ 228 h 306"/>
                <a:gd name="T24" fmla="*/ 234 w 589"/>
                <a:gd name="T25" fmla="*/ 251 h 306"/>
                <a:gd name="T26" fmla="*/ 171 w 589"/>
                <a:gd name="T27" fmla="*/ 274 h 306"/>
                <a:gd name="T28" fmla="*/ 105 w 589"/>
                <a:gd name="T29" fmla="*/ 289 h 306"/>
                <a:gd name="T30" fmla="*/ 36 w 589"/>
                <a:gd name="T31" fmla="*/ 303 h 306"/>
                <a:gd name="T32" fmla="*/ 0 w 589"/>
                <a:gd name="T33" fmla="*/ 304 h 306"/>
                <a:gd name="T34" fmla="*/ 0 w 589"/>
                <a:gd name="T35" fmla="*/ 291 h 306"/>
                <a:gd name="T36" fmla="*/ 4 w 589"/>
                <a:gd name="T37" fmla="*/ 278 h 306"/>
                <a:gd name="T38" fmla="*/ 6 w 589"/>
                <a:gd name="T39" fmla="*/ 266 h 306"/>
                <a:gd name="T40" fmla="*/ 23 w 589"/>
                <a:gd name="T41" fmla="*/ 265 h 306"/>
                <a:gd name="T42" fmla="*/ 73 w 589"/>
                <a:gd name="T43" fmla="*/ 261 h 306"/>
                <a:gd name="T44" fmla="*/ 135 w 589"/>
                <a:gd name="T45" fmla="*/ 246 h 306"/>
                <a:gd name="T46" fmla="*/ 209 w 589"/>
                <a:gd name="T47" fmla="*/ 225 h 306"/>
                <a:gd name="T48" fmla="*/ 287 w 589"/>
                <a:gd name="T49" fmla="*/ 196 h 306"/>
                <a:gd name="T50" fmla="*/ 367 w 589"/>
                <a:gd name="T51" fmla="*/ 162 h 306"/>
                <a:gd name="T52" fmla="*/ 445 w 589"/>
                <a:gd name="T53" fmla="*/ 124 h 306"/>
                <a:gd name="T54" fmla="*/ 513 w 589"/>
                <a:gd name="T55" fmla="*/ 82 h 306"/>
                <a:gd name="T56" fmla="*/ 551 w 589"/>
                <a:gd name="T57" fmla="*/ 53 h 306"/>
                <a:gd name="T58" fmla="*/ 561 w 589"/>
                <a:gd name="T59" fmla="*/ 38 h 306"/>
                <a:gd name="T60" fmla="*/ 567 w 589"/>
                <a:gd name="T61" fmla="*/ 21 h 306"/>
                <a:gd name="T62" fmla="*/ 574 w 589"/>
                <a:gd name="T63" fmla="*/ 6 h 306"/>
                <a:gd name="T64" fmla="*/ 582 w 589"/>
                <a:gd name="T65"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9" h="306">
                  <a:moveTo>
                    <a:pt x="582" y="0"/>
                  </a:moveTo>
                  <a:lnTo>
                    <a:pt x="586" y="10"/>
                  </a:lnTo>
                  <a:lnTo>
                    <a:pt x="589" y="19"/>
                  </a:lnTo>
                  <a:lnTo>
                    <a:pt x="589" y="31"/>
                  </a:lnTo>
                  <a:lnTo>
                    <a:pt x="587" y="40"/>
                  </a:lnTo>
                  <a:lnTo>
                    <a:pt x="582" y="50"/>
                  </a:lnTo>
                  <a:lnTo>
                    <a:pt x="578" y="59"/>
                  </a:lnTo>
                  <a:lnTo>
                    <a:pt x="570" y="67"/>
                  </a:lnTo>
                  <a:lnTo>
                    <a:pt x="563" y="76"/>
                  </a:lnTo>
                  <a:lnTo>
                    <a:pt x="551" y="84"/>
                  </a:lnTo>
                  <a:lnTo>
                    <a:pt x="542" y="92"/>
                  </a:lnTo>
                  <a:lnTo>
                    <a:pt x="532" y="99"/>
                  </a:lnTo>
                  <a:lnTo>
                    <a:pt x="523" y="107"/>
                  </a:lnTo>
                  <a:lnTo>
                    <a:pt x="513" y="112"/>
                  </a:lnTo>
                  <a:lnTo>
                    <a:pt x="504" y="118"/>
                  </a:lnTo>
                  <a:lnTo>
                    <a:pt x="494" y="126"/>
                  </a:lnTo>
                  <a:lnTo>
                    <a:pt x="487" y="131"/>
                  </a:lnTo>
                  <a:lnTo>
                    <a:pt x="460" y="145"/>
                  </a:lnTo>
                  <a:lnTo>
                    <a:pt x="435" y="160"/>
                  </a:lnTo>
                  <a:lnTo>
                    <a:pt x="407" y="173"/>
                  </a:lnTo>
                  <a:lnTo>
                    <a:pt x="382" y="188"/>
                  </a:lnTo>
                  <a:lnTo>
                    <a:pt x="352" y="202"/>
                  </a:lnTo>
                  <a:lnTo>
                    <a:pt x="325" y="217"/>
                  </a:lnTo>
                  <a:lnTo>
                    <a:pt x="295" y="228"/>
                  </a:lnTo>
                  <a:lnTo>
                    <a:pt x="266" y="242"/>
                  </a:lnTo>
                  <a:lnTo>
                    <a:pt x="234" y="251"/>
                  </a:lnTo>
                  <a:lnTo>
                    <a:pt x="204" y="263"/>
                  </a:lnTo>
                  <a:lnTo>
                    <a:pt x="171" y="274"/>
                  </a:lnTo>
                  <a:lnTo>
                    <a:pt x="139" y="284"/>
                  </a:lnTo>
                  <a:lnTo>
                    <a:pt x="105" y="289"/>
                  </a:lnTo>
                  <a:lnTo>
                    <a:pt x="73" y="297"/>
                  </a:lnTo>
                  <a:lnTo>
                    <a:pt x="36" y="303"/>
                  </a:lnTo>
                  <a:lnTo>
                    <a:pt x="2" y="306"/>
                  </a:lnTo>
                  <a:lnTo>
                    <a:pt x="0" y="304"/>
                  </a:lnTo>
                  <a:lnTo>
                    <a:pt x="0" y="299"/>
                  </a:lnTo>
                  <a:lnTo>
                    <a:pt x="0" y="291"/>
                  </a:lnTo>
                  <a:lnTo>
                    <a:pt x="2" y="285"/>
                  </a:lnTo>
                  <a:lnTo>
                    <a:pt x="4" y="278"/>
                  </a:lnTo>
                  <a:lnTo>
                    <a:pt x="6" y="272"/>
                  </a:lnTo>
                  <a:lnTo>
                    <a:pt x="6" y="266"/>
                  </a:lnTo>
                  <a:lnTo>
                    <a:pt x="6" y="263"/>
                  </a:lnTo>
                  <a:lnTo>
                    <a:pt x="23" y="265"/>
                  </a:lnTo>
                  <a:lnTo>
                    <a:pt x="46" y="263"/>
                  </a:lnTo>
                  <a:lnTo>
                    <a:pt x="73" y="261"/>
                  </a:lnTo>
                  <a:lnTo>
                    <a:pt x="103" y="255"/>
                  </a:lnTo>
                  <a:lnTo>
                    <a:pt x="135" y="246"/>
                  </a:lnTo>
                  <a:lnTo>
                    <a:pt x="171" y="236"/>
                  </a:lnTo>
                  <a:lnTo>
                    <a:pt x="209" y="225"/>
                  </a:lnTo>
                  <a:lnTo>
                    <a:pt x="249" y="211"/>
                  </a:lnTo>
                  <a:lnTo>
                    <a:pt x="287" y="196"/>
                  </a:lnTo>
                  <a:lnTo>
                    <a:pt x="329" y="179"/>
                  </a:lnTo>
                  <a:lnTo>
                    <a:pt x="367" y="162"/>
                  </a:lnTo>
                  <a:lnTo>
                    <a:pt x="407" y="143"/>
                  </a:lnTo>
                  <a:lnTo>
                    <a:pt x="445" y="124"/>
                  </a:lnTo>
                  <a:lnTo>
                    <a:pt x="481" y="103"/>
                  </a:lnTo>
                  <a:lnTo>
                    <a:pt x="513" y="82"/>
                  </a:lnTo>
                  <a:lnTo>
                    <a:pt x="544" y="61"/>
                  </a:lnTo>
                  <a:lnTo>
                    <a:pt x="551" y="53"/>
                  </a:lnTo>
                  <a:lnTo>
                    <a:pt x="559" y="46"/>
                  </a:lnTo>
                  <a:lnTo>
                    <a:pt x="561" y="38"/>
                  </a:lnTo>
                  <a:lnTo>
                    <a:pt x="565" y="31"/>
                  </a:lnTo>
                  <a:lnTo>
                    <a:pt x="567" y="21"/>
                  </a:lnTo>
                  <a:lnTo>
                    <a:pt x="570" y="14"/>
                  </a:lnTo>
                  <a:lnTo>
                    <a:pt x="574" y="6"/>
                  </a:lnTo>
                  <a:lnTo>
                    <a:pt x="582" y="0"/>
                  </a:lnTo>
                  <a:lnTo>
                    <a:pt x="582"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19" name="Freeform 20"/>
            <p:cNvSpPr>
              <a:spLocks/>
            </p:cNvSpPr>
            <p:nvPr/>
          </p:nvSpPr>
          <p:spPr bwMode="auto">
            <a:xfrm>
              <a:off x="4814881" y="2971786"/>
              <a:ext cx="61920" cy="123840"/>
            </a:xfrm>
            <a:custGeom>
              <a:avLst/>
              <a:gdLst>
                <a:gd name="T0" fmla="*/ 66 w 72"/>
                <a:gd name="T1" fmla="*/ 0 h 145"/>
                <a:gd name="T2" fmla="*/ 70 w 72"/>
                <a:gd name="T3" fmla="*/ 4 h 145"/>
                <a:gd name="T4" fmla="*/ 72 w 72"/>
                <a:gd name="T5" fmla="*/ 10 h 145"/>
                <a:gd name="T6" fmla="*/ 72 w 72"/>
                <a:gd name="T7" fmla="*/ 15 h 145"/>
                <a:gd name="T8" fmla="*/ 72 w 72"/>
                <a:gd name="T9" fmla="*/ 21 h 145"/>
                <a:gd name="T10" fmla="*/ 70 w 72"/>
                <a:gd name="T11" fmla="*/ 25 h 145"/>
                <a:gd name="T12" fmla="*/ 66 w 72"/>
                <a:gd name="T13" fmla="*/ 33 h 145"/>
                <a:gd name="T14" fmla="*/ 60 w 72"/>
                <a:gd name="T15" fmla="*/ 38 h 145"/>
                <a:gd name="T16" fmla="*/ 58 w 72"/>
                <a:gd name="T17" fmla="*/ 46 h 145"/>
                <a:gd name="T18" fmla="*/ 53 w 72"/>
                <a:gd name="T19" fmla="*/ 50 h 145"/>
                <a:gd name="T20" fmla="*/ 47 w 72"/>
                <a:gd name="T21" fmla="*/ 57 h 145"/>
                <a:gd name="T22" fmla="*/ 41 w 72"/>
                <a:gd name="T23" fmla="*/ 63 h 145"/>
                <a:gd name="T24" fmla="*/ 38 w 72"/>
                <a:gd name="T25" fmla="*/ 71 h 145"/>
                <a:gd name="T26" fmla="*/ 32 w 72"/>
                <a:gd name="T27" fmla="*/ 76 h 145"/>
                <a:gd name="T28" fmla="*/ 30 w 72"/>
                <a:gd name="T29" fmla="*/ 82 h 145"/>
                <a:gd name="T30" fmla="*/ 28 w 72"/>
                <a:gd name="T31" fmla="*/ 88 h 145"/>
                <a:gd name="T32" fmla="*/ 28 w 72"/>
                <a:gd name="T33" fmla="*/ 93 h 145"/>
                <a:gd name="T34" fmla="*/ 26 w 72"/>
                <a:gd name="T35" fmla="*/ 99 h 145"/>
                <a:gd name="T36" fmla="*/ 24 w 72"/>
                <a:gd name="T37" fmla="*/ 105 h 145"/>
                <a:gd name="T38" fmla="*/ 24 w 72"/>
                <a:gd name="T39" fmla="*/ 112 h 145"/>
                <a:gd name="T40" fmla="*/ 22 w 72"/>
                <a:gd name="T41" fmla="*/ 120 h 145"/>
                <a:gd name="T42" fmla="*/ 20 w 72"/>
                <a:gd name="T43" fmla="*/ 128 h 145"/>
                <a:gd name="T44" fmla="*/ 20 w 72"/>
                <a:gd name="T45" fmla="*/ 135 h 145"/>
                <a:gd name="T46" fmla="*/ 20 w 72"/>
                <a:gd name="T47" fmla="*/ 139 h 145"/>
                <a:gd name="T48" fmla="*/ 20 w 72"/>
                <a:gd name="T49" fmla="*/ 145 h 145"/>
                <a:gd name="T50" fmla="*/ 15 w 72"/>
                <a:gd name="T51" fmla="*/ 145 h 145"/>
                <a:gd name="T52" fmla="*/ 11 w 72"/>
                <a:gd name="T53" fmla="*/ 145 h 145"/>
                <a:gd name="T54" fmla="*/ 5 w 72"/>
                <a:gd name="T55" fmla="*/ 145 h 145"/>
                <a:gd name="T56" fmla="*/ 1 w 72"/>
                <a:gd name="T57" fmla="*/ 145 h 145"/>
                <a:gd name="T58" fmla="*/ 0 w 72"/>
                <a:gd name="T59" fmla="*/ 133 h 145"/>
                <a:gd name="T60" fmla="*/ 0 w 72"/>
                <a:gd name="T61" fmla="*/ 124 h 145"/>
                <a:gd name="T62" fmla="*/ 0 w 72"/>
                <a:gd name="T63" fmla="*/ 112 h 145"/>
                <a:gd name="T64" fmla="*/ 1 w 72"/>
                <a:gd name="T65" fmla="*/ 103 h 145"/>
                <a:gd name="T66" fmla="*/ 3 w 72"/>
                <a:gd name="T67" fmla="*/ 91 h 145"/>
                <a:gd name="T68" fmla="*/ 5 w 72"/>
                <a:gd name="T69" fmla="*/ 84 h 145"/>
                <a:gd name="T70" fmla="*/ 9 w 72"/>
                <a:gd name="T71" fmla="*/ 74 h 145"/>
                <a:gd name="T72" fmla="*/ 15 w 72"/>
                <a:gd name="T73" fmla="*/ 67 h 145"/>
                <a:gd name="T74" fmla="*/ 17 w 72"/>
                <a:gd name="T75" fmla="*/ 57 h 145"/>
                <a:gd name="T76" fmla="*/ 24 w 72"/>
                <a:gd name="T77" fmla="*/ 48 h 145"/>
                <a:gd name="T78" fmla="*/ 28 w 72"/>
                <a:gd name="T79" fmla="*/ 38 h 145"/>
                <a:gd name="T80" fmla="*/ 36 w 72"/>
                <a:gd name="T81" fmla="*/ 31 h 145"/>
                <a:gd name="T82" fmla="*/ 41 w 72"/>
                <a:gd name="T83" fmla="*/ 23 h 145"/>
                <a:gd name="T84" fmla="*/ 49 w 72"/>
                <a:gd name="T85" fmla="*/ 15 h 145"/>
                <a:gd name="T86" fmla="*/ 57 w 72"/>
                <a:gd name="T87" fmla="*/ 8 h 145"/>
                <a:gd name="T88" fmla="*/ 66 w 72"/>
                <a:gd name="T89" fmla="*/ 0 h 145"/>
                <a:gd name="T90" fmla="*/ 66 w 72"/>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145">
                  <a:moveTo>
                    <a:pt x="66" y="0"/>
                  </a:moveTo>
                  <a:lnTo>
                    <a:pt x="70" y="4"/>
                  </a:lnTo>
                  <a:lnTo>
                    <a:pt x="72" y="10"/>
                  </a:lnTo>
                  <a:lnTo>
                    <a:pt x="72" y="15"/>
                  </a:lnTo>
                  <a:lnTo>
                    <a:pt x="72" y="21"/>
                  </a:lnTo>
                  <a:lnTo>
                    <a:pt x="70" y="25"/>
                  </a:lnTo>
                  <a:lnTo>
                    <a:pt x="66" y="33"/>
                  </a:lnTo>
                  <a:lnTo>
                    <a:pt x="60" y="38"/>
                  </a:lnTo>
                  <a:lnTo>
                    <a:pt x="58" y="46"/>
                  </a:lnTo>
                  <a:lnTo>
                    <a:pt x="53" y="50"/>
                  </a:lnTo>
                  <a:lnTo>
                    <a:pt x="47" y="57"/>
                  </a:lnTo>
                  <a:lnTo>
                    <a:pt x="41" y="63"/>
                  </a:lnTo>
                  <a:lnTo>
                    <a:pt x="38" y="71"/>
                  </a:lnTo>
                  <a:lnTo>
                    <a:pt x="32" y="76"/>
                  </a:lnTo>
                  <a:lnTo>
                    <a:pt x="30" y="82"/>
                  </a:lnTo>
                  <a:lnTo>
                    <a:pt x="28" y="88"/>
                  </a:lnTo>
                  <a:lnTo>
                    <a:pt x="28" y="93"/>
                  </a:lnTo>
                  <a:lnTo>
                    <a:pt x="26" y="99"/>
                  </a:lnTo>
                  <a:lnTo>
                    <a:pt x="24" y="105"/>
                  </a:lnTo>
                  <a:lnTo>
                    <a:pt x="24" y="112"/>
                  </a:lnTo>
                  <a:lnTo>
                    <a:pt x="22" y="120"/>
                  </a:lnTo>
                  <a:lnTo>
                    <a:pt x="20" y="128"/>
                  </a:lnTo>
                  <a:lnTo>
                    <a:pt x="20" y="135"/>
                  </a:lnTo>
                  <a:lnTo>
                    <a:pt x="20" y="139"/>
                  </a:lnTo>
                  <a:lnTo>
                    <a:pt x="20" y="145"/>
                  </a:lnTo>
                  <a:lnTo>
                    <a:pt x="15" y="145"/>
                  </a:lnTo>
                  <a:lnTo>
                    <a:pt x="11" y="145"/>
                  </a:lnTo>
                  <a:lnTo>
                    <a:pt x="5" y="145"/>
                  </a:lnTo>
                  <a:lnTo>
                    <a:pt x="1" y="145"/>
                  </a:lnTo>
                  <a:lnTo>
                    <a:pt x="0" y="133"/>
                  </a:lnTo>
                  <a:lnTo>
                    <a:pt x="0" y="124"/>
                  </a:lnTo>
                  <a:lnTo>
                    <a:pt x="0" y="112"/>
                  </a:lnTo>
                  <a:lnTo>
                    <a:pt x="1" y="103"/>
                  </a:lnTo>
                  <a:lnTo>
                    <a:pt x="3" y="91"/>
                  </a:lnTo>
                  <a:lnTo>
                    <a:pt x="5" y="84"/>
                  </a:lnTo>
                  <a:lnTo>
                    <a:pt x="9" y="74"/>
                  </a:lnTo>
                  <a:lnTo>
                    <a:pt x="15" y="67"/>
                  </a:lnTo>
                  <a:lnTo>
                    <a:pt x="17" y="57"/>
                  </a:lnTo>
                  <a:lnTo>
                    <a:pt x="24" y="48"/>
                  </a:lnTo>
                  <a:lnTo>
                    <a:pt x="28" y="38"/>
                  </a:lnTo>
                  <a:lnTo>
                    <a:pt x="36" y="31"/>
                  </a:lnTo>
                  <a:lnTo>
                    <a:pt x="41" y="23"/>
                  </a:lnTo>
                  <a:lnTo>
                    <a:pt x="49" y="15"/>
                  </a:lnTo>
                  <a:lnTo>
                    <a:pt x="57" y="8"/>
                  </a:lnTo>
                  <a:lnTo>
                    <a:pt x="66" y="0"/>
                  </a:lnTo>
                  <a:lnTo>
                    <a:pt x="66"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20" name="Freeform 21"/>
            <p:cNvSpPr>
              <a:spLocks/>
            </p:cNvSpPr>
            <p:nvPr/>
          </p:nvSpPr>
          <p:spPr bwMode="auto">
            <a:xfrm>
              <a:off x="4867130" y="2986332"/>
              <a:ext cx="104921" cy="161681"/>
            </a:xfrm>
            <a:custGeom>
              <a:avLst/>
              <a:gdLst>
                <a:gd name="T0" fmla="*/ 116 w 121"/>
                <a:gd name="T1" fmla="*/ 0 h 188"/>
                <a:gd name="T2" fmla="*/ 120 w 121"/>
                <a:gd name="T3" fmla="*/ 6 h 188"/>
                <a:gd name="T4" fmla="*/ 121 w 121"/>
                <a:gd name="T5" fmla="*/ 13 h 188"/>
                <a:gd name="T6" fmla="*/ 120 w 121"/>
                <a:gd name="T7" fmla="*/ 19 h 188"/>
                <a:gd name="T8" fmla="*/ 120 w 121"/>
                <a:gd name="T9" fmla="*/ 27 h 188"/>
                <a:gd name="T10" fmla="*/ 114 w 121"/>
                <a:gd name="T11" fmla="*/ 32 h 188"/>
                <a:gd name="T12" fmla="*/ 108 w 121"/>
                <a:gd name="T13" fmla="*/ 40 h 188"/>
                <a:gd name="T14" fmla="*/ 101 w 121"/>
                <a:gd name="T15" fmla="*/ 48 h 188"/>
                <a:gd name="T16" fmla="*/ 95 w 121"/>
                <a:gd name="T17" fmla="*/ 53 h 188"/>
                <a:gd name="T18" fmla="*/ 87 w 121"/>
                <a:gd name="T19" fmla="*/ 59 h 188"/>
                <a:gd name="T20" fmla="*/ 78 w 121"/>
                <a:gd name="T21" fmla="*/ 67 h 188"/>
                <a:gd name="T22" fmla="*/ 70 w 121"/>
                <a:gd name="T23" fmla="*/ 72 h 188"/>
                <a:gd name="T24" fmla="*/ 64 w 121"/>
                <a:gd name="T25" fmla="*/ 80 h 188"/>
                <a:gd name="T26" fmla="*/ 57 w 121"/>
                <a:gd name="T27" fmla="*/ 86 h 188"/>
                <a:gd name="T28" fmla="*/ 53 w 121"/>
                <a:gd name="T29" fmla="*/ 93 h 188"/>
                <a:gd name="T30" fmla="*/ 49 w 121"/>
                <a:gd name="T31" fmla="*/ 99 h 188"/>
                <a:gd name="T32" fmla="*/ 49 w 121"/>
                <a:gd name="T33" fmla="*/ 107 h 188"/>
                <a:gd name="T34" fmla="*/ 45 w 121"/>
                <a:gd name="T35" fmla="*/ 112 h 188"/>
                <a:gd name="T36" fmla="*/ 44 w 121"/>
                <a:gd name="T37" fmla="*/ 116 h 188"/>
                <a:gd name="T38" fmla="*/ 40 w 121"/>
                <a:gd name="T39" fmla="*/ 122 h 188"/>
                <a:gd name="T40" fmla="*/ 38 w 121"/>
                <a:gd name="T41" fmla="*/ 128 h 188"/>
                <a:gd name="T42" fmla="*/ 36 w 121"/>
                <a:gd name="T43" fmla="*/ 131 h 188"/>
                <a:gd name="T44" fmla="*/ 34 w 121"/>
                <a:gd name="T45" fmla="*/ 137 h 188"/>
                <a:gd name="T46" fmla="*/ 32 w 121"/>
                <a:gd name="T47" fmla="*/ 143 h 188"/>
                <a:gd name="T48" fmla="*/ 32 w 121"/>
                <a:gd name="T49" fmla="*/ 148 h 188"/>
                <a:gd name="T50" fmla="*/ 30 w 121"/>
                <a:gd name="T51" fmla="*/ 152 h 188"/>
                <a:gd name="T52" fmla="*/ 28 w 121"/>
                <a:gd name="T53" fmla="*/ 158 h 188"/>
                <a:gd name="T54" fmla="*/ 26 w 121"/>
                <a:gd name="T55" fmla="*/ 162 h 188"/>
                <a:gd name="T56" fmla="*/ 26 w 121"/>
                <a:gd name="T57" fmla="*/ 167 h 188"/>
                <a:gd name="T58" fmla="*/ 25 w 121"/>
                <a:gd name="T59" fmla="*/ 173 h 188"/>
                <a:gd name="T60" fmla="*/ 23 w 121"/>
                <a:gd name="T61" fmla="*/ 179 h 188"/>
                <a:gd name="T62" fmla="*/ 21 w 121"/>
                <a:gd name="T63" fmla="*/ 183 h 188"/>
                <a:gd name="T64" fmla="*/ 19 w 121"/>
                <a:gd name="T65" fmla="*/ 188 h 188"/>
                <a:gd name="T66" fmla="*/ 15 w 121"/>
                <a:gd name="T67" fmla="*/ 188 h 188"/>
                <a:gd name="T68" fmla="*/ 9 w 121"/>
                <a:gd name="T69" fmla="*/ 186 h 188"/>
                <a:gd name="T70" fmla="*/ 6 w 121"/>
                <a:gd name="T71" fmla="*/ 186 h 188"/>
                <a:gd name="T72" fmla="*/ 0 w 121"/>
                <a:gd name="T73" fmla="*/ 186 h 188"/>
                <a:gd name="T74" fmla="*/ 0 w 121"/>
                <a:gd name="T75" fmla="*/ 171 h 188"/>
                <a:gd name="T76" fmla="*/ 2 w 121"/>
                <a:gd name="T77" fmla="*/ 158 h 188"/>
                <a:gd name="T78" fmla="*/ 4 w 121"/>
                <a:gd name="T79" fmla="*/ 145 h 188"/>
                <a:gd name="T80" fmla="*/ 9 w 121"/>
                <a:gd name="T81" fmla="*/ 131 h 188"/>
                <a:gd name="T82" fmla="*/ 13 w 121"/>
                <a:gd name="T83" fmla="*/ 118 h 188"/>
                <a:gd name="T84" fmla="*/ 19 w 121"/>
                <a:gd name="T85" fmla="*/ 105 h 188"/>
                <a:gd name="T86" fmla="*/ 26 w 121"/>
                <a:gd name="T87" fmla="*/ 93 h 188"/>
                <a:gd name="T88" fmla="*/ 34 w 121"/>
                <a:gd name="T89" fmla="*/ 82 h 188"/>
                <a:gd name="T90" fmla="*/ 44 w 121"/>
                <a:gd name="T91" fmla="*/ 70 h 188"/>
                <a:gd name="T92" fmla="*/ 53 w 121"/>
                <a:gd name="T93" fmla="*/ 59 h 188"/>
                <a:gd name="T94" fmla="*/ 63 w 121"/>
                <a:gd name="T95" fmla="*/ 50 h 188"/>
                <a:gd name="T96" fmla="*/ 72 w 121"/>
                <a:gd name="T97" fmla="*/ 38 h 188"/>
                <a:gd name="T98" fmla="*/ 83 w 121"/>
                <a:gd name="T99" fmla="*/ 29 h 188"/>
                <a:gd name="T100" fmla="*/ 93 w 121"/>
                <a:gd name="T101" fmla="*/ 19 h 188"/>
                <a:gd name="T102" fmla="*/ 104 w 121"/>
                <a:gd name="T103" fmla="*/ 10 h 188"/>
                <a:gd name="T104" fmla="*/ 116 w 121"/>
                <a:gd name="T105" fmla="*/ 0 h 188"/>
                <a:gd name="T106" fmla="*/ 116 w 121"/>
                <a:gd name="T10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88">
                  <a:moveTo>
                    <a:pt x="116" y="0"/>
                  </a:moveTo>
                  <a:lnTo>
                    <a:pt x="120" y="6"/>
                  </a:lnTo>
                  <a:lnTo>
                    <a:pt x="121" y="13"/>
                  </a:lnTo>
                  <a:lnTo>
                    <a:pt x="120" y="19"/>
                  </a:lnTo>
                  <a:lnTo>
                    <a:pt x="120" y="27"/>
                  </a:lnTo>
                  <a:lnTo>
                    <a:pt x="114" y="32"/>
                  </a:lnTo>
                  <a:lnTo>
                    <a:pt x="108" y="40"/>
                  </a:lnTo>
                  <a:lnTo>
                    <a:pt x="101" y="48"/>
                  </a:lnTo>
                  <a:lnTo>
                    <a:pt x="95" y="53"/>
                  </a:lnTo>
                  <a:lnTo>
                    <a:pt x="87" y="59"/>
                  </a:lnTo>
                  <a:lnTo>
                    <a:pt x="78" y="67"/>
                  </a:lnTo>
                  <a:lnTo>
                    <a:pt x="70" y="72"/>
                  </a:lnTo>
                  <a:lnTo>
                    <a:pt x="64" y="80"/>
                  </a:lnTo>
                  <a:lnTo>
                    <a:pt x="57" y="86"/>
                  </a:lnTo>
                  <a:lnTo>
                    <a:pt x="53" y="93"/>
                  </a:lnTo>
                  <a:lnTo>
                    <a:pt x="49" y="99"/>
                  </a:lnTo>
                  <a:lnTo>
                    <a:pt x="49" y="107"/>
                  </a:lnTo>
                  <a:lnTo>
                    <a:pt x="45" y="112"/>
                  </a:lnTo>
                  <a:lnTo>
                    <a:pt x="44" y="116"/>
                  </a:lnTo>
                  <a:lnTo>
                    <a:pt x="40" y="122"/>
                  </a:lnTo>
                  <a:lnTo>
                    <a:pt x="38" y="128"/>
                  </a:lnTo>
                  <a:lnTo>
                    <a:pt x="36" y="131"/>
                  </a:lnTo>
                  <a:lnTo>
                    <a:pt x="34" y="137"/>
                  </a:lnTo>
                  <a:lnTo>
                    <a:pt x="32" y="143"/>
                  </a:lnTo>
                  <a:lnTo>
                    <a:pt x="32" y="148"/>
                  </a:lnTo>
                  <a:lnTo>
                    <a:pt x="30" y="152"/>
                  </a:lnTo>
                  <a:lnTo>
                    <a:pt x="28" y="158"/>
                  </a:lnTo>
                  <a:lnTo>
                    <a:pt x="26" y="162"/>
                  </a:lnTo>
                  <a:lnTo>
                    <a:pt x="26" y="167"/>
                  </a:lnTo>
                  <a:lnTo>
                    <a:pt x="25" y="173"/>
                  </a:lnTo>
                  <a:lnTo>
                    <a:pt x="23" y="179"/>
                  </a:lnTo>
                  <a:lnTo>
                    <a:pt x="21" y="183"/>
                  </a:lnTo>
                  <a:lnTo>
                    <a:pt x="19" y="188"/>
                  </a:lnTo>
                  <a:lnTo>
                    <a:pt x="15" y="188"/>
                  </a:lnTo>
                  <a:lnTo>
                    <a:pt x="9" y="186"/>
                  </a:lnTo>
                  <a:lnTo>
                    <a:pt x="6" y="186"/>
                  </a:lnTo>
                  <a:lnTo>
                    <a:pt x="0" y="186"/>
                  </a:lnTo>
                  <a:lnTo>
                    <a:pt x="0" y="171"/>
                  </a:lnTo>
                  <a:lnTo>
                    <a:pt x="2" y="158"/>
                  </a:lnTo>
                  <a:lnTo>
                    <a:pt x="4" y="145"/>
                  </a:lnTo>
                  <a:lnTo>
                    <a:pt x="9" y="131"/>
                  </a:lnTo>
                  <a:lnTo>
                    <a:pt x="13" y="118"/>
                  </a:lnTo>
                  <a:lnTo>
                    <a:pt x="19" y="105"/>
                  </a:lnTo>
                  <a:lnTo>
                    <a:pt x="26" y="93"/>
                  </a:lnTo>
                  <a:lnTo>
                    <a:pt x="34" y="82"/>
                  </a:lnTo>
                  <a:lnTo>
                    <a:pt x="44" y="70"/>
                  </a:lnTo>
                  <a:lnTo>
                    <a:pt x="53" y="59"/>
                  </a:lnTo>
                  <a:lnTo>
                    <a:pt x="63" y="50"/>
                  </a:lnTo>
                  <a:lnTo>
                    <a:pt x="72" y="38"/>
                  </a:lnTo>
                  <a:lnTo>
                    <a:pt x="83" y="29"/>
                  </a:lnTo>
                  <a:lnTo>
                    <a:pt x="93" y="19"/>
                  </a:lnTo>
                  <a:lnTo>
                    <a:pt x="104" y="10"/>
                  </a:lnTo>
                  <a:lnTo>
                    <a:pt x="116" y="0"/>
                  </a:lnTo>
                  <a:lnTo>
                    <a:pt x="116"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21" name="Freeform 22"/>
            <p:cNvSpPr>
              <a:spLocks/>
            </p:cNvSpPr>
            <p:nvPr/>
          </p:nvSpPr>
          <p:spPr bwMode="auto">
            <a:xfrm>
              <a:off x="4952452" y="3002732"/>
              <a:ext cx="151361" cy="196081"/>
            </a:xfrm>
            <a:custGeom>
              <a:avLst/>
              <a:gdLst>
                <a:gd name="T0" fmla="*/ 162 w 177"/>
                <a:gd name="T1" fmla="*/ 0 h 228"/>
                <a:gd name="T2" fmla="*/ 163 w 177"/>
                <a:gd name="T3" fmla="*/ 0 h 228"/>
                <a:gd name="T4" fmla="*/ 167 w 177"/>
                <a:gd name="T5" fmla="*/ 6 h 228"/>
                <a:gd name="T6" fmla="*/ 173 w 177"/>
                <a:gd name="T7" fmla="*/ 9 h 228"/>
                <a:gd name="T8" fmla="*/ 177 w 177"/>
                <a:gd name="T9" fmla="*/ 13 h 228"/>
                <a:gd name="T10" fmla="*/ 163 w 177"/>
                <a:gd name="T11" fmla="*/ 21 h 228"/>
                <a:gd name="T12" fmla="*/ 150 w 177"/>
                <a:gd name="T13" fmla="*/ 28 h 228"/>
                <a:gd name="T14" fmla="*/ 137 w 177"/>
                <a:gd name="T15" fmla="*/ 36 h 228"/>
                <a:gd name="T16" fmla="*/ 125 w 177"/>
                <a:gd name="T17" fmla="*/ 45 h 228"/>
                <a:gd name="T18" fmla="*/ 112 w 177"/>
                <a:gd name="T19" fmla="*/ 55 h 228"/>
                <a:gd name="T20" fmla="*/ 101 w 177"/>
                <a:gd name="T21" fmla="*/ 66 h 228"/>
                <a:gd name="T22" fmla="*/ 89 w 177"/>
                <a:gd name="T23" fmla="*/ 76 h 228"/>
                <a:gd name="T24" fmla="*/ 78 w 177"/>
                <a:gd name="T25" fmla="*/ 87 h 228"/>
                <a:gd name="T26" fmla="*/ 68 w 177"/>
                <a:gd name="T27" fmla="*/ 99 h 228"/>
                <a:gd name="T28" fmla="*/ 59 w 177"/>
                <a:gd name="T29" fmla="*/ 110 h 228"/>
                <a:gd name="T30" fmla="*/ 51 w 177"/>
                <a:gd name="T31" fmla="*/ 123 h 228"/>
                <a:gd name="T32" fmla="*/ 44 w 177"/>
                <a:gd name="T33" fmla="*/ 137 h 228"/>
                <a:gd name="T34" fmla="*/ 38 w 177"/>
                <a:gd name="T35" fmla="*/ 148 h 228"/>
                <a:gd name="T36" fmla="*/ 34 w 177"/>
                <a:gd name="T37" fmla="*/ 163 h 228"/>
                <a:gd name="T38" fmla="*/ 30 w 177"/>
                <a:gd name="T39" fmla="*/ 179 h 228"/>
                <a:gd name="T40" fmla="*/ 30 w 177"/>
                <a:gd name="T41" fmla="*/ 196 h 228"/>
                <a:gd name="T42" fmla="*/ 25 w 177"/>
                <a:gd name="T43" fmla="*/ 201 h 228"/>
                <a:gd name="T44" fmla="*/ 23 w 177"/>
                <a:gd name="T45" fmla="*/ 211 h 228"/>
                <a:gd name="T46" fmla="*/ 21 w 177"/>
                <a:gd name="T47" fmla="*/ 219 h 228"/>
                <a:gd name="T48" fmla="*/ 19 w 177"/>
                <a:gd name="T49" fmla="*/ 228 h 228"/>
                <a:gd name="T50" fmla="*/ 13 w 177"/>
                <a:gd name="T51" fmla="*/ 222 h 228"/>
                <a:gd name="T52" fmla="*/ 10 w 177"/>
                <a:gd name="T53" fmla="*/ 219 h 228"/>
                <a:gd name="T54" fmla="*/ 4 w 177"/>
                <a:gd name="T55" fmla="*/ 215 h 228"/>
                <a:gd name="T56" fmla="*/ 0 w 177"/>
                <a:gd name="T57" fmla="*/ 209 h 228"/>
                <a:gd name="T58" fmla="*/ 2 w 177"/>
                <a:gd name="T59" fmla="*/ 192 h 228"/>
                <a:gd name="T60" fmla="*/ 6 w 177"/>
                <a:gd name="T61" fmla="*/ 175 h 228"/>
                <a:gd name="T62" fmla="*/ 10 w 177"/>
                <a:gd name="T63" fmla="*/ 158 h 228"/>
                <a:gd name="T64" fmla="*/ 15 w 177"/>
                <a:gd name="T65" fmla="*/ 142 h 228"/>
                <a:gd name="T66" fmla="*/ 21 w 177"/>
                <a:gd name="T67" fmla="*/ 125 h 228"/>
                <a:gd name="T68" fmla="*/ 30 w 177"/>
                <a:gd name="T69" fmla="*/ 110 h 228"/>
                <a:gd name="T70" fmla="*/ 40 w 177"/>
                <a:gd name="T71" fmla="*/ 95 h 228"/>
                <a:gd name="T72" fmla="*/ 49 w 177"/>
                <a:gd name="T73" fmla="*/ 82 h 228"/>
                <a:gd name="T74" fmla="*/ 61 w 177"/>
                <a:gd name="T75" fmla="*/ 68 h 228"/>
                <a:gd name="T76" fmla="*/ 72 w 177"/>
                <a:gd name="T77" fmla="*/ 55 h 228"/>
                <a:gd name="T78" fmla="*/ 86 w 177"/>
                <a:gd name="T79" fmla="*/ 44 h 228"/>
                <a:gd name="T80" fmla="*/ 99 w 177"/>
                <a:gd name="T81" fmla="*/ 32 h 228"/>
                <a:gd name="T82" fmla="*/ 112 w 177"/>
                <a:gd name="T83" fmla="*/ 23 h 228"/>
                <a:gd name="T84" fmla="*/ 129 w 177"/>
                <a:gd name="T85" fmla="*/ 13 h 228"/>
                <a:gd name="T86" fmla="*/ 143 w 177"/>
                <a:gd name="T87" fmla="*/ 6 h 228"/>
                <a:gd name="T88" fmla="*/ 162 w 177"/>
                <a:gd name="T89" fmla="*/ 0 h 228"/>
                <a:gd name="T90" fmla="*/ 162 w 177"/>
                <a:gd name="T9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8">
                  <a:moveTo>
                    <a:pt x="162" y="0"/>
                  </a:moveTo>
                  <a:lnTo>
                    <a:pt x="163" y="0"/>
                  </a:lnTo>
                  <a:lnTo>
                    <a:pt x="167" y="6"/>
                  </a:lnTo>
                  <a:lnTo>
                    <a:pt x="173" y="9"/>
                  </a:lnTo>
                  <a:lnTo>
                    <a:pt x="177" y="13"/>
                  </a:lnTo>
                  <a:lnTo>
                    <a:pt x="163" y="21"/>
                  </a:lnTo>
                  <a:lnTo>
                    <a:pt x="150" y="28"/>
                  </a:lnTo>
                  <a:lnTo>
                    <a:pt x="137" y="36"/>
                  </a:lnTo>
                  <a:lnTo>
                    <a:pt x="125" y="45"/>
                  </a:lnTo>
                  <a:lnTo>
                    <a:pt x="112" y="55"/>
                  </a:lnTo>
                  <a:lnTo>
                    <a:pt x="101" y="66"/>
                  </a:lnTo>
                  <a:lnTo>
                    <a:pt x="89" y="76"/>
                  </a:lnTo>
                  <a:lnTo>
                    <a:pt x="78" y="87"/>
                  </a:lnTo>
                  <a:lnTo>
                    <a:pt x="68" y="99"/>
                  </a:lnTo>
                  <a:lnTo>
                    <a:pt x="59" y="110"/>
                  </a:lnTo>
                  <a:lnTo>
                    <a:pt x="51" y="123"/>
                  </a:lnTo>
                  <a:lnTo>
                    <a:pt x="44" y="137"/>
                  </a:lnTo>
                  <a:lnTo>
                    <a:pt x="38" y="148"/>
                  </a:lnTo>
                  <a:lnTo>
                    <a:pt x="34" y="163"/>
                  </a:lnTo>
                  <a:lnTo>
                    <a:pt x="30" y="179"/>
                  </a:lnTo>
                  <a:lnTo>
                    <a:pt x="30" y="196"/>
                  </a:lnTo>
                  <a:lnTo>
                    <a:pt x="25" y="201"/>
                  </a:lnTo>
                  <a:lnTo>
                    <a:pt x="23" y="211"/>
                  </a:lnTo>
                  <a:lnTo>
                    <a:pt x="21" y="219"/>
                  </a:lnTo>
                  <a:lnTo>
                    <a:pt x="19" y="228"/>
                  </a:lnTo>
                  <a:lnTo>
                    <a:pt x="13" y="222"/>
                  </a:lnTo>
                  <a:lnTo>
                    <a:pt x="10" y="219"/>
                  </a:lnTo>
                  <a:lnTo>
                    <a:pt x="4" y="215"/>
                  </a:lnTo>
                  <a:lnTo>
                    <a:pt x="0" y="209"/>
                  </a:lnTo>
                  <a:lnTo>
                    <a:pt x="2" y="192"/>
                  </a:lnTo>
                  <a:lnTo>
                    <a:pt x="6" y="175"/>
                  </a:lnTo>
                  <a:lnTo>
                    <a:pt x="10" y="158"/>
                  </a:lnTo>
                  <a:lnTo>
                    <a:pt x="15" y="142"/>
                  </a:lnTo>
                  <a:lnTo>
                    <a:pt x="21" y="125"/>
                  </a:lnTo>
                  <a:lnTo>
                    <a:pt x="30" y="110"/>
                  </a:lnTo>
                  <a:lnTo>
                    <a:pt x="40" y="95"/>
                  </a:lnTo>
                  <a:lnTo>
                    <a:pt x="49" y="82"/>
                  </a:lnTo>
                  <a:lnTo>
                    <a:pt x="61" y="68"/>
                  </a:lnTo>
                  <a:lnTo>
                    <a:pt x="72" y="55"/>
                  </a:lnTo>
                  <a:lnTo>
                    <a:pt x="86" y="44"/>
                  </a:lnTo>
                  <a:lnTo>
                    <a:pt x="99" y="32"/>
                  </a:lnTo>
                  <a:lnTo>
                    <a:pt x="112" y="23"/>
                  </a:lnTo>
                  <a:lnTo>
                    <a:pt x="129" y="13"/>
                  </a:lnTo>
                  <a:lnTo>
                    <a:pt x="143" y="6"/>
                  </a:lnTo>
                  <a:lnTo>
                    <a:pt x="162" y="0"/>
                  </a:lnTo>
                  <a:lnTo>
                    <a:pt x="162"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22" name="Freeform 23"/>
            <p:cNvSpPr>
              <a:spLocks/>
            </p:cNvSpPr>
            <p:nvPr/>
          </p:nvSpPr>
          <p:spPr bwMode="auto">
            <a:xfrm>
              <a:off x="4984858" y="3020580"/>
              <a:ext cx="204681" cy="294121"/>
            </a:xfrm>
            <a:custGeom>
              <a:avLst/>
              <a:gdLst>
                <a:gd name="T0" fmla="*/ 222 w 237"/>
                <a:gd name="T1" fmla="*/ 0 h 342"/>
                <a:gd name="T2" fmla="*/ 231 w 237"/>
                <a:gd name="T3" fmla="*/ 4 h 342"/>
                <a:gd name="T4" fmla="*/ 226 w 237"/>
                <a:gd name="T5" fmla="*/ 13 h 342"/>
                <a:gd name="T6" fmla="*/ 207 w 237"/>
                <a:gd name="T7" fmla="*/ 29 h 342"/>
                <a:gd name="T8" fmla="*/ 184 w 237"/>
                <a:gd name="T9" fmla="*/ 42 h 342"/>
                <a:gd name="T10" fmla="*/ 161 w 237"/>
                <a:gd name="T11" fmla="*/ 53 h 342"/>
                <a:gd name="T12" fmla="*/ 140 w 237"/>
                <a:gd name="T13" fmla="*/ 67 h 342"/>
                <a:gd name="T14" fmla="*/ 119 w 237"/>
                <a:gd name="T15" fmla="*/ 82 h 342"/>
                <a:gd name="T16" fmla="*/ 104 w 237"/>
                <a:gd name="T17" fmla="*/ 101 h 342"/>
                <a:gd name="T18" fmla="*/ 93 w 237"/>
                <a:gd name="T19" fmla="*/ 126 h 342"/>
                <a:gd name="T20" fmla="*/ 81 w 237"/>
                <a:gd name="T21" fmla="*/ 148 h 342"/>
                <a:gd name="T22" fmla="*/ 68 w 237"/>
                <a:gd name="T23" fmla="*/ 173 h 342"/>
                <a:gd name="T24" fmla="*/ 57 w 237"/>
                <a:gd name="T25" fmla="*/ 198 h 342"/>
                <a:gd name="T26" fmla="*/ 47 w 237"/>
                <a:gd name="T27" fmla="*/ 223 h 342"/>
                <a:gd name="T28" fmla="*/ 39 w 237"/>
                <a:gd name="T29" fmla="*/ 249 h 342"/>
                <a:gd name="T30" fmla="*/ 32 w 237"/>
                <a:gd name="T31" fmla="*/ 276 h 342"/>
                <a:gd name="T32" fmla="*/ 26 w 237"/>
                <a:gd name="T33" fmla="*/ 303 h 342"/>
                <a:gd name="T34" fmla="*/ 19 w 237"/>
                <a:gd name="T35" fmla="*/ 327 h 342"/>
                <a:gd name="T36" fmla="*/ 7 w 237"/>
                <a:gd name="T37" fmla="*/ 331 h 342"/>
                <a:gd name="T38" fmla="*/ 1 w 237"/>
                <a:gd name="T39" fmla="*/ 308 h 342"/>
                <a:gd name="T40" fmla="*/ 0 w 237"/>
                <a:gd name="T41" fmla="*/ 287 h 342"/>
                <a:gd name="T42" fmla="*/ 3 w 237"/>
                <a:gd name="T43" fmla="*/ 264 h 342"/>
                <a:gd name="T44" fmla="*/ 11 w 237"/>
                <a:gd name="T45" fmla="*/ 242 h 342"/>
                <a:gd name="T46" fmla="*/ 20 w 237"/>
                <a:gd name="T47" fmla="*/ 219 h 342"/>
                <a:gd name="T48" fmla="*/ 30 w 237"/>
                <a:gd name="T49" fmla="*/ 198 h 342"/>
                <a:gd name="T50" fmla="*/ 41 w 237"/>
                <a:gd name="T51" fmla="*/ 177 h 342"/>
                <a:gd name="T52" fmla="*/ 49 w 237"/>
                <a:gd name="T53" fmla="*/ 152 h 342"/>
                <a:gd name="T54" fmla="*/ 62 w 237"/>
                <a:gd name="T55" fmla="*/ 124 h 342"/>
                <a:gd name="T56" fmla="*/ 77 w 237"/>
                <a:gd name="T57" fmla="*/ 95 h 342"/>
                <a:gd name="T58" fmla="*/ 98 w 237"/>
                <a:gd name="T59" fmla="*/ 72 h 342"/>
                <a:gd name="T60" fmla="*/ 121 w 237"/>
                <a:gd name="T61" fmla="*/ 52 h 342"/>
                <a:gd name="T62" fmla="*/ 148 w 237"/>
                <a:gd name="T63" fmla="*/ 33 h 342"/>
                <a:gd name="T64" fmla="*/ 174 w 237"/>
                <a:gd name="T65" fmla="*/ 17 h 342"/>
                <a:gd name="T66" fmla="*/ 205 w 237"/>
                <a:gd name="T67" fmla="*/ 4 h 342"/>
                <a:gd name="T68" fmla="*/ 220 w 237"/>
                <a:gd name="T6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7" h="342">
                  <a:moveTo>
                    <a:pt x="220" y="0"/>
                  </a:moveTo>
                  <a:lnTo>
                    <a:pt x="222" y="0"/>
                  </a:lnTo>
                  <a:lnTo>
                    <a:pt x="226" y="2"/>
                  </a:lnTo>
                  <a:lnTo>
                    <a:pt x="231" y="4"/>
                  </a:lnTo>
                  <a:lnTo>
                    <a:pt x="237" y="8"/>
                  </a:lnTo>
                  <a:lnTo>
                    <a:pt x="226" y="13"/>
                  </a:lnTo>
                  <a:lnTo>
                    <a:pt x="216" y="23"/>
                  </a:lnTo>
                  <a:lnTo>
                    <a:pt x="207" y="29"/>
                  </a:lnTo>
                  <a:lnTo>
                    <a:pt x="195" y="36"/>
                  </a:lnTo>
                  <a:lnTo>
                    <a:pt x="184" y="42"/>
                  </a:lnTo>
                  <a:lnTo>
                    <a:pt x="172" y="48"/>
                  </a:lnTo>
                  <a:lnTo>
                    <a:pt x="161" y="53"/>
                  </a:lnTo>
                  <a:lnTo>
                    <a:pt x="152" y="61"/>
                  </a:lnTo>
                  <a:lnTo>
                    <a:pt x="140" y="67"/>
                  </a:lnTo>
                  <a:lnTo>
                    <a:pt x="131" y="74"/>
                  </a:lnTo>
                  <a:lnTo>
                    <a:pt x="119" y="82"/>
                  </a:lnTo>
                  <a:lnTo>
                    <a:pt x="112" y="91"/>
                  </a:lnTo>
                  <a:lnTo>
                    <a:pt x="104" y="101"/>
                  </a:lnTo>
                  <a:lnTo>
                    <a:pt x="96" y="112"/>
                  </a:lnTo>
                  <a:lnTo>
                    <a:pt x="93" y="126"/>
                  </a:lnTo>
                  <a:lnTo>
                    <a:pt x="89" y="139"/>
                  </a:lnTo>
                  <a:lnTo>
                    <a:pt x="81" y="148"/>
                  </a:lnTo>
                  <a:lnTo>
                    <a:pt x="74" y="162"/>
                  </a:lnTo>
                  <a:lnTo>
                    <a:pt x="68" y="173"/>
                  </a:lnTo>
                  <a:lnTo>
                    <a:pt x="62" y="185"/>
                  </a:lnTo>
                  <a:lnTo>
                    <a:pt x="57" y="198"/>
                  </a:lnTo>
                  <a:lnTo>
                    <a:pt x="51" y="209"/>
                  </a:lnTo>
                  <a:lnTo>
                    <a:pt x="47" y="223"/>
                  </a:lnTo>
                  <a:lnTo>
                    <a:pt x="43" y="236"/>
                  </a:lnTo>
                  <a:lnTo>
                    <a:pt x="39" y="249"/>
                  </a:lnTo>
                  <a:lnTo>
                    <a:pt x="36" y="263"/>
                  </a:lnTo>
                  <a:lnTo>
                    <a:pt x="32" y="276"/>
                  </a:lnTo>
                  <a:lnTo>
                    <a:pt x="30" y="289"/>
                  </a:lnTo>
                  <a:lnTo>
                    <a:pt x="26" y="303"/>
                  </a:lnTo>
                  <a:lnTo>
                    <a:pt x="22" y="316"/>
                  </a:lnTo>
                  <a:lnTo>
                    <a:pt x="19" y="327"/>
                  </a:lnTo>
                  <a:lnTo>
                    <a:pt x="17" y="342"/>
                  </a:lnTo>
                  <a:lnTo>
                    <a:pt x="7" y="331"/>
                  </a:lnTo>
                  <a:lnTo>
                    <a:pt x="3" y="320"/>
                  </a:lnTo>
                  <a:lnTo>
                    <a:pt x="1" y="308"/>
                  </a:lnTo>
                  <a:lnTo>
                    <a:pt x="0" y="299"/>
                  </a:lnTo>
                  <a:lnTo>
                    <a:pt x="0" y="287"/>
                  </a:lnTo>
                  <a:lnTo>
                    <a:pt x="1" y="276"/>
                  </a:lnTo>
                  <a:lnTo>
                    <a:pt x="3" y="264"/>
                  </a:lnTo>
                  <a:lnTo>
                    <a:pt x="7" y="253"/>
                  </a:lnTo>
                  <a:lnTo>
                    <a:pt x="11" y="242"/>
                  </a:lnTo>
                  <a:lnTo>
                    <a:pt x="17" y="230"/>
                  </a:lnTo>
                  <a:lnTo>
                    <a:pt x="20" y="219"/>
                  </a:lnTo>
                  <a:lnTo>
                    <a:pt x="26" y="209"/>
                  </a:lnTo>
                  <a:lnTo>
                    <a:pt x="30" y="198"/>
                  </a:lnTo>
                  <a:lnTo>
                    <a:pt x="36" y="188"/>
                  </a:lnTo>
                  <a:lnTo>
                    <a:pt x="41" y="177"/>
                  </a:lnTo>
                  <a:lnTo>
                    <a:pt x="47" y="169"/>
                  </a:lnTo>
                  <a:lnTo>
                    <a:pt x="49" y="152"/>
                  </a:lnTo>
                  <a:lnTo>
                    <a:pt x="57" y="137"/>
                  </a:lnTo>
                  <a:lnTo>
                    <a:pt x="62" y="124"/>
                  </a:lnTo>
                  <a:lnTo>
                    <a:pt x="70" y="110"/>
                  </a:lnTo>
                  <a:lnTo>
                    <a:pt x="77" y="95"/>
                  </a:lnTo>
                  <a:lnTo>
                    <a:pt x="89" y="84"/>
                  </a:lnTo>
                  <a:lnTo>
                    <a:pt x="98" y="72"/>
                  </a:lnTo>
                  <a:lnTo>
                    <a:pt x="110" y="61"/>
                  </a:lnTo>
                  <a:lnTo>
                    <a:pt x="121" y="52"/>
                  </a:lnTo>
                  <a:lnTo>
                    <a:pt x="134" y="42"/>
                  </a:lnTo>
                  <a:lnTo>
                    <a:pt x="148" y="33"/>
                  </a:lnTo>
                  <a:lnTo>
                    <a:pt x="161" y="25"/>
                  </a:lnTo>
                  <a:lnTo>
                    <a:pt x="174" y="17"/>
                  </a:lnTo>
                  <a:lnTo>
                    <a:pt x="190" y="10"/>
                  </a:lnTo>
                  <a:lnTo>
                    <a:pt x="205" y="4"/>
                  </a:lnTo>
                  <a:lnTo>
                    <a:pt x="220" y="0"/>
                  </a:lnTo>
                  <a:lnTo>
                    <a:pt x="220"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23" name="Freeform 24"/>
            <p:cNvSpPr>
              <a:spLocks/>
            </p:cNvSpPr>
            <p:nvPr/>
          </p:nvSpPr>
          <p:spPr bwMode="auto">
            <a:xfrm>
              <a:off x="5121650" y="3124038"/>
              <a:ext cx="180601" cy="249401"/>
            </a:xfrm>
            <a:custGeom>
              <a:avLst/>
              <a:gdLst>
                <a:gd name="T0" fmla="*/ 205 w 211"/>
                <a:gd name="T1" fmla="*/ 5 h 291"/>
                <a:gd name="T2" fmla="*/ 211 w 211"/>
                <a:gd name="T3" fmla="*/ 21 h 291"/>
                <a:gd name="T4" fmla="*/ 209 w 211"/>
                <a:gd name="T5" fmla="*/ 36 h 291"/>
                <a:gd name="T6" fmla="*/ 203 w 211"/>
                <a:gd name="T7" fmla="*/ 53 h 291"/>
                <a:gd name="T8" fmla="*/ 192 w 211"/>
                <a:gd name="T9" fmla="*/ 68 h 291"/>
                <a:gd name="T10" fmla="*/ 178 w 211"/>
                <a:gd name="T11" fmla="*/ 83 h 291"/>
                <a:gd name="T12" fmla="*/ 163 w 211"/>
                <a:gd name="T13" fmla="*/ 99 h 291"/>
                <a:gd name="T14" fmla="*/ 150 w 211"/>
                <a:gd name="T15" fmla="*/ 112 h 291"/>
                <a:gd name="T16" fmla="*/ 131 w 211"/>
                <a:gd name="T17" fmla="*/ 125 h 291"/>
                <a:gd name="T18" fmla="*/ 108 w 211"/>
                <a:gd name="T19" fmla="*/ 144 h 291"/>
                <a:gd name="T20" fmla="*/ 87 w 211"/>
                <a:gd name="T21" fmla="*/ 163 h 291"/>
                <a:gd name="T22" fmla="*/ 68 w 211"/>
                <a:gd name="T23" fmla="*/ 184 h 291"/>
                <a:gd name="T24" fmla="*/ 51 w 211"/>
                <a:gd name="T25" fmla="*/ 205 h 291"/>
                <a:gd name="T26" fmla="*/ 38 w 211"/>
                <a:gd name="T27" fmla="*/ 228 h 291"/>
                <a:gd name="T28" fmla="*/ 26 w 211"/>
                <a:gd name="T29" fmla="*/ 253 h 291"/>
                <a:gd name="T30" fmla="*/ 19 w 211"/>
                <a:gd name="T31" fmla="*/ 279 h 291"/>
                <a:gd name="T32" fmla="*/ 9 w 211"/>
                <a:gd name="T33" fmla="*/ 285 h 291"/>
                <a:gd name="T34" fmla="*/ 2 w 211"/>
                <a:gd name="T35" fmla="*/ 270 h 291"/>
                <a:gd name="T36" fmla="*/ 0 w 211"/>
                <a:gd name="T37" fmla="*/ 254 h 291"/>
                <a:gd name="T38" fmla="*/ 3 w 211"/>
                <a:gd name="T39" fmla="*/ 239 h 291"/>
                <a:gd name="T40" fmla="*/ 13 w 211"/>
                <a:gd name="T41" fmla="*/ 224 h 291"/>
                <a:gd name="T42" fmla="*/ 22 w 211"/>
                <a:gd name="T43" fmla="*/ 209 h 291"/>
                <a:gd name="T44" fmla="*/ 32 w 211"/>
                <a:gd name="T45" fmla="*/ 192 h 291"/>
                <a:gd name="T46" fmla="*/ 43 w 211"/>
                <a:gd name="T47" fmla="*/ 178 h 291"/>
                <a:gd name="T48" fmla="*/ 57 w 211"/>
                <a:gd name="T49" fmla="*/ 163 h 291"/>
                <a:gd name="T50" fmla="*/ 78 w 211"/>
                <a:gd name="T51" fmla="*/ 142 h 291"/>
                <a:gd name="T52" fmla="*/ 100 w 211"/>
                <a:gd name="T53" fmla="*/ 121 h 291"/>
                <a:gd name="T54" fmla="*/ 123 w 211"/>
                <a:gd name="T55" fmla="*/ 102 h 291"/>
                <a:gd name="T56" fmla="*/ 146 w 211"/>
                <a:gd name="T57" fmla="*/ 83 h 291"/>
                <a:gd name="T58" fmla="*/ 165 w 211"/>
                <a:gd name="T59" fmla="*/ 61 h 291"/>
                <a:gd name="T60" fmla="*/ 180 w 211"/>
                <a:gd name="T61" fmla="*/ 38 h 291"/>
                <a:gd name="T62" fmla="*/ 193 w 211"/>
                <a:gd name="T63" fmla="*/ 13 h 291"/>
                <a:gd name="T64" fmla="*/ 199 w 211"/>
                <a:gd name="T6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291">
                  <a:moveTo>
                    <a:pt x="199" y="0"/>
                  </a:moveTo>
                  <a:lnTo>
                    <a:pt x="205" y="5"/>
                  </a:lnTo>
                  <a:lnTo>
                    <a:pt x="209" y="11"/>
                  </a:lnTo>
                  <a:lnTo>
                    <a:pt x="211" y="21"/>
                  </a:lnTo>
                  <a:lnTo>
                    <a:pt x="211" y="28"/>
                  </a:lnTo>
                  <a:lnTo>
                    <a:pt x="209" y="36"/>
                  </a:lnTo>
                  <a:lnTo>
                    <a:pt x="209" y="43"/>
                  </a:lnTo>
                  <a:lnTo>
                    <a:pt x="203" y="53"/>
                  </a:lnTo>
                  <a:lnTo>
                    <a:pt x="199" y="61"/>
                  </a:lnTo>
                  <a:lnTo>
                    <a:pt x="192" y="68"/>
                  </a:lnTo>
                  <a:lnTo>
                    <a:pt x="186" y="76"/>
                  </a:lnTo>
                  <a:lnTo>
                    <a:pt x="178" y="83"/>
                  </a:lnTo>
                  <a:lnTo>
                    <a:pt x="171" y="91"/>
                  </a:lnTo>
                  <a:lnTo>
                    <a:pt x="163" y="99"/>
                  </a:lnTo>
                  <a:lnTo>
                    <a:pt x="155" y="106"/>
                  </a:lnTo>
                  <a:lnTo>
                    <a:pt x="150" y="112"/>
                  </a:lnTo>
                  <a:lnTo>
                    <a:pt x="144" y="118"/>
                  </a:lnTo>
                  <a:lnTo>
                    <a:pt x="131" y="125"/>
                  </a:lnTo>
                  <a:lnTo>
                    <a:pt x="119" y="135"/>
                  </a:lnTo>
                  <a:lnTo>
                    <a:pt x="108" y="144"/>
                  </a:lnTo>
                  <a:lnTo>
                    <a:pt x="98" y="154"/>
                  </a:lnTo>
                  <a:lnTo>
                    <a:pt x="87" y="163"/>
                  </a:lnTo>
                  <a:lnTo>
                    <a:pt x="78" y="173"/>
                  </a:lnTo>
                  <a:lnTo>
                    <a:pt x="68" y="184"/>
                  </a:lnTo>
                  <a:lnTo>
                    <a:pt x="60" y="196"/>
                  </a:lnTo>
                  <a:lnTo>
                    <a:pt x="51" y="205"/>
                  </a:lnTo>
                  <a:lnTo>
                    <a:pt x="45" y="216"/>
                  </a:lnTo>
                  <a:lnTo>
                    <a:pt x="38" y="228"/>
                  </a:lnTo>
                  <a:lnTo>
                    <a:pt x="32" y="241"/>
                  </a:lnTo>
                  <a:lnTo>
                    <a:pt x="26" y="253"/>
                  </a:lnTo>
                  <a:lnTo>
                    <a:pt x="22" y="266"/>
                  </a:lnTo>
                  <a:lnTo>
                    <a:pt x="19" y="279"/>
                  </a:lnTo>
                  <a:lnTo>
                    <a:pt x="17" y="291"/>
                  </a:lnTo>
                  <a:lnTo>
                    <a:pt x="9" y="285"/>
                  </a:lnTo>
                  <a:lnTo>
                    <a:pt x="3" y="277"/>
                  </a:lnTo>
                  <a:lnTo>
                    <a:pt x="2" y="270"/>
                  </a:lnTo>
                  <a:lnTo>
                    <a:pt x="2" y="262"/>
                  </a:lnTo>
                  <a:lnTo>
                    <a:pt x="0" y="254"/>
                  </a:lnTo>
                  <a:lnTo>
                    <a:pt x="2" y="247"/>
                  </a:lnTo>
                  <a:lnTo>
                    <a:pt x="3" y="239"/>
                  </a:lnTo>
                  <a:lnTo>
                    <a:pt x="9" y="232"/>
                  </a:lnTo>
                  <a:lnTo>
                    <a:pt x="13" y="224"/>
                  </a:lnTo>
                  <a:lnTo>
                    <a:pt x="17" y="216"/>
                  </a:lnTo>
                  <a:lnTo>
                    <a:pt x="22" y="209"/>
                  </a:lnTo>
                  <a:lnTo>
                    <a:pt x="28" y="201"/>
                  </a:lnTo>
                  <a:lnTo>
                    <a:pt x="32" y="192"/>
                  </a:lnTo>
                  <a:lnTo>
                    <a:pt x="38" y="186"/>
                  </a:lnTo>
                  <a:lnTo>
                    <a:pt x="43" y="178"/>
                  </a:lnTo>
                  <a:lnTo>
                    <a:pt x="47" y="175"/>
                  </a:lnTo>
                  <a:lnTo>
                    <a:pt x="57" y="163"/>
                  </a:lnTo>
                  <a:lnTo>
                    <a:pt x="68" y="152"/>
                  </a:lnTo>
                  <a:lnTo>
                    <a:pt x="78" y="142"/>
                  </a:lnTo>
                  <a:lnTo>
                    <a:pt x="91" y="133"/>
                  </a:lnTo>
                  <a:lnTo>
                    <a:pt x="100" y="121"/>
                  </a:lnTo>
                  <a:lnTo>
                    <a:pt x="112" y="112"/>
                  </a:lnTo>
                  <a:lnTo>
                    <a:pt x="123" y="102"/>
                  </a:lnTo>
                  <a:lnTo>
                    <a:pt x="135" y="93"/>
                  </a:lnTo>
                  <a:lnTo>
                    <a:pt x="146" y="83"/>
                  </a:lnTo>
                  <a:lnTo>
                    <a:pt x="155" y="72"/>
                  </a:lnTo>
                  <a:lnTo>
                    <a:pt x="165" y="61"/>
                  </a:lnTo>
                  <a:lnTo>
                    <a:pt x="174" y="51"/>
                  </a:lnTo>
                  <a:lnTo>
                    <a:pt x="180" y="38"/>
                  </a:lnTo>
                  <a:lnTo>
                    <a:pt x="188" y="26"/>
                  </a:lnTo>
                  <a:lnTo>
                    <a:pt x="193" y="13"/>
                  </a:lnTo>
                  <a:lnTo>
                    <a:pt x="199" y="0"/>
                  </a:lnTo>
                  <a:lnTo>
                    <a:pt x="199"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24" name="Freeform 25"/>
            <p:cNvSpPr>
              <a:spLocks/>
            </p:cNvSpPr>
            <p:nvPr/>
          </p:nvSpPr>
          <p:spPr bwMode="auto">
            <a:xfrm>
              <a:off x="4883240" y="2968886"/>
              <a:ext cx="349162" cy="1088765"/>
            </a:xfrm>
            <a:custGeom>
              <a:avLst/>
              <a:gdLst>
                <a:gd name="T0" fmla="*/ 385 w 404"/>
                <a:gd name="T1" fmla="*/ 5 h 1266"/>
                <a:gd name="T2" fmla="*/ 399 w 404"/>
                <a:gd name="T3" fmla="*/ 21 h 1266"/>
                <a:gd name="T4" fmla="*/ 404 w 404"/>
                <a:gd name="T5" fmla="*/ 40 h 1266"/>
                <a:gd name="T6" fmla="*/ 402 w 404"/>
                <a:gd name="T7" fmla="*/ 59 h 1266"/>
                <a:gd name="T8" fmla="*/ 395 w 404"/>
                <a:gd name="T9" fmla="*/ 76 h 1266"/>
                <a:gd name="T10" fmla="*/ 381 w 404"/>
                <a:gd name="T11" fmla="*/ 93 h 1266"/>
                <a:gd name="T12" fmla="*/ 364 w 404"/>
                <a:gd name="T13" fmla="*/ 104 h 1266"/>
                <a:gd name="T14" fmla="*/ 347 w 404"/>
                <a:gd name="T15" fmla="*/ 112 h 1266"/>
                <a:gd name="T16" fmla="*/ 313 w 404"/>
                <a:gd name="T17" fmla="*/ 123 h 1266"/>
                <a:gd name="T18" fmla="*/ 275 w 404"/>
                <a:gd name="T19" fmla="*/ 156 h 1266"/>
                <a:gd name="T20" fmla="*/ 252 w 404"/>
                <a:gd name="T21" fmla="*/ 197 h 1266"/>
                <a:gd name="T22" fmla="*/ 239 w 404"/>
                <a:gd name="T23" fmla="*/ 245 h 1266"/>
                <a:gd name="T24" fmla="*/ 233 w 404"/>
                <a:gd name="T25" fmla="*/ 296 h 1266"/>
                <a:gd name="T26" fmla="*/ 229 w 404"/>
                <a:gd name="T27" fmla="*/ 349 h 1266"/>
                <a:gd name="T28" fmla="*/ 228 w 404"/>
                <a:gd name="T29" fmla="*/ 403 h 1266"/>
                <a:gd name="T30" fmla="*/ 220 w 404"/>
                <a:gd name="T31" fmla="*/ 452 h 1266"/>
                <a:gd name="T32" fmla="*/ 203 w 404"/>
                <a:gd name="T33" fmla="*/ 526 h 1266"/>
                <a:gd name="T34" fmla="*/ 190 w 404"/>
                <a:gd name="T35" fmla="*/ 627 h 1266"/>
                <a:gd name="T36" fmla="*/ 180 w 404"/>
                <a:gd name="T37" fmla="*/ 728 h 1266"/>
                <a:gd name="T38" fmla="*/ 171 w 404"/>
                <a:gd name="T39" fmla="*/ 829 h 1266"/>
                <a:gd name="T40" fmla="*/ 157 w 404"/>
                <a:gd name="T41" fmla="*/ 929 h 1266"/>
                <a:gd name="T42" fmla="*/ 136 w 404"/>
                <a:gd name="T43" fmla="*/ 1030 h 1266"/>
                <a:gd name="T44" fmla="*/ 106 w 404"/>
                <a:gd name="T45" fmla="*/ 1123 h 1266"/>
                <a:gd name="T46" fmla="*/ 60 w 404"/>
                <a:gd name="T47" fmla="*/ 1215 h 1266"/>
                <a:gd name="T48" fmla="*/ 28 w 404"/>
                <a:gd name="T49" fmla="*/ 1260 h 1266"/>
                <a:gd name="T50" fmla="*/ 20 w 404"/>
                <a:gd name="T51" fmla="*/ 1264 h 1266"/>
                <a:gd name="T52" fmla="*/ 11 w 404"/>
                <a:gd name="T53" fmla="*/ 1264 h 1266"/>
                <a:gd name="T54" fmla="*/ 1 w 404"/>
                <a:gd name="T55" fmla="*/ 1266 h 1266"/>
                <a:gd name="T56" fmla="*/ 32 w 404"/>
                <a:gd name="T57" fmla="*/ 1215 h 1266"/>
                <a:gd name="T58" fmla="*/ 83 w 404"/>
                <a:gd name="T59" fmla="*/ 1110 h 1266"/>
                <a:gd name="T60" fmla="*/ 115 w 404"/>
                <a:gd name="T61" fmla="*/ 1002 h 1266"/>
                <a:gd name="T62" fmla="*/ 138 w 404"/>
                <a:gd name="T63" fmla="*/ 888 h 1266"/>
                <a:gd name="T64" fmla="*/ 152 w 404"/>
                <a:gd name="T65" fmla="*/ 772 h 1266"/>
                <a:gd name="T66" fmla="*/ 163 w 404"/>
                <a:gd name="T67" fmla="*/ 656 h 1266"/>
                <a:gd name="T68" fmla="*/ 174 w 404"/>
                <a:gd name="T69" fmla="*/ 540 h 1266"/>
                <a:gd name="T70" fmla="*/ 193 w 404"/>
                <a:gd name="T71" fmla="*/ 424 h 1266"/>
                <a:gd name="T72" fmla="*/ 207 w 404"/>
                <a:gd name="T73" fmla="*/ 348 h 1266"/>
                <a:gd name="T74" fmla="*/ 209 w 404"/>
                <a:gd name="T75" fmla="*/ 308 h 1266"/>
                <a:gd name="T76" fmla="*/ 210 w 404"/>
                <a:gd name="T77" fmla="*/ 268 h 1266"/>
                <a:gd name="T78" fmla="*/ 218 w 404"/>
                <a:gd name="T79" fmla="*/ 228 h 1266"/>
                <a:gd name="T80" fmla="*/ 228 w 404"/>
                <a:gd name="T81" fmla="*/ 192 h 1266"/>
                <a:gd name="T82" fmla="*/ 245 w 404"/>
                <a:gd name="T83" fmla="*/ 157 h 1266"/>
                <a:gd name="T84" fmla="*/ 267 w 404"/>
                <a:gd name="T85" fmla="*/ 127 h 1266"/>
                <a:gd name="T86" fmla="*/ 300 w 404"/>
                <a:gd name="T87" fmla="*/ 102 h 1266"/>
                <a:gd name="T88" fmla="*/ 324 w 404"/>
                <a:gd name="T89" fmla="*/ 93 h 1266"/>
                <a:gd name="T90" fmla="*/ 338 w 404"/>
                <a:gd name="T91" fmla="*/ 87 h 1266"/>
                <a:gd name="T92" fmla="*/ 353 w 404"/>
                <a:gd name="T93" fmla="*/ 81 h 1266"/>
                <a:gd name="T94" fmla="*/ 368 w 404"/>
                <a:gd name="T95" fmla="*/ 74 h 1266"/>
                <a:gd name="T96" fmla="*/ 380 w 404"/>
                <a:gd name="T97" fmla="*/ 62 h 1266"/>
                <a:gd name="T98" fmla="*/ 387 w 404"/>
                <a:gd name="T99" fmla="*/ 47 h 1266"/>
                <a:gd name="T100" fmla="*/ 387 w 404"/>
                <a:gd name="T101" fmla="*/ 32 h 1266"/>
                <a:gd name="T102" fmla="*/ 380 w 404"/>
                <a:gd name="T103" fmla="*/ 13 h 1266"/>
                <a:gd name="T104" fmla="*/ 372 w 404"/>
                <a:gd name="T105" fmla="*/ 0 h 1266"/>
                <a:gd name="T106" fmla="*/ 374 w 404"/>
                <a:gd name="T107" fmla="*/ 1 h 1266"/>
                <a:gd name="T108" fmla="*/ 376 w 404"/>
                <a:gd name="T109" fmla="*/ 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4" h="1266">
                  <a:moveTo>
                    <a:pt x="376" y="0"/>
                  </a:moveTo>
                  <a:lnTo>
                    <a:pt x="385" y="5"/>
                  </a:lnTo>
                  <a:lnTo>
                    <a:pt x="393" y="13"/>
                  </a:lnTo>
                  <a:lnTo>
                    <a:pt x="399" y="21"/>
                  </a:lnTo>
                  <a:lnTo>
                    <a:pt x="402" y="30"/>
                  </a:lnTo>
                  <a:lnTo>
                    <a:pt x="404" y="40"/>
                  </a:lnTo>
                  <a:lnTo>
                    <a:pt x="404" y="49"/>
                  </a:lnTo>
                  <a:lnTo>
                    <a:pt x="402" y="59"/>
                  </a:lnTo>
                  <a:lnTo>
                    <a:pt x="399" y="68"/>
                  </a:lnTo>
                  <a:lnTo>
                    <a:pt x="395" y="76"/>
                  </a:lnTo>
                  <a:lnTo>
                    <a:pt x="389" y="85"/>
                  </a:lnTo>
                  <a:lnTo>
                    <a:pt x="381" y="93"/>
                  </a:lnTo>
                  <a:lnTo>
                    <a:pt x="374" y="100"/>
                  </a:lnTo>
                  <a:lnTo>
                    <a:pt x="364" y="104"/>
                  </a:lnTo>
                  <a:lnTo>
                    <a:pt x="357" y="108"/>
                  </a:lnTo>
                  <a:lnTo>
                    <a:pt x="347" y="112"/>
                  </a:lnTo>
                  <a:lnTo>
                    <a:pt x="340" y="114"/>
                  </a:lnTo>
                  <a:lnTo>
                    <a:pt x="313" y="123"/>
                  </a:lnTo>
                  <a:lnTo>
                    <a:pt x="292" y="138"/>
                  </a:lnTo>
                  <a:lnTo>
                    <a:pt x="275" y="156"/>
                  </a:lnTo>
                  <a:lnTo>
                    <a:pt x="262" y="176"/>
                  </a:lnTo>
                  <a:lnTo>
                    <a:pt x="252" y="197"/>
                  </a:lnTo>
                  <a:lnTo>
                    <a:pt x="245" y="220"/>
                  </a:lnTo>
                  <a:lnTo>
                    <a:pt x="239" y="245"/>
                  </a:lnTo>
                  <a:lnTo>
                    <a:pt x="237" y="271"/>
                  </a:lnTo>
                  <a:lnTo>
                    <a:pt x="233" y="296"/>
                  </a:lnTo>
                  <a:lnTo>
                    <a:pt x="231" y="323"/>
                  </a:lnTo>
                  <a:lnTo>
                    <a:pt x="229" y="349"/>
                  </a:lnTo>
                  <a:lnTo>
                    <a:pt x="229" y="376"/>
                  </a:lnTo>
                  <a:lnTo>
                    <a:pt x="228" y="403"/>
                  </a:lnTo>
                  <a:lnTo>
                    <a:pt x="224" y="427"/>
                  </a:lnTo>
                  <a:lnTo>
                    <a:pt x="220" y="452"/>
                  </a:lnTo>
                  <a:lnTo>
                    <a:pt x="214" y="477"/>
                  </a:lnTo>
                  <a:lnTo>
                    <a:pt x="203" y="526"/>
                  </a:lnTo>
                  <a:lnTo>
                    <a:pt x="197" y="576"/>
                  </a:lnTo>
                  <a:lnTo>
                    <a:pt x="190" y="627"/>
                  </a:lnTo>
                  <a:lnTo>
                    <a:pt x="186" y="678"/>
                  </a:lnTo>
                  <a:lnTo>
                    <a:pt x="180" y="728"/>
                  </a:lnTo>
                  <a:lnTo>
                    <a:pt x="176" y="779"/>
                  </a:lnTo>
                  <a:lnTo>
                    <a:pt x="171" y="829"/>
                  </a:lnTo>
                  <a:lnTo>
                    <a:pt x="165" y="882"/>
                  </a:lnTo>
                  <a:lnTo>
                    <a:pt x="157" y="929"/>
                  </a:lnTo>
                  <a:lnTo>
                    <a:pt x="148" y="981"/>
                  </a:lnTo>
                  <a:lnTo>
                    <a:pt x="136" y="1030"/>
                  </a:lnTo>
                  <a:lnTo>
                    <a:pt x="123" y="1078"/>
                  </a:lnTo>
                  <a:lnTo>
                    <a:pt x="106" y="1123"/>
                  </a:lnTo>
                  <a:lnTo>
                    <a:pt x="85" y="1171"/>
                  </a:lnTo>
                  <a:lnTo>
                    <a:pt x="60" y="1215"/>
                  </a:lnTo>
                  <a:lnTo>
                    <a:pt x="32" y="1260"/>
                  </a:lnTo>
                  <a:lnTo>
                    <a:pt x="28" y="1260"/>
                  </a:lnTo>
                  <a:lnTo>
                    <a:pt x="24" y="1262"/>
                  </a:lnTo>
                  <a:lnTo>
                    <a:pt x="20" y="1264"/>
                  </a:lnTo>
                  <a:lnTo>
                    <a:pt x="15" y="1264"/>
                  </a:lnTo>
                  <a:lnTo>
                    <a:pt x="11" y="1264"/>
                  </a:lnTo>
                  <a:lnTo>
                    <a:pt x="5" y="1266"/>
                  </a:lnTo>
                  <a:lnTo>
                    <a:pt x="1" y="1266"/>
                  </a:lnTo>
                  <a:lnTo>
                    <a:pt x="0" y="1266"/>
                  </a:lnTo>
                  <a:lnTo>
                    <a:pt x="32" y="1215"/>
                  </a:lnTo>
                  <a:lnTo>
                    <a:pt x="60" y="1163"/>
                  </a:lnTo>
                  <a:lnTo>
                    <a:pt x="83" y="1110"/>
                  </a:lnTo>
                  <a:lnTo>
                    <a:pt x="102" y="1057"/>
                  </a:lnTo>
                  <a:lnTo>
                    <a:pt x="115" y="1002"/>
                  </a:lnTo>
                  <a:lnTo>
                    <a:pt x="129" y="945"/>
                  </a:lnTo>
                  <a:lnTo>
                    <a:pt x="138" y="888"/>
                  </a:lnTo>
                  <a:lnTo>
                    <a:pt x="146" y="831"/>
                  </a:lnTo>
                  <a:lnTo>
                    <a:pt x="152" y="772"/>
                  </a:lnTo>
                  <a:lnTo>
                    <a:pt x="157" y="715"/>
                  </a:lnTo>
                  <a:lnTo>
                    <a:pt x="163" y="656"/>
                  </a:lnTo>
                  <a:lnTo>
                    <a:pt x="169" y="597"/>
                  </a:lnTo>
                  <a:lnTo>
                    <a:pt x="174" y="540"/>
                  </a:lnTo>
                  <a:lnTo>
                    <a:pt x="184" y="481"/>
                  </a:lnTo>
                  <a:lnTo>
                    <a:pt x="193" y="424"/>
                  </a:lnTo>
                  <a:lnTo>
                    <a:pt x="207" y="368"/>
                  </a:lnTo>
                  <a:lnTo>
                    <a:pt x="207" y="348"/>
                  </a:lnTo>
                  <a:lnTo>
                    <a:pt x="207" y="329"/>
                  </a:lnTo>
                  <a:lnTo>
                    <a:pt x="209" y="308"/>
                  </a:lnTo>
                  <a:lnTo>
                    <a:pt x="209" y="289"/>
                  </a:lnTo>
                  <a:lnTo>
                    <a:pt x="210" y="268"/>
                  </a:lnTo>
                  <a:lnTo>
                    <a:pt x="214" y="247"/>
                  </a:lnTo>
                  <a:lnTo>
                    <a:pt x="218" y="228"/>
                  </a:lnTo>
                  <a:lnTo>
                    <a:pt x="222" y="211"/>
                  </a:lnTo>
                  <a:lnTo>
                    <a:pt x="228" y="192"/>
                  </a:lnTo>
                  <a:lnTo>
                    <a:pt x="235" y="173"/>
                  </a:lnTo>
                  <a:lnTo>
                    <a:pt x="245" y="157"/>
                  </a:lnTo>
                  <a:lnTo>
                    <a:pt x="256" y="142"/>
                  </a:lnTo>
                  <a:lnTo>
                    <a:pt x="267" y="127"/>
                  </a:lnTo>
                  <a:lnTo>
                    <a:pt x="283" y="114"/>
                  </a:lnTo>
                  <a:lnTo>
                    <a:pt x="300" y="102"/>
                  </a:lnTo>
                  <a:lnTo>
                    <a:pt x="321" y="95"/>
                  </a:lnTo>
                  <a:lnTo>
                    <a:pt x="324" y="93"/>
                  </a:lnTo>
                  <a:lnTo>
                    <a:pt x="330" y="91"/>
                  </a:lnTo>
                  <a:lnTo>
                    <a:pt x="338" y="87"/>
                  </a:lnTo>
                  <a:lnTo>
                    <a:pt x="345" y="85"/>
                  </a:lnTo>
                  <a:lnTo>
                    <a:pt x="353" y="81"/>
                  </a:lnTo>
                  <a:lnTo>
                    <a:pt x="361" y="78"/>
                  </a:lnTo>
                  <a:lnTo>
                    <a:pt x="368" y="74"/>
                  </a:lnTo>
                  <a:lnTo>
                    <a:pt x="376" y="68"/>
                  </a:lnTo>
                  <a:lnTo>
                    <a:pt x="380" y="62"/>
                  </a:lnTo>
                  <a:lnTo>
                    <a:pt x="385" y="57"/>
                  </a:lnTo>
                  <a:lnTo>
                    <a:pt x="387" y="47"/>
                  </a:lnTo>
                  <a:lnTo>
                    <a:pt x="389" y="41"/>
                  </a:lnTo>
                  <a:lnTo>
                    <a:pt x="387" y="32"/>
                  </a:lnTo>
                  <a:lnTo>
                    <a:pt x="385" y="24"/>
                  </a:lnTo>
                  <a:lnTo>
                    <a:pt x="380" y="13"/>
                  </a:lnTo>
                  <a:lnTo>
                    <a:pt x="370" y="3"/>
                  </a:lnTo>
                  <a:lnTo>
                    <a:pt x="372" y="0"/>
                  </a:lnTo>
                  <a:lnTo>
                    <a:pt x="374" y="1"/>
                  </a:lnTo>
                  <a:lnTo>
                    <a:pt x="374" y="1"/>
                  </a:lnTo>
                  <a:lnTo>
                    <a:pt x="376" y="0"/>
                  </a:lnTo>
                  <a:lnTo>
                    <a:pt x="376"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25" name="Freeform 26"/>
            <p:cNvSpPr>
              <a:spLocks/>
            </p:cNvSpPr>
            <p:nvPr/>
          </p:nvSpPr>
          <p:spPr bwMode="auto">
            <a:xfrm>
              <a:off x="4199593" y="3074150"/>
              <a:ext cx="1124884" cy="1412126"/>
            </a:xfrm>
            <a:custGeom>
              <a:avLst/>
              <a:gdLst>
                <a:gd name="T0" fmla="*/ 1307 w 1307"/>
                <a:gd name="T1" fmla="*/ 40 h 1643"/>
                <a:gd name="T2" fmla="*/ 1288 w 1307"/>
                <a:gd name="T3" fmla="*/ 99 h 1643"/>
                <a:gd name="T4" fmla="*/ 1246 w 1307"/>
                <a:gd name="T5" fmla="*/ 158 h 1643"/>
                <a:gd name="T6" fmla="*/ 1199 w 1307"/>
                <a:gd name="T7" fmla="*/ 215 h 1643"/>
                <a:gd name="T8" fmla="*/ 1170 w 1307"/>
                <a:gd name="T9" fmla="*/ 278 h 1643"/>
                <a:gd name="T10" fmla="*/ 1167 w 1307"/>
                <a:gd name="T11" fmla="*/ 377 h 1643"/>
                <a:gd name="T12" fmla="*/ 1157 w 1307"/>
                <a:gd name="T13" fmla="*/ 544 h 1643"/>
                <a:gd name="T14" fmla="*/ 1138 w 1307"/>
                <a:gd name="T15" fmla="*/ 706 h 1643"/>
                <a:gd name="T16" fmla="*/ 1108 w 1307"/>
                <a:gd name="T17" fmla="*/ 867 h 1643"/>
                <a:gd name="T18" fmla="*/ 1064 w 1307"/>
                <a:gd name="T19" fmla="*/ 1023 h 1643"/>
                <a:gd name="T20" fmla="*/ 1005 w 1307"/>
                <a:gd name="T21" fmla="*/ 1173 h 1643"/>
                <a:gd name="T22" fmla="*/ 925 w 1307"/>
                <a:gd name="T23" fmla="*/ 1244 h 1643"/>
                <a:gd name="T24" fmla="*/ 859 w 1307"/>
                <a:gd name="T25" fmla="*/ 1322 h 1643"/>
                <a:gd name="T26" fmla="*/ 796 w 1307"/>
                <a:gd name="T27" fmla="*/ 1398 h 1643"/>
                <a:gd name="T28" fmla="*/ 730 w 1307"/>
                <a:gd name="T29" fmla="*/ 1470 h 1643"/>
                <a:gd name="T30" fmla="*/ 648 w 1307"/>
                <a:gd name="T31" fmla="*/ 1527 h 1643"/>
                <a:gd name="T32" fmla="*/ 545 w 1307"/>
                <a:gd name="T33" fmla="*/ 1575 h 1643"/>
                <a:gd name="T34" fmla="*/ 433 w 1307"/>
                <a:gd name="T35" fmla="*/ 1607 h 1643"/>
                <a:gd name="T36" fmla="*/ 315 w 1307"/>
                <a:gd name="T37" fmla="*/ 1628 h 1643"/>
                <a:gd name="T38" fmla="*/ 196 w 1307"/>
                <a:gd name="T39" fmla="*/ 1635 h 1643"/>
                <a:gd name="T40" fmla="*/ 78 w 1307"/>
                <a:gd name="T41" fmla="*/ 1639 h 1643"/>
                <a:gd name="T42" fmla="*/ 0 w 1307"/>
                <a:gd name="T43" fmla="*/ 1637 h 1643"/>
                <a:gd name="T44" fmla="*/ 6 w 1307"/>
                <a:gd name="T45" fmla="*/ 1624 h 1643"/>
                <a:gd name="T46" fmla="*/ 87 w 1307"/>
                <a:gd name="T47" fmla="*/ 1605 h 1643"/>
                <a:gd name="T48" fmla="*/ 167 w 1307"/>
                <a:gd name="T49" fmla="*/ 1597 h 1643"/>
                <a:gd name="T50" fmla="*/ 247 w 1307"/>
                <a:gd name="T51" fmla="*/ 1592 h 1643"/>
                <a:gd name="T52" fmla="*/ 325 w 1307"/>
                <a:gd name="T53" fmla="*/ 1586 h 1643"/>
                <a:gd name="T54" fmla="*/ 405 w 1307"/>
                <a:gd name="T55" fmla="*/ 1571 h 1643"/>
                <a:gd name="T56" fmla="*/ 503 w 1307"/>
                <a:gd name="T57" fmla="*/ 1554 h 1643"/>
                <a:gd name="T58" fmla="*/ 602 w 1307"/>
                <a:gd name="T59" fmla="*/ 1514 h 1643"/>
                <a:gd name="T60" fmla="*/ 693 w 1307"/>
                <a:gd name="T61" fmla="*/ 1455 h 1643"/>
                <a:gd name="T62" fmla="*/ 775 w 1307"/>
                <a:gd name="T63" fmla="*/ 1379 h 1643"/>
                <a:gd name="T64" fmla="*/ 845 w 1307"/>
                <a:gd name="T65" fmla="*/ 1293 h 1643"/>
                <a:gd name="T66" fmla="*/ 923 w 1307"/>
                <a:gd name="T67" fmla="*/ 1202 h 1643"/>
                <a:gd name="T68" fmla="*/ 1007 w 1307"/>
                <a:gd name="T69" fmla="*/ 1080 h 1643"/>
                <a:gd name="T70" fmla="*/ 1056 w 1307"/>
                <a:gd name="T71" fmla="*/ 947 h 1643"/>
                <a:gd name="T72" fmla="*/ 1083 w 1307"/>
                <a:gd name="T73" fmla="*/ 808 h 1643"/>
                <a:gd name="T74" fmla="*/ 1104 w 1307"/>
                <a:gd name="T75" fmla="*/ 666 h 1643"/>
                <a:gd name="T76" fmla="*/ 1127 w 1307"/>
                <a:gd name="T77" fmla="*/ 523 h 1643"/>
                <a:gd name="T78" fmla="*/ 1136 w 1307"/>
                <a:gd name="T79" fmla="*/ 453 h 1643"/>
                <a:gd name="T80" fmla="*/ 1136 w 1307"/>
                <a:gd name="T81" fmla="*/ 379 h 1643"/>
                <a:gd name="T82" fmla="*/ 1138 w 1307"/>
                <a:gd name="T83" fmla="*/ 304 h 1643"/>
                <a:gd name="T84" fmla="*/ 1151 w 1307"/>
                <a:gd name="T85" fmla="*/ 236 h 1643"/>
                <a:gd name="T86" fmla="*/ 1186 w 1307"/>
                <a:gd name="T87" fmla="*/ 175 h 1643"/>
                <a:gd name="T88" fmla="*/ 1216 w 1307"/>
                <a:gd name="T89" fmla="*/ 139 h 1643"/>
                <a:gd name="T90" fmla="*/ 1237 w 1307"/>
                <a:gd name="T91" fmla="*/ 116 h 1643"/>
                <a:gd name="T92" fmla="*/ 1260 w 1307"/>
                <a:gd name="T93" fmla="*/ 91 h 1643"/>
                <a:gd name="T94" fmla="*/ 1277 w 1307"/>
                <a:gd name="T95" fmla="*/ 63 h 1643"/>
                <a:gd name="T96" fmla="*/ 1290 w 1307"/>
                <a:gd name="T97" fmla="*/ 29 h 1643"/>
                <a:gd name="T98" fmla="*/ 1296 w 1307"/>
                <a:gd name="T99" fmla="*/ 0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07" h="1643">
                  <a:moveTo>
                    <a:pt x="1296" y="0"/>
                  </a:moveTo>
                  <a:lnTo>
                    <a:pt x="1303" y="19"/>
                  </a:lnTo>
                  <a:lnTo>
                    <a:pt x="1307" y="40"/>
                  </a:lnTo>
                  <a:lnTo>
                    <a:pt x="1305" y="59"/>
                  </a:lnTo>
                  <a:lnTo>
                    <a:pt x="1300" y="80"/>
                  </a:lnTo>
                  <a:lnTo>
                    <a:pt x="1288" y="99"/>
                  </a:lnTo>
                  <a:lnTo>
                    <a:pt x="1277" y="118"/>
                  </a:lnTo>
                  <a:lnTo>
                    <a:pt x="1262" y="137"/>
                  </a:lnTo>
                  <a:lnTo>
                    <a:pt x="1246" y="158"/>
                  </a:lnTo>
                  <a:lnTo>
                    <a:pt x="1229" y="175"/>
                  </a:lnTo>
                  <a:lnTo>
                    <a:pt x="1214" y="196"/>
                  </a:lnTo>
                  <a:lnTo>
                    <a:pt x="1199" y="215"/>
                  </a:lnTo>
                  <a:lnTo>
                    <a:pt x="1186" y="236"/>
                  </a:lnTo>
                  <a:lnTo>
                    <a:pt x="1176" y="257"/>
                  </a:lnTo>
                  <a:lnTo>
                    <a:pt x="1170" y="278"/>
                  </a:lnTo>
                  <a:lnTo>
                    <a:pt x="1167" y="299"/>
                  </a:lnTo>
                  <a:lnTo>
                    <a:pt x="1168" y="321"/>
                  </a:lnTo>
                  <a:lnTo>
                    <a:pt x="1167" y="377"/>
                  </a:lnTo>
                  <a:lnTo>
                    <a:pt x="1163" y="432"/>
                  </a:lnTo>
                  <a:lnTo>
                    <a:pt x="1161" y="487"/>
                  </a:lnTo>
                  <a:lnTo>
                    <a:pt x="1157" y="544"/>
                  </a:lnTo>
                  <a:lnTo>
                    <a:pt x="1149" y="597"/>
                  </a:lnTo>
                  <a:lnTo>
                    <a:pt x="1146" y="652"/>
                  </a:lnTo>
                  <a:lnTo>
                    <a:pt x="1138" y="706"/>
                  </a:lnTo>
                  <a:lnTo>
                    <a:pt x="1129" y="761"/>
                  </a:lnTo>
                  <a:lnTo>
                    <a:pt x="1119" y="812"/>
                  </a:lnTo>
                  <a:lnTo>
                    <a:pt x="1108" y="867"/>
                  </a:lnTo>
                  <a:lnTo>
                    <a:pt x="1094" y="919"/>
                  </a:lnTo>
                  <a:lnTo>
                    <a:pt x="1081" y="972"/>
                  </a:lnTo>
                  <a:lnTo>
                    <a:pt x="1064" y="1023"/>
                  </a:lnTo>
                  <a:lnTo>
                    <a:pt x="1045" y="1074"/>
                  </a:lnTo>
                  <a:lnTo>
                    <a:pt x="1026" y="1124"/>
                  </a:lnTo>
                  <a:lnTo>
                    <a:pt x="1005" y="1173"/>
                  </a:lnTo>
                  <a:lnTo>
                    <a:pt x="975" y="1196"/>
                  </a:lnTo>
                  <a:lnTo>
                    <a:pt x="950" y="1219"/>
                  </a:lnTo>
                  <a:lnTo>
                    <a:pt x="925" y="1244"/>
                  </a:lnTo>
                  <a:lnTo>
                    <a:pt x="902" y="1268"/>
                  </a:lnTo>
                  <a:lnTo>
                    <a:pt x="880" y="1295"/>
                  </a:lnTo>
                  <a:lnTo>
                    <a:pt x="859" y="1322"/>
                  </a:lnTo>
                  <a:lnTo>
                    <a:pt x="838" y="1346"/>
                  </a:lnTo>
                  <a:lnTo>
                    <a:pt x="819" y="1373"/>
                  </a:lnTo>
                  <a:lnTo>
                    <a:pt x="796" y="1398"/>
                  </a:lnTo>
                  <a:lnTo>
                    <a:pt x="775" y="1422"/>
                  </a:lnTo>
                  <a:lnTo>
                    <a:pt x="752" y="1447"/>
                  </a:lnTo>
                  <a:lnTo>
                    <a:pt x="730" y="1470"/>
                  </a:lnTo>
                  <a:lnTo>
                    <a:pt x="703" y="1489"/>
                  </a:lnTo>
                  <a:lnTo>
                    <a:pt x="676" y="1510"/>
                  </a:lnTo>
                  <a:lnTo>
                    <a:pt x="648" y="1527"/>
                  </a:lnTo>
                  <a:lnTo>
                    <a:pt x="617" y="1542"/>
                  </a:lnTo>
                  <a:lnTo>
                    <a:pt x="581" y="1559"/>
                  </a:lnTo>
                  <a:lnTo>
                    <a:pt x="545" y="1575"/>
                  </a:lnTo>
                  <a:lnTo>
                    <a:pt x="509" y="1588"/>
                  </a:lnTo>
                  <a:lnTo>
                    <a:pt x="471" y="1599"/>
                  </a:lnTo>
                  <a:lnTo>
                    <a:pt x="433" y="1607"/>
                  </a:lnTo>
                  <a:lnTo>
                    <a:pt x="393" y="1616"/>
                  </a:lnTo>
                  <a:lnTo>
                    <a:pt x="355" y="1622"/>
                  </a:lnTo>
                  <a:lnTo>
                    <a:pt x="315" y="1628"/>
                  </a:lnTo>
                  <a:lnTo>
                    <a:pt x="275" y="1630"/>
                  </a:lnTo>
                  <a:lnTo>
                    <a:pt x="236" y="1633"/>
                  </a:lnTo>
                  <a:lnTo>
                    <a:pt x="196" y="1635"/>
                  </a:lnTo>
                  <a:lnTo>
                    <a:pt x="158" y="1639"/>
                  </a:lnTo>
                  <a:lnTo>
                    <a:pt x="116" y="1639"/>
                  </a:lnTo>
                  <a:lnTo>
                    <a:pt x="78" y="1639"/>
                  </a:lnTo>
                  <a:lnTo>
                    <a:pt x="38" y="1641"/>
                  </a:lnTo>
                  <a:lnTo>
                    <a:pt x="0" y="1643"/>
                  </a:lnTo>
                  <a:lnTo>
                    <a:pt x="0" y="1637"/>
                  </a:lnTo>
                  <a:lnTo>
                    <a:pt x="4" y="1633"/>
                  </a:lnTo>
                  <a:lnTo>
                    <a:pt x="6" y="1628"/>
                  </a:lnTo>
                  <a:lnTo>
                    <a:pt x="6" y="1624"/>
                  </a:lnTo>
                  <a:lnTo>
                    <a:pt x="34" y="1614"/>
                  </a:lnTo>
                  <a:lnTo>
                    <a:pt x="61" y="1611"/>
                  </a:lnTo>
                  <a:lnTo>
                    <a:pt x="87" y="1605"/>
                  </a:lnTo>
                  <a:lnTo>
                    <a:pt x="114" y="1601"/>
                  </a:lnTo>
                  <a:lnTo>
                    <a:pt x="141" y="1599"/>
                  </a:lnTo>
                  <a:lnTo>
                    <a:pt x="167" y="1597"/>
                  </a:lnTo>
                  <a:lnTo>
                    <a:pt x="192" y="1595"/>
                  </a:lnTo>
                  <a:lnTo>
                    <a:pt x="220" y="1594"/>
                  </a:lnTo>
                  <a:lnTo>
                    <a:pt x="247" y="1592"/>
                  </a:lnTo>
                  <a:lnTo>
                    <a:pt x="272" y="1592"/>
                  </a:lnTo>
                  <a:lnTo>
                    <a:pt x="298" y="1588"/>
                  </a:lnTo>
                  <a:lnTo>
                    <a:pt x="325" y="1586"/>
                  </a:lnTo>
                  <a:lnTo>
                    <a:pt x="351" y="1582"/>
                  </a:lnTo>
                  <a:lnTo>
                    <a:pt x="378" y="1578"/>
                  </a:lnTo>
                  <a:lnTo>
                    <a:pt x="405" y="1571"/>
                  </a:lnTo>
                  <a:lnTo>
                    <a:pt x="435" y="1563"/>
                  </a:lnTo>
                  <a:lnTo>
                    <a:pt x="467" y="1559"/>
                  </a:lnTo>
                  <a:lnTo>
                    <a:pt x="503" y="1554"/>
                  </a:lnTo>
                  <a:lnTo>
                    <a:pt x="536" y="1542"/>
                  </a:lnTo>
                  <a:lnTo>
                    <a:pt x="570" y="1531"/>
                  </a:lnTo>
                  <a:lnTo>
                    <a:pt x="602" y="1514"/>
                  </a:lnTo>
                  <a:lnTo>
                    <a:pt x="633" y="1497"/>
                  </a:lnTo>
                  <a:lnTo>
                    <a:pt x="665" y="1476"/>
                  </a:lnTo>
                  <a:lnTo>
                    <a:pt x="693" y="1455"/>
                  </a:lnTo>
                  <a:lnTo>
                    <a:pt x="722" y="1430"/>
                  </a:lnTo>
                  <a:lnTo>
                    <a:pt x="749" y="1405"/>
                  </a:lnTo>
                  <a:lnTo>
                    <a:pt x="775" y="1379"/>
                  </a:lnTo>
                  <a:lnTo>
                    <a:pt x="800" y="1350"/>
                  </a:lnTo>
                  <a:lnTo>
                    <a:pt x="823" y="1322"/>
                  </a:lnTo>
                  <a:lnTo>
                    <a:pt x="845" y="1293"/>
                  </a:lnTo>
                  <a:lnTo>
                    <a:pt x="866" y="1266"/>
                  </a:lnTo>
                  <a:lnTo>
                    <a:pt x="887" y="1238"/>
                  </a:lnTo>
                  <a:lnTo>
                    <a:pt x="923" y="1202"/>
                  </a:lnTo>
                  <a:lnTo>
                    <a:pt x="956" y="1162"/>
                  </a:lnTo>
                  <a:lnTo>
                    <a:pt x="984" y="1122"/>
                  </a:lnTo>
                  <a:lnTo>
                    <a:pt x="1007" y="1080"/>
                  </a:lnTo>
                  <a:lnTo>
                    <a:pt x="1026" y="1036"/>
                  </a:lnTo>
                  <a:lnTo>
                    <a:pt x="1043" y="993"/>
                  </a:lnTo>
                  <a:lnTo>
                    <a:pt x="1056" y="947"/>
                  </a:lnTo>
                  <a:lnTo>
                    <a:pt x="1068" y="903"/>
                  </a:lnTo>
                  <a:lnTo>
                    <a:pt x="1075" y="856"/>
                  </a:lnTo>
                  <a:lnTo>
                    <a:pt x="1083" y="808"/>
                  </a:lnTo>
                  <a:lnTo>
                    <a:pt x="1091" y="761"/>
                  </a:lnTo>
                  <a:lnTo>
                    <a:pt x="1096" y="713"/>
                  </a:lnTo>
                  <a:lnTo>
                    <a:pt x="1104" y="666"/>
                  </a:lnTo>
                  <a:lnTo>
                    <a:pt x="1110" y="618"/>
                  </a:lnTo>
                  <a:lnTo>
                    <a:pt x="1117" y="571"/>
                  </a:lnTo>
                  <a:lnTo>
                    <a:pt x="1127" y="523"/>
                  </a:lnTo>
                  <a:lnTo>
                    <a:pt x="1130" y="500"/>
                  </a:lnTo>
                  <a:lnTo>
                    <a:pt x="1134" y="475"/>
                  </a:lnTo>
                  <a:lnTo>
                    <a:pt x="1136" y="453"/>
                  </a:lnTo>
                  <a:lnTo>
                    <a:pt x="1136" y="428"/>
                  </a:lnTo>
                  <a:lnTo>
                    <a:pt x="1136" y="401"/>
                  </a:lnTo>
                  <a:lnTo>
                    <a:pt x="1136" y="379"/>
                  </a:lnTo>
                  <a:lnTo>
                    <a:pt x="1136" y="352"/>
                  </a:lnTo>
                  <a:lnTo>
                    <a:pt x="1138" y="329"/>
                  </a:lnTo>
                  <a:lnTo>
                    <a:pt x="1138" y="304"/>
                  </a:lnTo>
                  <a:lnTo>
                    <a:pt x="1140" y="282"/>
                  </a:lnTo>
                  <a:lnTo>
                    <a:pt x="1146" y="257"/>
                  </a:lnTo>
                  <a:lnTo>
                    <a:pt x="1151" y="236"/>
                  </a:lnTo>
                  <a:lnTo>
                    <a:pt x="1161" y="215"/>
                  </a:lnTo>
                  <a:lnTo>
                    <a:pt x="1170" y="194"/>
                  </a:lnTo>
                  <a:lnTo>
                    <a:pt x="1186" y="175"/>
                  </a:lnTo>
                  <a:lnTo>
                    <a:pt x="1205" y="158"/>
                  </a:lnTo>
                  <a:lnTo>
                    <a:pt x="1210" y="148"/>
                  </a:lnTo>
                  <a:lnTo>
                    <a:pt x="1216" y="139"/>
                  </a:lnTo>
                  <a:lnTo>
                    <a:pt x="1224" y="131"/>
                  </a:lnTo>
                  <a:lnTo>
                    <a:pt x="1231" y="124"/>
                  </a:lnTo>
                  <a:lnTo>
                    <a:pt x="1237" y="116"/>
                  </a:lnTo>
                  <a:lnTo>
                    <a:pt x="1244" y="107"/>
                  </a:lnTo>
                  <a:lnTo>
                    <a:pt x="1252" y="99"/>
                  </a:lnTo>
                  <a:lnTo>
                    <a:pt x="1260" y="91"/>
                  </a:lnTo>
                  <a:lnTo>
                    <a:pt x="1265" y="82"/>
                  </a:lnTo>
                  <a:lnTo>
                    <a:pt x="1271" y="72"/>
                  </a:lnTo>
                  <a:lnTo>
                    <a:pt x="1277" y="63"/>
                  </a:lnTo>
                  <a:lnTo>
                    <a:pt x="1282" y="51"/>
                  </a:lnTo>
                  <a:lnTo>
                    <a:pt x="1286" y="40"/>
                  </a:lnTo>
                  <a:lnTo>
                    <a:pt x="1290" y="29"/>
                  </a:lnTo>
                  <a:lnTo>
                    <a:pt x="1292" y="13"/>
                  </a:lnTo>
                  <a:lnTo>
                    <a:pt x="1296" y="0"/>
                  </a:lnTo>
                  <a:lnTo>
                    <a:pt x="1296" y="0"/>
                  </a:lnTo>
                  <a:close/>
                </a:path>
              </a:pathLst>
            </a:custGeom>
            <a:solidFill>
              <a:srgbClr val="70968F"/>
            </a:solidFill>
            <a:ln>
              <a:noFill/>
            </a:ln>
            <a:extLst/>
          </p:spPr>
          <p:txBody>
            <a:bodyPr/>
            <a:lstStyle/>
            <a:p>
              <a:pPr fontAlgn="auto">
                <a:spcBef>
                  <a:spcPts val="0"/>
                </a:spcBef>
                <a:spcAft>
                  <a:spcPts val="0"/>
                </a:spcAft>
                <a:defRPr/>
              </a:pPr>
              <a:endParaRPr lang="en-US">
                <a:latin typeface="+mn-lt"/>
              </a:endParaRPr>
            </a:p>
          </p:txBody>
        </p:sp>
        <p:sp>
          <p:nvSpPr>
            <p:cNvPr id="26" name="Freeform 27"/>
            <p:cNvSpPr>
              <a:spLocks/>
            </p:cNvSpPr>
            <p:nvPr/>
          </p:nvSpPr>
          <p:spPr bwMode="auto">
            <a:xfrm>
              <a:off x="4010978" y="3696793"/>
              <a:ext cx="853123" cy="789483"/>
            </a:xfrm>
            <a:custGeom>
              <a:avLst/>
              <a:gdLst>
                <a:gd name="T0" fmla="*/ 986 w 992"/>
                <a:gd name="T1" fmla="*/ 271 h 918"/>
                <a:gd name="T2" fmla="*/ 975 w 992"/>
                <a:gd name="T3" fmla="*/ 281 h 918"/>
                <a:gd name="T4" fmla="*/ 952 w 992"/>
                <a:gd name="T5" fmla="*/ 298 h 918"/>
                <a:gd name="T6" fmla="*/ 921 w 992"/>
                <a:gd name="T7" fmla="*/ 319 h 918"/>
                <a:gd name="T8" fmla="*/ 885 w 992"/>
                <a:gd name="T9" fmla="*/ 344 h 918"/>
                <a:gd name="T10" fmla="*/ 849 w 992"/>
                <a:gd name="T11" fmla="*/ 367 h 918"/>
                <a:gd name="T12" fmla="*/ 813 w 992"/>
                <a:gd name="T13" fmla="*/ 387 h 918"/>
                <a:gd name="T14" fmla="*/ 779 w 992"/>
                <a:gd name="T15" fmla="*/ 403 h 918"/>
                <a:gd name="T16" fmla="*/ 747 w 992"/>
                <a:gd name="T17" fmla="*/ 410 h 918"/>
                <a:gd name="T18" fmla="*/ 705 w 992"/>
                <a:gd name="T19" fmla="*/ 420 h 918"/>
                <a:gd name="T20" fmla="*/ 652 w 992"/>
                <a:gd name="T21" fmla="*/ 433 h 918"/>
                <a:gd name="T22" fmla="*/ 595 w 992"/>
                <a:gd name="T23" fmla="*/ 445 h 918"/>
                <a:gd name="T24" fmla="*/ 538 w 992"/>
                <a:gd name="T25" fmla="*/ 458 h 918"/>
                <a:gd name="T26" fmla="*/ 488 w 992"/>
                <a:gd name="T27" fmla="*/ 469 h 918"/>
                <a:gd name="T28" fmla="*/ 448 w 992"/>
                <a:gd name="T29" fmla="*/ 477 h 918"/>
                <a:gd name="T30" fmla="*/ 427 w 992"/>
                <a:gd name="T31" fmla="*/ 483 h 918"/>
                <a:gd name="T32" fmla="*/ 424 w 992"/>
                <a:gd name="T33" fmla="*/ 488 h 918"/>
                <a:gd name="T34" fmla="*/ 414 w 992"/>
                <a:gd name="T35" fmla="*/ 522 h 918"/>
                <a:gd name="T36" fmla="*/ 397 w 992"/>
                <a:gd name="T37" fmla="*/ 583 h 918"/>
                <a:gd name="T38" fmla="*/ 376 w 992"/>
                <a:gd name="T39" fmla="*/ 659 h 918"/>
                <a:gd name="T40" fmla="*/ 353 w 992"/>
                <a:gd name="T41" fmla="*/ 739 h 918"/>
                <a:gd name="T42" fmla="*/ 332 w 992"/>
                <a:gd name="T43" fmla="*/ 815 h 918"/>
                <a:gd name="T44" fmla="*/ 313 w 992"/>
                <a:gd name="T45" fmla="*/ 876 h 918"/>
                <a:gd name="T46" fmla="*/ 302 w 992"/>
                <a:gd name="T47" fmla="*/ 912 h 918"/>
                <a:gd name="T48" fmla="*/ 294 w 992"/>
                <a:gd name="T49" fmla="*/ 918 h 918"/>
                <a:gd name="T50" fmla="*/ 277 w 992"/>
                <a:gd name="T51" fmla="*/ 918 h 918"/>
                <a:gd name="T52" fmla="*/ 249 w 992"/>
                <a:gd name="T53" fmla="*/ 918 h 918"/>
                <a:gd name="T54" fmla="*/ 216 w 992"/>
                <a:gd name="T55" fmla="*/ 914 h 918"/>
                <a:gd name="T56" fmla="*/ 178 w 992"/>
                <a:gd name="T57" fmla="*/ 910 h 918"/>
                <a:gd name="T58" fmla="*/ 139 w 992"/>
                <a:gd name="T59" fmla="*/ 905 h 918"/>
                <a:gd name="T60" fmla="*/ 101 w 992"/>
                <a:gd name="T61" fmla="*/ 893 h 918"/>
                <a:gd name="T62" fmla="*/ 64 w 992"/>
                <a:gd name="T63" fmla="*/ 880 h 918"/>
                <a:gd name="T64" fmla="*/ 44 w 992"/>
                <a:gd name="T65" fmla="*/ 867 h 918"/>
                <a:gd name="T66" fmla="*/ 32 w 992"/>
                <a:gd name="T67" fmla="*/ 851 h 918"/>
                <a:gd name="T68" fmla="*/ 26 w 992"/>
                <a:gd name="T69" fmla="*/ 834 h 918"/>
                <a:gd name="T70" fmla="*/ 23 w 992"/>
                <a:gd name="T71" fmla="*/ 815 h 918"/>
                <a:gd name="T72" fmla="*/ 19 w 992"/>
                <a:gd name="T73" fmla="*/ 794 h 918"/>
                <a:gd name="T74" fmla="*/ 17 w 992"/>
                <a:gd name="T75" fmla="*/ 777 h 918"/>
                <a:gd name="T76" fmla="*/ 17 w 992"/>
                <a:gd name="T77" fmla="*/ 760 h 918"/>
                <a:gd name="T78" fmla="*/ 15 w 992"/>
                <a:gd name="T79" fmla="*/ 749 h 918"/>
                <a:gd name="T80" fmla="*/ 7 w 992"/>
                <a:gd name="T81" fmla="*/ 734 h 918"/>
                <a:gd name="T82" fmla="*/ 2 w 992"/>
                <a:gd name="T83" fmla="*/ 686 h 918"/>
                <a:gd name="T84" fmla="*/ 0 w 992"/>
                <a:gd name="T85" fmla="*/ 616 h 918"/>
                <a:gd name="T86" fmla="*/ 6 w 992"/>
                <a:gd name="T87" fmla="*/ 532 h 918"/>
                <a:gd name="T88" fmla="*/ 13 w 992"/>
                <a:gd name="T89" fmla="*/ 445 h 918"/>
                <a:gd name="T90" fmla="*/ 28 w 992"/>
                <a:gd name="T91" fmla="*/ 361 h 918"/>
                <a:gd name="T92" fmla="*/ 49 w 992"/>
                <a:gd name="T93" fmla="*/ 290 h 918"/>
                <a:gd name="T94" fmla="*/ 74 w 992"/>
                <a:gd name="T95" fmla="*/ 241 h 918"/>
                <a:gd name="T96" fmla="*/ 110 w 992"/>
                <a:gd name="T97" fmla="*/ 216 h 918"/>
                <a:gd name="T98" fmla="*/ 169 w 992"/>
                <a:gd name="T99" fmla="*/ 188 h 918"/>
                <a:gd name="T100" fmla="*/ 245 w 992"/>
                <a:gd name="T101" fmla="*/ 152 h 918"/>
                <a:gd name="T102" fmla="*/ 332 w 992"/>
                <a:gd name="T103" fmla="*/ 112 h 918"/>
                <a:gd name="T104" fmla="*/ 420 w 992"/>
                <a:gd name="T105" fmla="*/ 76 h 918"/>
                <a:gd name="T106" fmla="*/ 498 w 992"/>
                <a:gd name="T107" fmla="*/ 41 h 918"/>
                <a:gd name="T108" fmla="*/ 558 w 992"/>
                <a:gd name="T109" fmla="*/ 17 h 918"/>
                <a:gd name="T110" fmla="*/ 595 w 992"/>
                <a:gd name="T111" fmla="*/ 1 h 918"/>
                <a:gd name="T112" fmla="*/ 967 w 992"/>
                <a:gd name="T113" fmla="*/ 22 h 918"/>
                <a:gd name="T114" fmla="*/ 990 w 992"/>
                <a:gd name="T115" fmla="*/ 271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2" h="918">
                  <a:moveTo>
                    <a:pt x="990" y="271"/>
                  </a:moveTo>
                  <a:lnTo>
                    <a:pt x="986" y="271"/>
                  </a:lnTo>
                  <a:lnTo>
                    <a:pt x="982" y="275"/>
                  </a:lnTo>
                  <a:lnTo>
                    <a:pt x="975" y="281"/>
                  </a:lnTo>
                  <a:lnTo>
                    <a:pt x="963" y="289"/>
                  </a:lnTo>
                  <a:lnTo>
                    <a:pt x="952" y="298"/>
                  </a:lnTo>
                  <a:lnTo>
                    <a:pt x="937" y="310"/>
                  </a:lnTo>
                  <a:lnTo>
                    <a:pt x="921" y="319"/>
                  </a:lnTo>
                  <a:lnTo>
                    <a:pt x="904" y="332"/>
                  </a:lnTo>
                  <a:lnTo>
                    <a:pt x="885" y="344"/>
                  </a:lnTo>
                  <a:lnTo>
                    <a:pt x="868" y="355"/>
                  </a:lnTo>
                  <a:lnTo>
                    <a:pt x="849" y="367"/>
                  </a:lnTo>
                  <a:lnTo>
                    <a:pt x="830" y="378"/>
                  </a:lnTo>
                  <a:lnTo>
                    <a:pt x="813" y="387"/>
                  </a:lnTo>
                  <a:lnTo>
                    <a:pt x="796" y="395"/>
                  </a:lnTo>
                  <a:lnTo>
                    <a:pt x="779" y="403"/>
                  </a:lnTo>
                  <a:lnTo>
                    <a:pt x="764" y="408"/>
                  </a:lnTo>
                  <a:lnTo>
                    <a:pt x="747" y="410"/>
                  </a:lnTo>
                  <a:lnTo>
                    <a:pt x="728" y="416"/>
                  </a:lnTo>
                  <a:lnTo>
                    <a:pt x="705" y="420"/>
                  </a:lnTo>
                  <a:lnTo>
                    <a:pt x="678" y="427"/>
                  </a:lnTo>
                  <a:lnTo>
                    <a:pt x="652" y="433"/>
                  </a:lnTo>
                  <a:lnTo>
                    <a:pt x="623" y="439"/>
                  </a:lnTo>
                  <a:lnTo>
                    <a:pt x="595" y="445"/>
                  </a:lnTo>
                  <a:lnTo>
                    <a:pt x="566" y="452"/>
                  </a:lnTo>
                  <a:lnTo>
                    <a:pt x="538" y="458"/>
                  </a:lnTo>
                  <a:lnTo>
                    <a:pt x="511" y="465"/>
                  </a:lnTo>
                  <a:lnTo>
                    <a:pt x="488" y="469"/>
                  </a:lnTo>
                  <a:lnTo>
                    <a:pt x="467" y="475"/>
                  </a:lnTo>
                  <a:lnTo>
                    <a:pt x="448" y="477"/>
                  </a:lnTo>
                  <a:lnTo>
                    <a:pt x="435" y="481"/>
                  </a:lnTo>
                  <a:lnTo>
                    <a:pt x="427" y="483"/>
                  </a:lnTo>
                  <a:lnTo>
                    <a:pt x="425" y="484"/>
                  </a:lnTo>
                  <a:lnTo>
                    <a:pt x="424" y="488"/>
                  </a:lnTo>
                  <a:lnTo>
                    <a:pt x="420" y="502"/>
                  </a:lnTo>
                  <a:lnTo>
                    <a:pt x="414" y="522"/>
                  </a:lnTo>
                  <a:lnTo>
                    <a:pt x="406" y="551"/>
                  </a:lnTo>
                  <a:lnTo>
                    <a:pt x="397" y="583"/>
                  </a:lnTo>
                  <a:lnTo>
                    <a:pt x="387" y="621"/>
                  </a:lnTo>
                  <a:lnTo>
                    <a:pt x="376" y="659"/>
                  </a:lnTo>
                  <a:lnTo>
                    <a:pt x="367" y="699"/>
                  </a:lnTo>
                  <a:lnTo>
                    <a:pt x="353" y="739"/>
                  </a:lnTo>
                  <a:lnTo>
                    <a:pt x="342" y="779"/>
                  </a:lnTo>
                  <a:lnTo>
                    <a:pt x="332" y="815"/>
                  </a:lnTo>
                  <a:lnTo>
                    <a:pt x="323" y="848"/>
                  </a:lnTo>
                  <a:lnTo>
                    <a:pt x="313" y="876"/>
                  </a:lnTo>
                  <a:lnTo>
                    <a:pt x="306" y="897"/>
                  </a:lnTo>
                  <a:lnTo>
                    <a:pt x="302" y="912"/>
                  </a:lnTo>
                  <a:lnTo>
                    <a:pt x="298" y="918"/>
                  </a:lnTo>
                  <a:lnTo>
                    <a:pt x="294" y="918"/>
                  </a:lnTo>
                  <a:lnTo>
                    <a:pt x="287" y="918"/>
                  </a:lnTo>
                  <a:lnTo>
                    <a:pt x="277" y="918"/>
                  </a:lnTo>
                  <a:lnTo>
                    <a:pt x="266" y="918"/>
                  </a:lnTo>
                  <a:lnTo>
                    <a:pt x="249" y="918"/>
                  </a:lnTo>
                  <a:lnTo>
                    <a:pt x="235" y="916"/>
                  </a:lnTo>
                  <a:lnTo>
                    <a:pt x="216" y="914"/>
                  </a:lnTo>
                  <a:lnTo>
                    <a:pt x="199" y="914"/>
                  </a:lnTo>
                  <a:lnTo>
                    <a:pt x="178" y="910"/>
                  </a:lnTo>
                  <a:lnTo>
                    <a:pt x="159" y="908"/>
                  </a:lnTo>
                  <a:lnTo>
                    <a:pt x="139" y="905"/>
                  </a:lnTo>
                  <a:lnTo>
                    <a:pt x="120" y="901"/>
                  </a:lnTo>
                  <a:lnTo>
                    <a:pt x="101" y="893"/>
                  </a:lnTo>
                  <a:lnTo>
                    <a:pt x="83" y="888"/>
                  </a:lnTo>
                  <a:lnTo>
                    <a:pt x="64" y="880"/>
                  </a:lnTo>
                  <a:lnTo>
                    <a:pt x="49" y="872"/>
                  </a:lnTo>
                  <a:lnTo>
                    <a:pt x="44" y="867"/>
                  </a:lnTo>
                  <a:lnTo>
                    <a:pt x="38" y="859"/>
                  </a:lnTo>
                  <a:lnTo>
                    <a:pt x="32" y="851"/>
                  </a:lnTo>
                  <a:lnTo>
                    <a:pt x="30" y="844"/>
                  </a:lnTo>
                  <a:lnTo>
                    <a:pt x="26" y="834"/>
                  </a:lnTo>
                  <a:lnTo>
                    <a:pt x="25" y="825"/>
                  </a:lnTo>
                  <a:lnTo>
                    <a:pt x="23" y="815"/>
                  </a:lnTo>
                  <a:lnTo>
                    <a:pt x="21" y="806"/>
                  </a:lnTo>
                  <a:lnTo>
                    <a:pt x="19" y="794"/>
                  </a:lnTo>
                  <a:lnTo>
                    <a:pt x="19" y="785"/>
                  </a:lnTo>
                  <a:lnTo>
                    <a:pt x="17" y="777"/>
                  </a:lnTo>
                  <a:lnTo>
                    <a:pt x="17" y="768"/>
                  </a:lnTo>
                  <a:lnTo>
                    <a:pt x="17" y="760"/>
                  </a:lnTo>
                  <a:lnTo>
                    <a:pt x="15" y="754"/>
                  </a:lnTo>
                  <a:lnTo>
                    <a:pt x="15" y="749"/>
                  </a:lnTo>
                  <a:lnTo>
                    <a:pt x="13" y="747"/>
                  </a:lnTo>
                  <a:lnTo>
                    <a:pt x="7" y="734"/>
                  </a:lnTo>
                  <a:lnTo>
                    <a:pt x="4" y="713"/>
                  </a:lnTo>
                  <a:lnTo>
                    <a:pt x="2" y="686"/>
                  </a:lnTo>
                  <a:lnTo>
                    <a:pt x="0" y="654"/>
                  </a:lnTo>
                  <a:lnTo>
                    <a:pt x="0" y="616"/>
                  </a:lnTo>
                  <a:lnTo>
                    <a:pt x="2" y="576"/>
                  </a:lnTo>
                  <a:lnTo>
                    <a:pt x="6" y="532"/>
                  </a:lnTo>
                  <a:lnTo>
                    <a:pt x="9" y="490"/>
                  </a:lnTo>
                  <a:lnTo>
                    <a:pt x="13" y="445"/>
                  </a:lnTo>
                  <a:lnTo>
                    <a:pt x="21" y="403"/>
                  </a:lnTo>
                  <a:lnTo>
                    <a:pt x="28" y="361"/>
                  </a:lnTo>
                  <a:lnTo>
                    <a:pt x="38" y="323"/>
                  </a:lnTo>
                  <a:lnTo>
                    <a:pt x="49" y="290"/>
                  </a:lnTo>
                  <a:lnTo>
                    <a:pt x="61" y="262"/>
                  </a:lnTo>
                  <a:lnTo>
                    <a:pt x="74" y="241"/>
                  </a:lnTo>
                  <a:lnTo>
                    <a:pt x="91" y="228"/>
                  </a:lnTo>
                  <a:lnTo>
                    <a:pt x="110" y="216"/>
                  </a:lnTo>
                  <a:lnTo>
                    <a:pt x="137" y="203"/>
                  </a:lnTo>
                  <a:lnTo>
                    <a:pt x="169" y="188"/>
                  </a:lnTo>
                  <a:lnTo>
                    <a:pt x="205" y="171"/>
                  </a:lnTo>
                  <a:lnTo>
                    <a:pt x="245" y="152"/>
                  </a:lnTo>
                  <a:lnTo>
                    <a:pt x="289" y="131"/>
                  </a:lnTo>
                  <a:lnTo>
                    <a:pt x="332" y="112"/>
                  </a:lnTo>
                  <a:lnTo>
                    <a:pt x="378" y="95"/>
                  </a:lnTo>
                  <a:lnTo>
                    <a:pt x="420" y="76"/>
                  </a:lnTo>
                  <a:lnTo>
                    <a:pt x="460" y="57"/>
                  </a:lnTo>
                  <a:lnTo>
                    <a:pt x="498" y="41"/>
                  </a:lnTo>
                  <a:lnTo>
                    <a:pt x="532" y="28"/>
                  </a:lnTo>
                  <a:lnTo>
                    <a:pt x="558" y="17"/>
                  </a:lnTo>
                  <a:lnTo>
                    <a:pt x="581" y="7"/>
                  </a:lnTo>
                  <a:lnTo>
                    <a:pt x="595" y="1"/>
                  </a:lnTo>
                  <a:lnTo>
                    <a:pt x="600" y="0"/>
                  </a:lnTo>
                  <a:lnTo>
                    <a:pt x="967" y="22"/>
                  </a:lnTo>
                  <a:lnTo>
                    <a:pt x="992" y="171"/>
                  </a:lnTo>
                  <a:lnTo>
                    <a:pt x="990" y="271"/>
                  </a:lnTo>
                  <a:lnTo>
                    <a:pt x="990" y="271"/>
                  </a:lnTo>
                  <a:close/>
                </a:path>
              </a:pathLst>
            </a:custGeom>
            <a:solidFill>
              <a:srgbClr val="54BF54"/>
            </a:solidFill>
            <a:ln>
              <a:noFill/>
            </a:ln>
            <a:extLst/>
          </p:spPr>
          <p:txBody>
            <a:bodyPr/>
            <a:lstStyle/>
            <a:p>
              <a:pPr fontAlgn="auto">
                <a:spcBef>
                  <a:spcPts val="0"/>
                </a:spcBef>
                <a:spcAft>
                  <a:spcPts val="0"/>
                </a:spcAft>
                <a:defRPr/>
              </a:pPr>
              <a:endParaRPr lang="en-US">
                <a:latin typeface="+mn-lt"/>
              </a:endParaRPr>
            </a:p>
          </p:txBody>
        </p:sp>
        <p:sp>
          <p:nvSpPr>
            <p:cNvPr id="27" name="Freeform 28"/>
            <p:cNvSpPr>
              <a:spLocks/>
            </p:cNvSpPr>
            <p:nvPr/>
          </p:nvSpPr>
          <p:spPr bwMode="auto">
            <a:xfrm>
              <a:off x="3891548" y="3652000"/>
              <a:ext cx="610603" cy="361201"/>
            </a:xfrm>
            <a:custGeom>
              <a:avLst/>
              <a:gdLst>
                <a:gd name="T0" fmla="*/ 4 w 709"/>
                <a:gd name="T1" fmla="*/ 136 h 420"/>
                <a:gd name="T2" fmla="*/ 2 w 709"/>
                <a:gd name="T3" fmla="*/ 144 h 420"/>
                <a:gd name="T4" fmla="*/ 0 w 709"/>
                <a:gd name="T5" fmla="*/ 159 h 420"/>
                <a:gd name="T6" fmla="*/ 0 w 709"/>
                <a:gd name="T7" fmla="*/ 178 h 420"/>
                <a:gd name="T8" fmla="*/ 0 w 709"/>
                <a:gd name="T9" fmla="*/ 199 h 420"/>
                <a:gd name="T10" fmla="*/ 2 w 709"/>
                <a:gd name="T11" fmla="*/ 220 h 420"/>
                <a:gd name="T12" fmla="*/ 8 w 709"/>
                <a:gd name="T13" fmla="*/ 241 h 420"/>
                <a:gd name="T14" fmla="*/ 17 w 709"/>
                <a:gd name="T15" fmla="*/ 256 h 420"/>
                <a:gd name="T16" fmla="*/ 34 w 709"/>
                <a:gd name="T17" fmla="*/ 270 h 420"/>
                <a:gd name="T18" fmla="*/ 68 w 709"/>
                <a:gd name="T19" fmla="*/ 287 h 420"/>
                <a:gd name="T20" fmla="*/ 118 w 709"/>
                <a:gd name="T21" fmla="*/ 311 h 420"/>
                <a:gd name="T22" fmla="*/ 175 w 709"/>
                <a:gd name="T23" fmla="*/ 338 h 420"/>
                <a:gd name="T24" fmla="*/ 234 w 709"/>
                <a:gd name="T25" fmla="*/ 363 h 420"/>
                <a:gd name="T26" fmla="*/ 287 w 709"/>
                <a:gd name="T27" fmla="*/ 387 h 420"/>
                <a:gd name="T28" fmla="*/ 331 w 709"/>
                <a:gd name="T29" fmla="*/ 407 h 420"/>
                <a:gd name="T30" fmla="*/ 353 w 709"/>
                <a:gd name="T31" fmla="*/ 418 h 420"/>
                <a:gd name="T32" fmla="*/ 357 w 709"/>
                <a:gd name="T33" fmla="*/ 418 h 420"/>
                <a:gd name="T34" fmla="*/ 353 w 709"/>
                <a:gd name="T35" fmla="*/ 408 h 420"/>
                <a:gd name="T36" fmla="*/ 353 w 709"/>
                <a:gd name="T37" fmla="*/ 393 h 420"/>
                <a:gd name="T38" fmla="*/ 353 w 709"/>
                <a:gd name="T39" fmla="*/ 374 h 420"/>
                <a:gd name="T40" fmla="*/ 355 w 709"/>
                <a:gd name="T41" fmla="*/ 353 h 420"/>
                <a:gd name="T42" fmla="*/ 363 w 709"/>
                <a:gd name="T43" fmla="*/ 330 h 420"/>
                <a:gd name="T44" fmla="*/ 378 w 709"/>
                <a:gd name="T45" fmla="*/ 313 h 420"/>
                <a:gd name="T46" fmla="*/ 403 w 709"/>
                <a:gd name="T47" fmla="*/ 298 h 420"/>
                <a:gd name="T48" fmla="*/ 437 w 709"/>
                <a:gd name="T49" fmla="*/ 289 h 420"/>
                <a:gd name="T50" fmla="*/ 477 w 709"/>
                <a:gd name="T51" fmla="*/ 283 h 420"/>
                <a:gd name="T52" fmla="*/ 524 w 709"/>
                <a:gd name="T53" fmla="*/ 277 h 420"/>
                <a:gd name="T54" fmla="*/ 574 w 709"/>
                <a:gd name="T55" fmla="*/ 273 h 420"/>
                <a:gd name="T56" fmla="*/ 619 w 709"/>
                <a:gd name="T57" fmla="*/ 270 h 420"/>
                <a:gd name="T58" fmla="*/ 659 w 709"/>
                <a:gd name="T59" fmla="*/ 268 h 420"/>
                <a:gd name="T60" fmla="*/ 690 w 709"/>
                <a:gd name="T61" fmla="*/ 268 h 420"/>
                <a:gd name="T62" fmla="*/ 707 w 709"/>
                <a:gd name="T63" fmla="*/ 268 h 420"/>
                <a:gd name="T64" fmla="*/ 597 w 709"/>
                <a:gd name="T65" fmla="*/ 108 h 420"/>
                <a:gd name="T66" fmla="*/ 4 w 709"/>
                <a:gd name="T67" fmla="*/ 13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9" h="420">
                  <a:moveTo>
                    <a:pt x="4" y="136"/>
                  </a:moveTo>
                  <a:lnTo>
                    <a:pt x="4" y="136"/>
                  </a:lnTo>
                  <a:lnTo>
                    <a:pt x="4" y="138"/>
                  </a:lnTo>
                  <a:lnTo>
                    <a:pt x="2" y="144"/>
                  </a:lnTo>
                  <a:lnTo>
                    <a:pt x="2" y="152"/>
                  </a:lnTo>
                  <a:lnTo>
                    <a:pt x="0" y="159"/>
                  </a:lnTo>
                  <a:lnTo>
                    <a:pt x="0" y="169"/>
                  </a:lnTo>
                  <a:lnTo>
                    <a:pt x="0" y="178"/>
                  </a:lnTo>
                  <a:lnTo>
                    <a:pt x="0" y="190"/>
                  </a:lnTo>
                  <a:lnTo>
                    <a:pt x="0" y="199"/>
                  </a:lnTo>
                  <a:lnTo>
                    <a:pt x="0" y="211"/>
                  </a:lnTo>
                  <a:lnTo>
                    <a:pt x="2" y="220"/>
                  </a:lnTo>
                  <a:lnTo>
                    <a:pt x="4" y="232"/>
                  </a:lnTo>
                  <a:lnTo>
                    <a:pt x="8" y="241"/>
                  </a:lnTo>
                  <a:lnTo>
                    <a:pt x="11" y="251"/>
                  </a:lnTo>
                  <a:lnTo>
                    <a:pt x="17" y="256"/>
                  </a:lnTo>
                  <a:lnTo>
                    <a:pt x="25" y="264"/>
                  </a:lnTo>
                  <a:lnTo>
                    <a:pt x="34" y="270"/>
                  </a:lnTo>
                  <a:lnTo>
                    <a:pt x="49" y="277"/>
                  </a:lnTo>
                  <a:lnTo>
                    <a:pt x="68" y="287"/>
                  </a:lnTo>
                  <a:lnTo>
                    <a:pt x="91" y="298"/>
                  </a:lnTo>
                  <a:lnTo>
                    <a:pt x="118" y="311"/>
                  </a:lnTo>
                  <a:lnTo>
                    <a:pt x="146" y="325"/>
                  </a:lnTo>
                  <a:lnTo>
                    <a:pt x="175" y="338"/>
                  </a:lnTo>
                  <a:lnTo>
                    <a:pt x="205" y="351"/>
                  </a:lnTo>
                  <a:lnTo>
                    <a:pt x="234" y="363"/>
                  </a:lnTo>
                  <a:lnTo>
                    <a:pt x="262" y="376"/>
                  </a:lnTo>
                  <a:lnTo>
                    <a:pt x="287" y="387"/>
                  </a:lnTo>
                  <a:lnTo>
                    <a:pt x="312" y="399"/>
                  </a:lnTo>
                  <a:lnTo>
                    <a:pt x="331" y="407"/>
                  </a:lnTo>
                  <a:lnTo>
                    <a:pt x="344" y="414"/>
                  </a:lnTo>
                  <a:lnTo>
                    <a:pt x="353" y="418"/>
                  </a:lnTo>
                  <a:lnTo>
                    <a:pt x="357" y="420"/>
                  </a:lnTo>
                  <a:lnTo>
                    <a:pt x="357" y="418"/>
                  </a:lnTo>
                  <a:lnTo>
                    <a:pt x="355" y="414"/>
                  </a:lnTo>
                  <a:lnTo>
                    <a:pt x="353" y="408"/>
                  </a:lnTo>
                  <a:lnTo>
                    <a:pt x="353" y="403"/>
                  </a:lnTo>
                  <a:lnTo>
                    <a:pt x="353" y="393"/>
                  </a:lnTo>
                  <a:lnTo>
                    <a:pt x="353" y="384"/>
                  </a:lnTo>
                  <a:lnTo>
                    <a:pt x="353" y="374"/>
                  </a:lnTo>
                  <a:lnTo>
                    <a:pt x="353" y="365"/>
                  </a:lnTo>
                  <a:lnTo>
                    <a:pt x="355" y="353"/>
                  </a:lnTo>
                  <a:lnTo>
                    <a:pt x="359" y="342"/>
                  </a:lnTo>
                  <a:lnTo>
                    <a:pt x="363" y="330"/>
                  </a:lnTo>
                  <a:lnTo>
                    <a:pt x="370" y="323"/>
                  </a:lnTo>
                  <a:lnTo>
                    <a:pt x="378" y="313"/>
                  </a:lnTo>
                  <a:lnTo>
                    <a:pt x="389" y="306"/>
                  </a:lnTo>
                  <a:lnTo>
                    <a:pt x="403" y="298"/>
                  </a:lnTo>
                  <a:lnTo>
                    <a:pt x="420" y="294"/>
                  </a:lnTo>
                  <a:lnTo>
                    <a:pt x="437" y="289"/>
                  </a:lnTo>
                  <a:lnTo>
                    <a:pt x="456" y="285"/>
                  </a:lnTo>
                  <a:lnTo>
                    <a:pt x="477" y="283"/>
                  </a:lnTo>
                  <a:lnTo>
                    <a:pt x="502" y="281"/>
                  </a:lnTo>
                  <a:lnTo>
                    <a:pt x="524" y="277"/>
                  </a:lnTo>
                  <a:lnTo>
                    <a:pt x="549" y="275"/>
                  </a:lnTo>
                  <a:lnTo>
                    <a:pt x="574" y="273"/>
                  </a:lnTo>
                  <a:lnTo>
                    <a:pt x="597" y="272"/>
                  </a:lnTo>
                  <a:lnTo>
                    <a:pt x="619" y="270"/>
                  </a:lnTo>
                  <a:lnTo>
                    <a:pt x="640" y="270"/>
                  </a:lnTo>
                  <a:lnTo>
                    <a:pt x="659" y="268"/>
                  </a:lnTo>
                  <a:lnTo>
                    <a:pt x="676" y="268"/>
                  </a:lnTo>
                  <a:lnTo>
                    <a:pt x="690" y="268"/>
                  </a:lnTo>
                  <a:lnTo>
                    <a:pt x="699" y="268"/>
                  </a:lnTo>
                  <a:lnTo>
                    <a:pt x="707" y="268"/>
                  </a:lnTo>
                  <a:lnTo>
                    <a:pt x="709" y="268"/>
                  </a:lnTo>
                  <a:lnTo>
                    <a:pt x="597" y="108"/>
                  </a:lnTo>
                  <a:lnTo>
                    <a:pt x="378" y="0"/>
                  </a:lnTo>
                  <a:lnTo>
                    <a:pt x="4" y="136"/>
                  </a:lnTo>
                  <a:lnTo>
                    <a:pt x="4" y="136"/>
                  </a:lnTo>
                  <a:close/>
                </a:path>
              </a:pathLst>
            </a:custGeom>
            <a:solidFill>
              <a:srgbClr val="CCF23D"/>
            </a:solidFill>
            <a:ln>
              <a:noFill/>
            </a:ln>
            <a:extLst/>
          </p:spPr>
          <p:txBody>
            <a:bodyPr/>
            <a:lstStyle/>
            <a:p>
              <a:pPr fontAlgn="auto">
                <a:spcBef>
                  <a:spcPts val="0"/>
                </a:spcBef>
                <a:spcAft>
                  <a:spcPts val="0"/>
                </a:spcAft>
                <a:defRPr/>
              </a:pPr>
              <a:endParaRPr lang="en-US">
                <a:latin typeface="+mn-lt"/>
              </a:endParaRPr>
            </a:p>
          </p:txBody>
        </p:sp>
        <p:sp>
          <p:nvSpPr>
            <p:cNvPr id="28" name="Freeform 29"/>
            <p:cNvSpPr>
              <a:spLocks/>
            </p:cNvSpPr>
            <p:nvPr/>
          </p:nvSpPr>
          <p:spPr bwMode="auto">
            <a:xfrm>
              <a:off x="3797104" y="3704947"/>
              <a:ext cx="517722" cy="127280"/>
            </a:xfrm>
            <a:custGeom>
              <a:avLst/>
              <a:gdLst>
                <a:gd name="T0" fmla="*/ 2 w 602"/>
                <a:gd name="T1" fmla="*/ 50 h 149"/>
                <a:gd name="T2" fmla="*/ 2 w 602"/>
                <a:gd name="T3" fmla="*/ 50 h 149"/>
                <a:gd name="T4" fmla="*/ 4 w 602"/>
                <a:gd name="T5" fmla="*/ 55 h 149"/>
                <a:gd name="T6" fmla="*/ 7 w 602"/>
                <a:gd name="T7" fmla="*/ 61 h 149"/>
                <a:gd name="T8" fmla="*/ 15 w 602"/>
                <a:gd name="T9" fmla="*/ 73 h 149"/>
                <a:gd name="T10" fmla="*/ 24 w 602"/>
                <a:gd name="T11" fmla="*/ 84 h 149"/>
                <a:gd name="T12" fmla="*/ 40 w 602"/>
                <a:gd name="T13" fmla="*/ 95 h 149"/>
                <a:gd name="T14" fmla="*/ 57 w 602"/>
                <a:gd name="T15" fmla="*/ 107 h 149"/>
                <a:gd name="T16" fmla="*/ 80 w 602"/>
                <a:gd name="T17" fmla="*/ 120 h 149"/>
                <a:gd name="T18" fmla="*/ 108 w 602"/>
                <a:gd name="T19" fmla="*/ 130 h 149"/>
                <a:gd name="T20" fmla="*/ 140 w 602"/>
                <a:gd name="T21" fmla="*/ 139 h 149"/>
                <a:gd name="T22" fmla="*/ 180 w 602"/>
                <a:gd name="T23" fmla="*/ 145 h 149"/>
                <a:gd name="T24" fmla="*/ 226 w 602"/>
                <a:gd name="T25" fmla="*/ 149 h 149"/>
                <a:gd name="T26" fmla="*/ 279 w 602"/>
                <a:gd name="T27" fmla="*/ 149 h 149"/>
                <a:gd name="T28" fmla="*/ 340 w 602"/>
                <a:gd name="T29" fmla="*/ 145 h 149"/>
                <a:gd name="T30" fmla="*/ 410 w 602"/>
                <a:gd name="T31" fmla="*/ 135 h 149"/>
                <a:gd name="T32" fmla="*/ 488 w 602"/>
                <a:gd name="T33" fmla="*/ 122 h 149"/>
                <a:gd name="T34" fmla="*/ 490 w 602"/>
                <a:gd name="T35" fmla="*/ 120 h 149"/>
                <a:gd name="T36" fmla="*/ 494 w 602"/>
                <a:gd name="T37" fmla="*/ 118 h 149"/>
                <a:gd name="T38" fmla="*/ 501 w 602"/>
                <a:gd name="T39" fmla="*/ 113 h 149"/>
                <a:gd name="T40" fmla="*/ 511 w 602"/>
                <a:gd name="T41" fmla="*/ 105 h 149"/>
                <a:gd name="T42" fmla="*/ 520 w 602"/>
                <a:gd name="T43" fmla="*/ 97 h 149"/>
                <a:gd name="T44" fmla="*/ 532 w 602"/>
                <a:gd name="T45" fmla="*/ 90 h 149"/>
                <a:gd name="T46" fmla="*/ 545 w 602"/>
                <a:gd name="T47" fmla="*/ 80 h 149"/>
                <a:gd name="T48" fmla="*/ 558 w 602"/>
                <a:gd name="T49" fmla="*/ 73 h 149"/>
                <a:gd name="T50" fmla="*/ 568 w 602"/>
                <a:gd name="T51" fmla="*/ 61 h 149"/>
                <a:gd name="T52" fmla="*/ 579 w 602"/>
                <a:gd name="T53" fmla="*/ 52 h 149"/>
                <a:gd name="T54" fmla="*/ 589 w 602"/>
                <a:gd name="T55" fmla="*/ 40 h 149"/>
                <a:gd name="T56" fmla="*/ 596 w 602"/>
                <a:gd name="T57" fmla="*/ 33 h 149"/>
                <a:gd name="T58" fmla="*/ 600 w 602"/>
                <a:gd name="T59" fmla="*/ 23 h 149"/>
                <a:gd name="T60" fmla="*/ 602 w 602"/>
                <a:gd name="T61" fmla="*/ 17 h 149"/>
                <a:gd name="T62" fmla="*/ 600 w 602"/>
                <a:gd name="T63" fmla="*/ 10 h 149"/>
                <a:gd name="T64" fmla="*/ 594 w 602"/>
                <a:gd name="T65" fmla="*/ 6 h 149"/>
                <a:gd name="T66" fmla="*/ 583 w 602"/>
                <a:gd name="T67" fmla="*/ 2 h 149"/>
                <a:gd name="T68" fmla="*/ 564 w 602"/>
                <a:gd name="T69" fmla="*/ 2 h 149"/>
                <a:gd name="T70" fmla="*/ 537 w 602"/>
                <a:gd name="T71" fmla="*/ 0 h 149"/>
                <a:gd name="T72" fmla="*/ 509 w 602"/>
                <a:gd name="T73" fmla="*/ 4 h 149"/>
                <a:gd name="T74" fmla="*/ 475 w 602"/>
                <a:gd name="T75" fmla="*/ 6 h 149"/>
                <a:gd name="T76" fmla="*/ 439 w 602"/>
                <a:gd name="T77" fmla="*/ 8 h 149"/>
                <a:gd name="T78" fmla="*/ 397 w 602"/>
                <a:gd name="T79" fmla="*/ 12 h 149"/>
                <a:gd name="T80" fmla="*/ 357 w 602"/>
                <a:gd name="T81" fmla="*/ 17 h 149"/>
                <a:gd name="T82" fmla="*/ 315 w 602"/>
                <a:gd name="T83" fmla="*/ 19 h 149"/>
                <a:gd name="T84" fmla="*/ 275 w 602"/>
                <a:gd name="T85" fmla="*/ 23 h 149"/>
                <a:gd name="T86" fmla="*/ 233 w 602"/>
                <a:gd name="T87" fmla="*/ 27 h 149"/>
                <a:gd name="T88" fmla="*/ 197 w 602"/>
                <a:gd name="T89" fmla="*/ 29 h 149"/>
                <a:gd name="T90" fmla="*/ 161 w 602"/>
                <a:gd name="T91" fmla="*/ 31 h 149"/>
                <a:gd name="T92" fmla="*/ 131 w 602"/>
                <a:gd name="T93" fmla="*/ 31 h 149"/>
                <a:gd name="T94" fmla="*/ 104 w 602"/>
                <a:gd name="T95" fmla="*/ 29 h 149"/>
                <a:gd name="T96" fmla="*/ 83 w 602"/>
                <a:gd name="T97" fmla="*/ 27 h 149"/>
                <a:gd name="T98" fmla="*/ 66 w 602"/>
                <a:gd name="T99" fmla="*/ 23 h 149"/>
                <a:gd name="T100" fmla="*/ 53 w 602"/>
                <a:gd name="T101" fmla="*/ 21 h 149"/>
                <a:gd name="T102" fmla="*/ 40 w 602"/>
                <a:gd name="T103" fmla="*/ 19 h 149"/>
                <a:gd name="T104" fmla="*/ 30 w 602"/>
                <a:gd name="T105" fmla="*/ 21 h 149"/>
                <a:gd name="T106" fmla="*/ 23 w 602"/>
                <a:gd name="T107" fmla="*/ 21 h 149"/>
                <a:gd name="T108" fmla="*/ 15 w 602"/>
                <a:gd name="T109" fmla="*/ 23 h 149"/>
                <a:gd name="T110" fmla="*/ 11 w 602"/>
                <a:gd name="T111" fmla="*/ 27 h 149"/>
                <a:gd name="T112" fmla="*/ 7 w 602"/>
                <a:gd name="T113" fmla="*/ 29 h 149"/>
                <a:gd name="T114" fmla="*/ 2 w 602"/>
                <a:gd name="T115" fmla="*/ 36 h 149"/>
                <a:gd name="T116" fmla="*/ 0 w 602"/>
                <a:gd name="T117" fmla="*/ 42 h 149"/>
                <a:gd name="T118" fmla="*/ 0 w 602"/>
                <a:gd name="T119" fmla="*/ 46 h 149"/>
                <a:gd name="T120" fmla="*/ 2 w 602"/>
                <a:gd name="T121" fmla="*/ 50 h 149"/>
                <a:gd name="T122" fmla="*/ 2 w 602"/>
                <a:gd name="T123" fmla="*/ 5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149">
                  <a:moveTo>
                    <a:pt x="2" y="50"/>
                  </a:moveTo>
                  <a:lnTo>
                    <a:pt x="2" y="50"/>
                  </a:lnTo>
                  <a:lnTo>
                    <a:pt x="4" y="55"/>
                  </a:lnTo>
                  <a:lnTo>
                    <a:pt x="7" y="61"/>
                  </a:lnTo>
                  <a:lnTo>
                    <a:pt x="15" y="73"/>
                  </a:lnTo>
                  <a:lnTo>
                    <a:pt x="24" y="84"/>
                  </a:lnTo>
                  <a:lnTo>
                    <a:pt x="40" y="95"/>
                  </a:lnTo>
                  <a:lnTo>
                    <a:pt x="57" y="107"/>
                  </a:lnTo>
                  <a:lnTo>
                    <a:pt x="80" y="120"/>
                  </a:lnTo>
                  <a:lnTo>
                    <a:pt x="108" y="130"/>
                  </a:lnTo>
                  <a:lnTo>
                    <a:pt x="140" y="139"/>
                  </a:lnTo>
                  <a:lnTo>
                    <a:pt x="180" y="145"/>
                  </a:lnTo>
                  <a:lnTo>
                    <a:pt x="226" y="149"/>
                  </a:lnTo>
                  <a:lnTo>
                    <a:pt x="279" y="149"/>
                  </a:lnTo>
                  <a:lnTo>
                    <a:pt x="340" y="145"/>
                  </a:lnTo>
                  <a:lnTo>
                    <a:pt x="410" y="135"/>
                  </a:lnTo>
                  <a:lnTo>
                    <a:pt x="488" y="122"/>
                  </a:lnTo>
                  <a:lnTo>
                    <a:pt x="490" y="120"/>
                  </a:lnTo>
                  <a:lnTo>
                    <a:pt x="494" y="118"/>
                  </a:lnTo>
                  <a:lnTo>
                    <a:pt x="501" y="113"/>
                  </a:lnTo>
                  <a:lnTo>
                    <a:pt x="511" y="105"/>
                  </a:lnTo>
                  <a:lnTo>
                    <a:pt x="520" y="97"/>
                  </a:lnTo>
                  <a:lnTo>
                    <a:pt x="532" y="90"/>
                  </a:lnTo>
                  <a:lnTo>
                    <a:pt x="545" y="80"/>
                  </a:lnTo>
                  <a:lnTo>
                    <a:pt x="558" y="73"/>
                  </a:lnTo>
                  <a:lnTo>
                    <a:pt x="568" y="61"/>
                  </a:lnTo>
                  <a:lnTo>
                    <a:pt x="579" y="52"/>
                  </a:lnTo>
                  <a:lnTo>
                    <a:pt x="589" y="40"/>
                  </a:lnTo>
                  <a:lnTo>
                    <a:pt x="596" y="33"/>
                  </a:lnTo>
                  <a:lnTo>
                    <a:pt x="600" y="23"/>
                  </a:lnTo>
                  <a:lnTo>
                    <a:pt x="602" y="17"/>
                  </a:lnTo>
                  <a:lnTo>
                    <a:pt x="600" y="10"/>
                  </a:lnTo>
                  <a:lnTo>
                    <a:pt x="594" y="6"/>
                  </a:lnTo>
                  <a:lnTo>
                    <a:pt x="583" y="2"/>
                  </a:lnTo>
                  <a:lnTo>
                    <a:pt x="564" y="2"/>
                  </a:lnTo>
                  <a:lnTo>
                    <a:pt x="537" y="0"/>
                  </a:lnTo>
                  <a:lnTo>
                    <a:pt x="509" y="4"/>
                  </a:lnTo>
                  <a:lnTo>
                    <a:pt x="475" y="6"/>
                  </a:lnTo>
                  <a:lnTo>
                    <a:pt x="439" y="8"/>
                  </a:lnTo>
                  <a:lnTo>
                    <a:pt x="397" y="12"/>
                  </a:lnTo>
                  <a:lnTo>
                    <a:pt x="357" y="17"/>
                  </a:lnTo>
                  <a:lnTo>
                    <a:pt x="315" y="19"/>
                  </a:lnTo>
                  <a:lnTo>
                    <a:pt x="275" y="23"/>
                  </a:lnTo>
                  <a:lnTo>
                    <a:pt x="233" y="27"/>
                  </a:lnTo>
                  <a:lnTo>
                    <a:pt x="197" y="29"/>
                  </a:lnTo>
                  <a:lnTo>
                    <a:pt x="161" y="31"/>
                  </a:lnTo>
                  <a:lnTo>
                    <a:pt x="131" y="31"/>
                  </a:lnTo>
                  <a:lnTo>
                    <a:pt x="104" y="29"/>
                  </a:lnTo>
                  <a:lnTo>
                    <a:pt x="83" y="27"/>
                  </a:lnTo>
                  <a:lnTo>
                    <a:pt x="66" y="23"/>
                  </a:lnTo>
                  <a:lnTo>
                    <a:pt x="53" y="21"/>
                  </a:lnTo>
                  <a:lnTo>
                    <a:pt x="40" y="19"/>
                  </a:lnTo>
                  <a:lnTo>
                    <a:pt x="30" y="21"/>
                  </a:lnTo>
                  <a:lnTo>
                    <a:pt x="23" y="21"/>
                  </a:lnTo>
                  <a:lnTo>
                    <a:pt x="15" y="23"/>
                  </a:lnTo>
                  <a:lnTo>
                    <a:pt x="11" y="27"/>
                  </a:lnTo>
                  <a:lnTo>
                    <a:pt x="7" y="29"/>
                  </a:lnTo>
                  <a:lnTo>
                    <a:pt x="2" y="36"/>
                  </a:lnTo>
                  <a:lnTo>
                    <a:pt x="0" y="42"/>
                  </a:lnTo>
                  <a:lnTo>
                    <a:pt x="0" y="46"/>
                  </a:lnTo>
                  <a:lnTo>
                    <a:pt x="2" y="50"/>
                  </a:lnTo>
                  <a:lnTo>
                    <a:pt x="2" y="5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29" name="Freeform 30"/>
            <p:cNvSpPr>
              <a:spLocks/>
            </p:cNvSpPr>
            <p:nvPr/>
          </p:nvSpPr>
          <p:spPr bwMode="auto">
            <a:xfrm>
              <a:off x="3768141" y="3681260"/>
              <a:ext cx="440322" cy="166841"/>
            </a:xfrm>
            <a:custGeom>
              <a:avLst/>
              <a:gdLst>
                <a:gd name="T0" fmla="*/ 511 w 511"/>
                <a:gd name="T1" fmla="*/ 72 h 194"/>
                <a:gd name="T2" fmla="*/ 509 w 511"/>
                <a:gd name="T3" fmla="*/ 72 h 194"/>
                <a:gd name="T4" fmla="*/ 505 w 511"/>
                <a:gd name="T5" fmla="*/ 72 h 194"/>
                <a:gd name="T6" fmla="*/ 500 w 511"/>
                <a:gd name="T7" fmla="*/ 74 h 194"/>
                <a:gd name="T8" fmla="*/ 494 w 511"/>
                <a:gd name="T9" fmla="*/ 76 h 194"/>
                <a:gd name="T10" fmla="*/ 483 w 511"/>
                <a:gd name="T11" fmla="*/ 78 h 194"/>
                <a:gd name="T12" fmla="*/ 473 w 511"/>
                <a:gd name="T13" fmla="*/ 80 h 194"/>
                <a:gd name="T14" fmla="*/ 460 w 511"/>
                <a:gd name="T15" fmla="*/ 83 h 194"/>
                <a:gd name="T16" fmla="*/ 448 w 511"/>
                <a:gd name="T17" fmla="*/ 87 h 194"/>
                <a:gd name="T18" fmla="*/ 433 w 511"/>
                <a:gd name="T19" fmla="*/ 91 h 194"/>
                <a:gd name="T20" fmla="*/ 418 w 511"/>
                <a:gd name="T21" fmla="*/ 97 h 194"/>
                <a:gd name="T22" fmla="*/ 405 w 511"/>
                <a:gd name="T23" fmla="*/ 102 h 194"/>
                <a:gd name="T24" fmla="*/ 390 w 511"/>
                <a:gd name="T25" fmla="*/ 108 h 194"/>
                <a:gd name="T26" fmla="*/ 374 w 511"/>
                <a:gd name="T27" fmla="*/ 114 h 194"/>
                <a:gd name="T28" fmla="*/ 359 w 511"/>
                <a:gd name="T29" fmla="*/ 121 h 194"/>
                <a:gd name="T30" fmla="*/ 346 w 511"/>
                <a:gd name="T31" fmla="*/ 129 h 194"/>
                <a:gd name="T32" fmla="*/ 333 w 511"/>
                <a:gd name="T33" fmla="*/ 137 h 194"/>
                <a:gd name="T34" fmla="*/ 317 w 511"/>
                <a:gd name="T35" fmla="*/ 142 h 194"/>
                <a:gd name="T36" fmla="*/ 304 w 511"/>
                <a:gd name="T37" fmla="*/ 150 h 194"/>
                <a:gd name="T38" fmla="*/ 289 w 511"/>
                <a:gd name="T39" fmla="*/ 156 h 194"/>
                <a:gd name="T40" fmla="*/ 274 w 511"/>
                <a:gd name="T41" fmla="*/ 161 h 194"/>
                <a:gd name="T42" fmla="*/ 258 w 511"/>
                <a:gd name="T43" fmla="*/ 165 h 194"/>
                <a:gd name="T44" fmla="*/ 243 w 511"/>
                <a:gd name="T45" fmla="*/ 171 h 194"/>
                <a:gd name="T46" fmla="*/ 230 w 511"/>
                <a:gd name="T47" fmla="*/ 177 h 194"/>
                <a:gd name="T48" fmla="*/ 217 w 511"/>
                <a:gd name="T49" fmla="*/ 180 h 194"/>
                <a:gd name="T50" fmla="*/ 203 w 511"/>
                <a:gd name="T51" fmla="*/ 182 h 194"/>
                <a:gd name="T52" fmla="*/ 192 w 511"/>
                <a:gd name="T53" fmla="*/ 186 h 194"/>
                <a:gd name="T54" fmla="*/ 182 w 511"/>
                <a:gd name="T55" fmla="*/ 188 h 194"/>
                <a:gd name="T56" fmla="*/ 175 w 511"/>
                <a:gd name="T57" fmla="*/ 190 h 194"/>
                <a:gd name="T58" fmla="*/ 165 w 511"/>
                <a:gd name="T59" fmla="*/ 190 h 194"/>
                <a:gd name="T60" fmla="*/ 162 w 511"/>
                <a:gd name="T61" fmla="*/ 192 h 194"/>
                <a:gd name="T62" fmla="*/ 158 w 511"/>
                <a:gd name="T63" fmla="*/ 192 h 194"/>
                <a:gd name="T64" fmla="*/ 158 w 511"/>
                <a:gd name="T65" fmla="*/ 194 h 194"/>
                <a:gd name="T66" fmla="*/ 156 w 511"/>
                <a:gd name="T67" fmla="*/ 192 h 194"/>
                <a:gd name="T68" fmla="*/ 154 w 511"/>
                <a:gd name="T69" fmla="*/ 188 h 194"/>
                <a:gd name="T70" fmla="*/ 150 w 511"/>
                <a:gd name="T71" fmla="*/ 180 h 194"/>
                <a:gd name="T72" fmla="*/ 144 w 511"/>
                <a:gd name="T73" fmla="*/ 175 h 194"/>
                <a:gd name="T74" fmla="*/ 139 w 511"/>
                <a:gd name="T75" fmla="*/ 165 h 194"/>
                <a:gd name="T76" fmla="*/ 131 w 511"/>
                <a:gd name="T77" fmla="*/ 156 h 194"/>
                <a:gd name="T78" fmla="*/ 122 w 511"/>
                <a:gd name="T79" fmla="*/ 144 h 194"/>
                <a:gd name="T80" fmla="*/ 112 w 511"/>
                <a:gd name="T81" fmla="*/ 131 h 194"/>
                <a:gd name="T82" fmla="*/ 101 w 511"/>
                <a:gd name="T83" fmla="*/ 119 h 194"/>
                <a:gd name="T84" fmla="*/ 89 w 511"/>
                <a:gd name="T85" fmla="*/ 108 h 194"/>
                <a:gd name="T86" fmla="*/ 76 w 511"/>
                <a:gd name="T87" fmla="*/ 95 h 194"/>
                <a:gd name="T88" fmla="*/ 63 w 511"/>
                <a:gd name="T89" fmla="*/ 85 h 194"/>
                <a:gd name="T90" fmla="*/ 48 w 511"/>
                <a:gd name="T91" fmla="*/ 74 h 194"/>
                <a:gd name="T92" fmla="*/ 34 w 511"/>
                <a:gd name="T93" fmla="*/ 66 h 194"/>
                <a:gd name="T94" fmla="*/ 17 w 511"/>
                <a:gd name="T95" fmla="*/ 57 h 194"/>
                <a:gd name="T96" fmla="*/ 0 w 511"/>
                <a:gd name="T97" fmla="*/ 53 h 194"/>
                <a:gd name="T98" fmla="*/ 391 w 511"/>
                <a:gd name="T99" fmla="*/ 0 h 194"/>
                <a:gd name="T100" fmla="*/ 511 w 511"/>
                <a:gd name="T101" fmla="*/ 72 h 194"/>
                <a:gd name="T102" fmla="*/ 511 w 511"/>
                <a:gd name="T103" fmla="*/ 7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1" h="194">
                  <a:moveTo>
                    <a:pt x="511" y="72"/>
                  </a:moveTo>
                  <a:lnTo>
                    <a:pt x="509" y="72"/>
                  </a:lnTo>
                  <a:lnTo>
                    <a:pt x="505" y="72"/>
                  </a:lnTo>
                  <a:lnTo>
                    <a:pt x="500" y="74"/>
                  </a:lnTo>
                  <a:lnTo>
                    <a:pt x="494" y="76"/>
                  </a:lnTo>
                  <a:lnTo>
                    <a:pt x="483" y="78"/>
                  </a:lnTo>
                  <a:lnTo>
                    <a:pt x="473" y="80"/>
                  </a:lnTo>
                  <a:lnTo>
                    <a:pt x="460" y="83"/>
                  </a:lnTo>
                  <a:lnTo>
                    <a:pt x="448" y="87"/>
                  </a:lnTo>
                  <a:lnTo>
                    <a:pt x="433" y="91"/>
                  </a:lnTo>
                  <a:lnTo>
                    <a:pt x="418" y="97"/>
                  </a:lnTo>
                  <a:lnTo>
                    <a:pt x="405" y="102"/>
                  </a:lnTo>
                  <a:lnTo>
                    <a:pt x="390" y="108"/>
                  </a:lnTo>
                  <a:lnTo>
                    <a:pt x="374" y="114"/>
                  </a:lnTo>
                  <a:lnTo>
                    <a:pt x="359" y="121"/>
                  </a:lnTo>
                  <a:lnTo>
                    <a:pt x="346" y="129"/>
                  </a:lnTo>
                  <a:lnTo>
                    <a:pt x="333" y="137"/>
                  </a:lnTo>
                  <a:lnTo>
                    <a:pt x="317" y="142"/>
                  </a:lnTo>
                  <a:lnTo>
                    <a:pt x="304" y="150"/>
                  </a:lnTo>
                  <a:lnTo>
                    <a:pt x="289" y="156"/>
                  </a:lnTo>
                  <a:lnTo>
                    <a:pt x="274" y="161"/>
                  </a:lnTo>
                  <a:lnTo>
                    <a:pt x="258" y="165"/>
                  </a:lnTo>
                  <a:lnTo>
                    <a:pt x="243" y="171"/>
                  </a:lnTo>
                  <a:lnTo>
                    <a:pt x="230" y="177"/>
                  </a:lnTo>
                  <a:lnTo>
                    <a:pt x="217" y="180"/>
                  </a:lnTo>
                  <a:lnTo>
                    <a:pt x="203" y="182"/>
                  </a:lnTo>
                  <a:lnTo>
                    <a:pt x="192" y="186"/>
                  </a:lnTo>
                  <a:lnTo>
                    <a:pt x="182" y="188"/>
                  </a:lnTo>
                  <a:lnTo>
                    <a:pt x="175" y="190"/>
                  </a:lnTo>
                  <a:lnTo>
                    <a:pt x="165" y="190"/>
                  </a:lnTo>
                  <a:lnTo>
                    <a:pt x="162" y="192"/>
                  </a:lnTo>
                  <a:lnTo>
                    <a:pt x="158" y="192"/>
                  </a:lnTo>
                  <a:lnTo>
                    <a:pt x="158" y="194"/>
                  </a:lnTo>
                  <a:lnTo>
                    <a:pt x="156" y="192"/>
                  </a:lnTo>
                  <a:lnTo>
                    <a:pt x="154" y="188"/>
                  </a:lnTo>
                  <a:lnTo>
                    <a:pt x="150" y="180"/>
                  </a:lnTo>
                  <a:lnTo>
                    <a:pt x="144" y="175"/>
                  </a:lnTo>
                  <a:lnTo>
                    <a:pt x="139" y="165"/>
                  </a:lnTo>
                  <a:lnTo>
                    <a:pt x="131" y="156"/>
                  </a:lnTo>
                  <a:lnTo>
                    <a:pt x="122" y="144"/>
                  </a:lnTo>
                  <a:lnTo>
                    <a:pt x="112" y="131"/>
                  </a:lnTo>
                  <a:lnTo>
                    <a:pt x="101" y="119"/>
                  </a:lnTo>
                  <a:lnTo>
                    <a:pt x="89" y="108"/>
                  </a:lnTo>
                  <a:lnTo>
                    <a:pt x="76" y="95"/>
                  </a:lnTo>
                  <a:lnTo>
                    <a:pt x="63" y="85"/>
                  </a:lnTo>
                  <a:lnTo>
                    <a:pt x="48" y="74"/>
                  </a:lnTo>
                  <a:lnTo>
                    <a:pt x="34" y="66"/>
                  </a:lnTo>
                  <a:lnTo>
                    <a:pt x="17" y="57"/>
                  </a:lnTo>
                  <a:lnTo>
                    <a:pt x="0" y="53"/>
                  </a:lnTo>
                  <a:lnTo>
                    <a:pt x="391" y="0"/>
                  </a:lnTo>
                  <a:lnTo>
                    <a:pt x="511" y="72"/>
                  </a:lnTo>
                  <a:lnTo>
                    <a:pt x="511" y="72"/>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30" name="Freeform 31"/>
            <p:cNvSpPr>
              <a:spLocks/>
            </p:cNvSpPr>
            <p:nvPr/>
          </p:nvSpPr>
          <p:spPr bwMode="auto">
            <a:xfrm>
              <a:off x="3767479" y="3684571"/>
              <a:ext cx="448922" cy="144480"/>
            </a:xfrm>
            <a:custGeom>
              <a:avLst/>
              <a:gdLst>
                <a:gd name="T0" fmla="*/ 513 w 523"/>
                <a:gd name="T1" fmla="*/ 70 h 169"/>
                <a:gd name="T2" fmla="*/ 509 w 523"/>
                <a:gd name="T3" fmla="*/ 70 h 169"/>
                <a:gd name="T4" fmla="*/ 504 w 523"/>
                <a:gd name="T5" fmla="*/ 68 h 169"/>
                <a:gd name="T6" fmla="*/ 496 w 523"/>
                <a:gd name="T7" fmla="*/ 68 h 169"/>
                <a:gd name="T8" fmla="*/ 490 w 523"/>
                <a:gd name="T9" fmla="*/ 68 h 169"/>
                <a:gd name="T10" fmla="*/ 483 w 523"/>
                <a:gd name="T11" fmla="*/ 68 h 169"/>
                <a:gd name="T12" fmla="*/ 473 w 523"/>
                <a:gd name="T13" fmla="*/ 70 h 169"/>
                <a:gd name="T14" fmla="*/ 462 w 523"/>
                <a:gd name="T15" fmla="*/ 70 h 169"/>
                <a:gd name="T16" fmla="*/ 450 w 523"/>
                <a:gd name="T17" fmla="*/ 74 h 169"/>
                <a:gd name="T18" fmla="*/ 435 w 523"/>
                <a:gd name="T19" fmla="*/ 76 h 169"/>
                <a:gd name="T20" fmla="*/ 420 w 523"/>
                <a:gd name="T21" fmla="*/ 81 h 169"/>
                <a:gd name="T22" fmla="*/ 403 w 523"/>
                <a:gd name="T23" fmla="*/ 85 h 169"/>
                <a:gd name="T24" fmla="*/ 384 w 523"/>
                <a:gd name="T25" fmla="*/ 93 h 169"/>
                <a:gd name="T26" fmla="*/ 365 w 523"/>
                <a:gd name="T27" fmla="*/ 100 h 169"/>
                <a:gd name="T28" fmla="*/ 344 w 523"/>
                <a:gd name="T29" fmla="*/ 112 h 169"/>
                <a:gd name="T30" fmla="*/ 321 w 523"/>
                <a:gd name="T31" fmla="*/ 121 h 169"/>
                <a:gd name="T32" fmla="*/ 300 w 523"/>
                <a:gd name="T33" fmla="*/ 131 h 169"/>
                <a:gd name="T34" fmla="*/ 281 w 523"/>
                <a:gd name="T35" fmla="*/ 138 h 169"/>
                <a:gd name="T36" fmla="*/ 266 w 523"/>
                <a:gd name="T37" fmla="*/ 144 h 169"/>
                <a:gd name="T38" fmla="*/ 251 w 523"/>
                <a:gd name="T39" fmla="*/ 150 h 169"/>
                <a:gd name="T40" fmla="*/ 238 w 523"/>
                <a:gd name="T41" fmla="*/ 154 h 169"/>
                <a:gd name="T42" fmla="*/ 226 w 523"/>
                <a:gd name="T43" fmla="*/ 157 h 169"/>
                <a:gd name="T44" fmla="*/ 217 w 523"/>
                <a:gd name="T45" fmla="*/ 161 h 169"/>
                <a:gd name="T46" fmla="*/ 207 w 523"/>
                <a:gd name="T47" fmla="*/ 163 h 169"/>
                <a:gd name="T48" fmla="*/ 198 w 523"/>
                <a:gd name="T49" fmla="*/ 165 h 169"/>
                <a:gd name="T50" fmla="*/ 192 w 523"/>
                <a:gd name="T51" fmla="*/ 165 h 169"/>
                <a:gd name="T52" fmla="*/ 188 w 523"/>
                <a:gd name="T53" fmla="*/ 167 h 169"/>
                <a:gd name="T54" fmla="*/ 181 w 523"/>
                <a:gd name="T55" fmla="*/ 169 h 169"/>
                <a:gd name="T56" fmla="*/ 181 w 523"/>
                <a:gd name="T57" fmla="*/ 169 h 169"/>
                <a:gd name="T58" fmla="*/ 179 w 523"/>
                <a:gd name="T59" fmla="*/ 167 h 169"/>
                <a:gd name="T60" fmla="*/ 177 w 523"/>
                <a:gd name="T61" fmla="*/ 165 h 169"/>
                <a:gd name="T62" fmla="*/ 175 w 523"/>
                <a:gd name="T63" fmla="*/ 161 h 169"/>
                <a:gd name="T64" fmla="*/ 171 w 523"/>
                <a:gd name="T65" fmla="*/ 156 h 169"/>
                <a:gd name="T66" fmla="*/ 165 w 523"/>
                <a:gd name="T67" fmla="*/ 148 h 169"/>
                <a:gd name="T68" fmla="*/ 160 w 523"/>
                <a:gd name="T69" fmla="*/ 140 h 169"/>
                <a:gd name="T70" fmla="*/ 152 w 523"/>
                <a:gd name="T71" fmla="*/ 129 h 169"/>
                <a:gd name="T72" fmla="*/ 143 w 523"/>
                <a:gd name="T73" fmla="*/ 119 h 169"/>
                <a:gd name="T74" fmla="*/ 131 w 523"/>
                <a:gd name="T75" fmla="*/ 108 h 169"/>
                <a:gd name="T76" fmla="*/ 118 w 523"/>
                <a:gd name="T77" fmla="*/ 98 h 169"/>
                <a:gd name="T78" fmla="*/ 103 w 523"/>
                <a:gd name="T79" fmla="*/ 87 h 169"/>
                <a:gd name="T80" fmla="*/ 87 w 523"/>
                <a:gd name="T81" fmla="*/ 76 h 169"/>
                <a:gd name="T82" fmla="*/ 68 w 523"/>
                <a:gd name="T83" fmla="*/ 64 h 169"/>
                <a:gd name="T84" fmla="*/ 48 w 523"/>
                <a:gd name="T85" fmla="*/ 53 h 169"/>
                <a:gd name="T86" fmla="*/ 25 w 523"/>
                <a:gd name="T87" fmla="*/ 41 h 169"/>
                <a:gd name="T88" fmla="*/ 0 w 523"/>
                <a:gd name="T89" fmla="*/ 32 h 169"/>
                <a:gd name="T90" fmla="*/ 378 w 523"/>
                <a:gd name="T91" fmla="*/ 0 h 169"/>
                <a:gd name="T92" fmla="*/ 523 w 523"/>
                <a:gd name="T93" fmla="*/ 30 h 169"/>
                <a:gd name="T94" fmla="*/ 513 w 523"/>
                <a:gd name="T95" fmla="*/ 70 h 169"/>
                <a:gd name="T96" fmla="*/ 513 w 523"/>
                <a:gd name="T97"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3" h="169">
                  <a:moveTo>
                    <a:pt x="513" y="70"/>
                  </a:moveTo>
                  <a:lnTo>
                    <a:pt x="509" y="70"/>
                  </a:lnTo>
                  <a:lnTo>
                    <a:pt x="504" y="68"/>
                  </a:lnTo>
                  <a:lnTo>
                    <a:pt x="496" y="68"/>
                  </a:lnTo>
                  <a:lnTo>
                    <a:pt x="490" y="68"/>
                  </a:lnTo>
                  <a:lnTo>
                    <a:pt x="483" y="68"/>
                  </a:lnTo>
                  <a:lnTo>
                    <a:pt x="473" y="70"/>
                  </a:lnTo>
                  <a:lnTo>
                    <a:pt x="462" y="70"/>
                  </a:lnTo>
                  <a:lnTo>
                    <a:pt x="450" y="74"/>
                  </a:lnTo>
                  <a:lnTo>
                    <a:pt x="435" y="76"/>
                  </a:lnTo>
                  <a:lnTo>
                    <a:pt x="420" y="81"/>
                  </a:lnTo>
                  <a:lnTo>
                    <a:pt x="403" y="85"/>
                  </a:lnTo>
                  <a:lnTo>
                    <a:pt x="384" y="93"/>
                  </a:lnTo>
                  <a:lnTo>
                    <a:pt x="365" y="100"/>
                  </a:lnTo>
                  <a:lnTo>
                    <a:pt x="344" y="112"/>
                  </a:lnTo>
                  <a:lnTo>
                    <a:pt x="321" y="121"/>
                  </a:lnTo>
                  <a:lnTo>
                    <a:pt x="300" y="131"/>
                  </a:lnTo>
                  <a:lnTo>
                    <a:pt x="281" y="138"/>
                  </a:lnTo>
                  <a:lnTo>
                    <a:pt x="266" y="144"/>
                  </a:lnTo>
                  <a:lnTo>
                    <a:pt x="251" y="150"/>
                  </a:lnTo>
                  <a:lnTo>
                    <a:pt x="238" y="154"/>
                  </a:lnTo>
                  <a:lnTo>
                    <a:pt x="226" y="157"/>
                  </a:lnTo>
                  <a:lnTo>
                    <a:pt x="217" y="161"/>
                  </a:lnTo>
                  <a:lnTo>
                    <a:pt x="207" y="163"/>
                  </a:lnTo>
                  <a:lnTo>
                    <a:pt x="198" y="165"/>
                  </a:lnTo>
                  <a:lnTo>
                    <a:pt x="192" y="165"/>
                  </a:lnTo>
                  <a:lnTo>
                    <a:pt x="188" y="167"/>
                  </a:lnTo>
                  <a:lnTo>
                    <a:pt x="181" y="169"/>
                  </a:lnTo>
                  <a:lnTo>
                    <a:pt x="181" y="169"/>
                  </a:lnTo>
                  <a:lnTo>
                    <a:pt x="179" y="167"/>
                  </a:lnTo>
                  <a:lnTo>
                    <a:pt x="177" y="165"/>
                  </a:lnTo>
                  <a:lnTo>
                    <a:pt x="175" y="161"/>
                  </a:lnTo>
                  <a:lnTo>
                    <a:pt x="171" y="156"/>
                  </a:lnTo>
                  <a:lnTo>
                    <a:pt x="165" y="148"/>
                  </a:lnTo>
                  <a:lnTo>
                    <a:pt x="160" y="140"/>
                  </a:lnTo>
                  <a:lnTo>
                    <a:pt x="152" y="129"/>
                  </a:lnTo>
                  <a:lnTo>
                    <a:pt x="143" y="119"/>
                  </a:lnTo>
                  <a:lnTo>
                    <a:pt x="131" y="108"/>
                  </a:lnTo>
                  <a:lnTo>
                    <a:pt x="118" y="98"/>
                  </a:lnTo>
                  <a:lnTo>
                    <a:pt x="103" y="87"/>
                  </a:lnTo>
                  <a:lnTo>
                    <a:pt x="87" y="76"/>
                  </a:lnTo>
                  <a:lnTo>
                    <a:pt x="68" y="64"/>
                  </a:lnTo>
                  <a:lnTo>
                    <a:pt x="48" y="53"/>
                  </a:lnTo>
                  <a:lnTo>
                    <a:pt x="25" y="41"/>
                  </a:lnTo>
                  <a:lnTo>
                    <a:pt x="0" y="32"/>
                  </a:lnTo>
                  <a:lnTo>
                    <a:pt x="378" y="0"/>
                  </a:lnTo>
                  <a:lnTo>
                    <a:pt x="523" y="30"/>
                  </a:lnTo>
                  <a:lnTo>
                    <a:pt x="513" y="70"/>
                  </a:lnTo>
                  <a:lnTo>
                    <a:pt x="513" y="70"/>
                  </a:lnTo>
                  <a:close/>
                </a:path>
              </a:pathLst>
            </a:custGeom>
            <a:solidFill>
              <a:srgbClr val="DEC9FF"/>
            </a:solidFill>
            <a:ln>
              <a:noFill/>
            </a:ln>
            <a:extLst/>
          </p:spPr>
          <p:txBody>
            <a:bodyPr/>
            <a:lstStyle/>
            <a:p>
              <a:pPr fontAlgn="auto">
                <a:spcBef>
                  <a:spcPts val="0"/>
                </a:spcBef>
                <a:spcAft>
                  <a:spcPts val="0"/>
                </a:spcAft>
                <a:defRPr/>
              </a:pPr>
              <a:endParaRPr lang="en-US">
                <a:latin typeface="+mn-lt"/>
              </a:endParaRPr>
            </a:p>
          </p:txBody>
        </p:sp>
        <p:sp>
          <p:nvSpPr>
            <p:cNvPr id="31" name="Freeform 32"/>
            <p:cNvSpPr>
              <a:spLocks/>
            </p:cNvSpPr>
            <p:nvPr/>
          </p:nvSpPr>
          <p:spPr bwMode="auto">
            <a:xfrm>
              <a:off x="3807470" y="3488373"/>
              <a:ext cx="135881" cy="218441"/>
            </a:xfrm>
            <a:custGeom>
              <a:avLst/>
              <a:gdLst>
                <a:gd name="T0" fmla="*/ 42 w 158"/>
                <a:gd name="T1" fmla="*/ 53 h 255"/>
                <a:gd name="T2" fmla="*/ 40 w 158"/>
                <a:gd name="T3" fmla="*/ 55 h 255"/>
                <a:gd name="T4" fmla="*/ 38 w 158"/>
                <a:gd name="T5" fmla="*/ 61 h 255"/>
                <a:gd name="T6" fmla="*/ 34 w 158"/>
                <a:gd name="T7" fmla="*/ 68 h 255"/>
                <a:gd name="T8" fmla="*/ 32 w 158"/>
                <a:gd name="T9" fmla="*/ 82 h 255"/>
                <a:gd name="T10" fmla="*/ 27 w 158"/>
                <a:gd name="T11" fmla="*/ 95 h 255"/>
                <a:gd name="T12" fmla="*/ 23 w 158"/>
                <a:gd name="T13" fmla="*/ 112 h 255"/>
                <a:gd name="T14" fmla="*/ 19 w 158"/>
                <a:gd name="T15" fmla="*/ 129 h 255"/>
                <a:gd name="T16" fmla="*/ 15 w 158"/>
                <a:gd name="T17" fmla="*/ 146 h 255"/>
                <a:gd name="T18" fmla="*/ 9 w 158"/>
                <a:gd name="T19" fmla="*/ 165 h 255"/>
                <a:gd name="T20" fmla="*/ 6 w 158"/>
                <a:gd name="T21" fmla="*/ 183 h 255"/>
                <a:gd name="T22" fmla="*/ 4 w 158"/>
                <a:gd name="T23" fmla="*/ 200 h 255"/>
                <a:gd name="T24" fmla="*/ 2 w 158"/>
                <a:gd name="T25" fmla="*/ 215 h 255"/>
                <a:gd name="T26" fmla="*/ 0 w 158"/>
                <a:gd name="T27" fmla="*/ 228 h 255"/>
                <a:gd name="T28" fmla="*/ 0 w 158"/>
                <a:gd name="T29" fmla="*/ 240 h 255"/>
                <a:gd name="T30" fmla="*/ 2 w 158"/>
                <a:gd name="T31" fmla="*/ 247 h 255"/>
                <a:gd name="T32" fmla="*/ 6 w 158"/>
                <a:gd name="T33" fmla="*/ 253 h 255"/>
                <a:gd name="T34" fmla="*/ 9 w 158"/>
                <a:gd name="T35" fmla="*/ 255 h 255"/>
                <a:gd name="T36" fmla="*/ 15 w 158"/>
                <a:gd name="T37" fmla="*/ 255 h 255"/>
                <a:gd name="T38" fmla="*/ 23 w 158"/>
                <a:gd name="T39" fmla="*/ 255 h 255"/>
                <a:gd name="T40" fmla="*/ 34 w 158"/>
                <a:gd name="T41" fmla="*/ 255 h 255"/>
                <a:gd name="T42" fmla="*/ 44 w 158"/>
                <a:gd name="T43" fmla="*/ 251 h 255"/>
                <a:gd name="T44" fmla="*/ 55 w 158"/>
                <a:gd name="T45" fmla="*/ 249 h 255"/>
                <a:gd name="T46" fmla="*/ 66 w 158"/>
                <a:gd name="T47" fmla="*/ 245 h 255"/>
                <a:gd name="T48" fmla="*/ 78 w 158"/>
                <a:gd name="T49" fmla="*/ 242 h 255"/>
                <a:gd name="T50" fmla="*/ 89 w 158"/>
                <a:gd name="T51" fmla="*/ 238 h 255"/>
                <a:gd name="T52" fmla="*/ 99 w 158"/>
                <a:gd name="T53" fmla="*/ 234 h 255"/>
                <a:gd name="T54" fmla="*/ 108 w 158"/>
                <a:gd name="T55" fmla="*/ 230 h 255"/>
                <a:gd name="T56" fmla="*/ 118 w 158"/>
                <a:gd name="T57" fmla="*/ 226 h 255"/>
                <a:gd name="T58" fmla="*/ 125 w 158"/>
                <a:gd name="T59" fmla="*/ 224 h 255"/>
                <a:gd name="T60" fmla="*/ 131 w 158"/>
                <a:gd name="T61" fmla="*/ 222 h 255"/>
                <a:gd name="T62" fmla="*/ 135 w 158"/>
                <a:gd name="T63" fmla="*/ 221 h 255"/>
                <a:gd name="T64" fmla="*/ 137 w 158"/>
                <a:gd name="T65" fmla="*/ 221 h 255"/>
                <a:gd name="T66" fmla="*/ 158 w 158"/>
                <a:gd name="T67" fmla="*/ 55 h 255"/>
                <a:gd name="T68" fmla="*/ 154 w 158"/>
                <a:gd name="T69" fmla="*/ 0 h 255"/>
                <a:gd name="T70" fmla="*/ 76 w 158"/>
                <a:gd name="T71" fmla="*/ 6 h 255"/>
                <a:gd name="T72" fmla="*/ 42 w 158"/>
                <a:gd name="T73" fmla="*/ 53 h 255"/>
                <a:gd name="T74" fmla="*/ 42 w 158"/>
                <a:gd name="T75" fmla="*/ 5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255">
                  <a:moveTo>
                    <a:pt x="42" y="53"/>
                  </a:moveTo>
                  <a:lnTo>
                    <a:pt x="40" y="55"/>
                  </a:lnTo>
                  <a:lnTo>
                    <a:pt x="38" y="61"/>
                  </a:lnTo>
                  <a:lnTo>
                    <a:pt x="34" y="68"/>
                  </a:lnTo>
                  <a:lnTo>
                    <a:pt x="32" y="82"/>
                  </a:lnTo>
                  <a:lnTo>
                    <a:pt x="27" y="95"/>
                  </a:lnTo>
                  <a:lnTo>
                    <a:pt x="23" y="112"/>
                  </a:lnTo>
                  <a:lnTo>
                    <a:pt x="19" y="129"/>
                  </a:lnTo>
                  <a:lnTo>
                    <a:pt x="15" y="146"/>
                  </a:lnTo>
                  <a:lnTo>
                    <a:pt x="9" y="165"/>
                  </a:lnTo>
                  <a:lnTo>
                    <a:pt x="6" y="183"/>
                  </a:lnTo>
                  <a:lnTo>
                    <a:pt x="4" y="200"/>
                  </a:lnTo>
                  <a:lnTo>
                    <a:pt x="2" y="215"/>
                  </a:lnTo>
                  <a:lnTo>
                    <a:pt x="0" y="228"/>
                  </a:lnTo>
                  <a:lnTo>
                    <a:pt x="0" y="240"/>
                  </a:lnTo>
                  <a:lnTo>
                    <a:pt x="2" y="247"/>
                  </a:lnTo>
                  <a:lnTo>
                    <a:pt x="6" y="253"/>
                  </a:lnTo>
                  <a:lnTo>
                    <a:pt x="9" y="255"/>
                  </a:lnTo>
                  <a:lnTo>
                    <a:pt x="15" y="255"/>
                  </a:lnTo>
                  <a:lnTo>
                    <a:pt x="23" y="255"/>
                  </a:lnTo>
                  <a:lnTo>
                    <a:pt x="34" y="255"/>
                  </a:lnTo>
                  <a:lnTo>
                    <a:pt x="44" y="251"/>
                  </a:lnTo>
                  <a:lnTo>
                    <a:pt x="55" y="249"/>
                  </a:lnTo>
                  <a:lnTo>
                    <a:pt x="66" y="245"/>
                  </a:lnTo>
                  <a:lnTo>
                    <a:pt x="78" y="242"/>
                  </a:lnTo>
                  <a:lnTo>
                    <a:pt x="89" y="238"/>
                  </a:lnTo>
                  <a:lnTo>
                    <a:pt x="99" y="234"/>
                  </a:lnTo>
                  <a:lnTo>
                    <a:pt x="108" y="230"/>
                  </a:lnTo>
                  <a:lnTo>
                    <a:pt x="118" y="226"/>
                  </a:lnTo>
                  <a:lnTo>
                    <a:pt x="125" y="224"/>
                  </a:lnTo>
                  <a:lnTo>
                    <a:pt x="131" y="222"/>
                  </a:lnTo>
                  <a:lnTo>
                    <a:pt x="135" y="221"/>
                  </a:lnTo>
                  <a:lnTo>
                    <a:pt x="137" y="221"/>
                  </a:lnTo>
                  <a:lnTo>
                    <a:pt x="158" y="55"/>
                  </a:lnTo>
                  <a:lnTo>
                    <a:pt x="154" y="0"/>
                  </a:lnTo>
                  <a:lnTo>
                    <a:pt x="76" y="6"/>
                  </a:lnTo>
                  <a:lnTo>
                    <a:pt x="42" y="53"/>
                  </a:lnTo>
                  <a:lnTo>
                    <a:pt x="42" y="53"/>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32" name="Freeform 33"/>
            <p:cNvSpPr>
              <a:spLocks/>
            </p:cNvSpPr>
            <p:nvPr/>
          </p:nvSpPr>
          <p:spPr bwMode="auto">
            <a:xfrm>
              <a:off x="4188988" y="3817595"/>
              <a:ext cx="232201" cy="643281"/>
            </a:xfrm>
            <a:custGeom>
              <a:avLst/>
              <a:gdLst>
                <a:gd name="T0" fmla="*/ 10 w 272"/>
                <a:gd name="T1" fmla="*/ 145 h 748"/>
                <a:gd name="T2" fmla="*/ 19 w 272"/>
                <a:gd name="T3" fmla="*/ 149 h 748"/>
                <a:gd name="T4" fmla="*/ 34 w 272"/>
                <a:gd name="T5" fmla="*/ 154 h 748"/>
                <a:gd name="T6" fmla="*/ 46 w 272"/>
                <a:gd name="T7" fmla="*/ 168 h 748"/>
                <a:gd name="T8" fmla="*/ 53 w 272"/>
                <a:gd name="T9" fmla="*/ 183 h 748"/>
                <a:gd name="T10" fmla="*/ 59 w 272"/>
                <a:gd name="T11" fmla="*/ 219 h 748"/>
                <a:gd name="T12" fmla="*/ 63 w 272"/>
                <a:gd name="T13" fmla="*/ 274 h 748"/>
                <a:gd name="T14" fmla="*/ 71 w 272"/>
                <a:gd name="T15" fmla="*/ 341 h 748"/>
                <a:gd name="T16" fmla="*/ 74 w 272"/>
                <a:gd name="T17" fmla="*/ 411 h 748"/>
                <a:gd name="T18" fmla="*/ 80 w 272"/>
                <a:gd name="T19" fmla="*/ 478 h 748"/>
                <a:gd name="T20" fmla="*/ 82 w 272"/>
                <a:gd name="T21" fmla="*/ 535 h 748"/>
                <a:gd name="T22" fmla="*/ 84 w 272"/>
                <a:gd name="T23" fmla="*/ 575 h 748"/>
                <a:gd name="T24" fmla="*/ 82 w 272"/>
                <a:gd name="T25" fmla="*/ 590 h 748"/>
                <a:gd name="T26" fmla="*/ 84 w 272"/>
                <a:gd name="T27" fmla="*/ 601 h 748"/>
                <a:gd name="T28" fmla="*/ 88 w 272"/>
                <a:gd name="T29" fmla="*/ 611 h 748"/>
                <a:gd name="T30" fmla="*/ 95 w 272"/>
                <a:gd name="T31" fmla="*/ 618 h 748"/>
                <a:gd name="T32" fmla="*/ 109 w 272"/>
                <a:gd name="T33" fmla="*/ 628 h 748"/>
                <a:gd name="T34" fmla="*/ 122 w 272"/>
                <a:gd name="T35" fmla="*/ 634 h 748"/>
                <a:gd name="T36" fmla="*/ 124 w 272"/>
                <a:gd name="T37" fmla="*/ 637 h 748"/>
                <a:gd name="T38" fmla="*/ 129 w 272"/>
                <a:gd name="T39" fmla="*/ 645 h 748"/>
                <a:gd name="T40" fmla="*/ 141 w 272"/>
                <a:gd name="T41" fmla="*/ 662 h 748"/>
                <a:gd name="T42" fmla="*/ 154 w 272"/>
                <a:gd name="T43" fmla="*/ 681 h 748"/>
                <a:gd name="T44" fmla="*/ 169 w 272"/>
                <a:gd name="T45" fmla="*/ 702 h 748"/>
                <a:gd name="T46" fmla="*/ 186 w 272"/>
                <a:gd name="T47" fmla="*/ 721 h 748"/>
                <a:gd name="T48" fmla="*/ 204 w 272"/>
                <a:gd name="T49" fmla="*/ 738 h 748"/>
                <a:gd name="T50" fmla="*/ 221 w 272"/>
                <a:gd name="T51" fmla="*/ 746 h 748"/>
                <a:gd name="T52" fmla="*/ 234 w 272"/>
                <a:gd name="T53" fmla="*/ 748 h 748"/>
                <a:gd name="T54" fmla="*/ 243 w 272"/>
                <a:gd name="T55" fmla="*/ 746 h 748"/>
                <a:gd name="T56" fmla="*/ 257 w 272"/>
                <a:gd name="T57" fmla="*/ 742 h 748"/>
                <a:gd name="T58" fmla="*/ 266 w 272"/>
                <a:gd name="T59" fmla="*/ 732 h 748"/>
                <a:gd name="T60" fmla="*/ 270 w 272"/>
                <a:gd name="T61" fmla="*/ 727 h 748"/>
                <a:gd name="T62" fmla="*/ 270 w 272"/>
                <a:gd name="T63" fmla="*/ 725 h 748"/>
                <a:gd name="T64" fmla="*/ 264 w 272"/>
                <a:gd name="T65" fmla="*/ 708 h 748"/>
                <a:gd name="T66" fmla="*/ 253 w 272"/>
                <a:gd name="T67" fmla="*/ 679 h 748"/>
                <a:gd name="T68" fmla="*/ 242 w 272"/>
                <a:gd name="T69" fmla="*/ 643 h 748"/>
                <a:gd name="T70" fmla="*/ 228 w 272"/>
                <a:gd name="T71" fmla="*/ 605 h 748"/>
                <a:gd name="T72" fmla="*/ 217 w 272"/>
                <a:gd name="T73" fmla="*/ 569 h 748"/>
                <a:gd name="T74" fmla="*/ 205 w 272"/>
                <a:gd name="T75" fmla="*/ 538 h 748"/>
                <a:gd name="T76" fmla="*/ 200 w 272"/>
                <a:gd name="T77" fmla="*/ 516 h 748"/>
                <a:gd name="T78" fmla="*/ 198 w 272"/>
                <a:gd name="T79" fmla="*/ 502 h 748"/>
                <a:gd name="T80" fmla="*/ 200 w 272"/>
                <a:gd name="T81" fmla="*/ 466 h 748"/>
                <a:gd name="T82" fmla="*/ 205 w 272"/>
                <a:gd name="T83" fmla="*/ 407 h 748"/>
                <a:gd name="T84" fmla="*/ 211 w 272"/>
                <a:gd name="T85" fmla="*/ 333 h 748"/>
                <a:gd name="T86" fmla="*/ 217 w 272"/>
                <a:gd name="T87" fmla="*/ 253 h 748"/>
                <a:gd name="T88" fmla="*/ 217 w 272"/>
                <a:gd name="T89" fmla="*/ 173 h 748"/>
                <a:gd name="T90" fmla="*/ 213 w 272"/>
                <a:gd name="T91" fmla="*/ 105 h 748"/>
                <a:gd name="T92" fmla="*/ 200 w 272"/>
                <a:gd name="T93" fmla="*/ 50 h 748"/>
                <a:gd name="T94" fmla="*/ 179 w 272"/>
                <a:gd name="T95" fmla="*/ 17 h 748"/>
                <a:gd name="T96" fmla="*/ 150 w 272"/>
                <a:gd name="T97" fmla="*/ 4 h 748"/>
                <a:gd name="T98" fmla="*/ 118 w 272"/>
                <a:gd name="T99" fmla="*/ 0 h 748"/>
                <a:gd name="T100" fmla="*/ 88 w 272"/>
                <a:gd name="T101" fmla="*/ 6 h 748"/>
                <a:gd name="T102" fmla="*/ 57 w 272"/>
                <a:gd name="T103" fmla="*/ 19 h 748"/>
                <a:gd name="T104" fmla="*/ 31 w 272"/>
                <a:gd name="T105" fmla="*/ 35 h 748"/>
                <a:gd name="T106" fmla="*/ 12 w 272"/>
                <a:gd name="T107" fmla="*/ 50 h 748"/>
                <a:gd name="T108" fmla="*/ 2 w 272"/>
                <a:gd name="T109" fmla="*/ 57 h 748"/>
                <a:gd name="T110" fmla="*/ 10 w 272"/>
                <a:gd name="T111" fmla="*/ 14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748">
                  <a:moveTo>
                    <a:pt x="10" y="145"/>
                  </a:moveTo>
                  <a:lnTo>
                    <a:pt x="10" y="145"/>
                  </a:lnTo>
                  <a:lnTo>
                    <a:pt x="14" y="145"/>
                  </a:lnTo>
                  <a:lnTo>
                    <a:pt x="19" y="149"/>
                  </a:lnTo>
                  <a:lnTo>
                    <a:pt x="27" y="151"/>
                  </a:lnTo>
                  <a:lnTo>
                    <a:pt x="34" y="154"/>
                  </a:lnTo>
                  <a:lnTo>
                    <a:pt x="40" y="162"/>
                  </a:lnTo>
                  <a:lnTo>
                    <a:pt x="46" y="168"/>
                  </a:lnTo>
                  <a:lnTo>
                    <a:pt x="52" y="177"/>
                  </a:lnTo>
                  <a:lnTo>
                    <a:pt x="53" y="183"/>
                  </a:lnTo>
                  <a:lnTo>
                    <a:pt x="55" y="200"/>
                  </a:lnTo>
                  <a:lnTo>
                    <a:pt x="59" y="219"/>
                  </a:lnTo>
                  <a:lnTo>
                    <a:pt x="61" y="246"/>
                  </a:lnTo>
                  <a:lnTo>
                    <a:pt x="63" y="274"/>
                  </a:lnTo>
                  <a:lnTo>
                    <a:pt x="67" y="307"/>
                  </a:lnTo>
                  <a:lnTo>
                    <a:pt x="71" y="341"/>
                  </a:lnTo>
                  <a:lnTo>
                    <a:pt x="72" y="377"/>
                  </a:lnTo>
                  <a:lnTo>
                    <a:pt x="74" y="411"/>
                  </a:lnTo>
                  <a:lnTo>
                    <a:pt x="78" y="445"/>
                  </a:lnTo>
                  <a:lnTo>
                    <a:pt x="80" y="478"/>
                  </a:lnTo>
                  <a:lnTo>
                    <a:pt x="82" y="508"/>
                  </a:lnTo>
                  <a:lnTo>
                    <a:pt x="82" y="535"/>
                  </a:lnTo>
                  <a:lnTo>
                    <a:pt x="84" y="558"/>
                  </a:lnTo>
                  <a:lnTo>
                    <a:pt x="84" y="575"/>
                  </a:lnTo>
                  <a:lnTo>
                    <a:pt x="84" y="584"/>
                  </a:lnTo>
                  <a:lnTo>
                    <a:pt x="82" y="590"/>
                  </a:lnTo>
                  <a:lnTo>
                    <a:pt x="82" y="596"/>
                  </a:lnTo>
                  <a:lnTo>
                    <a:pt x="84" y="601"/>
                  </a:lnTo>
                  <a:lnTo>
                    <a:pt x="86" y="607"/>
                  </a:lnTo>
                  <a:lnTo>
                    <a:pt x="88" y="611"/>
                  </a:lnTo>
                  <a:lnTo>
                    <a:pt x="91" y="616"/>
                  </a:lnTo>
                  <a:lnTo>
                    <a:pt x="95" y="618"/>
                  </a:lnTo>
                  <a:lnTo>
                    <a:pt x="101" y="624"/>
                  </a:lnTo>
                  <a:lnTo>
                    <a:pt x="109" y="628"/>
                  </a:lnTo>
                  <a:lnTo>
                    <a:pt x="116" y="632"/>
                  </a:lnTo>
                  <a:lnTo>
                    <a:pt x="122" y="634"/>
                  </a:lnTo>
                  <a:lnTo>
                    <a:pt x="124" y="635"/>
                  </a:lnTo>
                  <a:lnTo>
                    <a:pt x="124" y="637"/>
                  </a:lnTo>
                  <a:lnTo>
                    <a:pt x="128" y="639"/>
                  </a:lnTo>
                  <a:lnTo>
                    <a:pt x="129" y="645"/>
                  </a:lnTo>
                  <a:lnTo>
                    <a:pt x="135" y="653"/>
                  </a:lnTo>
                  <a:lnTo>
                    <a:pt x="141" y="662"/>
                  </a:lnTo>
                  <a:lnTo>
                    <a:pt x="147" y="672"/>
                  </a:lnTo>
                  <a:lnTo>
                    <a:pt x="154" y="681"/>
                  </a:lnTo>
                  <a:lnTo>
                    <a:pt x="162" y="693"/>
                  </a:lnTo>
                  <a:lnTo>
                    <a:pt x="169" y="702"/>
                  </a:lnTo>
                  <a:lnTo>
                    <a:pt x="179" y="712"/>
                  </a:lnTo>
                  <a:lnTo>
                    <a:pt x="186" y="721"/>
                  </a:lnTo>
                  <a:lnTo>
                    <a:pt x="196" y="731"/>
                  </a:lnTo>
                  <a:lnTo>
                    <a:pt x="204" y="738"/>
                  </a:lnTo>
                  <a:lnTo>
                    <a:pt x="213" y="742"/>
                  </a:lnTo>
                  <a:lnTo>
                    <a:pt x="221" y="746"/>
                  </a:lnTo>
                  <a:lnTo>
                    <a:pt x="228" y="748"/>
                  </a:lnTo>
                  <a:lnTo>
                    <a:pt x="234" y="748"/>
                  </a:lnTo>
                  <a:lnTo>
                    <a:pt x="240" y="746"/>
                  </a:lnTo>
                  <a:lnTo>
                    <a:pt x="243" y="746"/>
                  </a:lnTo>
                  <a:lnTo>
                    <a:pt x="249" y="744"/>
                  </a:lnTo>
                  <a:lnTo>
                    <a:pt x="257" y="742"/>
                  </a:lnTo>
                  <a:lnTo>
                    <a:pt x="262" y="738"/>
                  </a:lnTo>
                  <a:lnTo>
                    <a:pt x="266" y="732"/>
                  </a:lnTo>
                  <a:lnTo>
                    <a:pt x="270" y="729"/>
                  </a:lnTo>
                  <a:lnTo>
                    <a:pt x="270" y="727"/>
                  </a:lnTo>
                  <a:lnTo>
                    <a:pt x="272" y="727"/>
                  </a:lnTo>
                  <a:lnTo>
                    <a:pt x="270" y="725"/>
                  </a:lnTo>
                  <a:lnTo>
                    <a:pt x="268" y="717"/>
                  </a:lnTo>
                  <a:lnTo>
                    <a:pt x="264" y="708"/>
                  </a:lnTo>
                  <a:lnTo>
                    <a:pt x="261" y="694"/>
                  </a:lnTo>
                  <a:lnTo>
                    <a:pt x="253" y="679"/>
                  </a:lnTo>
                  <a:lnTo>
                    <a:pt x="249" y="662"/>
                  </a:lnTo>
                  <a:lnTo>
                    <a:pt x="242" y="643"/>
                  </a:lnTo>
                  <a:lnTo>
                    <a:pt x="236" y="626"/>
                  </a:lnTo>
                  <a:lnTo>
                    <a:pt x="228" y="605"/>
                  </a:lnTo>
                  <a:lnTo>
                    <a:pt x="223" y="586"/>
                  </a:lnTo>
                  <a:lnTo>
                    <a:pt x="217" y="569"/>
                  </a:lnTo>
                  <a:lnTo>
                    <a:pt x="211" y="552"/>
                  </a:lnTo>
                  <a:lnTo>
                    <a:pt x="205" y="538"/>
                  </a:lnTo>
                  <a:lnTo>
                    <a:pt x="202" y="525"/>
                  </a:lnTo>
                  <a:lnTo>
                    <a:pt x="200" y="516"/>
                  </a:lnTo>
                  <a:lnTo>
                    <a:pt x="198" y="512"/>
                  </a:lnTo>
                  <a:lnTo>
                    <a:pt x="198" y="502"/>
                  </a:lnTo>
                  <a:lnTo>
                    <a:pt x="198" y="487"/>
                  </a:lnTo>
                  <a:lnTo>
                    <a:pt x="200" y="466"/>
                  </a:lnTo>
                  <a:lnTo>
                    <a:pt x="202" y="440"/>
                  </a:lnTo>
                  <a:lnTo>
                    <a:pt x="205" y="407"/>
                  </a:lnTo>
                  <a:lnTo>
                    <a:pt x="207" y="373"/>
                  </a:lnTo>
                  <a:lnTo>
                    <a:pt x="211" y="333"/>
                  </a:lnTo>
                  <a:lnTo>
                    <a:pt x="215" y="295"/>
                  </a:lnTo>
                  <a:lnTo>
                    <a:pt x="217" y="253"/>
                  </a:lnTo>
                  <a:lnTo>
                    <a:pt x="217" y="213"/>
                  </a:lnTo>
                  <a:lnTo>
                    <a:pt x="217" y="173"/>
                  </a:lnTo>
                  <a:lnTo>
                    <a:pt x="217" y="137"/>
                  </a:lnTo>
                  <a:lnTo>
                    <a:pt x="213" y="105"/>
                  </a:lnTo>
                  <a:lnTo>
                    <a:pt x="207" y="75"/>
                  </a:lnTo>
                  <a:lnTo>
                    <a:pt x="200" y="50"/>
                  </a:lnTo>
                  <a:lnTo>
                    <a:pt x="192" y="33"/>
                  </a:lnTo>
                  <a:lnTo>
                    <a:pt x="179" y="17"/>
                  </a:lnTo>
                  <a:lnTo>
                    <a:pt x="166" y="8"/>
                  </a:lnTo>
                  <a:lnTo>
                    <a:pt x="150" y="4"/>
                  </a:lnTo>
                  <a:lnTo>
                    <a:pt x="135" y="0"/>
                  </a:lnTo>
                  <a:lnTo>
                    <a:pt x="118" y="0"/>
                  </a:lnTo>
                  <a:lnTo>
                    <a:pt x="103" y="4"/>
                  </a:lnTo>
                  <a:lnTo>
                    <a:pt x="88" y="6"/>
                  </a:lnTo>
                  <a:lnTo>
                    <a:pt x="72" y="14"/>
                  </a:lnTo>
                  <a:lnTo>
                    <a:pt x="57" y="19"/>
                  </a:lnTo>
                  <a:lnTo>
                    <a:pt x="44" y="27"/>
                  </a:lnTo>
                  <a:lnTo>
                    <a:pt x="31" y="35"/>
                  </a:lnTo>
                  <a:lnTo>
                    <a:pt x="21" y="42"/>
                  </a:lnTo>
                  <a:lnTo>
                    <a:pt x="12" y="50"/>
                  </a:lnTo>
                  <a:lnTo>
                    <a:pt x="6" y="54"/>
                  </a:lnTo>
                  <a:lnTo>
                    <a:pt x="2" y="57"/>
                  </a:lnTo>
                  <a:lnTo>
                    <a:pt x="0" y="59"/>
                  </a:lnTo>
                  <a:lnTo>
                    <a:pt x="10" y="145"/>
                  </a:lnTo>
                  <a:lnTo>
                    <a:pt x="10" y="145"/>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33" name="Freeform 34"/>
            <p:cNvSpPr>
              <a:spLocks/>
            </p:cNvSpPr>
            <p:nvPr/>
          </p:nvSpPr>
          <p:spPr bwMode="auto">
            <a:xfrm>
              <a:off x="4333985" y="3809394"/>
              <a:ext cx="184041" cy="626082"/>
            </a:xfrm>
            <a:custGeom>
              <a:avLst/>
              <a:gdLst>
                <a:gd name="T0" fmla="*/ 49 w 215"/>
                <a:gd name="T1" fmla="*/ 203 h 726"/>
                <a:gd name="T2" fmla="*/ 49 w 215"/>
                <a:gd name="T3" fmla="*/ 215 h 726"/>
                <a:gd name="T4" fmla="*/ 51 w 215"/>
                <a:gd name="T5" fmla="*/ 243 h 726"/>
                <a:gd name="T6" fmla="*/ 53 w 215"/>
                <a:gd name="T7" fmla="*/ 283 h 726"/>
                <a:gd name="T8" fmla="*/ 57 w 215"/>
                <a:gd name="T9" fmla="*/ 335 h 726"/>
                <a:gd name="T10" fmla="*/ 59 w 215"/>
                <a:gd name="T11" fmla="*/ 386 h 726"/>
                <a:gd name="T12" fmla="*/ 59 w 215"/>
                <a:gd name="T13" fmla="*/ 435 h 726"/>
                <a:gd name="T14" fmla="*/ 59 w 215"/>
                <a:gd name="T15" fmla="*/ 475 h 726"/>
                <a:gd name="T16" fmla="*/ 59 w 215"/>
                <a:gd name="T17" fmla="*/ 504 h 726"/>
                <a:gd name="T18" fmla="*/ 55 w 215"/>
                <a:gd name="T19" fmla="*/ 521 h 726"/>
                <a:gd name="T20" fmla="*/ 51 w 215"/>
                <a:gd name="T21" fmla="*/ 540 h 726"/>
                <a:gd name="T22" fmla="*/ 49 w 215"/>
                <a:gd name="T23" fmla="*/ 557 h 726"/>
                <a:gd name="T24" fmla="*/ 47 w 215"/>
                <a:gd name="T25" fmla="*/ 572 h 726"/>
                <a:gd name="T26" fmla="*/ 44 w 215"/>
                <a:gd name="T27" fmla="*/ 584 h 726"/>
                <a:gd name="T28" fmla="*/ 44 w 215"/>
                <a:gd name="T29" fmla="*/ 593 h 726"/>
                <a:gd name="T30" fmla="*/ 44 w 215"/>
                <a:gd name="T31" fmla="*/ 601 h 726"/>
                <a:gd name="T32" fmla="*/ 91 w 215"/>
                <a:gd name="T33" fmla="*/ 629 h 726"/>
                <a:gd name="T34" fmla="*/ 97 w 215"/>
                <a:gd name="T35" fmla="*/ 641 h 726"/>
                <a:gd name="T36" fmla="*/ 108 w 215"/>
                <a:gd name="T37" fmla="*/ 654 h 726"/>
                <a:gd name="T38" fmla="*/ 123 w 215"/>
                <a:gd name="T39" fmla="*/ 673 h 726"/>
                <a:gd name="T40" fmla="*/ 139 w 215"/>
                <a:gd name="T41" fmla="*/ 688 h 726"/>
                <a:gd name="T42" fmla="*/ 158 w 215"/>
                <a:gd name="T43" fmla="*/ 705 h 726"/>
                <a:gd name="T44" fmla="*/ 177 w 215"/>
                <a:gd name="T45" fmla="*/ 719 h 726"/>
                <a:gd name="T46" fmla="*/ 197 w 215"/>
                <a:gd name="T47" fmla="*/ 726 h 726"/>
                <a:gd name="T48" fmla="*/ 211 w 215"/>
                <a:gd name="T49" fmla="*/ 719 h 726"/>
                <a:gd name="T50" fmla="*/ 215 w 215"/>
                <a:gd name="T51" fmla="*/ 696 h 726"/>
                <a:gd name="T52" fmla="*/ 211 w 215"/>
                <a:gd name="T53" fmla="*/ 662 h 726"/>
                <a:gd name="T54" fmla="*/ 201 w 215"/>
                <a:gd name="T55" fmla="*/ 622 h 726"/>
                <a:gd name="T56" fmla="*/ 190 w 215"/>
                <a:gd name="T57" fmla="*/ 580 h 726"/>
                <a:gd name="T58" fmla="*/ 178 w 215"/>
                <a:gd name="T59" fmla="*/ 546 h 726"/>
                <a:gd name="T60" fmla="*/ 169 w 215"/>
                <a:gd name="T61" fmla="*/ 519 h 726"/>
                <a:gd name="T62" fmla="*/ 167 w 215"/>
                <a:gd name="T63" fmla="*/ 511 h 726"/>
                <a:gd name="T64" fmla="*/ 169 w 215"/>
                <a:gd name="T65" fmla="*/ 492 h 726"/>
                <a:gd name="T66" fmla="*/ 177 w 215"/>
                <a:gd name="T67" fmla="*/ 441 h 726"/>
                <a:gd name="T68" fmla="*/ 184 w 215"/>
                <a:gd name="T69" fmla="*/ 371 h 726"/>
                <a:gd name="T70" fmla="*/ 194 w 215"/>
                <a:gd name="T71" fmla="*/ 287 h 726"/>
                <a:gd name="T72" fmla="*/ 199 w 215"/>
                <a:gd name="T73" fmla="*/ 200 h 726"/>
                <a:gd name="T74" fmla="*/ 201 w 215"/>
                <a:gd name="T75" fmla="*/ 122 h 726"/>
                <a:gd name="T76" fmla="*/ 196 w 215"/>
                <a:gd name="T77" fmla="*/ 57 h 726"/>
                <a:gd name="T78" fmla="*/ 180 w 215"/>
                <a:gd name="T79" fmla="*/ 21 h 726"/>
                <a:gd name="T80" fmla="*/ 159 w 215"/>
                <a:gd name="T81" fmla="*/ 4 h 726"/>
                <a:gd name="T82" fmla="*/ 131 w 215"/>
                <a:gd name="T83" fmla="*/ 0 h 726"/>
                <a:gd name="T84" fmla="*/ 101 w 215"/>
                <a:gd name="T85" fmla="*/ 2 h 726"/>
                <a:gd name="T86" fmla="*/ 70 w 215"/>
                <a:gd name="T87" fmla="*/ 9 h 726"/>
                <a:gd name="T88" fmla="*/ 44 w 215"/>
                <a:gd name="T89" fmla="*/ 21 h 726"/>
                <a:gd name="T90" fmla="*/ 21 w 215"/>
                <a:gd name="T91" fmla="*/ 30 h 726"/>
                <a:gd name="T92" fmla="*/ 4 w 215"/>
                <a:gd name="T93" fmla="*/ 40 h 726"/>
                <a:gd name="T94" fmla="*/ 0 w 215"/>
                <a:gd name="T95" fmla="*/ 44 h 726"/>
                <a:gd name="T96" fmla="*/ 25 w 215"/>
                <a:gd name="T97" fmla="*/ 15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726">
                  <a:moveTo>
                    <a:pt x="25" y="150"/>
                  </a:moveTo>
                  <a:lnTo>
                    <a:pt x="49" y="203"/>
                  </a:lnTo>
                  <a:lnTo>
                    <a:pt x="49" y="205"/>
                  </a:lnTo>
                  <a:lnTo>
                    <a:pt x="49" y="215"/>
                  </a:lnTo>
                  <a:lnTo>
                    <a:pt x="49" y="226"/>
                  </a:lnTo>
                  <a:lnTo>
                    <a:pt x="51" y="243"/>
                  </a:lnTo>
                  <a:lnTo>
                    <a:pt x="51" y="260"/>
                  </a:lnTo>
                  <a:lnTo>
                    <a:pt x="53" y="283"/>
                  </a:lnTo>
                  <a:lnTo>
                    <a:pt x="55" y="308"/>
                  </a:lnTo>
                  <a:lnTo>
                    <a:pt x="57" y="335"/>
                  </a:lnTo>
                  <a:lnTo>
                    <a:pt x="59" y="359"/>
                  </a:lnTo>
                  <a:lnTo>
                    <a:pt x="59" y="386"/>
                  </a:lnTo>
                  <a:lnTo>
                    <a:pt x="59" y="411"/>
                  </a:lnTo>
                  <a:lnTo>
                    <a:pt x="59" y="435"/>
                  </a:lnTo>
                  <a:lnTo>
                    <a:pt x="59" y="456"/>
                  </a:lnTo>
                  <a:lnTo>
                    <a:pt x="59" y="475"/>
                  </a:lnTo>
                  <a:lnTo>
                    <a:pt x="59" y="491"/>
                  </a:lnTo>
                  <a:lnTo>
                    <a:pt x="59" y="504"/>
                  </a:lnTo>
                  <a:lnTo>
                    <a:pt x="55" y="513"/>
                  </a:lnTo>
                  <a:lnTo>
                    <a:pt x="55" y="521"/>
                  </a:lnTo>
                  <a:lnTo>
                    <a:pt x="51" y="530"/>
                  </a:lnTo>
                  <a:lnTo>
                    <a:pt x="51" y="540"/>
                  </a:lnTo>
                  <a:lnTo>
                    <a:pt x="49" y="548"/>
                  </a:lnTo>
                  <a:lnTo>
                    <a:pt x="49" y="557"/>
                  </a:lnTo>
                  <a:lnTo>
                    <a:pt x="47" y="563"/>
                  </a:lnTo>
                  <a:lnTo>
                    <a:pt x="47" y="572"/>
                  </a:lnTo>
                  <a:lnTo>
                    <a:pt x="45" y="576"/>
                  </a:lnTo>
                  <a:lnTo>
                    <a:pt x="44" y="584"/>
                  </a:lnTo>
                  <a:lnTo>
                    <a:pt x="44" y="588"/>
                  </a:lnTo>
                  <a:lnTo>
                    <a:pt x="44" y="593"/>
                  </a:lnTo>
                  <a:lnTo>
                    <a:pt x="44" y="599"/>
                  </a:lnTo>
                  <a:lnTo>
                    <a:pt x="44" y="601"/>
                  </a:lnTo>
                  <a:lnTo>
                    <a:pt x="89" y="627"/>
                  </a:lnTo>
                  <a:lnTo>
                    <a:pt x="91" y="629"/>
                  </a:lnTo>
                  <a:lnTo>
                    <a:pt x="93" y="633"/>
                  </a:lnTo>
                  <a:lnTo>
                    <a:pt x="97" y="641"/>
                  </a:lnTo>
                  <a:lnTo>
                    <a:pt x="102" y="646"/>
                  </a:lnTo>
                  <a:lnTo>
                    <a:pt x="108" y="654"/>
                  </a:lnTo>
                  <a:lnTo>
                    <a:pt x="114" y="662"/>
                  </a:lnTo>
                  <a:lnTo>
                    <a:pt x="123" y="673"/>
                  </a:lnTo>
                  <a:lnTo>
                    <a:pt x="131" y="681"/>
                  </a:lnTo>
                  <a:lnTo>
                    <a:pt x="139" y="688"/>
                  </a:lnTo>
                  <a:lnTo>
                    <a:pt x="146" y="696"/>
                  </a:lnTo>
                  <a:lnTo>
                    <a:pt x="158" y="705"/>
                  </a:lnTo>
                  <a:lnTo>
                    <a:pt x="167" y="713"/>
                  </a:lnTo>
                  <a:lnTo>
                    <a:pt x="177" y="719"/>
                  </a:lnTo>
                  <a:lnTo>
                    <a:pt x="186" y="723"/>
                  </a:lnTo>
                  <a:lnTo>
                    <a:pt x="197" y="726"/>
                  </a:lnTo>
                  <a:lnTo>
                    <a:pt x="205" y="724"/>
                  </a:lnTo>
                  <a:lnTo>
                    <a:pt x="211" y="719"/>
                  </a:lnTo>
                  <a:lnTo>
                    <a:pt x="213" y="707"/>
                  </a:lnTo>
                  <a:lnTo>
                    <a:pt x="215" y="696"/>
                  </a:lnTo>
                  <a:lnTo>
                    <a:pt x="213" y="679"/>
                  </a:lnTo>
                  <a:lnTo>
                    <a:pt x="211" y="662"/>
                  </a:lnTo>
                  <a:lnTo>
                    <a:pt x="205" y="641"/>
                  </a:lnTo>
                  <a:lnTo>
                    <a:pt x="201" y="622"/>
                  </a:lnTo>
                  <a:lnTo>
                    <a:pt x="196" y="601"/>
                  </a:lnTo>
                  <a:lnTo>
                    <a:pt x="190" y="580"/>
                  </a:lnTo>
                  <a:lnTo>
                    <a:pt x="184" y="561"/>
                  </a:lnTo>
                  <a:lnTo>
                    <a:pt x="178" y="546"/>
                  </a:lnTo>
                  <a:lnTo>
                    <a:pt x="173" y="530"/>
                  </a:lnTo>
                  <a:lnTo>
                    <a:pt x="169" y="519"/>
                  </a:lnTo>
                  <a:lnTo>
                    <a:pt x="167" y="513"/>
                  </a:lnTo>
                  <a:lnTo>
                    <a:pt x="167" y="511"/>
                  </a:lnTo>
                  <a:lnTo>
                    <a:pt x="167" y="506"/>
                  </a:lnTo>
                  <a:lnTo>
                    <a:pt x="169" y="492"/>
                  </a:lnTo>
                  <a:lnTo>
                    <a:pt x="171" y="470"/>
                  </a:lnTo>
                  <a:lnTo>
                    <a:pt x="177" y="441"/>
                  </a:lnTo>
                  <a:lnTo>
                    <a:pt x="180" y="407"/>
                  </a:lnTo>
                  <a:lnTo>
                    <a:pt x="184" y="371"/>
                  </a:lnTo>
                  <a:lnTo>
                    <a:pt x="190" y="329"/>
                  </a:lnTo>
                  <a:lnTo>
                    <a:pt x="194" y="287"/>
                  </a:lnTo>
                  <a:lnTo>
                    <a:pt x="196" y="243"/>
                  </a:lnTo>
                  <a:lnTo>
                    <a:pt x="199" y="200"/>
                  </a:lnTo>
                  <a:lnTo>
                    <a:pt x="201" y="160"/>
                  </a:lnTo>
                  <a:lnTo>
                    <a:pt x="201" y="122"/>
                  </a:lnTo>
                  <a:lnTo>
                    <a:pt x="197" y="86"/>
                  </a:lnTo>
                  <a:lnTo>
                    <a:pt x="196" y="57"/>
                  </a:lnTo>
                  <a:lnTo>
                    <a:pt x="190" y="34"/>
                  </a:lnTo>
                  <a:lnTo>
                    <a:pt x="180" y="21"/>
                  </a:lnTo>
                  <a:lnTo>
                    <a:pt x="169" y="9"/>
                  </a:lnTo>
                  <a:lnTo>
                    <a:pt x="159" y="4"/>
                  </a:lnTo>
                  <a:lnTo>
                    <a:pt x="144" y="0"/>
                  </a:lnTo>
                  <a:lnTo>
                    <a:pt x="131" y="0"/>
                  </a:lnTo>
                  <a:lnTo>
                    <a:pt x="116" y="0"/>
                  </a:lnTo>
                  <a:lnTo>
                    <a:pt x="101" y="2"/>
                  </a:lnTo>
                  <a:lnTo>
                    <a:pt x="85" y="4"/>
                  </a:lnTo>
                  <a:lnTo>
                    <a:pt x="70" y="9"/>
                  </a:lnTo>
                  <a:lnTo>
                    <a:pt x="55" y="15"/>
                  </a:lnTo>
                  <a:lnTo>
                    <a:pt x="44" y="21"/>
                  </a:lnTo>
                  <a:lnTo>
                    <a:pt x="30" y="27"/>
                  </a:lnTo>
                  <a:lnTo>
                    <a:pt x="21" y="30"/>
                  </a:lnTo>
                  <a:lnTo>
                    <a:pt x="11" y="36"/>
                  </a:lnTo>
                  <a:lnTo>
                    <a:pt x="4" y="40"/>
                  </a:lnTo>
                  <a:lnTo>
                    <a:pt x="0" y="42"/>
                  </a:lnTo>
                  <a:lnTo>
                    <a:pt x="0" y="44"/>
                  </a:lnTo>
                  <a:lnTo>
                    <a:pt x="25" y="150"/>
                  </a:lnTo>
                  <a:lnTo>
                    <a:pt x="25" y="150"/>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34" name="Freeform 35"/>
            <p:cNvSpPr>
              <a:spLocks/>
            </p:cNvSpPr>
            <p:nvPr/>
          </p:nvSpPr>
          <p:spPr bwMode="auto">
            <a:xfrm>
              <a:off x="4182827" y="2987946"/>
              <a:ext cx="827324" cy="1006205"/>
            </a:xfrm>
            <a:custGeom>
              <a:avLst/>
              <a:gdLst>
                <a:gd name="T0" fmla="*/ 317 w 961"/>
                <a:gd name="T1" fmla="*/ 2 h 1169"/>
                <a:gd name="T2" fmla="*/ 279 w 961"/>
                <a:gd name="T3" fmla="*/ 13 h 1169"/>
                <a:gd name="T4" fmla="*/ 222 w 961"/>
                <a:gd name="T5" fmla="*/ 32 h 1169"/>
                <a:gd name="T6" fmla="*/ 153 w 961"/>
                <a:gd name="T7" fmla="*/ 57 h 1169"/>
                <a:gd name="T8" fmla="*/ 93 w 961"/>
                <a:gd name="T9" fmla="*/ 83 h 1169"/>
                <a:gd name="T10" fmla="*/ 45 w 961"/>
                <a:gd name="T11" fmla="*/ 112 h 1169"/>
                <a:gd name="T12" fmla="*/ 17 w 961"/>
                <a:gd name="T13" fmla="*/ 161 h 1169"/>
                <a:gd name="T14" fmla="*/ 1 w 961"/>
                <a:gd name="T15" fmla="*/ 224 h 1169"/>
                <a:gd name="T16" fmla="*/ 0 w 961"/>
                <a:gd name="T17" fmla="*/ 287 h 1169"/>
                <a:gd name="T18" fmla="*/ 1 w 961"/>
                <a:gd name="T19" fmla="*/ 334 h 1169"/>
                <a:gd name="T20" fmla="*/ 3 w 961"/>
                <a:gd name="T21" fmla="*/ 355 h 1169"/>
                <a:gd name="T22" fmla="*/ 17 w 961"/>
                <a:gd name="T23" fmla="*/ 348 h 1169"/>
                <a:gd name="T24" fmla="*/ 53 w 961"/>
                <a:gd name="T25" fmla="*/ 334 h 1169"/>
                <a:gd name="T26" fmla="*/ 100 w 961"/>
                <a:gd name="T27" fmla="*/ 321 h 1169"/>
                <a:gd name="T28" fmla="*/ 152 w 961"/>
                <a:gd name="T29" fmla="*/ 310 h 1169"/>
                <a:gd name="T30" fmla="*/ 195 w 961"/>
                <a:gd name="T31" fmla="*/ 304 h 1169"/>
                <a:gd name="T32" fmla="*/ 205 w 961"/>
                <a:gd name="T33" fmla="*/ 312 h 1169"/>
                <a:gd name="T34" fmla="*/ 197 w 961"/>
                <a:gd name="T35" fmla="*/ 344 h 1169"/>
                <a:gd name="T36" fmla="*/ 186 w 961"/>
                <a:gd name="T37" fmla="*/ 389 h 1169"/>
                <a:gd name="T38" fmla="*/ 171 w 961"/>
                <a:gd name="T39" fmla="*/ 437 h 1169"/>
                <a:gd name="T40" fmla="*/ 161 w 961"/>
                <a:gd name="T41" fmla="*/ 475 h 1169"/>
                <a:gd name="T42" fmla="*/ 155 w 961"/>
                <a:gd name="T43" fmla="*/ 494 h 1169"/>
                <a:gd name="T44" fmla="*/ 150 w 961"/>
                <a:gd name="T45" fmla="*/ 542 h 1169"/>
                <a:gd name="T46" fmla="*/ 136 w 961"/>
                <a:gd name="T47" fmla="*/ 616 h 1169"/>
                <a:gd name="T48" fmla="*/ 125 w 961"/>
                <a:gd name="T49" fmla="*/ 696 h 1169"/>
                <a:gd name="T50" fmla="*/ 115 w 961"/>
                <a:gd name="T51" fmla="*/ 758 h 1169"/>
                <a:gd name="T52" fmla="*/ 114 w 961"/>
                <a:gd name="T53" fmla="*/ 787 h 1169"/>
                <a:gd name="T54" fmla="*/ 712 w 961"/>
                <a:gd name="T55" fmla="*/ 975 h 1169"/>
                <a:gd name="T56" fmla="*/ 725 w 961"/>
                <a:gd name="T57" fmla="*/ 996 h 1169"/>
                <a:gd name="T58" fmla="*/ 737 w 961"/>
                <a:gd name="T59" fmla="*/ 1028 h 1169"/>
                <a:gd name="T60" fmla="*/ 744 w 961"/>
                <a:gd name="T61" fmla="*/ 1074 h 1169"/>
                <a:gd name="T62" fmla="*/ 737 w 961"/>
                <a:gd name="T63" fmla="*/ 1129 h 1169"/>
                <a:gd name="T64" fmla="*/ 733 w 961"/>
                <a:gd name="T65" fmla="*/ 1165 h 1169"/>
                <a:gd name="T66" fmla="*/ 761 w 961"/>
                <a:gd name="T67" fmla="*/ 1165 h 1169"/>
                <a:gd name="T68" fmla="*/ 809 w 961"/>
                <a:gd name="T69" fmla="*/ 1135 h 1169"/>
                <a:gd name="T70" fmla="*/ 856 w 961"/>
                <a:gd name="T71" fmla="*/ 1065 h 1169"/>
                <a:gd name="T72" fmla="*/ 893 w 961"/>
                <a:gd name="T73" fmla="*/ 947 h 1169"/>
                <a:gd name="T74" fmla="*/ 902 w 961"/>
                <a:gd name="T75" fmla="*/ 829 h 1169"/>
                <a:gd name="T76" fmla="*/ 913 w 961"/>
                <a:gd name="T77" fmla="*/ 734 h 1169"/>
                <a:gd name="T78" fmla="*/ 932 w 961"/>
                <a:gd name="T79" fmla="*/ 578 h 1169"/>
                <a:gd name="T80" fmla="*/ 951 w 961"/>
                <a:gd name="T81" fmla="*/ 403 h 1169"/>
                <a:gd name="T82" fmla="*/ 961 w 961"/>
                <a:gd name="T83" fmla="*/ 256 h 1169"/>
                <a:gd name="T84" fmla="*/ 957 w 961"/>
                <a:gd name="T85" fmla="*/ 180 h 1169"/>
                <a:gd name="T86" fmla="*/ 923 w 961"/>
                <a:gd name="T87" fmla="*/ 146 h 1169"/>
                <a:gd name="T88" fmla="*/ 870 w 961"/>
                <a:gd name="T89" fmla="*/ 108 h 1169"/>
                <a:gd name="T90" fmla="*/ 807 w 961"/>
                <a:gd name="T91" fmla="*/ 70 h 1169"/>
                <a:gd name="T92" fmla="*/ 748 w 961"/>
                <a:gd name="T93" fmla="*/ 42 h 1169"/>
                <a:gd name="T94" fmla="*/ 708 w 961"/>
                <a:gd name="T95" fmla="*/ 23 h 1169"/>
                <a:gd name="T96" fmla="*/ 676 w 961"/>
                <a:gd name="T97" fmla="*/ 19 h 1169"/>
                <a:gd name="T98" fmla="*/ 600 w 961"/>
                <a:gd name="T99" fmla="*/ 13 h 1169"/>
                <a:gd name="T100" fmla="*/ 501 w 961"/>
                <a:gd name="T101" fmla="*/ 7 h 1169"/>
                <a:gd name="T102" fmla="*/ 406 w 961"/>
                <a:gd name="T103" fmla="*/ 4 h 1169"/>
                <a:gd name="T104" fmla="*/ 340 w 961"/>
                <a:gd name="T105" fmla="*/ 0 h 1169"/>
                <a:gd name="T106" fmla="*/ 326 w 961"/>
                <a:gd name="T10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1" h="1169">
                  <a:moveTo>
                    <a:pt x="326" y="0"/>
                  </a:moveTo>
                  <a:lnTo>
                    <a:pt x="323" y="0"/>
                  </a:lnTo>
                  <a:lnTo>
                    <a:pt x="317" y="2"/>
                  </a:lnTo>
                  <a:lnTo>
                    <a:pt x="307" y="5"/>
                  </a:lnTo>
                  <a:lnTo>
                    <a:pt x="294" y="9"/>
                  </a:lnTo>
                  <a:lnTo>
                    <a:pt x="279" y="13"/>
                  </a:lnTo>
                  <a:lnTo>
                    <a:pt x="262" y="19"/>
                  </a:lnTo>
                  <a:lnTo>
                    <a:pt x="241" y="24"/>
                  </a:lnTo>
                  <a:lnTo>
                    <a:pt x="222" y="32"/>
                  </a:lnTo>
                  <a:lnTo>
                    <a:pt x="199" y="40"/>
                  </a:lnTo>
                  <a:lnTo>
                    <a:pt x="176" y="47"/>
                  </a:lnTo>
                  <a:lnTo>
                    <a:pt x="153" y="57"/>
                  </a:lnTo>
                  <a:lnTo>
                    <a:pt x="133" y="66"/>
                  </a:lnTo>
                  <a:lnTo>
                    <a:pt x="112" y="74"/>
                  </a:lnTo>
                  <a:lnTo>
                    <a:pt x="93" y="83"/>
                  </a:lnTo>
                  <a:lnTo>
                    <a:pt x="76" y="93"/>
                  </a:lnTo>
                  <a:lnTo>
                    <a:pt x="60" y="102"/>
                  </a:lnTo>
                  <a:lnTo>
                    <a:pt x="45" y="112"/>
                  </a:lnTo>
                  <a:lnTo>
                    <a:pt x="34" y="127"/>
                  </a:lnTo>
                  <a:lnTo>
                    <a:pt x="24" y="142"/>
                  </a:lnTo>
                  <a:lnTo>
                    <a:pt x="17" y="161"/>
                  </a:lnTo>
                  <a:lnTo>
                    <a:pt x="11" y="182"/>
                  </a:lnTo>
                  <a:lnTo>
                    <a:pt x="5" y="203"/>
                  </a:lnTo>
                  <a:lnTo>
                    <a:pt x="1" y="224"/>
                  </a:lnTo>
                  <a:lnTo>
                    <a:pt x="1" y="247"/>
                  </a:lnTo>
                  <a:lnTo>
                    <a:pt x="0" y="266"/>
                  </a:lnTo>
                  <a:lnTo>
                    <a:pt x="0" y="287"/>
                  </a:lnTo>
                  <a:lnTo>
                    <a:pt x="0" y="304"/>
                  </a:lnTo>
                  <a:lnTo>
                    <a:pt x="1" y="321"/>
                  </a:lnTo>
                  <a:lnTo>
                    <a:pt x="1" y="334"/>
                  </a:lnTo>
                  <a:lnTo>
                    <a:pt x="1" y="344"/>
                  </a:lnTo>
                  <a:lnTo>
                    <a:pt x="3" y="351"/>
                  </a:lnTo>
                  <a:lnTo>
                    <a:pt x="3" y="355"/>
                  </a:lnTo>
                  <a:lnTo>
                    <a:pt x="5" y="353"/>
                  </a:lnTo>
                  <a:lnTo>
                    <a:pt x="11" y="351"/>
                  </a:lnTo>
                  <a:lnTo>
                    <a:pt x="17" y="348"/>
                  </a:lnTo>
                  <a:lnTo>
                    <a:pt x="28" y="344"/>
                  </a:lnTo>
                  <a:lnTo>
                    <a:pt x="39" y="340"/>
                  </a:lnTo>
                  <a:lnTo>
                    <a:pt x="53" y="334"/>
                  </a:lnTo>
                  <a:lnTo>
                    <a:pt x="68" y="331"/>
                  </a:lnTo>
                  <a:lnTo>
                    <a:pt x="85" y="327"/>
                  </a:lnTo>
                  <a:lnTo>
                    <a:pt x="100" y="321"/>
                  </a:lnTo>
                  <a:lnTo>
                    <a:pt x="117" y="317"/>
                  </a:lnTo>
                  <a:lnTo>
                    <a:pt x="134" y="312"/>
                  </a:lnTo>
                  <a:lnTo>
                    <a:pt x="152" y="310"/>
                  </a:lnTo>
                  <a:lnTo>
                    <a:pt x="165" y="306"/>
                  </a:lnTo>
                  <a:lnTo>
                    <a:pt x="182" y="306"/>
                  </a:lnTo>
                  <a:lnTo>
                    <a:pt x="195" y="304"/>
                  </a:lnTo>
                  <a:lnTo>
                    <a:pt x="209" y="306"/>
                  </a:lnTo>
                  <a:lnTo>
                    <a:pt x="207" y="308"/>
                  </a:lnTo>
                  <a:lnTo>
                    <a:pt x="205" y="312"/>
                  </a:lnTo>
                  <a:lnTo>
                    <a:pt x="203" y="321"/>
                  </a:lnTo>
                  <a:lnTo>
                    <a:pt x="199" y="331"/>
                  </a:lnTo>
                  <a:lnTo>
                    <a:pt x="197" y="344"/>
                  </a:lnTo>
                  <a:lnTo>
                    <a:pt x="193" y="357"/>
                  </a:lnTo>
                  <a:lnTo>
                    <a:pt x="188" y="374"/>
                  </a:lnTo>
                  <a:lnTo>
                    <a:pt x="186" y="389"/>
                  </a:lnTo>
                  <a:lnTo>
                    <a:pt x="180" y="407"/>
                  </a:lnTo>
                  <a:lnTo>
                    <a:pt x="176" y="422"/>
                  </a:lnTo>
                  <a:lnTo>
                    <a:pt x="171" y="437"/>
                  </a:lnTo>
                  <a:lnTo>
                    <a:pt x="169" y="452"/>
                  </a:lnTo>
                  <a:lnTo>
                    <a:pt x="165" y="464"/>
                  </a:lnTo>
                  <a:lnTo>
                    <a:pt x="161" y="475"/>
                  </a:lnTo>
                  <a:lnTo>
                    <a:pt x="159" y="483"/>
                  </a:lnTo>
                  <a:lnTo>
                    <a:pt x="159" y="488"/>
                  </a:lnTo>
                  <a:lnTo>
                    <a:pt x="155" y="494"/>
                  </a:lnTo>
                  <a:lnTo>
                    <a:pt x="153" y="505"/>
                  </a:lnTo>
                  <a:lnTo>
                    <a:pt x="152" y="521"/>
                  </a:lnTo>
                  <a:lnTo>
                    <a:pt x="150" y="542"/>
                  </a:lnTo>
                  <a:lnTo>
                    <a:pt x="144" y="564"/>
                  </a:lnTo>
                  <a:lnTo>
                    <a:pt x="142" y="589"/>
                  </a:lnTo>
                  <a:lnTo>
                    <a:pt x="136" y="616"/>
                  </a:lnTo>
                  <a:lnTo>
                    <a:pt x="133" y="642"/>
                  </a:lnTo>
                  <a:lnTo>
                    <a:pt x="129" y="669"/>
                  </a:lnTo>
                  <a:lnTo>
                    <a:pt x="125" y="696"/>
                  </a:lnTo>
                  <a:lnTo>
                    <a:pt x="121" y="720"/>
                  </a:lnTo>
                  <a:lnTo>
                    <a:pt x="119" y="741"/>
                  </a:lnTo>
                  <a:lnTo>
                    <a:pt x="115" y="758"/>
                  </a:lnTo>
                  <a:lnTo>
                    <a:pt x="114" y="774"/>
                  </a:lnTo>
                  <a:lnTo>
                    <a:pt x="114" y="783"/>
                  </a:lnTo>
                  <a:lnTo>
                    <a:pt x="114" y="787"/>
                  </a:lnTo>
                  <a:lnTo>
                    <a:pt x="708" y="969"/>
                  </a:lnTo>
                  <a:lnTo>
                    <a:pt x="710" y="971"/>
                  </a:lnTo>
                  <a:lnTo>
                    <a:pt x="712" y="975"/>
                  </a:lnTo>
                  <a:lnTo>
                    <a:pt x="718" y="981"/>
                  </a:lnTo>
                  <a:lnTo>
                    <a:pt x="722" y="987"/>
                  </a:lnTo>
                  <a:lnTo>
                    <a:pt x="725" y="996"/>
                  </a:lnTo>
                  <a:lnTo>
                    <a:pt x="731" y="1006"/>
                  </a:lnTo>
                  <a:lnTo>
                    <a:pt x="735" y="1017"/>
                  </a:lnTo>
                  <a:lnTo>
                    <a:pt x="737" y="1028"/>
                  </a:lnTo>
                  <a:lnTo>
                    <a:pt x="741" y="1044"/>
                  </a:lnTo>
                  <a:lnTo>
                    <a:pt x="742" y="1059"/>
                  </a:lnTo>
                  <a:lnTo>
                    <a:pt x="744" y="1074"/>
                  </a:lnTo>
                  <a:lnTo>
                    <a:pt x="744" y="1091"/>
                  </a:lnTo>
                  <a:lnTo>
                    <a:pt x="742" y="1110"/>
                  </a:lnTo>
                  <a:lnTo>
                    <a:pt x="737" y="1129"/>
                  </a:lnTo>
                  <a:lnTo>
                    <a:pt x="731" y="1152"/>
                  </a:lnTo>
                  <a:lnTo>
                    <a:pt x="729" y="1160"/>
                  </a:lnTo>
                  <a:lnTo>
                    <a:pt x="733" y="1165"/>
                  </a:lnTo>
                  <a:lnTo>
                    <a:pt x="739" y="1167"/>
                  </a:lnTo>
                  <a:lnTo>
                    <a:pt x="750" y="1169"/>
                  </a:lnTo>
                  <a:lnTo>
                    <a:pt x="761" y="1165"/>
                  </a:lnTo>
                  <a:lnTo>
                    <a:pt x="777" y="1158"/>
                  </a:lnTo>
                  <a:lnTo>
                    <a:pt x="792" y="1148"/>
                  </a:lnTo>
                  <a:lnTo>
                    <a:pt x="809" y="1135"/>
                  </a:lnTo>
                  <a:lnTo>
                    <a:pt x="824" y="1116"/>
                  </a:lnTo>
                  <a:lnTo>
                    <a:pt x="841" y="1091"/>
                  </a:lnTo>
                  <a:lnTo>
                    <a:pt x="856" y="1065"/>
                  </a:lnTo>
                  <a:lnTo>
                    <a:pt x="872" y="1030"/>
                  </a:lnTo>
                  <a:lnTo>
                    <a:pt x="883" y="990"/>
                  </a:lnTo>
                  <a:lnTo>
                    <a:pt x="893" y="947"/>
                  </a:lnTo>
                  <a:lnTo>
                    <a:pt x="898" y="895"/>
                  </a:lnTo>
                  <a:lnTo>
                    <a:pt x="902" y="838"/>
                  </a:lnTo>
                  <a:lnTo>
                    <a:pt x="902" y="829"/>
                  </a:lnTo>
                  <a:lnTo>
                    <a:pt x="904" y="806"/>
                  </a:lnTo>
                  <a:lnTo>
                    <a:pt x="908" y="774"/>
                  </a:lnTo>
                  <a:lnTo>
                    <a:pt x="913" y="734"/>
                  </a:lnTo>
                  <a:lnTo>
                    <a:pt x="919" y="686"/>
                  </a:lnTo>
                  <a:lnTo>
                    <a:pt x="925" y="633"/>
                  </a:lnTo>
                  <a:lnTo>
                    <a:pt x="932" y="578"/>
                  </a:lnTo>
                  <a:lnTo>
                    <a:pt x="940" y="521"/>
                  </a:lnTo>
                  <a:lnTo>
                    <a:pt x="944" y="460"/>
                  </a:lnTo>
                  <a:lnTo>
                    <a:pt x="951" y="403"/>
                  </a:lnTo>
                  <a:lnTo>
                    <a:pt x="955" y="350"/>
                  </a:lnTo>
                  <a:lnTo>
                    <a:pt x="959" y="300"/>
                  </a:lnTo>
                  <a:lnTo>
                    <a:pt x="961" y="256"/>
                  </a:lnTo>
                  <a:lnTo>
                    <a:pt x="961" y="220"/>
                  </a:lnTo>
                  <a:lnTo>
                    <a:pt x="959" y="194"/>
                  </a:lnTo>
                  <a:lnTo>
                    <a:pt x="957" y="180"/>
                  </a:lnTo>
                  <a:lnTo>
                    <a:pt x="948" y="169"/>
                  </a:lnTo>
                  <a:lnTo>
                    <a:pt x="936" y="158"/>
                  </a:lnTo>
                  <a:lnTo>
                    <a:pt x="923" y="146"/>
                  </a:lnTo>
                  <a:lnTo>
                    <a:pt x="908" y="135"/>
                  </a:lnTo>
                  <a:lnTo>
                    <a:pt x="889" y="121"/>
                  </a:lnTo>
                  <a:lnTo>
                    <a:pt x="870" y="108"/>
                  </a:lnTo>
                  <a:lnTo>
                    <a:pt x="849" y="97"/>
                  </a:lnTo>
                  <a:lnTo>
                    <a:pt x="828" y="83"/>
                  </a:lnTo>
                  <a:lnTo>
                    <a:pt x="807" y="70"/>
                  </a:lnTo>
                  <a:lnTo>
                    <a:pt x="786" y="61"/>
                  </a:lnTo>
                  <a:lnTo>
                    <a:pt x="767" y="49"/>
                  </a:lnTo>
                  <a:lnTo>
                    <a:pt x="748" y="42"/>
                  </a:lnTo>
                  <a:lnTo>
                    <a:pt x="733" y="32"/>
                  </a:lnTo>
                  <a:lnTo>
                    <a:pt x="720" y="26"/>
                  </a:lnTo>
                  <a:lnTo>
                    <a:pt x="708" y="23"/>
                  </a:lnTo>
                  <a:lnTo>
                    <a:pt x="703" y="21"/>
                  </a:lnTo>
                  <a:lnTo>
                    <a:pt x="691" y="19"/>
                  </a:lnTo>
                  <a:lnTo>
                    <a:pt x="676" y="19"/>
                  </a:lnTo>
                  <a:lnTo>
                    <a:pt x="655" y="17"/>
                  </a:lnTo>
                  <a:lnTo>
                    <a:pt x="628" y="15"/>
                  </a:lnTo>
                  <a:lnTo>
                    <a:pt x="600" y="13"/>
                  </a:lnTo>
                  <a:lnTo>
                    <a:pt x="568" y="11"/>
                  </a:lnTo>
                  <a:lnTo>
                    <a:pt x="535" y="9"/>
                  </a:lnTo>
                  <a:lnTo>
                    <a:pt x="501" y="7"/>
                  </a:lnTo>
                  <a:lnTo>
                    <a:pt x="467" y="5"/>
                  </a:lnTo>
                  <a:lnTo>
                    <a:pt x="435" y="5"/>
                  </a:lnTo>
                  <a:lnTo>
                    <a:pt x="406" y="4"/>
                  </a:lnTo>
                  <a:lnTo>
                    <a:pt x="380" y="2"/>
                  </a:lnTo>
                  <a:lnTo>
                    <a:pt x="357" y="2"/>
                  </a:lnTo>
                  <a:lnTo>
                    <a:pt x="340" y="0"/>
                  </a:lnTo>
                  <a:lnTo>
                    <a:pt x="328" y="0"/>
                  </a:lnTo>
                  <a:lnTo>
                    <a:pt x="326" y="0"/>
                  </a:lnTo>
                  <a:lnTo>
                    <a:pt x="326" y="0"/>
                  </a:lnTo>
                  <a:close/>
                </a:path>
              </a:pathLst>
            </a:custGeom>
            <a:solidFill>
              <a:srgbClr val="7A94FF"/>
            </a:solidFill>
            <a:ln>
              <a:noFill/>
            </a:ln>
            <a:extLst/>
          </p:spPr>
          <p:txBody>
            <a:bodyPr/>
            <a:lstStyle/>
            <a:p>
              <a:pPr fontAlgn="auto">
                <a:spcBef>
                  <a:spcPts val="0"/>
                </a:spcBef>
                <a:spcAft>
                  <a:spcPts val="0"/>
                </a:spcAft>
                <a:defRPr/>
              </a:pPr>
              <a:endParaRPr lang="en-US">
                <a:latin typeface="+mn-lt"/>
              </a:endParaRPr>
            </a:p>
          </p:txBody>
        </p:sp>
        <p:sp>
          <p:nvSpPr>
            <p:cNvPr id="35" name="Freeform 36"/>
            <p:cNvSpPr>
              <a:spLocks/>
            </p:cNvSpPr>
            <p:nvPr/>
          </p:nvSpPr>
          <p:spPr bwMode="auto">
            <a:xfrm>
              <a:off x="4077049" y="3467052"/>
              <a:ext cx="387002" cy="392161"/>
            </a:xfrm>
            <a:custGeom>
              <a:avLst/>
              <a:gdLst>
                <a:gd name="T0" fmla="*/ 346 w 450"/>
                <a:gd name="T1" fmla="*/ 245 h 456"/>
                <a:gd name="T2" fmla="*/ 340 w 450"/>
                <a:gd name="T3" fmla="*/ 247 h 456"/>
                <a:gd name="T4" fmla="*/ 325 w 450"/>
                <a:gd name="T5" fmla="*/ 256 h 456"/>
                <a:gd name="T6" fmla="*/ 304 w 450"/>
                <a:gd name="T7" fmla="*/ 268 h 456"/>
                <a:gd name="T8" fmla="*/ 277 w 450"/>
                <a:gd name="T9" fmla="*/ 285 h 456"/>
                <a:gd name="T10" fmla="*/ 251 w 450"/>
                <a:gd name="T11" fmla="*/ 300 h 456"/>
                <a:gd name="T12" fmla="*/ 222 w 450"/>
                <a:gd name="T13" fmla="*/ 313 h 456"/>
                <a:gd name="T14" fmla="*/ 199 w 450"/>
                <a:gd name="T15" fmla="*/ 323 h 456"/>
                <a:gd name="T16" fmla="*/ 180 w 450"/>
                <a:gd name="T17" fmla="*/ 327 h 456"/>
                <a:gd name="T18" fmla="*/ 165 w 450"/>
                <a:gd name="T19" fmla="*/ 328 h 456"/>
                <a:gd name="T20" fmla="*/ 146 w 450"/>
                <a:gd name="T21" fmla="*/ 330 h 456"/>
                <a:gd name="T22" fmla="*/ 127 w 450"/>
                <a:gd name="T23" fmla="*/ 334 h 456"/>
                <a:gd name="T24" fmla="*/ 110 w 450"/>
                <a:gd name="T25" fmla="*/ 338 h 456"/>
                <a:gd name="T26" fmla="*/ 93 w 450"/>
                <a:gd name="T27" fmla="*/ 340 h 456"/>
                <a:gd name="T28" fmla="*/ 80 w 450"/>
                <a:gd name="T29" fmla="*/ 344 h 456"/>
                <a:gd name="T30" fmla="*/ 72 w 450"/>
                <a:gd name="T31" fmla="*/ 344 h 456"/>
                <a:gd name="T32" fmla="*/ 68 w 450"/>
                <a:gd name="T33" fmla="*/ 346 h 456"/>
                <a:gd name="T34" fmla="*/ 15 w 450"/>
                <a:gd name="T35" fmla="*/ 370 h 456"/>
                <a:gd name="T36" fmla="*/ 9 w 450"/>
                <a:gd name="T37" fmla="*/ 395 h 456"/>
                <a:gd name="T38" fmla="*/ 0 w 450"/>
                <a:gd name="T39" fmla="*/ 427 h 456"/>
                <a:gd name="T40" fmla="*/ 15 w 450"/>
                <a:gd name="T41" fmla="*/ 446 h 456"/>
                <a:gd name="T42" fmla="*/ 17 w 450"/>
                <a:gd name="T43" fmla="*/ 450 h 456"/>
                <a:gd name="T44" fmla="*/ 23 w 450"/>
                <a:gd name="T45" fmla="*/ 452 h 456"/>
                <a:gd name="T46" fmla="*/ 36 w 450"/>
                <a:gd name="T47" fmla="*/ 456 h 456"/>
                <a:gd name="T48" fmla="*/ 59 w 450"/>
                <a:gd name="T49" fmla="*/ 454 h 456"/>
                <a:gd name="T50" fmla="*/ 95 w 450"/>
                <a:gd name="T51" fmla="*/ 448 h 456"/>
                <a:gd name="T52" fmla="*/ 142 w 450"/>
                <a:gd name="T53" fmla="*/ 437 h 456"/>
                <a:gd name="T54" fmla="*/ 211 w 450"/>
                <a:gd name="T55" fmla="*/ 418 h 456"/>
                <a:gd name="T56" fmla="*/ 218 w 450"/>
                <a:gd name="T57" fmla="*/ 416 h 456"/>
                <a:gd name="T58" fmla="*/ 241 w 450"/>
                <a:gd name="T59" fmla="*/ 408 h 456"/>
                <a:gd name="T60" fmla="*/ 273 w 450"/>
                <a:gd name="T61" fmla="*/ 397 h 456"/>
                <a:gd name="T62" fmla="*/ 313 w 450"/>
                <a:gd name="T63" fmla="*/ 382 h 456"/>
                <a:gd name="T64" fmla="*/ 353 w 450"/>
                <a:gd name="T65" fmla="*/ 359 h 456"/>
                <a:gd name="T66" fmla="*/ 393 w 450"/>
                <a:gd name="T67" fmla="*/ 332 h 456"/>
                <a:gd name="T68" fmla="*/ 427 w 450"/>
                <a:gd name="T69" fmla="*/ 300 h 456"/>
                <a:gd name="T70" fmla="*/ 450 w 450"/>
                <a:gd name="T71" fmla="*/ 264 h 456"/>
                <a:gd name="T72" fmla="*/ 448 w 450"/>
                <a:gd name="T73" fmla="*/ 254 h 456"/>
                <a:gd name="T74" fmla="*/ 443 w 450"/>
                <a:gd name="T75" fmla="*/ 233 h 456"/>
                <a:gd name="T76" fmla="*/ 435 w 450"/>
                <a:gd name="T77" fmla="*/ 201 h 456"/>
                <a:gd name="T78" fmla="*/ 425 w 450"/>
                <a:gd name="T79" fmla="*/ 167 h 456"/>
                <a:gd name="T80" fmla="*/ 414 w 450"/>
                <a:gd name="T81" fmla="*/ 127 h 456"/>
                <a:gd name="T82" fmla="*/ 405 w 450"/>
                <a:gd name="T83" fmla="*/ 91 h 456"/>
                <a:gd name="T84" fmla="*/ 395 w 450"/>
                <a:gd name="T85" fmla="*/ 60 h 456"/>
                <a:gd name="T86" fmla="*/ 387 w 450"/>
                <a:gd name="T87" fmla="*/ 41 h 456"/>
                <a:gd name="T88" fmla="*/ 287 w 450"/>
                <a:gd name="T89" fmla="*/ 7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0" h="456">
                  <a:moveTo>
                    <a:pt x="287" y="76"/>
                  </a:moveTo>
                  <a:lnTo>
                    <a:pt x="346" y="245"/>
                  </a:lnTo>
                  <a:lnTo>
                    <a:pt x="344" y="245"/>
                  </a:lnTo>
                  <a:lnTo>
                    <a:pt x="340" y="247"/>
                  </a:lnTo>
                  <a:lnTo>
                    <a:pt x="332" y="251"/>
                  </a:lnTo>
                  <a:lnTo>
                    <a:pt x="325" y="256"/>
                  </a:lnTo>
                  <a:lnTo>
                    <a:pt x="315" y="262"/>
                  </a:lnTo>
                  <a:lnTo>
                    <a:pt x="304" y="268"/>
                  </a:lnTo>
                  <a:lnTo>
                    <a:pt x="291" y="277"/>
                  </a:lnTo>
                  <a:lnTo>
                    <a:pt x="277" y="285"/>
                  </a:lnTo>
                  <a:lnTo>
                    <a:pt x="264" y="290"/>
                  </a:lnTo>
                  <a:lnTo>
                    <a:pt x="251" y="300"/>
                  </a:lnTo>
                  <a:lnTo>
                    <a:pt x="235" y="306"/>
                  </a:lnTo>
                  <a:lnTo>
                    <a:pt x="222" y="313"/>
                  </a:lnTo>
                  <a:lnTo>
                    <a:pt x="211" y="317"/>
                  </a:lnTo>
                  <a:lnTo>
                    <a:pt x="199" y="323"/>
                  </a:lnTo>
                  <a:lnTo>
                    <a:pt x="188" y="325"/>
                  </a:lnTo>
                  <a:lnTo>
                    <a:pt x="180" y="327"/>
                  </a:lnTo>
                  <a:lnTo>
                    <a:pt x="173" y="327"/>
                  </a:lnTo>
                  <a:lnTo>
                    <a:pt x="165" y="328"/>
                  </a:lnTo>
                  <a:lnTo>
                    <a:pt x="156" y="328"/>
                  </a:lnTo>
                  <a:lnTo>
                    <a:pt x="146" y="330"/>
                  </a:lnTo>
                  <a:lnTo>
                    <a:pt x="137" y="332"/>
                  </a:lnTo>
                  <a:lnTo>
                    <a:pt x="127" y="334"/>
                  </a:lnTo>
                  <a:lnTo>
                    <a:pt x="118" y="334"/>
                  </a:lnTo>
                  <a:lnTo>
                    <a:pt x="110" y="338"/>
                  </a:lnTo>
                  <a:lnTo>
                    <a:pt x="101" y="338"/>
                  </a:lnTo>
                  <a:lnTo>
                    <a:pt x="93" y="340"/>
                  </a:lnTo>
                  <a:lnTo>
                    <a:pt x="85" y="342"/>
                  </a:lnTo>
                  <a:lnTo>
                    <a:pt x="80" y="344"/>
                  </a:lnTo>
                  <a:lnTo>
                    <a:pt x="76" y="344"/>
                  </a:lnTo>
                  <a:lnTo>
                    <a:pt x="72" y="344"/>
                  </a:lnTo>
                  <a:lnTo>
                    <a:pt x="68" y="346"/>
                  </a:lnTo>
                  <a:lnTo>
                    <a:pt x="68" y="346"/>
                  </a:lnTo>
                  <a:lnTo>
                    <a:pt x="108" y="376"/>
                  </a:lnTo>
                  <a:lnTo>
                    <a:pt x="15" y="370"/>
                  </a:lnTo>
                  <a:lnTo>
                    <a:pt x="42" y="397"/>
                  </a:lnTo>
                  <a:lnTo>
                    <a:pt x="9" y="395"/>
                  </a:lnTo>
                  <a:lnTo>
                    <a:pt x="40" y="418"/>
                  </a:lnTo>
                  <a:lnTo>
                    <a:pt x="0" y="427"/>
                  </a:lnTo>
                  <a:lnTo>
                    <a:pt x="45" y="443"/>
                  </a:lnTo>
                  <a:lnTo>
                    <a:pt x="15" y="446"/>
                  </a:lnTo>
                  <a:lnTo>
                    <a:pt x="13" y="446"/>
                  </a:lnTo>
                  <a:lnTo>
                    <a:pt x="17" y="450"/>
                  </a:lnTo>
                  <a:lnTo>
                    <a:pt x="19" y="450"/>
                  </a:lnTo>
                  <a:lnTo>
                    <a:pt x="23" y="452"/>
                  </a:lnTo>
                  <a:lnTo>
                    <a:pt x="28" y="454"/>
                  </a:lnTo>
                  <a:lnTo>
                    <a:pt x="36" y="456"/>
                  </a:lnTo>
                  <a:lnTo>
                    <a:pt x="45" y="454"/>
                  </a:lnTo>
                  <a:lnTo>
                    <a:pt x="59" y="454"/>
                  </a:lnTo>
                  <a:lnTo>
                    <a:pt x="74" y="452"/>
                  </a:lnTo>
                  <a:lnTo>
                    <a:pt x="95" y="448"/>
                  </a:lnTo>
                  <a:lnTo>
                    <a:pt x="116" y="444"/>
                  </a:lnTo>
                  <a:lnTo>
                    <a:pt x="142" y="437"/>
                  </a:lnTo>
                  <a:lnTo>
                    <a:pt x="173" y="429"/>
                  </a:lnTo>
                  <a:lnTo>
                    <a:pt x="211" y="418"/>
                  </a:lnTo>
                  <a:lnTo>
                    <a:pt x="211" y="418"/>
                  </a:lnTo>
                  <a:lnTo>
                    <a:pt x="218" y="416"/>
                  </a:lnTo>
                  <a:lnTo>
                    <a:pt x="228" y="412"/>
                  </a:lnTo>
                  <a:lnTo>
                    <a:pt x="241" y="408"/>
                  </a:lnTo>
                  <a:lnTo>
                    <a:pt x="254" y="403"/>
                  </a:lnTo>
                  <a:lnTo>
                    <a:pt x="273" y="397"/>
                  </a:lnTo>
                  <a:lnTo>
                    <a:pt x="292" y="389"/>
                  </a:lnTo>
                  <a:lnTo>
                    <a:pt x="313" y="382"/>
                  </a:lnTo>
                  <a:lnTo>
                    <a:pt x="332" y="370"/>
                  </a:lnTo>
                  <a:lnTo>
                    <a:pt x="353" y="359"/>
                  </a:lnTo>
                  <a:lnTo>
                    <a:pt x="374" y="346"/>
                  </a:lnTo>
                  <a:lnTo>
                    <a:pt x="393" y="332"/>
                  </a:lnTo>
                  <a:lnTo>
                    <a:pt x="410" y="317"/>
                  </a:lnTo>
                  <a:lnTo>
                    <a:pt x="427" y="300"/>
                  </a:lnTo>
                  <a:lnTo>
                    <a:pt x="441" y="281"/>
                  </a:lnTo>
                  <a:lnTo>
                    <a:pt x="450" y="264"/>
                  </a:lnTo>
                  <a:lnTo>
                    <a:pt x="450" y="260"/>
                  </a:lnTo>
                  <a:lnTo>
                    <a:pt x="448" y="254"/>
                  </a:lnTo>
                  <a:lnTo>
                    <a:pt x="446" y="245"/>
                  </a:lnTo>
                  <a:lnTo>
                    <a:pt x="443" y="233"/>
                  </a:lnTo>
                  <a:lnTo>
                    <a:pt x="439" y="218"/>
                  </a:lnTo>
                  <a:lnTo>
                    <a:pt x="435" y="201"/>
                  </a:lnTo>
                  <a:lnTo>
                    <a:pt x="429" y="184"/>
                  </a:lnTo>
                  <a:lnTo>
                    <a:pt x="425" y="167"/>
                  </a:lnTo>
                  <a:lnTo>
                    <a:pt x="420" y="146"/>
                  </a:lnTo>
                  <a:lnTo>
                    <a:pt x="414" y="127"/>
                  </a:lnTo>
                  <a:lnTo>
                    <a:pt x="408" y="108"/>
                  </a:lnTo>
                  <a:lnTo>
                    <a:pt x="405" y="91"/>
                  </a:lnTo>
                  <a:lnTo>
                    <a:pt x="399" y="76"/>
                  </a:lnTo>
                  <a:lnTo>
                    <a:pt x="395" y="60"/>
                  </a:lnTo>
                  <a:lnTo>
                    <a:pt x="389" y="49"/>
                  </a:lnTo>
                  <a:lnTo>
                    <a:pt x="387" y="41"/>
                  </a:lnTo>
                  <a:lnTo>
                    <a:pt x="329" y="0"/>
                  </a:lnTo>
                  <a:lnTo>
                    <a:pt x="287" y="76"/>
                  </a:lnTo>
                  <a:lnTo>
                    <a:pt x="287" y="76"/>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36" name="Freeform 37"/>
            <p:cNvSpPr>
              <a:spLocks/>
            </p:cNvSpPr>
            <p:nvPr/>
          </p:nvSpPr>
          <p:spPr bwMode="auto">
            <a:xfrm>
              <a:off x="3829032" y="3186620"/>
              <a:ext cx="144481" cy="178881"/>
            </a:xfrm>
            <a:custGeom>
              <a:avLst/>
              <a:gdLst>
                <a:gd name="T0" fmla="*/ 142 w 169"/>
                <a:gd name="T1" fmla="*/ 0 h 207"/>
                <a:gd name="T2" fmla="*/ 140 w 169"/>
                <a:gd name="T3" fmla="*/ 0 h 207"/>
                <a:gd name="T4" fmla="*/ 136 w 169"/>
                <a:gd name="T5" fmla="*/ 4 h 207"/>
                <a:gd name="T6" fmla="*/ 131 w 169"/>
                <a:gd name="T7" fmla="*/ 6 h 207"/>
                <a:gd name="T8" fmla="*/ 125 w 169"/>
                <a:gd name="T9" fmla="*/ 11 h 207"/>
                <a:gd name="T10" fmla="*/ 115 w 169"/>
                <a:gd name="T11" fmla="*/ 17 h 207"/>
                <a:gd name="T12" fmla="*/ 106 w 169"/>
                <a:gd name="T13" fmla="*/ 23 h 207"/>
                <a:gd name="T14" fmla="*/ 95 w 169"/>
                <a:gd name="T15" fmla="*/ 30 h 207"/>
                <a:gd name="T16" fmla="*/ 85 w 169"/>
                <a:gd name="T17" fmla="*/ 40 h 207"/>
                <a:gd name="T18" fmla="*/ 74 w 169"/>
                <a:gd name="T19" fmla="*/ 47 h 207"/>
                <a:gd name="T20" fmla="*/ 62 w 169"/>
                <a:gd name="T21" fmla="*/ 59 h 207"/>
                <a:gd name="T22" fmla="*/ 51 w 169"/>
                <a:gd name="T23" fmla="*/ 68 h 207"/>
                <a:gd name="T24" fmla="*/ 39 w 169"/>
                <a:gd name="T25" fmla="*/ 80 h 207"/>
                <a:gd name="T26" fmla="*/ 30 w 169"/>
                <a:gd name="T27" fmla="*/ 91 h 207"/>
                <a:gd name="T28" fmla="*/ 20 w 169"/>
                <a:gd name="T29" fmla="*/ 103 h 207"/>
                <a:gd name="T30" fmla="*/ 13 w 169"/>
                <a:gd name="T31" fmla="*/ 114 h 207"/>
                <a:gd name="T32" fmla="*/ 9 w 169"/>
                <a:gd name="T33" fmla="*/ 125 h 207"/>
                <a:gd name="T34" fmla="*/ 3 w 169"/>
                <a:gd name="T35" fmla="*/ 135 h 207"/>
                <a:gd name="T36" fmla="*/ 1 w 169"/>
                <a:gd name="T37" fmla="*/ 146 h 207"/>
                <a:gd name="T38" fmla="*/ 0 w 169"/>
                <a:gd name="T39" fmla="*/ 154 h 207"/>
                <a:gd name="T40" fmla="*/ 0 w 169"/>
                <a:gd name="T41" fmla="*/ 163 h 207"/>
                <a:gd name="T42" fmla="*/ 1 w 169"/>
                <a:gd name="T43" fmla="*/ 171 h 207"/>
                <a:gd name="T44" fmla="*/ 3 w 169"/>
                <a:gd name="T45" fmla="*/ 177 h 207"/>
                <a:gd name="T46" fmla="*/ 7 w 169"/>
                <a:gd name="T47" fmla="*/ 182 h 207"/>
                <a:gd name="T48" fmla="*/ 9 w 169"/>
                <a:gd name="T49" fmla="*/ 188 h 207"/>
                <a:gd name="T50" fmla="*/ 17 w 169"/>
                <a:gd name="T51" fmla="*/ 196 h 207"/>
                <a:gd name="T52" fmla="*/ 24 w 169"/>
                <a:gd name="T53" fmla="*/ 201 h 207"/>
                <a:gd name="T54" fmla="*/ 30 w 169"/>
                <a:gd name="T55" fmla="*/ 205 h 207"/>
                <a:gd name="T56" fmla="*/ 32 w 169"/>
                <a:gd name="T57" fmla="*/ 207 h 207"/>
                <a:gd name="T58" fmla="*/ 169 w 169"/>
                <a:gd name="T59" fmla="*/ 32 h 207"/>
                <a:gd name="T60" fmla="*/ 142 w 169"/>
                <a:gd name="T61" fmla="*/ 0 h 207"/>
                <a:gd name="T62" fmla="*/ 142 w 169"/>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207">
                  <a:moveTo>
                    <a:pt x="142" y="0"/>
                  </a:moveTo>
                  <a:lnTo>
                    <a:pt x="140" y="0"/>
                  </a:lnTo>
                  <a:lnTo>
                    <a:pt x="136" y="4"/>
                  </a:lnTo>
                  <a:lnTo>
                    <a:pt x="131" y="6"/>
                  </a:lnTo>
                  <a:lnTo>
                    <a:pt x="125" y="11"/>
                  </a:lnTo>
                  <a:lnTo>
                    <a:pt x="115" y="17"/>
                  </a:lnTo>
                  <a:lnTo>
                    <a:pt x="106" y="23"/>
                  </a:lnTo>
                  <a:lnTo>
                    <a:pt x="95" y="30"/>
                  </a:lnTo>
                  <a:lnTo>
                    <a:pt x="85" y="40"/>
                  </a:lnTo>
                  <a:lnTo>
                    <a:pt x="74" y="47"/>
                  </a:lnTo>
                  <a:lnTo>
                    <a:pt x="62" y="59"/>
                  </a:lnTo>
                  <a:lnTo>
                    <a:pt x="51" y="68"/>
                  </a:lnTo>
                  <a:lnTo>
                    <a:pt x="39" y="80"/>
                  </a:lnTo>
                  <a:lnTo>
                    <a:pt x="30" y="91"/>
                  </a:lnTo>
                  <a:lnTo>
                    <a:pt x="20" y="103"/>
                  </a:lnTo>
                  <a:lnTo>
                    <a:pt x="13" y="114"/>
                  </a:lnTo>
                  <a:lnTo>
                    <a:pt x="9" y="125"/>
                  </a:lnTo>
                  <a:lnTo>
                    <a:pt x="3" y="135"/>
                  </a:lnTo>
                  <a:lnTo>
                    <a:pt x="1" y="146"/>
                  </a:lnTo>
                  <a:lnTo>
                    <a:pt x="0" y="154"/>
                  </a:lnTo>
                  <a:lnTo>
                    <a:pt x="0" y="163"/>
                  </a:lnTo>
                  <a:lnTo>
                    <a:pt x="1" y="171"/>
                  </a:lnTo>
                  <a:lnTo>
                    <a:pt x="3" y="177"/>
                  </a:lnTo>
                  <a:lnTo>
                    <a:pt x="7" y="182"/>
                  </a:lnTo>
                  <a:lnTo>
                    <a:pt x="9" y="188"/>
                  </a:lnTo>
                  <a:lnTo>
                    <a:pt x="17" y="196"/>
                  </a:lnTo>
                  <a:lnTo>
                    <a:pt x="24" y="201"/>
                  </a:lnTo>
                  <a:lnTo>
                    <a:pt x="30" y="205"/>
                  </a:lnTo>
                  <a:lnTo>
                    <a:pt x="32" y="207"/>
                  </a:lnTo>
                  <a:lnTo>
                    <a:pt x="169" y="32"/>
                  </a:lnTo>
                  <a:lnTo>
                    <a:pt x="142" y="0"/>
                  </a:lnTo>
                  <a:lnTo>
                    <a:pt x="142" y="0"/>
                  </a:lnTo>
                  <a:close/>
                </a:path>
              </a:pathLst>
            </a:custGeom>
            <a:solidFill>
              <a:srgbClr val="4AD9BD"/>
            </a:solidFill>
            <a:ln>
              <a:noFill/>
            </a:ln>
            <a:extLst/>
          </p:spPr>
          <p:txBody>
            <a:bodyPr/>
            <a:lstStyle/>
            <a:p>
              <a:pPr fontAlgn="auto">
                <a:spcBef>
                  <a:spcPts val="0"/>
                </a:spcBef>
                <a:spcAft>
                  <a:spcPts val="0"/>
                </a:spcAft>
                <a:defRPr/>
              </a:pPr>
              <a:endParaRPr lang="en-US">
                <a:latin typeface="+mn-lt"/>
              </a:endParaRPr>
            </a:p>
          </p:txBody>
        </p:sp>
        <p:sp>
          <p:nvSpPr>
            <p:cNvPr id="37" name="Freeform 38"/>
            <p:cNvSpPr>
              <a:spLocks/>
            </p:cNvSpPr>
            <p:nvPr/>
          </p:nvSpPr>
          <p:spPr bwMode="auto">
            <a:xfrm>
              <a:off x="4226682" y="3036717"/>
              <a:ext cx="299281" cy="311322"/>
            </a:xfrm>
            <a:custGeom>
              <a:avLst/>
              <a:gdLst>
                <a:gd name="T0" fmla="*/ 346 w 348"/>
                <a:gd name="T1" fmla="*/ 63 h 361"/>
                <a:gd name="T2" fmla="*/ 339 w 348"/>
                <a:gd name="T3" fmla="*/ 82 h 361"/>
                <a:gd name="T4" fmla="*/ 323 w 348"/>
                <a:gd name="T5" fmla="*/ 114 h 361"/>
                <a:gd name="T6" fmla="*/ 302 w 348"/>
                <a:gd name="T7" fmla="*/ 156 h 361"/>
                <a:gd name="T8" fmla="*/ 280 w 348"/>
                <a:gd name="T9" fmla="*/ 202 h 361"/>
                <a:gd name="T10" fmla="*/ 257 w 348"/>
                <a:gd name="T11" fmla="*/ 245 h 361"/>
                <a:gd name="T12" fmla="*/ 234 w 348"/>
                <a:gd name="T13" fmla="*/ 281 h 361"/>
                <a:gd name="T14" fmla="*/ 213 w 348"/>
                <a:gd name="T15" fmla="*/ 306 h 361"/>
                <a:gd name="T16" fmla="*/ 194 w 348"/>
                <a:gd name="T17" fmla="*/ 314 h 361"/>
                <a:gd name="T18" fmla="*/ 168 w 348"/>
                <a:gd name="T19" fmla="*/ 321 h 361"/>
                <a:gd name="T20" fmla="*/ 137 w 348"/>
                <a:gd name="T21" fmla="*/ 329 h 361"/>
                <a:gd name="T22" fmla="*/ 103 w 348"/>
                <a:gd name="T23" fmla="*/ 338 h 361"/>
                <a:gd name="T24" fmla="*/ 69 w 348"/>
                <a:gd name="T25" fmla="*/ 346 h 361"/>
                <a:gd name="T26" fmla="*/ 38 w 348"/>
                <a:gd name="T27" fmla="*/ 352 h 361"/>
                <a:gd name="T28" fmla="*/ 16 w 348"/>
                <a:gd name="T29" fmla="*/ 357 h 361"/>
                <a:gd name="T30" fmla="*/ 2 w 348"/>
                <a:gd name="T31" fmla="*/ 359 h 361"/>
                <a:gd name="T32" fmla="*/ 0 w 348"/>
                <a:gd name="T33" fmla="*/ 357 h 361"/>
                <a:gd name="T34" fmla="*/ 0 w 348"/>
                <a:gd name="T35" fmla="*/ 337 h 361"/>
                <a:gd name="T36" fmla="*/ 0 w 348"/>
                <a:gd name="T37" fmla="*/ 304 h 361"/>
                <a:gd name="T38" fmla="*/ 2 w 348"/>
                <a:gd name="T39" fmla="*/ 262 h 361"/>
                <a:gd name="T40" fmla="*/ 8 w 348"/>
                <a:gd name="T41" fmla="*/ 215 h 361"/>
                <a:gd name="T42" fmla="*/ 16 w 348"/>
                <a:gd name="T43" fmla="*/ 169 h 361"/>
                <a:gd name="T44" fmla="*/ 27 w 348"/>
                <a:gd name="T45" fmla="*/ 131 h 361"/>
                <a:gd name="T46" fmla="*/ 46 w 348"/>
                <a:gd name="T47" fmla="*/ 103 h 361"/>
                <a:gd name="T48" fmla="*/ 71 w 348"/>
                <a:gd name="T49" fmla="*/ 87 h 361"/>
                <a:gd name="T50" fmla="*/ 107 w 348"/>
                <a:gd name="T51" fmla="*/ 72 h 361"/>
                <a:gd name="T52" fmla="*/ 152 w 348"/>
                <a:gd name="T53" fmla="*/ 57 h 361"/>
                <a:gd name="T54" fmla="*/ 200 w 348"/>
                <a:gd name="T55" fmla="*/ 40 h 361"/>
                <a:gd name="T56" fmla="*/ 247 w 348"/>
                <a:gd name="T57" fmla="*/ 25 h 361"/>
                <a:gd name="T58" fmla="*/ 289 w 348"/>
                <a:gd name="T59" fmla="*/ 13 h 361"/>
                <a:gd name="T60" fmla="*/ 321 w 348"/>
                <a:gd name="T61" fmla="*/ 4 h 361"/>
                <a:gd name="T62" fmla="*/ 340 w 348"/>
                <a:gd name="T63" fmla="*/ 0 h 361"/>
                <a:gd name="T64" fmla="*/ 348 w 348"/>
                <a:gd name="T65" fmla="*/ 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361">
                  <a:moveTo>
                    <a:pt x="348" y="61"/>
                  </a:moveTo>
                  <a:lnTo>
                    <a:pt x="346" y="63"/>
                  </a:lnTo>
                  <a:lnTo>
                    <a:pt x="342" y="70"/>
                  </a:lnTo>
                  <a:lnTo>
                    <a:pt x="339" y="82"/>
                  </a:lnTo>
                  <a:lnTo>
                    <a:pt x="331" y="97"/>
                  </a:lnTo>
                  <a:lnTo>
                    <a:pt x="323" y="114"/>
                  </a:lnTo>
                  <a:lnTo>
                    <a:pt x="314" y="135"/>
                  </a:lnTo>
                  <a:lnTo>
                    <a:pt x="302" y="156"/>
                  </a:lnTo>
                  <a:lnTo>
                    <a:pt x="293" y="181"/>
                  </a:lnTo>
                  <a:lnTo>
                    <a:pt x="280" y="202"/>
                  </a:lnTo>
                  <a:lnTo>
                    <a:pt x="268" y="224"/>
                  </a:lnTo>
                  <a:lnTo>
                    <a:pt x="257" y="245"/>
                  </a:lnTo>
                  <a:lnTo>
                    <a:pt x="245" y="266"/>
                  </a:lnTo>
                  <a:lnTo>
                    <a:pt x="234" y="281"/>
                  </a:lnTo>
                  <a:lnTo>
                    <a:pt x="223" y="295"/>
                  </a:lnTo>
                  <a:lnTo>
                    <a:pt x="213" y="306"/>
                  </a:lnTo>
                  <a:lnTo>
                    <a:pt x="206" y="312"/>
                  </a:lnTo>
                  <a:lnTo>
                    <a:pt x="194" y="314"/>
                  </a:lnTo>
                  <a:lnTo>
                    <a:pt x="183" y="318"/>
                  </a:lnTo>
                  <a:lnTo>
                    <a:pt x="168" y="321"/>
                  </a:lnTo>
                  <a:lnTo>
                    <a:pt x="152" y="327"/>
                  </a:lnTo>
                  <a:lnTo>
                    <a:pt x="137" y="329"/>
                  </a:lnTo>
                  <a:lnTo>
                    <a:pt x="120" y="335"/>
                  </a:lnTo>
                  <a:lnTo>
                    <a:pt x="103" y="338"/>
                  </a:lnTo>
                  <a:lnTo>
                    <a:pt x="86" y="342"/>
                  </a:lnTo>
                  <a:lnTo>
                    <a:pt x="69" y="346"/>
                  </a:lnTo>
                  <a:lnTo>
                    <a:pt x="52" y="348"/>
                  </a:lnTo>
                  <a:lnTo>
                    <a:pt x="38" y="352"/>
                  </a:lnTo>
                  <a:lnTo>
                    <a:pt x="27" y="356"/>
                  </a:lnTo>
                  <a:lnTo>
                    <a:pt x="16" y="357"/>
                  </a:lnTo>
                  <a:lnTo>
                    <a:pt x="8" y="359"/>
                  </a:lnTo>
                  <a:lnTo>
                    <a:pt x="2" y="359"/>
                  </a:lnTo>
                  <a:lnTo>
                    <a:pt x="0" y="361"/>
                  </a:lnTo>
                  <a:lnTo>
                    <a:pt x="0" y="357"/>
                  </a:lnTo>
                  <a:lnTo>
                    <a:pt x="0" y="350"/>
                  </a:lnTo>
                  <a:lnTo>
                    <a:pt x="0" y="337"/>
                  </a:lnTo>
                  <a:lnTo>
                    <a:pt x="0" y="323"/>
                  </a:lnTo>
                  <a:lnTo>
                    <a:pt x="0" y="304"/>
                  </a:lnTo>
                  <a:lnTo>
                    <a:pt x="0" y="283"/>
                  </a:lnTo>
                  <a:lnTo>
                    <a:pt x="2" y="262"/>
                  </a:lnTo>
                  <a:lnTo>
                    <a:pt x="6" y="240"/>
                  </a:lnTo>
                  <a:lnTo>
                    <a:pt x="8" y="215"/>
                  </a:lnTo>
                  <a:lnTo>
                    <a:pt x="10" y="192"/>
                  </a:lnTo>
                  <a:lnTo>
                    <a:pt x="16" y="169"/>
                  </a:lnTo>
                  <a:lnTo>
                    <a:pt x="21" y="150"/>
                  </a:lnTo>
                  <a:lnTo>
                    <a:pt x="27" y="131"/>
                  </a:lnTo>
                  <a:lnTo>
                    <a:pt x="36" y="114"/>
                  </a:lnTo>
                  <a:lnTo>
                    <a:pt x="46" y="103"/>
                  </a:lnTo>
                  <a:lnTo>
                    <a:pt x="57" y="95"/>
                  </a:lnTo>
                  <a:lnTo>
                    <a:pt x="71" y="87"/>
                  </a:lnTo>
                  <a:lnTo>
                    <a:pt x="88" y="80"/>
                  </a:lnTo>
                  <a:lnTo>
                    <a:pt x="107" y="72"/>
                  </a:lnTo>
                  <a:lnTo>
                    <a:pt x="130" y="65"/>
                  </a:lnTo>
                  <a:lnTo>
                    <a:pt x="152" y="57"/>
                  </a:lnTo>
                  <a:lnTo>
                    <a:pt x="175" y="48"/>
                  </a:lnTo>
                  <a:lnTo>
                    <a:pt x="200" y="40"/>
                  </a:lnTo>
                  <a:lnTo>
                    <a:pt x="225" y="34"/>
                  </a:lnTo>
                  <a:lnTo>
                    <a:pt x="247" y="25"/>
                  </a:lnTo>
                  <a:lnTo>
                    <a:pt x="270" y="19"/>
                  </a:lnTo>
                  <a:lnTo>
                    <a:pt x="289" y="13"/>
                  </a:lnTo>
                  <a:lnTo>
                    <a:pt x="308" y="10"/>
                  </a:lnTo>
                  <a:lnTo>
                    <a:pt x="321" y="4"/>
                  </a:lnTo>
                  <a:lnTo>
                    <a:pt x="333" y="2"/>
                  </a:lnTo>
                  <a:lnTo>
                    <a:pt x="340" y="0"/>
                  </a:lnTo>
                  <a:lnTo>
                    <a:pt x="344" y="0"/>
                  </a:lnTo>
                  <a:lnTo>
                    <a:pt x="348" y="61"/>
                  </a:lnTo>
                  <a:lnTo>
                    <a:pt x="348" y="61"/>
                  </a:lnTo>
                  <a:close/>
                </a:path>
              </a:pathLst>
            </a:custGeom>
            <a:solidFill>
              <a:srgbClr val="08E0FF"/>
            </a:solidFill>
            <a:ln>
              <a:noFill/>
            </a:ln>
            <a:extLst/>
          </p:spPr>
          <p:txBody>
            <a:bodyPr/>
            <a:lstStyle/>
            <a:p>
              <a:pPr fontAlgn="auto">
                <a:spcBef>
                  <a:spcPts val="0"/>
                </a:spcBef>
                <a:spcAft>
                  <a:spcPts val="0"/>
                </a:spcAft>
                <a:defRPr/>
              </a:pPr>
              <a:endParaRPr lang="en-US">
                <a:latin typeface="+mn-lt"/>
              </a:endParaRPr>
            </a:p>
          </p:txBody>
        </p:sp>
        <p:sp>
          <p:nvSpPr>
            <p:cNvPr id="38" name="Freeform 39"/>
            <p:cNvSpPr>
              <a:spLocks/>
            </p:cNvSpPr>
            <p:nvPr/>
          </p:nvSpPr>
          <p:spPr bwMode="auto">
            <a:xfrm>
              <a:off x="4514940" y="3049557"/>
              <a:ext cx="349162" cy="247681"/>
            </a:xfrm>
            <a:custGeom>
              <a:avLst/>
              <a:gdLst>
                <a:gd name="T0" fmla="*/ 80 w 405"/>
                <a:gd name="T1" fmla="*/ 76 h 287"/>
                <a:gd name="T2" fmla="*/ 72 w 405"/>
                <a:gd name="T3" fmla="*/ 79 h 287"/>
                <a:gd name="T4" fmla="*/ 61 w 405"/>
                <a:gd name="T5" fmla="*/ 85 h 287"/>
                <a:gd name="T6" fmla="*/ 47 w 405"/>
                <a:gd name="T7" fmla="*/ 95 h 287"/>
                <a:gd name="T8" fmla="*/ 32 w 405"/>
                <a:gd name="T9" fmla="*/ 106 h 287"/>
                <a:gd name="T10" fmla="*/ 17 w 405"/>
                <a:gd name="T11" fmla="*/ 119 h 287"/>
                <a:gd name="T12" fmla="*/ 6 w 405"/>
                <a:gd name="T13" fmla="*/ 136 h 287"/>
                <a:gd name="T14" fmla="*/ 0 w 405"/>
                <a:gd name="T15" fmla="*/ 152 h 287"/>
                <a:gd name="T16" fmla="*/ 0 w 405"/>
                <a:gd name="T17" fmla="*/ 169 h 287"/>
                <a:gd name="T18" fmla="*/ 0 w 405"/>
                <a:gd name="T19" fmla="*/ 186 h 287"/>
                <a:gd name="T20" fmla="*/ 2 w 405"/>
                <a:gd name="T21" fmla="*/ 205 h 287"/>
                <a:gd name="T22" fmla="*/ 4 w 405"/>
                <a:gd name="T23" fmla="*/ 224 h 287"/>
                <a:gd name="T24" fmla="*/ 9 w 405"/>
                <a:gd name="T25" fmla="*/ 243 h 287"/>
                <a:gd name="T26" fmla="*/ 15 w 405"/>
                <a:gd name="T27" fmla="*/ 258 h 287"/>
                <a:gd name="T28" fmla="*/ 25 w 405"/>
                <a:gd name="T29" fmla="*/ 271 h 287"/>
                <a:gd name="T30" fmla="*/ 36 w 405"/>
                <a:gd name="T31" fmla="*/ 281 h 287"/>
                <a:gd name="T32" fmla="*/ 53 w 405"/>
                <a:gd name="T33" fmla="*/ 285 h 287"/>
                <a:gd name="T34" fmla="*/ 76 w 405"/>
                <a:gd name="T35" fmla="*/ 287 h 287"/>
                <a:gd name="T36" fmla="*/ 106 w 405"/>
                <a:gd name="T37" fmla="*/ 285 h 287"/>
                <a:gd name="T38" fmla="*/ 144 w 405"/>
                <a:gd name="T39" fmla="*/ 283 h 287"/>
                <a:gd name="T40" fmla="*/ 184 w 405"/>
                <a:gd name="T41" fmla="*/ 275 h 287"/>
                <a:gd name="T42" fmla="*/ 224 w 405"/>
                <a:gd name="T43" fmla="*/ 264 h 287"/>
                <a:gd name="T44" fmla="*/ 264 w 405"/>
                <a:gd name="T45" fmla="*/ 247 h 287"/>
                <a:gd name="T46" fmla="*/ 302 w 405"/>
                <a:gd name="T47" fmla="*/ 224 h 287"/>
                <a:gd name="T48" fmla="*/ 334 w 405"/>
                <a:gd name="T49" fmla="*/ 195 h 287"/>
                <a:gd name="T50" fmla="*/ 359 w 405"/>
                <a:gd name="T51" fmla="*/ 165 h 287"/>
                <a:gd name="T52" fmla="*/ 378 w 405"/>
                <a:gd name="T53" fmla="*/ 136 h 287"/>
                <a:gd name="T54" fmla="*/ 389 w 405"/>
                <a:gd name="T55" fmla="*/ 108 h 287"/>
                <a:gd name="T56" fmla="*/ 397 w 405"/>
                <a:gd name="T57" fmla="*/ 83 h 287"/>
                <a:gd name="T58" fmla="*/ 403 w 405"/>
                <a:gd name="T59" fmla="*/ 64 h 287"/>
                <a:gd name="T60" fmla="*/ 405 w 405"/>
                <a:gd name="T61" fmla="*/ 49 h 287"/>
                <a:gd name="T62" fmla="*/ 405 w 405"/>
                <a:gd name="T63" fmla="*/ 41 h 287"/>
                <a:gd name="T64" fmla="*/ 293 w 405"/>
                <a:gd name="T65" fmla="*/ 0 h 287"/>
                <a:gd name="T66" fmla="*/ 82 w 405"/>
                <a:gd name="T67" fmla="*/ 7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5" h="287">
                  <a:moveTo>
                    <a:pt x="82" y="76"/>
                  </a:moveTo>
                  <a:lnTo>
                    <a:pt x="80" y="76"/>
                  </a:lnTo>
                  <a:lnTo>
                    <a:pt x="78" y="77"/>
                  </a:lnTo>
                  <a:lnTo>
                    <a:pt x="72" y="79"/>
                  </a:lnTo>
                  <a:lnTo>
                    <a:pt x="68" y="81"/>
                  </a:lnTo>
                  <a:lnTo>
                    <a:pt x="61" y="85"/>
                  </a:lnTo>
                  <a:lnTo>
                    <a:pt x="55" y="91"/>
                  </a:lnTo>
                  <a:lnTo>
                    <a:pt x="47" y="95"/>
                  </a:lnTo>
                  <a:lnTo>
                    <a:pt x="40" y="102"/>
                  </a:lnTo>
                  <a:lnTo>
                    <a:pt x="32" y="106"/>
                  </a:lnTo>
                  <a:lnTo>
                    <a:pt x="25" y="114"/>
                  </a:lnTo>
                  <a:lnTo>
                    <a:pt x="17" y="119"/>
                  </a:lnTo>
                  <a:lnTo>
                    <a:pt x="11" y="127"/>
                  </a:lnTo>
                  <a:lnTo>
                    <a:pt x="6" y="136"/>
                  </a:lnTo>
                  <a:lnTo>
                    <a:pt x="2" y="144"/>
                  </a:lnTo>
                  <a:lnTo>
                    <a:pt x="0" y="152"/>
                  </a:lnTo>
                  <a:lnTo>
                    <a:pt x="0" y="159"/>
                  </a:lnTo>
                  <a:lnTo>
                    <a:pt x="0" y="169"/>
                  </a:lnTo>
                  <a:lnTo>
                    <a:pt x="0" y="176"/>
                  </a:lnTo>
                  <a:lnTo>
                    <a:pt x="0" y="186"/>
                  </a:lnTo>
                  <a:lnTo>
                    <a:pt x="0" y="195"/>
                  </a:lnTo>
                  <a:lnTo>
                    <a:pt x="2" y="205"/>
                  </a:lnTo>
                  <a:lnTo>
                    <a:pt x="2" y="214"/>
                  </a:lnTo>
                  <a:lnTo>
                    <a:pt x="4" y="224"/>
                  </a:lnTo>
                  <a:lnTo>
                    <a:pt x="8" y="233"/>
                  </a:lnTo>
                  <a:lnTo>
                    <a:pt x="9" y="243"/>
                  </a:lnTo>
                  <a:lnTo>
                    <a:pt x="11" y="250"/>
                  </a:lnTo>
                  <a:lnTo>
                    <a:pt x="15" y="258"/>
                  </a:lnTo>
                  <a:lnTo>
                    <a:pt x="21" y="266"/>
                  </a:lnTo>
                  <a:lnTo>
                    <a:pt x="25" y="271"/>
                  </a:lnTo>
                  <a:lnTo>
                    <a:pt x="32" y="277"/>
                  </a:lnTo>
                  <a:lnTo>
                    <a:pt x="36" y="281"/>
                  </a:lnTo>
                  <a:lnTo>
                    <a:pt x="46" y="283"/>
                  </a:lnTo>
                  <a:lnTo>
                    <a:pt x="53" y="285"/>
                  </a:lnTo>
                  <a:lnTo>
                    <a:pt x="65" y="285"/>
                  </a:lnTo>
                  <a:lnTo>
                    <a:pt x="76" y="287"/>
                  </a:lnTo>
                  <a:lnTo>
                    <a:pt x="91" y="287"/>
                  </a:lnTo>
                  <a:lnTo>
                    <a:pt x="106" y="285"/>
                  </a:lnTo>
                  <a:lnTo>
                    <a:pt x="125" y="285"/>
                  </a:lnTo>
                  <a:lnTo>
                    <a:pt x="144" y="283"/>
                  </a:lnTo>
                  <a:lnTo>
                    <a:pt x="165" y="281"/>
                  </a:lnTo>
                  <a:lnTo>
                    <a:pt x="184" y="275"/>
                  </a:lnTo>
                  <a:lnTo>
                    <a:pt x="205" y="270"/>
                  </a:lnTo>
                  <a:lnTo>
                    <a:pt x="224" y="264"/>
                  </a:lnTo>
                  <a:lnTo>
                    <a:pt x="245" y="256"/>
                  </a:lnTo>
                  <a:lnTo>
                    <a:pt x="264" y="247"/>
                  </a:lnTo>
                  <a:lnTo>
                    <a:pt x="285" y="237"/>
                  </a:lnTo>
                  <a:lnTo>
                    <a:pt x="302" y="224"/>
                  </a:lnTo>
                  <a:lnTo>
                    <a:pt x="319" y="211"/>
                  </a:lnTo>
                  <a:lnTo>
                    <a:pt x="334" y="195"/>
                  </a:lnTo>
                  <a:lnTo>
                    <a:pt x="348" y="180"/>
                  </a:lnTo>
                  <a:lnTo>
                    <a:pt x="359" y="165"/>
                  </a:lnTo>
                  <a:lnTo>
                    <a:pt x="370" y="152"/>
                  </a:lnTo>
                  <a:lnTo>
                    <a:pt x="378" y="136"/>
                  </a:lnTo>
                  <a:lnTo>
                    <a:pt x="386" y="123"/>
                  </a:lnTo>
                  <a:lnTo>
                    <a:pt x="389" y="108"/>
                  </a:lnTo>
                  <a:lnTo>
                    <a:pt x="395" y="96"/>
                  </a:lnTo>
                  <a:lnTo>
                    <a:pt x="397" y="83"/>
                  </a:lnTo>
                  <a:lnTo>
                    <a:pt x="401" y="74"/>
                  </a:lnTo>
                  <a:lnTo>
                    <a:pt x="403" y="64"/>
                  </a:lnTo>
                  <a:lnTo>
                    <a:pt x="405" y="57"/>
                  </a:lnTo>
                  <a:lnTo>
                    <a:pt x="405" y="49"/>
                  </a:lnTo>
                  <a:lnTo>
                    <a:pt x="405" y="45"/>
                  </a:lnTo>
                  <a:lnTo>
                    <a:pt x="405" y="41"/>
                  </a:lnTo>
                  <a:lnTo>
                    <a:pt x="405" y="41"/>
                  </a:lnTo>
                  <a:lnTo>
                    <a:pt x="293" y="0"/>
                  </a:lnTo>
                  <a:lnTo>
                    <a:pt x="82" y="76"/>
                  </a:lnTo>
                  <a:lnTo>
                    <a:pt x="82" y="76"/>
                  </a:lnTo>
                  <a:close/>
                </a:path>
              </a:pathLst>
            </a:custGeom>
            <a:solidFill>
              <a:srgbClr val="4AD9BD"/>
            </a:solidFill>
            <a:ln>
              <a:noFill/>
            </a:ln>
            <a:extLst/>
          </p:spPr>
          <p:txBody>
            <a:bodyPr/>
            <a:lstStyle/>
            <a:p>
              <a:pPr fontAlgn="auto">
                <a:spcBef>
                  <a:spcPts val="0"/>
                </a:spcBef>
                <a:spcAft>
                  <a:spcPts val="0"/>
                </a:spcAft>
                <a:defRPr/>
              </a:pPr>
              <a:endParaRPr lang="en-US">
                <a:latin typeface="+mn-lt"/>
              </a:endParaRPr>
            </a:p>
          </p:txBody>
        </p:sp>
        <p:sp>
          <p:nvSpPr>
            <p:cNvPr id="39" name="Freeform 40"/>
            <p:cNvSpPr>
              <a:spLocks/>
            </p:cNvSpPr>
            <p:nvPr/>
          </p:nvSpPr>
          <p:spPr bwMode="auto">
            <a:xfrm>
              <a:off x="3887323" y="2856248"/>
              <a:ext cx="541803" cy="490203"/>
            </a:xfrm>
            <a:custGeom>
              <a:avLst/>
              <a:gdLst>
                <a:gd name="T0" fmla="*/ 57 w 630"/>
                <a:gd name="T1" fmla="*/ 530 h 570"/>
                <a:gd name="T2" fmla="*/ 32 w 630"/>
                <a:gd name="T3" fmla="*/ 511 h 570"/>
                <a:gd name="T4" fmla="*/ 32 w 630"/>
                <a:gd name="T5" fmla="*/ 477 h 570"/>
                <a:gd name="T6" fmla="*/ 24 w 630"/>
                <a:gd name="T7" fmla="*/ 443 h 570"/>
                <a:gd name="T8" fmla="*/ 9 w 630"/>
                <a:gd name="T9" fmla="*/ 413 h 570"/>
                <a:gd name="T10" fmla="*/ 26 w 630"/>
                <a:gd name="T11" fmla="*/ 380 h 570"/>
                <a:gd name="T12" fmla="*/ 15 w 630"/>
                <a:gd name="T13" fmla="*/ 357 h 570"/>
                <a:gd name="T14" fmla="*/ 5 w 630"/>
                <a:gd name="T15" fmla="*/ 325 h 570"/>
                <a:gd name="T16" fmla="*/ 21 w 630"/>
                <a:gd name="T17" fmla="*/ 298 h 570"/>
                <a:gd name="T18" fmla="*/ 5 w 630"/>
                <a:gd name="T19" fmla="*/ 268 h 570"/>
                <a:gd name="T20" fmla="*/ 3 w 630"/>
                <a:gd name="T21" fmla="*/ 243 h 570"/>
                <a:gd name="T22" fmla="*/ 32 w 630"/>
                <a:gd name="T23" fmla="*/ 224 h 570"/>
                <a:gd name="T24" fmla="*/ 47 w 630"/>
                <a:gd name="T25" fmla="*/ 198 h 570"/>
                <a:gd name="T26" fmla="*/ 60 w 630"/>
                <a:gd name="T27" fmla="*/ 169 h 570"/>
                <a:gd name="T28" fmla="*/ 91 w 630"/>
                <a:gd name="T29" fmla="*/ 146 h 570"/>
                <a:gd name="T30" fmla="*/ 119 w 630"/>
                <a:gd name="T31" fmla="*/ 133 h 570"/>
                <a:gd name="T32" fmla="*/ 140 w 630"/>
                <a:gd name="T33" fmla="*/ 110 h 570"/>
                <a:gd name="T34" fmla="*/ 146 w 630"/>
                <a:gd name="T35" fmla="*/ 78 h 570"/>
                <a:gd name="T36" fmla="*/ 161 w 630"/>
                <a:gd name="T37" fmla="*/ 51 h 570"/>
                <a:gd name="T38" fmla="*/ 182 w 630"/>
                <a:gd name="T39" fmla="*/ 38 h 570"/>
                <a:gd name="T40" fmla="*/ 209 w 630"/>
                <a:gd name="T41" fmla="*/ 46 h 570"/>
                <a:gd name="T42" fmla="*/ 231 w 630"/>
                <a:gd name="T43" fmla="*/ 30 h 570"/>
                <a:gd name="T44" fmla="*/ 258 w 630"/>
                <a:gd name="T45" fmla="*/ 13 h 570"/>
                <a:gd name="T46" fmla="*/ 285 w 630"/>
                <a:gd name="T47" fmla="*/ 13 h 570"/>
                <a:gd name="T48" fmla="*/ 321 w 630"/>
                <a:gd name="T49" fmla="*/ 23 h 570"/>
                <a:gd name="T50" fmla="*/ 351 w 630"/>
                <a:gd name="T51" fmla="*/ 8 h 570"/>
                <a:gd name="T52" fmla="*/ 383 w 630"/>
                <a:gd name="T53" fmla="*/ 8 h 570"/>
                <a:gd name="T54" fmla="*/ 408 w 630"/>
                <a:gd name="T55" fmla="*/ 28 h 570"/>
                <a:gd name="T56" fmla="*/ 446 w 630"/>
                <a:gd name="T57" fmla="*/ 19 h 570"/>
                <a:gd name="T58" fmla="*/ 477 w 630"/>
                <a:gd name="T59" fmla="*/ 23 h 570"/>
                <a:gd name="T60" fmla="*/ 499 w 630"/>
                <a:gd name="T61" fmla="*/ 53 h 570"/>
                <a:gd name="T62" fmla="*/ 524 w 630"/>
                <a:gd name="T63" fmla="*/ 70 h 570"/>
                <a:gd name="T64" fmla="*/ 551 w 630"/>
                <a:gd name="T65" fmla="*/ 84 h 570"/>
                <a:gd name="T66" fmla="*/ 566 w 630"/>
                <a:gd name="T67" fmla="*/ 101 h 570"/>
                <a:gd name="T68" fmla="*/ 566 w 630"/>
                <a:gd name="T69" fmla="*/ 143 h 570"/>
                <a:gd name="T70" fmla="*/ 596 w 630"/>
                <a:gd name="T71" fmla="*/ 177 h 570"/>
                <a:gd name="T72" fmla="*/ 600 w 630"/>
                <a:gd name="T73" fmla="*/ 203 h 570"/>
                <a:gd name="T74" fmla="*/ 600 w 630"/>
                <a:gd name="T75" fmla="*/ 226 h 570"/>
                <a:gd name="T76" fmla="*/ 621 w 630"/>
                <a:gd name="T77" fmla="*/ 255 h 570"/>
                <a:gd name="T78" fmla="*/ 621 w 630"/>
                <a:gd name="T79" fmla="*/ 279 h 570"/>
                <a:gd name="T80" fmla="*/ 619 w 630"/>
                <a:gd name="T81" fmla="*/ 304 h 570"/>
                <a:gd name="T82" fmla="*/ 621 w 630"/>
                <a:gd name="T83" fmla="*/ 335 h 570"/>
                <a:gd name="T84" fmla="*/ 625 w 630"/>
                <a:gd name="T85" fmla="*/ 378 h 570"/>
                <a:gd name="T86" fmla="*/ 594 w 630"/>
                <a:gd name="T87" fmla="*/ 399 h 570"/>
                <a:gd name="T88" fmla="*/ 600 w 630"/>
                <a:gd name="T89" fmla="*/ 426 h 570"/>
                <a:gd name="T90" fmla="*/ 610 w 630"/>
                <a:gd name="T91" fmla="*/ 451 h 570"/>
                <a:gd name="T92" fmla="*/ 591 w 630"/>
                <a:gd name="T93" fmla="*/ 475 h 570"/>
                <a:gd name="T94" fmla="*/ 573 w 630"/>
                <a:gd name="T95" fmla="*/ 496 h 570"/>
                <a:gd name="T96" fmla="*/ 562 w 630"/>
                <a:gd name="T97" fmla="*/ 527 h 570"/>
                <a:gd name="T98" fmla="*/ 530 w 630"/>
                <a:gd name="T99" fmla="*/ 530 h 570"/>
                <a:gd name="T100" fmla="*/ 513 w 630"/>
                <a:gd name="T101" fmla="*/ 561 h 570"/>
                <a:gd name="T102" fmla="*/ 480 w 630"/>
                <a:gd name="T103" fmla="*/ 567 h 570"/>
                <a:gd name="T104" fmla="*/ 458 w 630"/>
                <a:gd name="T105" fmla="*/ 56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0" h="570">
                  <a:moveTo>
                    <a:pt x="76" y="540"/>
                  </a:moveTo>
                  <a:lnTo>
                    <a:pt x="72" y="538"/>
                  </a:lnTo>
                  <a:lnTo>
                    <a:pt x="66" y="536"/>
                  </a:lnTo>
                  <a:lnTo>
                    <a:pt x="60" y="534"/>
                  </a:lnTo>
                  <a:lnTo>
                    <a:pt x="57" y="530"/>
                  </a:lnTo>
                  <a:lnTo>
                    <a:pt x="51" y="529"/>
                  </a:lnTo>
                  <a:lnTo>
                    <a:pt x="47" y="525"/>
                  </a:lnTo>
                  <a:lnTo>
                    <a:pt x="41" y="521"/>
                  </a:lnTo>
                  <a:lnTo>
                    <a:pt x="38" y="515"/>
                  </a:lnTo>
                  <a:lnTo>
                    <a:pt x="32" y="511"/>
                  </a:lnTo>
                  <a:lnTo>
                    <a:pt x="30" y="506"/>
                  </a:lnTo>
                  <a:lnTo>
                    <a:pt x="28" y="498"/>
                  </a:lnTo>
                  <a:lnTo>
                    <a:pt x="28" y="492"/>
                  </a:lnTo>
                  <a:lnTo>
                    <a:pt x="28" y="485"/>
                  </a:lnTo>
                  <a:lnTo>
                    <a:pt x="32" y="477"/>
                  </a:lnTo>
                  <a:lnTo>
                    <a:pt x="32" y="470"/>
                  </a:lnTo>
                  <a:lnTo>
                    <a:pt x="34" y="462"/>
                  </a:lnTo>
                  <a:lnTo>
                    <a:pt x="32" y="456"/>
                  </a:lnTo>
                  <a:lnTo>
                    <a:pt x="32" y="451"/>
                  </a:lnTo>
                  <a:lnTo>
                    <a:pt x="24" y="443"/>
                  </a:lnTo>
                  <a:lnTo>
                    <a:pt x="19" y="435"/>
                  </a:lnTo>
                  <a:lnTo>
                    <a:pt x="11" y="428"/>
                  </a:lnTo>
                  <a:lnTo>
                    <a:pt x="7" y="420"/>
                  </a:lnTo>
                  <a:lnTo>
                    <a:pt x="7" y="416"/>
                  </a:lnTo>
                  <a:lnTo>
                    <a:pt x="9" y="413"/>
                  </a:lnTo>
                  <a:lnTo>
                    <a:pt x="13" y="405"/>
                  </a:lnTo>
                  <a:lnTo>
                    <a:pt x="19" y="401"/>
                  </a:lnTo>
                  <a:lnTo>
                    <a:pt x="24" y="392"/>
                  </a:lnTo>
                  <a:lnTo>
                    <a:pt x="26" y="386"/>
                  </a:lnTo>
                  <a:lnTo>
                    <a:pt x="26" y="380"/>
                  </a:lnTo>
                  <a:lnTo>
                    <a:pt x="26" y="376"/>
                  </a:lnTo>
                  <a:lnTo>
                    <a:pt x="24" y="371"/>
                  </a:lnTo>
                  <a:lnTo>
                    <a:pt x="21" y="365"/>
                  </a:lnTo>
                  <a:lnTo>
                    <a:pt x="17" y="359"/>
                  </a:lnTo>
                  <a:lnTo>
                    <a:pt x="15" y="357"/>
                  </a:lnTo>
                  <a:lnTo>
                    <a:pt x="5" y="348"/>
                  </a:lnTo>
                  <a:lnTo>
                    <a:pt x="2" y="338"/>
                  </a:lnTo>
                  <a:lnTo>
                    <a:pt x="0" y="335"/>
                  </a:lnTo>
                  <a:lnTo>
                    <a:pt x="2" y="329"/>
                  </a:lnTo>
                  <a:lnTo>
                    <a:pt x="5" y="325"/>
                  </a:lnTo>
                  <a:lnTo>
                    <a:pt x="11" y="321"/>
                  </a:lnTo>
                  <a:lnTo>
                    <a:pt x="17" y="314"/>
                  </a:lnTo>
                  <a:lnTo>
                    <a:pt x="19" y="310"/>
                  </a:lnTo>
                  <a:lnTo>
                    <a:pt x="21" y="304"/>
                  </a:lnTo>
                  <a:lnTo>
                    <a:pt x="21" y="298"/>
                  </a:lnTo>
                  <a:lnTo>
                    <a:pt x="17" y="293"/>
                  </a:lnTo>
                  <a:lnTo>
                    <a:pt x="17" y="287"/>
                  </a:lnTo>
                  <a:lnTo>
                    <a:pt x="13" y="279"/>
                  </a:lnTo>
                  <a:lnTo>
                    <a:pt x="9" y="276"/>
                  </a:lnTo>
                  <a:lnTo>
                    <a:pt x="5" y="268"/>
                  </a:lnTo>
                  <a:lnTo>
                    <a:pt x="3" y="262"/>
                  </a:lnTo>
                  <a:lnTo>
                    <a:pt x="2" y="259"/>
                  </a:lnTo>
                  <a:lnTo>
                    <a:pt x="0" y="253"/>
                  </a:lnTo>
                  <a:lnTo>
                    <a:pt x="0" y="247"/>
                  </a:lnTo>
                  <a:lnTo>
                    <a:pt x="3" y="243"/>
                  </a:lnTo>
                  <a:lnTo>
                    <a:pt x="7" y="240"/>
                  </a:lnTo>
                  <a:lnTo>
                    <a:pt x="15" y="238"/>
                  </a:lnTo>
                  <a:lnTo>
                    <a:pt x="21" y="234"/>
                  </a:lnTo>
                  <a:lnTo>
                    <a:pt x="26" y="230"/>
                  </a:lnTo>
                  <a:lnTo>
                    <a:pt x="32" y="224"/>
                  </a:lnTo>
                  <a:lnTo>
                    <a:pt x="36" y="221"/>
                  </a:lnTo>
                  <a:lnTo>
                    <a:pt x="38" y="213"/>
                  </a:lnTo>
                  <a:lnTo>
                    <a:pt x="41" y="209"/>
                  </a:lnTo>
                  <a:lnTo>
                    <a:pt x="45" y="203"/>
                  </a:lnTo>
                  <a:lnTo>
                    <a:pt x="47" y="198"/>
                  </a:lnTo>
                  <a:lnTo>
                    <a:pt x="49" y="192"/>
                  </a:lnTo>
                  <a:lnTo>
                    <a:pt x="51" y="186"/>
                  </a:lnTo>
                  <a:lnTo>
                    <a:pt x="55" y="181"/>
                  </a:lnTo>
                  <a:lnTo>
                    <a:pt x="59" y="175"/>
                  </a:lnTo>
                  <a:lnTo>
                    <a:pt x="60" y="169"/>
                  </a:lnTo>
                  <a:lnTo>
                    <a:pt x="66" y="165"/>
                  </a:lnTo>
                  <a:lnTo>
                    <a:pt x="72" y="160"/>
                  </a:lnTo>
                  <a:lnTo>
                    <a:pt x="79" y="156"/>
                  </a:lnTo>
                  <a:lnTo>
                    <a:pt x="85" y="150"/>
                  </a:lnTo>
                  <a:lnTo>
                    <a:pt x="91" y="146"/>
                  </a:lnTo>
                  <a:lnTo>
                    <a:pt x="97" y="144"/>
                  </a:lnTo>
                  <a:lnTo>
                    <a:pt x="104" y="143"/>
                  </a:lnTo>
                  <a:lnTo>
                    <a:pt x="108" y="139"/>
                  </a:lnTo>
                  <a:lnTo>
                    <a:pt x="114" y="135"/>
                  </a:lnTo>
                  <a:lnTo>
                    <a:pt x="119" y="133"/>
                  </a:lnTo>
                  <a:lnTo>
                    <a:pt x="125" y="131"/>
                  </a:lnTo>
                  <a:lnTo>
                    <a:pt x="131" y="125"/>
                  </a:lnTo>
                  <a:lnTo>
                    <a:pt x="136" y="118"/>
                  </a:lnTo>
                  <a:lnTo>
                    <a:pt x="138" y="114"/>
                  </a:lnTo>
                  <a:lnTo>
                    <a:pt x="140" y="110"/>
                  </a:lnTo>
                  <a:lnTo>
                    <a:pt x="142" y="105"/>
                  </a:lnTo>
                  <a:lnTo>
                    <a:pt x="144" y="99"/>
                  </a:lnTo>
                  <a:lnTo>
                    <a:pt x="144" y="91"/>
                  </a:lnTo>
                  <a:lnTo>
                    <a:pt x="146" y="85"/>
                  </a:lnTo>
                  <a:lnTo>
                    <a:pt x="146" y="78"/>
                  </a:lnTo>
                  <a:lnTo>
                    <a:pt x="148" y="72"/>
                  </a:lnTo>
                  <a:lnTo>
                    <a:pt x="152" y="66"/>
                  </a:lnTo>
                  <a:lnTo>
                    <a:pt x="154" y="61"/>
                  </a:lnTo>
                  <a:lnTo>
                    <a:pt x="157" y="55"/>
                  </a:lnTo>
                  <a:lnTo>
                    <a:pt x="161" y="51"/>
                  </a:lnTo>
                  <a:lnTo>
                    <a:pt x="165" y="46"/>
                  </a:lnTo>
                  <a:lnTo>
                    <a:pt x="169" y="44"/>
                  </a:lnTo>
                  <a:lnTo>
                    <a:pt x="173" y="42"/>
                  </a:lnTo>
                  <a:lnTo>
                    <a:pt x="178" y="40"/>
                  </a:lnTo>
                  <a:lnTo>
                    <a:pt x="182" y="38"/>
                  </a:lnTo>
                  <a:lnTo>
                    <a:pt x="188" y="40"/>
                  </a:lnTo>
                  <a:lnTo>
                    <a:pt x="193" y="40"/>
                  </a:lnTo>
                  <a:lnTo>
                    <a:pt x="199" y="44"/>
                  </a:lnTo>
                  <a:lnTo>
                    <a:pt x="203" y="46"/>
                  </a:lnTo>
                  <a:lnTo>
                    <a:pt x="209" y="46"/>
                  </a:lnTo>
                  <a:lnTo>
                    <a:pt x="212" y="46"/>
                  </a:lnTo>
                  <a:lnTo>
                    <a:pt x="216" y="46"/>
                  </a:lnTo>
                  <a:lnTo>
                    <a:pt x="222" y="44"/>
                  </a:lnTo>
                  <a:lnTo>
                    <a:pt x="226" y="38"/>
                  </a:lnTo>
                  <a:lnTo>
                    <a:pt x="231" y="30"/>
                  </a:lnTo>
                  <a:lnTo>
                    <a:pt x="237" y="23"/>
                  </a:lnTo>
                  <a:lnTo>
                    <a:pt x="241" y="21"/>
                  </a:lnTo>
                  <a:lnTo>
                    <a:pt x="247" y="17"/>
                  </a:lnTo>
                  <a:lnTo>
                    <a:pt x="250" y="13"/>
                  </a:lnTo>
                  <a:lnTo>
                    <a:pt x="258" y="13"/>
                  </a:lnTo>
                  <a:lnTo>
                    <a:pt x="262" y="11"/>
                  </a:lnTo>
                  <a:lnTo>
                    <a:pt x="268" y="11"/>
                  </a:lnTo>
                  <a:lnTo>
                    <a:pt x="271" y="9"/>
                  </a:lnTo>
                  <a:lnTo>
                    <a:pt x="277" y="11"/>
                  </a:lnTo>
                  <a:lnTo>
                    <a:pt x="285" y="13"/>
                  </a:lnTo>
                  <a:lnTo>
                    <a:pt x="292" y="17"/>
                  </a:lnTo>
                  <a:lnTo>
                    <a:pt x="298" y="19"/>
                  </a:lnTo>
                  <a:lnTo>
                    <a:pt x="306" y="23"/>
                  </a:lnTo>
                  <a:lnTo>
                    <a:pt x="311" y="23"/>
                  </a:lnTo>
                  <a:lnTo>
                    <a:pt x="321" y="23"/>
                  </a:lnTo>
                  <a:lnTo>
                    <a:pt x="328" y="21"/>
                  </a:lnTo>
                  <a:lnTo>
                    <a:pt x="336" y="15"/>
                  </a:lnTo>
                  <a:lnTo>
                    <a:pt x="342" y="13"/>
                  </a:lnTo>
                  <a:lnTo>
                    <a:pt x="345" y="11"/>
                  </a:lnTo>
                  <a:lnTo>
                    <a:pt x="351" y="8"/>
                  </a:lnTo>
                  <a:lnTo>
                    <a:pt x="357" y="6"/>
                  </a:lnTo>
                  <a:lnTo>
                    <a:pt x="364" y="2"/>
                  </a:lnTo>
                  <a:lnTo>
                    <a:pt x="372" y="0"/>
                  </a:lnTo>
                  <a:lnTo>
                    <a:pt x="380" y="2"/>
                  </a:lnTo>
                  <a:lnTo>
                    <a:pt x="383" y="8"/>
                  </a:lnTo>
                  <a:lnTo>
                    <a:pt x="387" y="15"/>
                  </a:lnTo>
                  <a:lnTo>
                    <a:pt x="391" y="21"/>
                  </a:lnTo>
                  <a:lnTo>
                    <a:pt x="397" y="25"/>
                  </a:lnTo>
                  <a:lnTo>
                    <a:pt x="402" y="28"/>
                  </a:lnTo>
                  <a:lnTo>
                    <a:pt x="408" y="28"/>
                  </a:lnTo>
                  <a:lnTo>
                    <a:pt x="416" y="28"/>
                  </a:lnTo>
                  <a:lnTo>
                    <a:pt x="421" y="27"/>
                  </a:lnTo>
                  <a:lnTo>
                    <a:pt x="429" y="25"/>
                  </a:lnTo>
                  <a:lnTo>
                    <a:pt x="437" y="21"/>
                  </a:lnTo>
                  <a:lnTo>
                    <a:pt x="446" y="19"/>
                  </a:lnTo>
                  <a:lnTo>
                    <a:pt x="452" y="19"/>
                  </a:lnTo>
                  <a:lnTo>
                    <a:pt x="456" y="19"/>
                  </a:lnTo>
                  <a:lnTo>
                    <a:pt x="461" y="19"/>
                  </a:lnTo>
                  <a:lnTo>
                    <a:pt x="467" y="21"/>
                  </a:lnTo>
                  <a:lnTo>
                    <a:pt x="477" y="23"/>
                  </a:lnTo>
                  <a:lnTo>
                    <a:pt x="484" y="27"/>
                  </a:lnTo>
                  <a:lnTo>
                    <a:pt x="490" y="32"/>
                  </a:lnTo>
                  <a:lnTo>
                    <a:pt x="492" y="40"/>
                  </a:lnTo>
                  <a:lnTo>
                    <a:pt x="494" y="46"/>
                  </a:lnTo>
                  <a:lnTo>
                    <a:pt x="499" y="53"/>
                  </a:lnTo>
                  <a:lnTo>
                    <a:pt x="503" y="57"/>
                  </a:lnTo>
                  <a:lnTo>
                    <a:pt x="509" y="61"/>
                  </a:lnTo>
                  <a:lnTo>
                    <a:pt x="513" y="65"/>
                  </a:lnTo>
                  <a:lnTo>
                    <a:pt x="520" y="68"/>
                  </a:lnTo>
                  <a:lnTo>
                    <a:pt x="524" y="70"/>
                  </a:lnTo>
                  <a:lnTo>
                    <a:pt x="530" y="74"/>
                  </a:lnTo>
                  <a:lnTo>
                    <a:pt x="535" y="78"/>
                  </a:lnTo>
                  <a:lnTo>
                    <a:pt x="541" y="80"/>
                  </a:lnTo>
                  <a:lnTo>
                    <a:pt x="545" y="82"/>
                  </a:lnTo>
                  <a:lnTo>
                    <a:pt x="551" y="84"/>
                  </a:lnTo>
                  <a:lnTo>
                    <a:pt x="554" y="85"/>
                  </a:lnTo>
                  <a:lnTo>
                    <a:pt x="558" y="87"/>
                  </a:lnTo>
                  <a:lnTo>
                    <a:pt x="562" y="89"/>
                  </a:lnTo>
                  <a:lnTo>
                    <a:pt x="566" y="95"/>
                  </a:lnTo>
                  <a:lnTo>
                    <a:pt x="566" y="101"/>
                  </a:lnTo>
                  <a:lnTo>
                    <a:pt x="566" y="110"/>
                  </a:lnTo>
                  <a:lnTo>
                    <a:pt x="564" y="118"/>
                  </a:lnTo>
                  <a:lnTo>
                    <a:pt x="564" y="125"/>
                  </a:lnTo>
                  <a:lnTo>
                    <a:pt x="564" y="135"/>
                  </a:lnTo>
                  <a:lnTo>
                    <a:pt x="566" y="143"/>
                  </a:lnTo>
                  <a:lnTo>
                    <a:pt x="570" y="148"/>
                  </a:lnTo>
                  <a:lnTo>
                    <a:pt x="577" y="156"/>
                  </a:lnTo>
                  <a:lnTo>
                    <a:pt x="583" y="162"/>
                  </a:lnTo>
                  <a:lnTo>
                    <a:pt x="591" y="169"/>
                  </a:lnTo>
                  <a:lnTo>
                    <a:pt x="596" y="177"/>
                  </a:lnTo>
                  <a:lnTo>
                    <a:pt x="600" y="184"/>
                  </a:lnTo>
                  <a:lnTo>
                    <a:pt x="600" y="188"/>
                  </a:lnTo>
                  <a:lnTo>
                    <a:pt x="600" y="192"/>
                  </a:lnTo>
                  <a:lnTo>
                    <a:pt x="600" y="198"/>
                  </a:lnTo>
                  <a:lnTo>
                    <a:pt x="600" y="203"/>
                  </a:lnTo>
                  <a:lnTo>
                    <a:pt x="596" y="211"/>
                  </a:lnTo>
                  <a:lnTo>
                    <a:pt x="594" y="217"/>
                  </a:lnTo>
                  <a:lnTo>
                    <a:pt x="594" y="221"/>
                  </a:lnTo>
                  <a:lnTo>
                    <a:pt x="598" y="224"/>
                  </a:lnTo>
                  <a:lnTo>
                    <a:pt x="600" y="226"/>
                  </a:lnTo>
                  <a:lnTo>
                    <a:pt x="604" y="230"/>
                  </a:lnTo>
                  <a:lnTo>
                    <a:pt x="610" y="234"/>
                  </a:lnTo>
                  <a:lnTo>
                    <a:pt x="613" y="240"/>
                  </a:lnTo>
                  <a:lnTo>
                    <a:pt x="617" y="245"/>
                  </a:lnTo>
                  <a:lnTo>
                    <a:pt x="621" y="255"/>
                  </a:lnTo>
                  <a:lnTo>
                    <a:pt x="621" y="260"/>
                  </a:lnTo>
                  <a:lnTo>
                    <a:pt x="621" y="266"/>
                  </a:lnTo>
                  <a:lnTo>
                    <a:pt x="621" y="270"/>
                  </a:lnTo>
                  <a:lnTo>
                    <a:pt x="623" y="276"/>
                  </a:lnTo>
                  <a:lnTo>
                    <a:pt x="621" y="279"/>
                  </a:lnTo>
                  <a:lnTo>
                    <a:pt x="621" y="285"/>
                  </a:lnTo>
                  <a:lnTo>
                    <a:pt x="621" y="291"/>
                  </a:lnTo>
                  <a:lnTo>
                    <a:pt x="621" y="297"/>
                  </a:lnTo>
                  <a:lnTo>
                    <a:pt x="619" y="300"/>
                  </a:lnTo>
                  <a:lnTo>
                    <a:pt x="619" y="304"/>
                  </a:lnTo>
                  <a:lnTo>
                    <a:pt x="617" y="308"/>
                  </a:lnTo>
                  <a:lnTo>
                    <a:pt x="617" y="314"/>
                  </a:lnTo>
                  <a:lnTo>
                    <a:pt x="615" y="319"/>
                  </a:lnTo>
                  <a:lnTo>
                    <a:pt x="617" y="327"/>
                  </a:lnTo>
                  <a:lnTo>
                    <a:pt x="621" y="335"/>
                  </a:lnTo>
                  <a:lnTo>
                    <a:pt x="625" y="344"/>
                  </a:lnTo>
                  <a:lnTo>
                    <a:pt x="629" y="354"/>
                  </a:lnTo>
                  <a:lnTo>
                    <a:pt x="630" y="361"/>
                  </a:lnTo>
                  <a:lnTo>
                    <a:pt x="629" y="371"/>
                  </a:lnTo>
                  <a:lnTo>
                    <a:pt x="625" y="378"/>
                  </a:lnTo>
                  <a:lnTo>
                    <a:pt x="615" y="382"/>
                  </a:lnTo>
                  <a:lnTo>
                    <a:pt x="610" y="386"/>
                  </a:lnTo>
                  <a:lnTo>
                    <a:pt x="602" y="390"/>
                  </a:lnTo>
                  <a:lnTo>
                    <a:pt x="598" y="395"/>
                  </a:lnTo>
                  <a:lnTo>
                    <a:pt x="594" y="399"/>
                  </a:lnTo>
                  <a:lnTo>
                    <a:pt x="594" y="407"/>
                  </a:lnTo>
                  <a:lnTo>
                    <a:pt x="594" y="411"/>
                  </a:lnTo>
                  <a:lnTo>
                    <a:pt x="596" y="414"/>
                  </a:lnTo>
                  <a:lnTo>
                    <a:pt x="598" y="420"/>
                  </a:lnTo>
                  <a:lnTo>
                    <a:pt x="600" y="426"/>
                  </a:lnTo>
                  <a:lnTo>
                    <a:pt x="602" y="432"/>
                  </a:lnTo>
                  <a:lnTo>
                    <a:pt x="604" y="435"/>
                  </a:lnTo>
                  <a:lnTo>
                    <a:pt x="606" y="441"/>
                  </a:lnTo>
                  <a:lnTo>
                    <a:pt x="608" y="445"/>
                  </a:lnTo>
                  <a:lnTo>
                    <a:pt x="610" y="451"/>
                  </a:lnTo>
                  <a:lnTo>
                    <a:pt x="610" y="458"/>
                  </a:lnTo>
                  <a:lnTo>
                    <a:pt x="608" y="462"/>
                  </a:lnTo>
                  <a:lnTo>
                    <a:pt x="604" y="466"/>
                  </a:lnTo>
                  <a:lnTo>
                    <a:pt x="598" y="470"/>
                  </a:lnTo>
                  <a:lnTo>
                    <a:pt x="591" y="475"/>
                  </a:lnTo>
                  <a:lnTo>
                    <a:pt x="583" y="479"/>
                  </a:lnTo>
                  <a:lnTo>
                    <a:pt x="577" y="483"/>
                  </a:lnTo>
                  <a:lnTo>
                    <a:pt x="575" y="487"/>
                  </a:lnTo>
                  <a:lnTo>
                    <a:pt x="575" y="492"/>
                  </a:lnTo>
                  <a:lnTo>
                    <a:pt x="573" y="496"/>
                  </a:lnTo>
                  <a:lnTo>
                    <a:pt x="573" y="504"/>
                  </a:lnTo>
                  <a:lnTo>
                    <a:pt x="572" y="510"/>
                  </a:lnTo>
                  <a:lnTo>
                    <a:pt x="572" y="517"/>
                  </a:lnTo>
                  <a:lnTo>
                    <a:pt x="566" y="525"/>
                  </a:lnTo>
                  <a:lnTo>
                    <a:pt x="562" y="527"/>
                  </a:lnTo>
                  <a:lnTo>
                    <a:pt x="554" y="527"/>
                  </a:lnTo>
                  <a:lnTo>
                    <a:pt x="549" y="529"/>
                  </a:lnTo>
                  <a:lnTo>
                    <a:pt x="543" y="527"/>
                  </a:lnTo>
                  <a:lnTo>
                    <a:pt x="535" y="529"/>
                  </a:lnTo>
                  <a:lnTo>
                    <a:pt x="530" y="530"/>
                  </a:lnTo>
                  <a:lnTo>
                    <a:pt x="526" y="538"/>
                  </a:lnTo>
                  <a:lnTo>
                    <a:pt x="520" y="544"/>
                  </a:lnTo>
                  <a:lnTo>
                    <a:pt x="518" y="549"/>
                  </a:lnTo>
                  <a:lnTo>
                    <a:pt x="515" y="555"/>
                  </a:lnTo>
                  <a:lnTo>
                    <a:pt x="513" y="561"/>
                  </a:lnTo>
                  <a:lnTo>
                    <a:pt x="507" y="568"/>
                  </a:lnTo>
                  <a:lnTo>
                    <a:pt x="499" y="570"/>
                  </a:lnTo>
                  <a:lnTo>
                    <a:pt x="494" y="568"/>
                  </a:lnTo>
                  <a:lnTo>
                    <a:pt x="488" y="568"/>
                  </a:lnTo>
                  <a:lnTo>
                    <a:pt x="480" y="567"/>
                  </a:lnTo>
                  <a:lnTo>
                    <a:pt x="475" y="567"/>
                  </a:lnTo>
                  <a:lnTo>
                    <a:pt x="467" y="567"/>
                  </a:lnTo>
                  <a:lnTo>
                    <a:pt x="461" y="567"/>
                  </a:lnTo>
                  <a:lnTo>
                    <a:pt x="458" y="567"/>
                  </a:lnTo>
                  <a:lnTo>
                    <a:pt x="458" y="567"/>
                  </a:lnTo>
                  <a:lnTo>
                    <a:pt x="76" y="540"/>
                  </a:lnTo>
                  <a:lnTo>
                    <a:pt x="76" y="540"/>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40" name="Freeform 41"/>
            <p:cNvSpPr>
              <a:spLocks/>
            </p:cNvSpPr>
            <p:nvPr/>
          </p:nvSpPr>
          <p:spPr bwMode="auto">
            <a:xfrm>
              <a:off x="3804236" y="3260671"/>
              <a:ext cx="610603" cy="433442"/>
            </a:xfrm>
            <a:custGeom>
              <a:avLst/>
              <a:gdLst>
                <a:gd name="T0" fmla="*/ 294 w 708"/>
                <a:gd name="T1" fmla="*/ 0 h 504"/>
                <a:gd name="T2" fmla="*/ 279 w 708"/>
                <a:gd name="T3" fmla="*/ 0 h 504"/>
                <a:gd name="T4" fmla="*/ 256 w 708"/>
                <a:gd name="T5" fmla="*/ 0 h 504"/>
                <a:gd name="T6" fmla="*/ 224 w 708"/>
                <a:gd name="T7" fmla="*/ 6 h 504"/>
                <a:gd name="T8" fmla="*/ 192 w 708"/>
                <a:gd name="T9" fmla="*/ 13 h 504"/>
                <a:gd name="T10" fmla="*/ 156 w 708"/>
                <a:gd name="T11" fmla="*/ 28 h 504"/>
                <a:gd name="T12" fmla="*/ 121 w 708"/>
                <a:gd name="T13" fmla="*/ 53 h 504"/>
                <a:gd name="T14" fmla="*/ 91 w 708"/>
                <a:gd name="T15" fmla="*/ 87 h 504"/>
                <a:gd name="T16" fmla="*/ 66 w 708"/>
                <a:gd name="T17" fmla="*/ 129 h 504"/>
                <a:gd name="T18" fmla="*/ 45 w 708"/>
                <a:gd name="T19" fmla="*/ 169 h 504"/>
                <a:gd name="T20" fmla="*/ 30 w 708"/>
                <a:gd name="T21" fmla="*/ 207 h 504"/>
                <a:gd name="T22" fmla="*/ 17 w 708"/>
                <a:gd name="T23" fmla="*/ 241 h 504"/>
                <a:gd name="T24" fmla="*/ 9 w 708"/>
                <a:gd name="T25" fmla="*/ 270 h 504"/>
                <a:gd name="T26" fmla="*/ 4 w 708"/>
                <a:gd name="T27" fmla="*/ 293 h 504"/>
                <a:gd name="T28" fmla="*/ 0 w 708"/>
                <a:gd name="T29" fmla="*/ 310 h 504"/>
                <a:gd name="T30" fmla="*/ 0 w 708"/>
                <a:gd name="T31" fmla="*/ 317 h 504"/>
                <a:gd name="T32" fmla="*/ 0 w 708"/>
                <a:gd name="T33" fmla="*/ 317 h 504"/>
                <a:gd name="T34" fmla="*/ 5 w 708"/>
                <a:gd name="T35" fmla="*/ 314 h 504"/>
                <a:gd name="T36" fmla="*/ 17 w 708"/>
                <a:gd name="T37" fmla="*/ 308 h 504"/>
                <a:gd name="T38" fmla="*/ 34 w 708"/>
                <a:gd name="T39" fmla="*/ 300 h 504"/>
                <a:gd name="T40" fmla="*/ 53 w 708"/>
                <a:gd name="T41" fmla="*/ 296 h 504"/>
                <a:gd name="T42" fmla="*/ 74 w 708"/>
                <a:gd name="T43" fmla="*/ 296 h 504"/>
                <a:gd name="T44" fmla="*/ 95 w 708"/>
                <a:gd name="T45" fmla="*/ 302 h 504"/>
                <a:gd name="T46" fmla="*/ 114 w 708"/>
                <a:gd name="T47" fmla="*/ 317 h 504"/>
                <a:gd name="T48" fmla="*/ 114 w 708"/>
                <a:gd name="T49" fmla="*/ 437 h 504"/>
                <a:gd name="T50" fmla="*/ 389 w 708"/>
                <a:gd name="T51" fmla="*/ 504 h 504"/>
                <a:gd name="T52" fmla="*/ 404 w 708"/>
                <a:gd name="T53" fmla="*/ 500 h 504"/>
                <a:gd name="T54" fmla="*/ 431 w 708"/>
                <a:gd name="T55" fmla="*/ 492 h 504"/>
                <a:gd name="T56" fmla="*/ 465 w 708"/>
                <a:gd name="T57" fmla="*/ 485 h 504"/>
                <a:gd name="T58" fmla="*/ 501 w 708"/>
                <a:gd name="T59" fmla="*/ 475 h 504"/>
                <a:gd name="T60" fmla="*/ 534 w 708"/>
                <a:gd name="T61" fmla="*/ 466 h 504"/>
                <a:gd name="T62" fmla="*/ 558 w 708"/>
                <a:gd name="T63" fmla="*/ 458 h 504"/>
                <a:gd name="T64" fmla="*/ 572 w 708"/>
                <a:gd name="T65" fmla="*/ 454 h 504"/>
                <a:gd name="T66" fmla="*/ 570 w 708"/>
                <a:gd name="T67" fmla="*/ 450 h 504"/>
                <a:gd name="T68" fmla="*/ 564 w 708"/>
                <a:gd name="T69" fmla="*/ 435 h 504"/>
                <a:gd name="T70" fmla="*/ 564 w 708"/>
                <a:gd name="T71" fmla="*/ 412 h 504"/>
                <a:gd name="T72" fmla="*/ 562 w 708"/>
                <a:gd name="T73" fmla="*/ 380 h 504"/>
                <a:gd name="T74" fmla="*/ 562 w 708"/>
                <a:gd name="T75" fmla="*/ 348 h 504"/>
                <a:gd name="T76" fmla="*/ 564 w 708"/>
                <a:gd name="T77" fmla="*/ 315 h 504"/>
                <a:gd name="T78" fmla="*/ 566 w 708"/>
                <a:gd name="T79" fmla="*/ 289 h 504"/>
                <a:gd name="T80" fmla="*/ 572 w 708"/>
                <a:gd name="T81" fmla="*/ 270 h 504"/>
                <a:gd name="T82" fmla="*/ 608 w 708"/>
                <a:gd name="T83" fmla="*/ 333 h 504"/>
                <a:gd name="T84" fmla="*/ 617 w 708"/>
                <a:gd name="T85" fmla="*/ 325 h 504"/>
                <a:gd name="T86" fmla="*/ 625 w 708"/>
                <a:gd name="T87" fmla="*/ 317 h 504"/>
                <a:gd name="T88" fmla="*/ 638 w 708"/>
                <a:gd name="T89" fmla="*/ 312 h 504"/>
                <a:gd name="T90" fmla="*/ 653 w 708"/>
                <a:gd name="T91" fmla="*/ 302 h 504"/>
                <a:gd name="T92" fmla="*/ 670 w 708"/>
                <a:gd name="T93" fmla="*/ 298 h 504"/>
                <a:gd name="T94" fmla="*/ 688 w 708"/>
                <a:gd name="T95" fmla="*/ 296 h 504"/>
                <a:gd name="T96" fmla="*/ 708 w 708"/>
                <a:gd name="T97" fmla="*/ 298 h 504"/>
                <a:gd name="T98" fmla="*/ 707 w 708"/>
                <a:gd name="T99" fmla="*/ 291 h 504"/>
                <a:gd name="T100" fmla="*/ 705 w 708"/>
                <a:gd name="T101" fmla="*/ 270 h 504"/>
                <a:gd name="T102" fmla="*/ 699 w 708"/>
                <a:gd name="T103" fmla="*/ 241 h 504"/>
                <a:gd name="T104" fmla="*/ 693 w 708"/>
                <a:gd name="T105" fmla="*/ 209 h 504"/>
                <a:gd name="T106" fmla="*/ 680 w 708"/>
                <a:gd name="T107" fmla="*/ 171 h 504"/>
                <a:gd name="T108" fmla="*/ 665 w 708"/>
                <a:gd name="T109" fmla="*/ 137 h 504"/>
                <a:gd name="T110" fmla="*/ 644 w 708"/>
                <a:gd name="T111" fmla="*/ 108 h 504"/>
                <a:gd name="T112" fmla="*/ 617 w 708"/>
                <a:gd name="T113" fmla="*/ 87 h 504"/>
                <a:gd name="T114" fmla="*/ 300 w 708"/>
                <a:gd name="T115"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8" h="504">
                  <a:moveTo>
                    <a:pt x="300" y="0"/>
                  </a:moveTo>
                  <a:lnTo>
                    <a:pt x="294" y="0"/>
                  </a:lnTo>
                  <a:lnTo>
                    <a:pt x="289" y="0"/>
                  </a:lnTo>
                  <a:lnTo>
                    <a:pt x="279" y="0"/>
                  </a:lnTo>
                  <a:lnTo>
                    <a:pt x="268" y="0"/>
                  </a:lnTo>
                  <a:lnTo>
                    <a:pt x="256" y="0"/>
                  </a:lnTo>
                  <a:lnTo>
                    <a:pt x="241" y="2"/>
                  </a:lnTo>
                  <a:lnTo>
                    <a:pt x="224" y="6"/>
                  </a:lnTo>
                  <a:lnTo>
                    <a:pt x="209" y="9"/>
                  </a:lnTo>
                  <a:lnTo>
                    <a:pt x="192" y="13"/>
                  </a:lnTo>
                  <a:lnTo>
                    <a:pt x="175" y="21"/>
                  </a:lnTo>
                  <a:lnTo>
                    <a:pt x="156" y="28"/>
                  </a:lnTo>
                  <a:lnTo>
                    <a:pt x="138" y="40"/>
                  </a:lnTo>
                  <a:lnTo>
                    <a:pt x="121" y="53"/>
                  </a:lnTo>
                  <a:lnTo>
                    <a:pt x="106" y="68"/>
                  </a:lnTo>
                  <a:lnTo>
                    <a:pt x="91" y="87"/>
                  </a:lnTo>
                  <a:lnTo>
                    <a:pt x="80" y="108"/>
                  </a:lnTo>
                  <a:lnTo>
                    <a:pt x="66" y="129"/>
                  </a:lnTo>
                  <a:lnTo>
                    <a:pt x="55" y="150"/>
                  </a:lnTo>
                  <a:lnTo>
                    <a:pt x="45" y="169"/>
                  </a:lnTo>
                  <a:lnTo>
                    <a:pt x="38" y="190"/>
                  </a:lnTo>
                  <a:lnTo>
                    <a:pt x="30" y="207"/>
                  </a:lnTo>
                  <a:lnTo>
                    <a:pt x="24" y="226"/>
                  </a:lnTo>
                  <a:lnTo>
                    <a:pt x="17" y="241"/>
                  </a:lnTo>
                  <a:lnTo>
                    <a:pt x="13" y="257"/>
                  </a:lnTo>
                  <a:lnTo>
                    <a:pt x="9" y="270"/>
                  </a:lnTo>
                  <a:lnTo>
                    <a:pt x="5" y="283"/>
                  </a:lnTo>
                  <a:lnTo>
                    <a:pt x="4" y="293"/>
                  </a:lnTo>
                  <a:lnTo>
                    <a:pt x="2" y="302"/>
                  </a:lnTo>
                  <a:lnTo>
                    <a:pt x="0" y="310"/>
                  </a:lnTo>
                  <a:lnTo>
                    <a:pt x="0" y="315"/>
                  </a:lnTo>
                  <a:lnTo>
                    <a:pt x="0" y="317"/>
                  </a:lnTo>
                  <a:lnTo>
                    <a:pt x="0" y="319"/>
                  </a:lnTo>
                  <a:lnTo>
                    <a:pt x="0" y="317"/>
                  </a:lnTo>
                  <a:lnTo>
                    <a:pt x="2" y="315"/>
                  </a:lnTo>
                  <a:lnTo>
                    <a:pt x="5" y="314"/>
                  </a:lnTo>
                  <a:lnTo>
                    <a:pt x="11" y="312"/>
                  </a:lnTo>
                  <a:lnTo>
                    <a:pt x="17" y="308"/>
                  </a:lnTo>
                  <a:lnTo>
                    <a:pt x="26" y="304"/>
                  </a:lnTo>
                  <a:lnTo>
                    <a:pt x="34" y="300"/>
                  </a:lnTo>
                  <a:lnTo>
                    <a:pt x="45" y="300"/>
                  </a:lnTo>
                  <a:lnTo>
                    <a:pt x="53" y="296"/>
                  </a:lnTo>
                  <a:lnTo>
                    <a:pt x="64" y="296"/>
                  </a:lnTo>
                  <a:lnTo>
                    <a:pt x="74" y="296"/>
                  </a:lnTo>
                  <a:lnTo>
                    <a:pt x="85" y="300"/>
                  </a:lnTo>
                  <a:lnTo>
                    <a:pt x="95" y="302"/>
                  </a:lnTo>
                  <a:lnTo>
                    <a:pt x="104" y="310"/>
                  </a:lnTo>
                  <a:lnTo>
                    <a:pt x="114" y="317"/>
                  </a:lnTo>
                  <a:lnTo>
                    <a:pt x="123" y="329"/>
                  </a:lnTo>
                  <a:lnTo>
                    <a:pt x="114" y="437"/>
                  </a:lnTo>
                  <a:lnTo>
                    <a:pt x="387" y="504"/>
                  </a:lnTo>
                  <a:lnTo>
                    <a:pt x="389" y="504"/>
                  </a:lnTo>
                  <a:lnTo>
                    <a:pt x="395" y="502"/>
                  </a:lnTo>
                  <a:lnTo>
                    <a:pt x="404" y="500"/>
                  </a:lnTo>
                  <a:lnTo>
                    <a:pt x="418" y="496"/>
                  </a:lnTo>
                  <a:lnTo>
                    <a:pt x="431" y="492"/>
                  </a:lnTo>
                  <a:lnTo>
                    <a:pt x="448" y="488"/>
                  </a:lnTo>
                  <a:lnTo>
                    <a:pt x="465" y="485"/>
                  </a:lnTo>
                  <a:lnTo>
                    <a:pt x="484" y="481"/>
                  </a:lnTo>
                  <a:lnTo>
                    <a:pt x="501" y="475"/>
                  </a:lnTo>
                  <a:lnTo>
                    <a:pt x="518" y="469"/>
                  </a:lnTo>
                  <a:lnTo>
                    <a:pt x="534" y="466"/>
                  </a:lnTo>
                  <a:lnTo>
                    <a:pt x="547" y="462"/>
                  </a:lnTo>
                  <a:lnTo>
                    <a:pt x="558" y="458"/>
                  </a:lnTo>
                  <a:lnTo>
                    <a:pt x="566" y="456"/>
                  </a:lnTo>
                  <a:lnTo>
                    <a:pt x="572" y="454"/>
                  </a:lnTo>
                  <a:lnTo>
                    <a:pt x="572" y="454"/>
                  </a:lnTo>
                  <a:lnTo>
                    <a:pt x="570" y="450"/>
                  </a:lnTo>
                  <a:lnTo>
                    <a:pt x="566" y="445"/>
                  </a:lnTo>
                  <a:lnTo>
                    <a:pt x="564" y="435"/>
                  </a:lnTo>
                  <a:lnTo>
                    <a:pt x="564" y="424"/>
                  </a:lnTo>
                  <a:lnTo>
                    <a:pt x="564" y="412"/>
                  </a:lnTo>
                  <a:lnTo>
                    <a:pt x="562" y="397"/>
                  </a:lnTo>
                  <a:lnTo>
                    <a:pt x="562" y="380"/>
                  </a:lnTo>
                  <a:lnTo>
                    <a:pt x="562" y="365"/>
                  </a:lnTo>
                  <a:lnTo>
                    <a:pt x="562" y="348"/>
                  </a:lnTo>
                  <a:lnTo>
                    <a:pt x="562" y="331"/>
                  </a:lnTo>
                  <a:lnTo>
                    <a:pt x="564" y="315"/>
                  </a:lnTo>
                  <a:lnTo>
                    <a:pt x="566" y="300"/>
                  </a:lnTo>
                  <a:lnTo>
                    <a:pt x="566" y="289"/>
                  </a:lnTo>
                  <a:lnTo>
                    <a:pt x="570" y="277"/>
                  </a:lnTo>
                  <a:lnTo>
                    <a:pt x="572" y="270"/>
                  </a:lnTo>
                  <a:lnTo>
                    <a:pt x="575" y="266"/>
                  </a:lnTo>
                  <a:lnTo>
                    <a:pt x="608" y="333"/>
                  </a:lnTo>
                  <a:lnTo>
                    <a:pt x="610" y="331"/>
                  </a:lnTo>
                  <a:lnTo>
                    <a:pt x="617" y="325"/>
                  </a:lnTo>
                  <a:lnTo>
                    <a:pt x="619" y="321"/>
                  </a:lnTo>
                  <a:lnTo>
                    <a:pt x="625" y="317"/>
                  </a:lnTo>
                  <a:lnTo>
                    <a:pt x="631" y="314"/>
                  </a:lnTo>
                  <a:lnTo>
                    <a:pt x="638" y="312"/>
                  </a:lnTo>
                  <a:lnTo>
                    <a:pt x="646" y="306"/>
                  </a:lnTo>
                  <a:lnTo>
                    <a:pt x="653" y="302"/>
                  </a:lnTo>
                  <a:lnTo>
                    <a:pt x="661" y="300"/>
                  </a:lnTo>
                  <a:lnTo>
                    <a:pt x="670" y="298"/>
                  </a:lnTo>
                  <a:lnTo>
                    <a:pt x="678" y="296"/>
                  </a:lnTo>
                  <a:lnTo>
                    <a:pt x="688" y="296"/>
                  </a:lnTo>
                  <a:lnTo>
                    <a:pt x="697" y="296"/>
                  </a:lnTo>
                  <a:lnTo>
                    <a:pt x="708" y="298"/>
                  </a:lnTo>
                  <a:lnTo>
                    <a:pt x="707" y="296"/>
                  </a:lnTo>
                  <a:lnTo>
                    <a:pt x="707" y="291"/>
                  </a:lnTo>
                  <a:lnTo>
                    <a:pt x="707" y="281"/>
                  </a:lnTo>
                  <a:lnTo>
                    <a:pt x="705" y="270"/>
                  </a:lnTo>
                  <a:lnTo>
                    <a:pt x="703" y="257"/>
                  </a:lnTo>
                  <a:lnTo>
                    <a:pt x="699" y="241"/>
                  </a:lnTo>
                  <a:lnTo>
                    <a:pt x="695" y="224"/>
                  </a:lnTo>
                  <a:lnTo>
                    <a:pt x="693" y="209"/>
                  </a:lnTo>
                  <a:lnTo>
                    <a:pt x="686" y="188"/>
                  </a:lnTo>
                  <a:lnTo>
                    <a:pt x="680" y="171"/>
                  </a:lnTo>
                  <a:lnTo>
                    <a:pt x="672" y="154"/>
                  </a:lnTo>
                  <a:lnTo>
                    <a:pt x="665" y="137"/>
                  </a:lnTo>
                  <a:lnTo>
                    <a:pt x="653" y="122"/>
                  </a:lnTo>
                  <a:lnTo>
                    <a:pt x="644" y="108"/>
                  </a:lnTo>
                  <a:lnTo>
                    <a:pt x="631" y="95"/>
                  </a:lnTo>
                  <a:lnTo>
                    <a:pt x="617" y="87"/>
                  </a:lnTo>
                  <a:lnTo>
                    <a:pt x="454" y="30"/>
                  </a:lnTo>
                  <a:lnTo>
                    <a:pt x="300" y="0"/>
                  </a:lnTo>
                  <a:lnTo>
                    <a:pt x="300" y="0"/>
                  </a:lnTo>
                  <a:close/>
                </a:path>
              </a:pathLst>
            </a:custGeom>
            <a:solidFill>
              <a:srgbClr val="FF99E0"/>
            </a:solidFill>
            <a:ln>
              <a:noFill/>
            </a:ln>
            <a:extLst/>
          </p:spPr>
          <p:txBody>
            <a:bodyPr/>
            <a:lstStyle/>
            <a:p>
              <a:pPr fontAlgn="auto">
                <a:spcBef>
                  <a:spcPts val="0"/>
                </a:spcBef>
                <a:spcAft>
                  <a:spcPts val="0"/>
                </a:spcAft>
                <a:defRPr/>
              </a:pPr>
              <a:endParaRPr lang="en-US">
                <a:latin typeface="+mn-lt"/>
              </a:endParaRPr>
            </a:p>
          </p:txBody>
        </p:sp>
        <p:sp>
          <p:nvSpPr>
            <p:cNvPr id="41" name="Freeform 42"/>
            <p:cNvSpPr>
              <a:spLocks/>
            </p:cNvSpPr>
            <p:nvPr/>
          </p:nvSpPr>
          <p:spPr bwMode="auto">
            <a:xfrm>
              <a:off x="4074168" y="3233848"/>
              <a:ext cx="156521" cy="184041"/>
            </a:xfrm>
            <a:custGeom>
              <a:avLst/>
              <a:gdLst>
                <a:gd name="T0" fmla="*/ 0 w 183"/>
                <a:gd name="T1" fmla="*/ 0 h 213"/>
                <a:gd name="T2" fmla="*/ 0 w 183"/>
                <a:gd name="T3" fmla="*/ 2 h 213"/>
                <a:gd name="T4" fmla="*/ 0 w 183"/>
                <a:gd name="T5" fmla="*/ 7 h 213"/>
                <a:gd name="T6" fmla="*/ 0 w 183"/>
                <a:gd name="T7" fmla="*/ 13 h 213"/>
                <a:gd name="T8" fmla="*/ 2 w 183"/>
                <a:gd name="T9" fmla="*/ 23 h 213"/>
                <a:gd name="T10" fmla="*/ 2 w 183"/>
                <a:gd name="T11" fmla="*/ 34 h 213"/>
                <a:gd name="T12" fmla="*/ 2 w 183"/>
                <a:gd name="T13" fmla="*/ 47 h 213"/>
                <a:gd name="T14" fmla="*/ 4 w 183"/>
                <a:gd name="T15" fmla="*/ 63 h 213"/>
                <a:gd name="T16" fmla="*/ 6 w 183"/>
                <a:gd name="T17" fmla="*/ 78 h 213"/>
                <a:gd name="T18" fmla="*/ 6 w 183"/>
                <a:gd name="T19" fmla="*/ 91 h 213"/>
                <a:gd name="T20" fmla="*/ 8 w 183"/>
                <a:gd name="T21" fmla="*/ 106 h 213"/>
                <a:gd name="T22" fmla="*/ 8 w 183"/>
                <a:gd name="T23" fmla="*/ 120 h 213"/>
                <a:gd name="T24" fmla="*/ 10 w 183"/>
                <a:gd name="T25" fmla="*/ 135 h 213"/>
                <a:gd name="T26" fmla="*/ 12 w 183"/>
                <a:gd name="T27" fmla="*/ 146 h 213"/>
                <a:gd name="T28" fmla="*/ 14 w 183"/>
                <a:gd name="T29" fmla="*/ 156 h 213"/>
                <a:gd name="T30" fmla="*/ 17 w 183"/>
                <a:gd name="T31" fmla="*/ 163 h 213"/>
                <a:gd name="T32" fmla="*/ 19 w 183"/>
                <a:gd name="T33" fmla="*/ 169 h 213"/>
                <a:gd name="T34" fmla="*/ 21 w 183"/>
                <a:gd name="T35" fmla="*/ 171 h 213"/>
                <a:gd name="T36" fmla="*/ 25 w 183"/>
                <a:gd name="T37" fmla="*/ 177 h 213"/>
                <a:gd name="T38" fmla="*/ 31 w 183"/>
                <a:gd name="T39" fmla="*/ 180 h 213"/>
                <a:gd name="T40" fmla="*/ 38 w 183"/>
                <a:gd name="T41" fmla="*/ 186 h 213"/>
                <a:gd name="T42" fmla="*/ 44 w 183"/>
                <a:gd name="T43" fmla="*/ 190 h 213"/>
                <a:gd name="T44" fmla="*/ 52 w 183"/>
                <a:gd name="T45" fmla="*/ 194 h 213"/>
                <a:gd name="T46" fmla="*/ 59 w 183"/>
                <a:gd name="T47" fmla="*/ 199 h 213"/>
                <a:gd name="T48" fmla="*/ 69 w 183"/>
                <a:gd name="T49" fmla="*/ 203 h 213"/>
                <a:gd name="T50" fmla="*/ 78 w 183"/>
                <a:gd name="T51" fmla="*/ 205 h 213"/>
                <a:gd name="T52" fmla="*/ 88 w 183"/>
                <a:gd name="T53" fmla="*/ 209 h 213"/>
                <a:gd name="T54" fmla="*/ 97 w 183"/>
                <a:gd name="T55" fmla="*/ 211 h 213"/>
                <a:gd name="T56" fmla="*/ 107 w 183"/>
                <a:gd name="T57" fmla="*/ 213 h 213"/>
                <a:gd name="T58" fmla="*/ 116 w 183"/>
                <a:gd name="T59" fmla="*/ 211 h 213"/>
                <a:gd name="T60" fmla="*/ 128 w 183"/>
                <a:gd name="T61" fmla="*/ 209 h 213"/>
                <a:gd name="T62" fmla="*/ 137 w 183"/>
                <a:gd name="T63" fmla="*/ 205 h 213"/>
                <a:gd name="T64" fmla="*/ 147 w 183"/>
                <a:gd name="T65" fmla="*/ 201 h 213"/>
                <a:gd name="T66" fmla="*/ 152 w 183"/>
                <a:gd name="T67" fmla="*/ 194 h 213"/>
                <a:gd name="T68" fmla="*/ 160 w 183"/>
                <a:gd name="T69" fmla="*/ 186 h 213"/>
                <a:gd name="T70" fmla="*/ 166 w 183"/>
                <a:gd name="T71" fmla="*/ 179 h 213"/>
                <a:gd name="T72" fmla="*/ 169 w 183"/>
                <a:gd name="T73" fmla="*/ 169 h 213"/>
                <a:gd name="T74" fmla="*/ 173 w 183"/>
                <a:gd name="T75" fmla="*/ 159 h 213"/>
                <a:gd name="T76" fmla="*/ 177 w 183"/>
                <a:gd name="T77" fmla="*/ 150 h 213"/>
                <a:gd name="T78" fmla="*/ 179 w 183"/>
                <a:gd name="T79" fmla="*/ 140 h 213"/>
                <a:gd name="T80" fmla="*/ 181 w 183"/>
                <a:gd name="T81" fmla="*/ 133 h 213"/>
                <a:gd name="T82" fmla="*/ 181 w 183"/>
                <a:gd name="T83" fmla="*/ 123 h 213"/>
                <a:gd name="T84" fmla="*/ 183 w 183"/>
                <a:gd name="T85" fmla="*/ 116 h 213"/>
                <a:gd name="T86" fmla="*/ 183 w 183"/>
                <a:gd name="T87" fmla="*/ 108 h 213"/>
                <a:gd name="T88" fmla="*/ 183 w 183"/>
                <a:gd name="T89" fmla="*/ 102 h 213"/>
                <a:gd name="T90" fmla="*/ 183 w 183"/>
                <a:gd name="T91" fmla="*/ 97 h 213"/>
                <a:gd name="T92" fmla="*/ 183 w 183"/>
                <a:gd name="T93" fmla="*/ 93 h 213"/>
                <a:gd name="T94" fmla="*/ 183 w 183"/>
                <a:gd name="T95" fmla="*/ 91 h 213"/>
                <a:gd name="T96" fmla="*/ 0 w 183"/>
                <a:gd name="T97" fmla="*/ 0 h 213"/>
                <a:gd name="T98" fmla="*/ 0 w 183"/>
                <a:gd name="T9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213">
                  <a:moveTo>
                    <a:pt x="0" y="0"/>
                  </a:moveTo>
                  <a:lnTo>
                    <a:pt x="0" y="2"/>
                  </a:lnTo>
                  <a:lnTo>
                    <a:pt x="0" y="7"/>
                  </a:lnTo>
                  <a:lnTo>
                    <a:pt x="0" y="13"/>
                  </a:lnTo>
                  <a:lnTo>
                    <a:pt x="2" y="23"/>
                  </a:lnTo>
                  <a:lnTo>
                    <a:pt x="2" y="34"/>
                  </a:lnTo>
                  <a:lnTo>
                    <a:pt x="2" y="47"/>
                  </a:lnTo>
                  <a:lnTo>
                    <a:pt x="4" y="63"/>
                  </a:lnTo>
                  <a:lnTo>
                    <a:pt x="6" y="78"/>
                  </a:lnTo>
                  <a:lnTo>
                    <a:pt x="6" y="91"/>
                  </a:lnTo>
                  <a:lnTo>
                    <a:pt x="8" y="106"/>
                  </a:lnTo>
                  <a:lnTo>
                    <a:pt x="8" y="120"/>
                  </a:lnTo>
                  <a:lnTo>
                    <a:pt x="10" y="135"/>
                  </a:lnTo>
                  <a:lnTo>
                    <a:pt x="12" y="146"/>
                  </a:lnTo>
                  <a:lnTo>
                    <a:pt x="14" y="156"/>
                  </a:lnTo>
                  <a:lnTo>
                    <a:pt x="17" y="163"/>
                  </a:lnTo>
                  <a:lnTo>
                    <a:pt x="19" y="169"/>
                  </a:lnTo>
                  <a:lnTo>
                    <a:pt x="21" y="171"/>
                  </a:lnTo>
                  <a:lnTo>
                    <a:pt x="25" y="177"/>
                  </a:lnTo>
                  <a:lnTo>
                    <a:pt x="31" y="180"/>
                  </a:lnTo>
                  <a:lnTo>
                    <a:pt x="38" y="186"/>
                  </a:lnTo>
                  <a:lnTo>
                    <a:pt x="44" y="190"/>
                  </a:lnTo>
                  <a:lnTo>
                    <a:pt x="52" y="194"/>
                  </a:lnTo>
                  <a:lnTo>
                    <a:pt x="59" y="199"/>
                  </a:lnTo>
                  <a:lnTo>
                    <a:pt x="69" y="203"/>
                  </a:lnTo>
                  <a:lnTo>
                    <a:pt x="78" y="205"/>
                  </a:lnTo>
                  <a:lnTo>
                    <a:pt x="88" y="209"/>
                  </a:lnTo>
                  <a:lnTo>
                    <a:pt x="97" y="211"/>
                  </a:lnTo>
                  <a:lnTo>
                    <a:pt x="107" y="213"/>
                  </a:lnTo>
                  <a:lnTo>
                    <a:pt x="116" y="211"/>
                  </a:lnTo>
                  <a:lnTo>
                    <a:pt x="128" y="209"/>
                  </a:lnTo>
                  <a:lnTo>
                    <a:pt x="137" y="205"/>
                  </a:lnTo>
                  <a:lnTo>
                    <a:pt x="147" y="201"/>
                  </a:lnTo>
                  <a:lnTo>
                    <a:pt x="152" y="194"/>
                  </a:lnTo>
                  <a:lnTo>
                    <a:pt x="160" y="186"/>
                  </a:lnTo>
                  <a:lnTo>
                    <a:pt x="166" y="179"/>
                  </a:lnTo>
                  <a:lnTo>
                    <a:pt x="169" y="169"/>
                  </a:lnTo>
                  <a:lnTo>
                    <a:pt x="173" y="159"/>
                  </a:lnTo>
                  <a:lnTo>
                    <a:pt x="177" y="150"/>
                  </a:lnTo>
                  <a:lnTo>
                    <a:pt x="179" y="140"/>
                  </a:lnTo>
                  <a:lnTo>
                    <a:pt x="181" y="133"/>
                  </a:lnTo>
                  <a:lnTo>
                    <a:pt x="181" y="123"/>
                  </a:lnTo>
                  <a:lnTo>
                    <a:pt x="183" y="116"/>
                  </a:lnTo>
                  <a:lnTo>
                    <a:pt x="183" y="108"/>
                  </a:lnTo>
                  <a:lnTo>
                    <a:pt x="183" y="102"/>
                  </a:lnTo>
                  <a:lnTo>
                    <a:pt x="183" y="97"/>
                  </a:lnTo>
                  <a:lnTo>
                    <a:pt x="183" y="93"/>
                  </a:lnTo>
                  <a:lnTo>
                    <a:pt x="183" y="91"/>
                  </a:lnTo>
                  <a:lnTo>
                    <a:pt x="0" y="0"/>
                  </a:lnTo>
                  <a:lnTo>
                    <a:pt x="0" y="0"/>
                  </a:lnTo>
                  <a:close/>
                </a:path>
              </a:pathLst>
            </a:custGeom>
            <a:solidFill>
              <a:srgbClr val="B34D1A"/>
            </a:solidFill>
            <a:ln>
              <a:noFill/>
            </a:ln>
            <a:extLst/>
          </p:spPr>
          <p:txBody>
            <a:bodyPr/>
            <a:lstStyle/>
            <a:p>
              <a:pPr fontAlgn="auto">
                <a:spcBef>
                  <a:spcPts val="0"/>
                </a:spcBef>
                <a:spcAft>
                  <a:spcPts val="0"/>
                </a:spcAft>
                <a:defRPr/>
              </a:pPr>
              <a:endParaRPr lang="en-US">
                <a:latin typeface="+mn-lt"/>
              </a:endParaRPr>
            </a:p>
          </p:txBody>
        </p:sp>
        <p:sp>
          <p:nvSpPr>
            <p:cNvPr id="42" name="Freeform 43"/>
            <p:cNvSpPr>
              <a:spLocks/>
            </p:cNvSpPr>
            <p:nvPr/>
          </p:nvSpPr>
          <p:spPr bwMode="auto">
            <a:xfrm>
              <a:off x="4478025" y="2517589"/>
              <a:ext cx="395601" cy="435162"/>
            </a:xfrm>
            <a:custGeom>
              <a:avLst/>
              <a:gdLst>
                <a:gd name="T0" fmla="*/ 232 w 460"/>
                <a:gd name="T1" fmla="*/ 31 h 506"/>
                <a:gd name="T2" fmla="*/ 240 w 460"/>
                <a:gd name="T3" fmla="*/ 19 h 506"/>
                <a:gd name="T4" fmla="*/ 255 w 460"/>
                <a:gd name="T5" fmla="*/ 6 h 506"/>
                <a:gd name="T6" fmla="*/ 270 w 460"/>
                <a:gd name="T7" fmla="*/ 0 h 506"/>
                <a:gd name="T8" fmla="*/ 281 w 460"/>
                <a:gd name="T9" fmla="*/ 10 h 506"/>
                <a:gd name="T10" fmla="*/ 291 w 460"/>
                <a:gd name="T11" fmla="*/ 23 h 506"/>
                <a:gd name="T12" fmla="*/ 300 w 460"/>
                <a:gd name="T13" fmla="*/ 33 h 506"/>
                <a:gd name="T14" fmla="*/ 312 w 460"/>
                <a:gd name="T15" fmla="*/ 35 h 506"/>
                <a:gd name="T16" fmla="*/ 329 w 460"/>
                <a:gd name="T17" fmla="*/ 31 h 506"/>
                <a:gd name="T18" fmla="*/ 342 w 460"/>
                <a:gd name="T19" fmla="*/ 35 h 506"/>
                <a:gd name="T20" fmla="*/ 354 w 460"/>
                <a:gd name="T21" fmla="*/ 44 h 506"/>
                <a:gd name="T22" fmla="*/ 357 w 460"/>
                <a:gd name="T23" fmla="*/ 55 h 506"/>
                <a:gd name="T24" fmla="*/ 361 w 460"/>
                <a:gd name="T25" fmla="*/ 63 h 506"/>
                <a:gd name="T26" fmla="*/ 369 w 460"/>
                <a:gd name="T27" fmla="*/ 69 h 506"/>
                <a:gd name="T28" fmla="*/ 384 w 460"/>
                <a:gd name="T29" fmla="*/ 73 h 506"/>
                <a:gd name="T30" fmla="*/ 397 w 460"/>
                <a:gd name="T31" fmla="*/ 76 h 506"/>
                <a:gd name="T32" fmla="*/ 407 w 460"/>
                <a:gd name="T33" fmla="*/ 84 h 506"/>
                <a:gd name="T34" fmla="*/ 413 w 460"/>
                <a:gd name="T35" fmla="*/ 97 h 506"/>
                <a:gd name="T36" fmla="*/ 416 w 460"/>
                <a:gd name="T37" fmla="*/ 114 h 506"/>
                <a:gd name="T38" fmla="*/ 418 w 460"/>
                <a:gd name="T39" fmla="*/ 130 h 506"/>
                <a:gd name="T40" fmla="*/ 420 w 460"/>
                <a:gd name="T41" fmla="*/ 139 h 506"/>
                <a:gd name="T42" fmla="*/ 433 w 460"/>
                <a:gd name="T43" fmla="*/ 145 h 506"/>
                <a:gd name="T44" fmla="*/ 447 w 460"/>
                <a:gd name="T45" fmla="*/ 151 h 506"/>
                <a:gd name="T46" fmla="*/ 454 w 460"/>
                <a:gd name="T47" fmla="*/ 160 h 506"/>
                <a:gd name="T48" fmla="*/ 454 w 460"/>
                <a:gd name="T49" fmla="*/ 168 h 506"/>
                <a:gd name="T50" fmla="*/ 451 w 460"/>
                <a:gd name="T51" fmla="*/ 181 h 506"/>
                <a:gd name="T52" fmla="*/ 441 w 460"/>
                <a:gd name="T53" fmla="*/ 196 h 506"/>
                <a:gd name="T54" fmla="*/ 437 w 460"/>
                <a:gd name="T55" fmla="*/ 206 h 506"/>
                <a:gd name="T56" fmla="*/ 439 w 460"/>
                <a:gd name="T57" fmla="*/ 217 h 506"/>
                <a:gd name="T58" fmla="*/ 449 w 460"/>
                <a:gd name="T59" fmla="*/ 228 h 506"/>
                <a:gd name="T60" fmla="*/ 456 w 460"/>
                <a:gd name="T61" fmla="*/ 242 h 506"/>
                <a:gd name="T62" fmla="*/ 460 w 460"/>
                <a:gd name="T63" fmla="*/ 253 h 506"/>
                <a:gd name="T64" fmla="*/ 458 w 460"/>
                <a:gd name="T65" fmla="*/ 268 h 506"/>
                <a:gd name="T66" fmla="*/ 451 w 460"/>
                <a:gd name="T67" fmla="*/ 282 h 506"/>
                <a:gd name="T68" fmla="*/ 443 w 460"/>
                <a:gd name="T69" fmla="*/ 297 h 506"/>
                <a:gd name="T70" fmla="*/ 441 w 460"/>
                <a:gd name="T71" fmla="*/ 308 h 506"/>
                <a:gd name="T72" fmla="*/ 445 w 460"/>
                <a:gd name="T73" fmla="*/ 324 h 506"/>
                <a:gd name="T74" fmla="*/ 452 w 460"/>
                <a:gd name="T75" fmla="*/ 337 h 506"/>
                <a:gd name="T76" fmla="*/ 454 w 460"/>
                <a:gd name="T77" fmla="*/ 346 h 506"/>
                <a:gd name="T78" fmla="*/ 454 w 460"/>
                <a:gd name="T79" fmla="*/ 352 h 506"/>
                <a:gd name="T80" fmla="*/ 449 w 460"/>
                <a:gd name="T81" fmla="*/ 363 h 506"/>
                <a:gd name="T82" fmla="*/ 443 w 460"/>
                <a:gd name="T83" fmla="*/ 381 h 506"/>
                <a:gd name="T84" fmla="*/ 449 w 460"/>
                <a:gd name="T85" fmla="*/ 398 h 506"/>
                <a:gd name="T86" fmla="*/ 454 w 460"/>
                <a:gd name="T87" fmla="*/ 413 h 506"/>
                <a:gd name="T88" fmla="*/ 452 w 460"/>
                <a:gd name="T89" fmla="*/ 424 h 506"/>
                <a:gd name="T90" fmla="*/ 447 w 460"/>
                <a:gd name="T91" fmla="*/ 434 h 506"/>
                <a:gd name="T92" fmla="*/ 435 w 460"/>
                <a:gd name="T93" fmla="*/ 440 h 506"/>
                <a:gd name="T94" fmla="*/ 428 w 460"/>
                <a:gd name="T95" fmla="*/ 445 h 506"/>
                <a:gd name="T96" fmla="*/ 420 w 460"/>
                <a:gd name="T97" fmla="*/ 453 h 506"/>
                <a:gd name="T98" fmla="*/ 418 w 460"/>
                <a:gd name="T99" fmla="*/ 464 h 506"/>
                <a:gd name="T100" fmla="*/ 418 w 460"/>
                <a:gd name="T101" fmla="*/ 472 h 506"/>
                <a:gd name="T102" fmla="*/ 414 w 460"/>
                <a:gd name="T103" fmla="*/ 479 h 506"/>
                <a:gd name="T104" fmla="*/ 409 w 460"/>
                <a:gd name="T105" fmla="*/ 493 h 506"/>
                <a:gd name="T106" fmla="*/ 394 w 460"/>
                <a:gd name="T107" fmla="*/ 502 h 506"/>
                <a:gd name="T108" fmla="*/ 378 w 460"/>
                <a:gd name="T109" fmla="*/ 506 h 506"/>
                <a:gd name="T110" fmla="*/ 367 w 460"/>
                <a:gd name="T111" fmla="*/ 506 h 506"/>
                <a:gd name="T112" fmla="*/ 0 w 460"/>
                <a:gd name="T113" fmla="*/ 208 h 506"/>
                <a:gd name="T114" fmla="*/ 230 w 460"/>
                <a:gd name="T115" fmla="*/ 3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0" h="506">
                  <a:moveTo>
                    <a:pt x="230" y="35"/>
                  </a:moveTo>
                  <a:lnTo>
                    <a:pt x="232" y="31"/>
                  </a:lnTo>
                  <a:lnTo>
                    <a:pt x="234" y="27"/>
                  </a:lnTo>
                  <a:lnTo>
                    <a:pt x="240" y="19"/>
                  </a:lnTo>
                  <a:lnTo>
                    <a:pt x="247" y="12"/>
                  </a:lnTo>
                  <a:lnTo>
                    <a:pt x="255" y="6"/>
                  </a:lnTo>
                  <a:lnTo>
                    <a:pt x="262" y="0"/>
                  </a:lnTo>
                  <a:lnTo>
                    <a:pt x="270" y="0"/>
                  </a:lnTo>
                  <a:lnTo>
                    <a:pt x="278" y="4"/>
                  </a:lnTo>
                  <a:lnTo>
                    <a:pt x="281" y="10"/>
                  </a:lnTo>
                  <a:lnTo>
                    <a:pt x="287" y="17"/>
                  </a:lnTo>
                  <a:lnTo>
                    <a:pt x="291" y="23"/>
                  </a:lnTo>
                  <a:lnTo>
                    <a:pt x="297" y="29"/>
                  </a:lnTo>
                  <a:lnTo>
                    <a:pt x="300" y="33"/>
                  </a:lnTo>
                  <a:lnTo>
                    <a:pt x="306" y="35"/>
                  </a:lnTo>
                  <a:lnTo>
                    <a:pt x="312" y="35"/>
                  </a:lnTo>
                  <a:lnTo>
                    <a:pt x="321" y="35"/>
                  </a:lnTo>
                  <a:lnTo>
                    <a:pt x="329" y="31"/>
                  </a:lnTo>
                  <a:lnTo>
                    <a:pt x="337" y="33"/>
                  </a:lnTo>
                  <a:lnTo>
                    <a:pt x="342" y="35"/>
                  </a:lnTo>
                  <a:lnTo>
                    <a:pt x="348" y="40"/>
                  </a:lnTo>
                  <a:lnTo>
                    <a:pt x="354" y="44"/>
                  </a:lnTo>
                  <a:lnTo>
                    <a:pt x="356" y="50"/>
                  </a:lnTo>
                  <a:lnTo>
                    <a:pt x="357" y="55"/>
                  </a:lnTo>
                  <a:lnTo>
                    <a:pt x="359" y="61"/>
                  </a:lnTo>
                  <a:lnTo>
                    <a:pt x="361" y="63"/>
                  </a:lnTo>
                  <a:lnTo>
                    <a:pt x="363" y="67"/>
                  </a:lnTo>
                  <a:lnTo>
                    <a:pt x="369" y="69"/>
                  </a:lnTo>
                  <a:lnTo>
                    <a:pt x="376" y="71"/>
                  </a:lnTo>
                  <a:lnTo>
                    <a:pt x="384" y="73"/>
                  </a:lnTo>
                  <a:lnTo>
                    <a:pt x="392" y="74"/>
                  </a:lnTo>
                  <a:lnTo>
                    <a:pt x="397" y="76"/>
                  </a:lnTo>
                  <a:lnTo>
                    <a:pt x="403" y="80"/>
                  </a:lnTo>
                  <a:lnTo>
                    <a:pt x="407" y="84"/>
                  </a:lnTo>
                  <a:lnTo>
                    <a:pt x="409" y="90"/>
                  </a:lnTo>
                  <a:lnTo>
                    <a:pt x="413" y="97"/>
                  </a:lnTo>
                  <a:lnTo>
                    <a:pt x="414" y="107"/>
                  </a:lnTo>
                  <a:lnTo>
                    <a:pt x="416" y="114"/>
                  </a:lnTo>
                  <a:lnTo>
                    <a:pt x="418" y="122"/>
                  </a:lnTo>
                  <a:lnTo>
                    <a:pt x="418" y="130"/>
                  </a:lnTo>
                  <a:lnTo>
                    <a:pt x="418" y="137"/>
                  </a:lnTo>
                  <a:lnTo>
                    <a:pt x="420" y="139"/>
                  </a:lnTo>
                  <a:lnTo>
                    <a:pt x="426" y="143"/>
                  </a:lnTo>
                  <a:lnTo>
                    <a:pt x="433" y="145"/>
                  </a:lnTo>
                  <a:lnTo>
                    <a:pt x="441" y="149"/>
                  </a:lnTo>
                  <a:lnTo>
                    <a:pt x="447" y="151"/>
                  </a:lnTo>
                  <a:lnTo>
                    <a:pt x="452" y="156"/>
                  </a:lnTo>
                  <a:lnTo>
                    <a:pt x="454" y="160"/>
                  </a:lnTo>
                  <a:lnTo>
                    <a:pt x="454" y="164"/>
                  </a:lnTo>
                  <a:lnTo>
                    <a:pt x="454" y="168"/>
                  </a:lnTo>
                  <a:lnTo>
                    <a:pt x="454" y="173"/>
                  </a:lnTo>
                  <a:lnTo>
                    <a:pt x="451" y="181"/>
                  </a:lnTo>
                  <a:lnTo>
                    <a:pt x="447" y="189"/>
                  </a:lnTo>
                  <a:lnTo>
                    <a:pt x="441" y="196"/>
                  </a:lnTo>
                  <a:lnTo>
                    <a:pt x="439" y="202"/>
                  </a:lnTo>
                  <a:lnTo>
                    <a:pt x="437" y="206"/>
                  </a:lnTo>
                  <a:lnTo>
                    <a:pt x="437" y="211"/>
                  </a:lnTo>
                  <a:lnTo>
                    <a:pt x="439" y="217"/>
                  </a:lnTo>
                  <a:lnTo>
                    <a:pt x="443" y="223"/>
                  </a:lnTo>
                  <a:lnTo>
                    <a:pt x="449" y="228"/>
                  </a:lnTo>
                  <a:lnTo>
                    <a:pt x="452" y="234"/>
                  </a:lnTo>
                  <a:lnTo>
                    <a:pt x="456" y="242"/>
                  </a:lnTo>
                  <a:lnTo>
                    <a:pt x="460" y="247"/>
                  </a:lnTo>
                  <a:lnTo>
                    <a:pt x="460" y="253"/>
                  </a:lnTo>
                  <a:lnTo>
                    <a:pt x="460" y="261"/>
                  </a:lnTo>
                  <a:lnTo>
                    <a:pt x="458" y="268"/>
                  </a:lnTo>
                  <a:lnTo>
                    <a:pt x="454" y="276"/>
                  </a:lnTo>
                  <a:lnTo>
                    <a:pt x="451" y="282"/>
                  </a:lnTo>
                  <a:lnTo>
                    <a:pt x="445" y="289"/>
                  </a:lnTo>
                  <a:lnTo>
                    <a:pt x="443" y="297"/>
                  </a:lnTo>
                  <a:lnTo>
                    <a:pt x="441" y="303"/>
                  </a:lnTo>
                  <a:lnTo>
                    <a:pt x="441" y="308"/>
                  </a:lnTo>
                  <a:lnTo>
                    <a:pt x="441" y="316"/>
                  </a:lnTo>
                  <a:lnTo>
                    <a:pt x="445" y="324"/>
                  </a:lnTo>
                  <a:lnTo>
                    <a:pt x="449" y="331"/>
                  </a:lnTo>
                  <a:lnTo>
                    <a:pt x="452" y="337"/>
                  </a:lnTo>
                  <a:lnTo>
                    <a:pt x="454" y="343"/>
                  </a:lnTo>
                  <a:lnTo>
                    <a:pt x="454" y="346"/>
                  </a:lnTo>
                  <a:lnTo>
                    <a:pt x="456" y="350"/>
                  </a:lnTo>
                  <a:lnTo>
                    <a:pt x="454" y="352"/>
                  </a:lnTo>
                  <a:lnTo>
                    <a:pt x="452" y="358"/>
                  </a:lnTo>
                  <a:lnTo>
                    <a:pt x="449" y="363"/>
                  </a:lnTo>
                  <a:lnTo>
                    <a:pt x="447" y="371"/>
                  </a:lnTo>
                  <a:lnTo>
                    <a:pt x="443" y="381"/>
                  </a:lnTo>
                  <a:lnTo>
                    <a:pt x="445" y="390"/>
                  </a:lnTo>
                  <a:lnTo>
                    <a:pt x="449" y="398"/>
                  </a:lnTo>
                  <a:lnTo>
                    <a:pt x="452" y="407"/>
                  </a:lnTo>
                  <a:lnTo>
                    <a:pt x="454" y="413"/>
                  </a:lnTo>
                  <a:lnTo>
                    <a:pt x="454" y="421"/>
                  </a:lnTo>
                  <a:lnTo>
                    <a:pt x="452" y="424"/>
                  </a:lnTo>
                  <a:lnTo>
                    <a:pt x="451" y="430"/>
                  </a:lnTo>
                  <a:lnTo>
                    <a:pt x="447" y="434"/>
                  </a:lnTo>
                  <a:lnTo>
                    <a:pt x="441" y="438"/>
                  </a:lnTo>
                  <a:lnTo>
                    <a:pt x="435" y="440"/>
                  </a:lnTo>
                  <a:lnTo>
                    <a:pt x="432" y="443"/>
                  </a:lnTo>
                  <a:lnTo>
                    <a:pt x="428" y="445"/>
                  </a:lnTo>
                  <a:lnTo>
                    <a:pt x="426" y="449"/>
                  </a:lnTo>
                  <a:lnTo>
                    <a:pt x="420" y="453"/>
                  </a:lnTo>
                  <a:lnTo>
                    <a:pt x="420" y="459"/>
                  </a:lnTo>
                  <a:lnTo>
                    <a:pt x="418" y="464"/>
                  </a:lnTo>
                  <a:lnTo>
                    <a:pt x="418" y="468"/>
                  </a:lnTo>
                  <a:lnTo>
                    <a:pt x="418" y="472"/>
                  </a:lnTo>
                  <a:lnTo>
                    <a:pt x="416" y="476"/>
                  </a:lnTo>
                  <a:lnTo>
                    <a:pt x="414" y="479"/>
                  </a:lnTo>
                  <a:lnTo>
                    <a:pt x="414" y="485"/>
                  </a:lnTo>
                  <a:lnTo>
                    <a:pt x="409" y="493"/>
                  </a:lnTo>
                  <a:lnTo>
                    <a:pt x="401" y="498"/>
                  </a:lnTo>
                  <a:lnTo>
                    <a:pt x="394" y="502"/>
                  </a:lnTo>
                  <a:lnTo>
                    <a:pt x="386" y="504"/>
                  </a:lnTo>
                  <a:lnTo>
                    <a:pt x="378" y="506"/>
                  </a:lnTo>
                  <a:lnTo>
                    <a:pt x="373" y="506"/>
                  </a:lnTo>
                  <a:lnTo>
                    <a:pt x="367" y="506"/>
                  </a:lnTo>
                  <a:lnTo>
                    <a:pt x="367" y="506"/>
                  </a:lnTo>
                  <a:lnTo>
                    <a:pt x="0" y="208"/>
                  </a:lnTo>
                  <a:lnTo>
                    <a:pt x="112" y="57"/>
                  </a:lnTo>
                  <a:lnTo>
                    <a:pt x="230" y="35"/>
                  </a:lnTo>
                  <a:lnTo>
                    <a:pt x="230" y="35"/>
                  </a:lnTo>
                  <a:close/>
                </a:path>
              </a:pathLst>
            </a:custGeom>
            <a:solidFill>
              <a:srgbClr val="8C5E2B"/>
            </a:solidFill>
            <a:ln>
              <a:noFill/>
            </a:ln>
            <a:extLst/>
          </p:spPr>
          <p:txBody>
            <a:bodyPr/>
            <a:lstStyle/>
            <a:p>
              <a:pPr fontAlgn="auto">
                <a:spcBef>
                  <a:spcPts val="0"/>
                </a:spcBef>
                <a:spcAft>
                  <a:spcPts val="0"/>
                </a:spcAft>
                <a:defRPr/>
              </a:pPr>
              <a:endParaRPr lang="en-US">
                <a:latin typeface="+mn-lt"/>
              </a:endParaRPr>
            </a:p>
          </p:txBody>
        </p:sp>
        <p:sp>
          <p:nvSpPr>
            <p:cNvPr id="43" name="Freeform 44"/>
            <p:cNvSpPr>
              <a:spLocks/>
            </p:cNvSpPr>
            <p:nvPr/>
          </p:nvSpPr>
          <p:spPr bwMode="auto">
            <a:xfrm>
              <a:off x="4575543" y="2901778"/>
              <a:ext cx="242521" cy="331961"/>
            </a:xfrm>
            <a:custGeom>
              <a:avLst/>
              <a:gdLst>
                <a:gd name="T0" fmla="*/ 239 w 283"/>
                <a:gd name="T1" fmla="*/ 0 h 386"/>
                <a:gd name="T2" fmla="*/ 239 w 283"/>
                <a:gd name="T3" fmla="*/ 2 h 386"/>
                <a:gd name="T4" fmla="*/ 241 w 283"/>
                <a:gd name="T5" fmla="*/ 5 h 386"/>
                <a:gd name="T6" fmla="*/ 241 w 283"/>
                <a:gd name="T7" fmla="*/ 13 h 386"/>
                <a:gd name="T8" fmla="*/ 245 w 283"/>
                <a:gd name="T9" fmla="*/ 23 h 386"/>
                <a:gd name="T10" fmla="*/ 247 w 283"/>
                <a:gd name="T11" fmla="*/ 34 h 386"/>
                <a:gd name="T12" fmla="*/ 248 w 283"/>
                <a:gd name="T13" fmla="*/ 49 h 386"/>
                <a:gd name="T14" fmla="*/ 252 w 283"/>
                <a:gd name="T15" fmla="*/ 64 h 386"/>
                <a:gd name="T16" fmla="*/ 254 w 283"/>
                <a:gd name="T17" fmla="*/ 82 h 386"/>
                <a:gd name="T18" fmla="*/ 256 w 283"/>
                <a:gd name="T19" fmla="*/ 99 h 386"/>
                <a:gd name="T20" fmla="*/ 260 w 283"/>
                <a:gd name="T21" fmla="*/ 118 h 386"/>
                <a:gd name="T22" fmla="*/ 262 w 283"/>
                <a:gd name="T23" fmla="*/ 137 h 386"/>
                <a:gd name="T24" fmla="*/ 266 w 283"/>
                <a:gd name="T25" fmla="*/ 158 h 386"/>
                <a:gd name="T26" fmla="*/ 266 w 283"/>
                <a:gd name="T27" fmla="*/ 177 h 386"/>
                <a:gd name="T28" fmla="*/ 266 w 283"/>
                <a:gd name="T29" fmla="*/ 196 h 386"/>
                <a:gd name="T30" fmla="*/ 266 w 283"/>
                <a:gd name="T31" fmla="*/ 215 h 386"/>
                <a:gd name="T32" fmla="*/ 266 w 283"/>
                <a:gd name="T33" fmla="*/ 232 h 386"/>
                <a:gd name="T34" fmla="*/ 269 w 283"/>
                <a:gd name="T35" fmla="*/ 234 h 386"/>
                <a:gd name="T36" fmla="*/ 275 w 283"/>
                <a:gd name="T37" fmla="*/ 237 h 386"/>
                <a:gd name="T38" fmla="*/ 277 w 283"/>
                <a:gd name="T39" fmla="*/ 239 h 386"/>
                <a:gd name="T40" fmla="*/ 281 w 283"/>
                <a:gd name="T41" fmla="*/ 245 h 386"/>
                <a:gd name="T42" fmla="*/ 283 w 283"/>
                <a:gd name="T43" fmla="*/ 251 h 386"/>
                <a:gd name="T44" fmla="*/ 283 w 283"/>
                <a:gd name="T45" fmla="*/ 260 h 386"/>
                <a:gd name="T46" fmla="*/ 279 w 283"/>
                <a:gd name="T47" fmla="*/ 262 h 386"/>
                <a:gd name="T48" fmla="*/ 277 w 283"/>
                <a:gd name="T49" fmla="*/ 270 h 386"/>
                <a:gd name="T50" fmla="*/ 269 w 283"/>
                <a:gd name="T51" fmla="*/ 279 h 386"/>
                <a:gd name="T52" fmla="*/ 264 w 283"/>
                <a:gd name="T53" fmla="*/ 289 h 386"/>
                <a:gd name="T54" fmla="*/ 254 w 283"/>
                <a:gd name="T55" fmla="*/ 300 h 386"/>
                <a:gd name="T56" fmla="*/ 243 w 283"/>
                <a:gd name="T57" fmla="*/ 312 h 386"/>
                <a:gd name="T58" fmla="*/ 229 w 283"/>
                <a:gd name="T59" fmla="*/ 325 h 386"/>
                <a:gd name="T60" fmla="*/ 214 w 283"/>
                <a:gd name="T61" fmla="*/ 336 h 386"/>
                <a:gd name="T62" fmla="*/ 195 w 283"/>
                <a:gd name="T63" fmla="*/ 348 h 386"/>
                <a:gd name="T64" fmla="*/ 176 w 283"/>
                <a:gd name="T65" fmla="*/ 359 h 386"/>
                <a:gd name="T66" fmla="*/ 153 w 283"/>
                <a:gd name="T67" fmla="*/ 367 h 386"/>
                <a:gd name="T68" fmla="*/ 131 w 283"/>
                <a:gd name="T69" fmla="*/ 376 h 386"/>
                <a:gd name="T70" fmla="*/ 102 w 283"/>
                <a:gd name="T71" fmla="*/ 382 h 386"/>
                <a:gd name="T72" fmla="*/ 74 w 283"/>
                <a:gd name="T73" fmla="*/ 386 h 386"/>
                <a:gd name="T74" fmla="*/ 43 w 283"/>
                <a:gd name="T75" fmla="*/ 386 h 386"/>
                <a:gd name="T76" fmla="*/ 9 w 283"/>
                <a:gd name="T77" fmla="*/ 384 h 386"/>
                <a:gd name="T78" fmla="*/ 9 w 283"/>
                <a:gd name="T79" fmla="*/ 384 h 386"/>
                <a:gd name="T80" fmla="*/ 9 w 283"/>
                <a:gd name="T81" fmla="*/ 380 h 386"/>
                <a:gd name="T82" fmla="*/ 9 w 283"/>
                <a:gd name="T83" fmla="*/ 374 h 386"/>
                <a:gd name="T84" fmla="*/ 11 w 283"/>
                <a:gd name="T85" fmla="*/ 371 h 386"/>
                <a:gd name="T86" fmla="*/ 11 w 283"/>
                <a:gd name="T87" fmla="*/ 363 h 386"/>
                <a:gd name="T88" fmla="*/ 11 w 283"/>
                <a:gd name="T89" fmla="*/ 355 h 386"/>
                <a:gd name="T90" fmla="*/ 11 w 283"/>
                <a:gd name="T91" fmla="*/ 348 h 386"/>
                <a:gd name="T92" fmla="*/ 13 w 283"/>
                <a:gd name="T93" fmla="*/ 338 h 386"/>
                <a:gd name="T94" fmla="*/ 11 w 283"/>
                <a:gd name="T95" fmla="*/ 329 h 386"/>
                <a:gd name="T96" fmla="*/ 11 w 283"/>
                <a:gd name="T97" fmla="*/ 317 h 386"/>
                <a:gd name="T98" fmla="*/ 11 w 283"/>
                <a:gd name="T99" fmla="*/ 308 h 386"/>
                <a:gd name="T100" fmla="*/ 9 w 283"/>
                <a:gd name="T101" fmla="*/ 300 h 386"/>
                <a:gd name="T102" fmla="*/ 7 w 283"/>
                <a:gd name="T103" fmla="*/ 291 h 386"/>
                <a:gd name="T104" fmla="*/ 5 w 283"/>
                <a:gd name="T105" fmla="*/ 283 h 386"/>
                <a:gd name="T106" fmla="*/ 1 w 283"/>
                <a:gd name="T107" fmla="*/ 275 h 386"/>
                <a:gd name="T108" fmla="*/ 0 w 283"/>
                <a:gd name="T109" fmla="*/ 272 h 386"/>
                <a:gd name="T110" fmla="*/ 239 w 283"/>
                <a:gd name="T111" fmla="*/ 0 h 386"/>
                <a:gd name="T112" fmla="*/ 239 w 283"/>
                <a:gd name="T11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386">
                  <a:moveTo>
                    <a:pt x="239" y="0"/>
                  </a:moveTo>
                  <a:lnTo>
                    <a:pt x="239" y="2"/>
                  </a:lnTo>
                  <a:lnTo>
                    <a:pt x="241" y="5"/>
                  </a:lnTo>
                  <a:lnTo>
                    <a:pt x="241" y="13"/>
                  </a:lnTo>
                  <a:lnTo>
                    <a:pt x="245" y="23"/>
                  </a:lnTo>
                  <a:lnTo>
                    <a:pt x="247" y="34"/>
                  </a:lnTo>
                  <a:lnTo>
                    <a:pt x="248" y="49"/>
                  </a:lnTo>
                  <a:lnTo>
                    <a:pt x="252" y="64"/>
                  </a:lnTo>
                  <a:lnTo>
                    <a:pt x="254" y="82"/>
                  </a:lnTo>
                  <a:lnTo>
                    <a:pt x="256" y="99"/>
                  </a:lnTo>
                  <a:lnTo>
                    <a:pt x="260" y="118"/>
                  </a:lnTo>
                  <a:lnTo>
                    <a:pt x="262" y="137"/>
                  </a:lnTo>
                  <a:lnTo>
                    <a:pt x="266" y="158"/>
                  </a:lnTo>
                  <a:lnTo>
                    <a:pt x="266" y="177"/>
                  </a:lnTo>
                  <a:lnTo>
                    <a:pt x="266" y="196"/>
                  </a:lnTo>
                  <a:lnTo>
                    <a:pt x="266" y="215"/>
                  </a:lnTo>
                  <a:lnTo>
                    <a:pt x="266" y="232"/>
                  </a:lnTo>
                  <a:lnTo>
                    <a:pt x="269" y="234"/>
                  </a:lnTo>
                  <a:lnTo>
                    <a:pt x="275" y="237"/>
                  </a:lnTo>
                  <a:lnTo>
                    <a:pt x="277" y="239"/>
                  </a:lnTo>
                  <a:lnTo>
                    <a:pt x="281" y="245"/>
                  </a:lnTo>
                  <a:lnTo>
                    <a:pt x="283" y="251"/>
                  </a:lnTo>
                  <a:lnTo>
                    <a:pt x="283" y="260"/>
                  </a:lnTo>
                  <a:lnTo>
                    <a:pt x="279" y="262"/>
                  </a:lnTo>
                  <a:lnTo>
                    <a:pt x="277" y="270"/>
                  </a:lnTo>
                  <a:lnTo>
                    <a:pt x="269" y="279"/>
                  </a:lnTo>
                  <a:lnTo>
                    <a:pt x="264" y="289"/>
                  </a:lnTo>
                  <a:lnTo>
                    <a:pt x="254" y="300"/>
                  </a:lnTo>
                  <a:lnTo>
                    <a:pt x="243" y="312"/>
                  </a:lnTo>
                  <a:lnTo>
                    <a:pt x="229" y="325"/>
                  </a:lnTo>
                  <a:lnTo>
                    <a:pt x="214" y="336"/>
                  </a:lnTo>
                  <a:lnTo>
                    <a:pt x="195" y="348"/>
                  </a:lnTo>
                  <a:lnTo>
                    <a:pt x="176" y="359"/>
                  </a:lnTo>
                  <a:lnTo>
                    <a:pt x="153" y="367"/>
                  </a:lnTo>
                  <a:lnTo>
                    <a:pt x="131" y="376"/>
                  </a:lnTo>
                  <a:lnTo>
                    <a:pt x="102" y="382"/>
                  </a:lnTo>
                  <a:lnTo>
                    <a:pt x="74" y="386"/>
                  </a:lnTo>
                  <a:lnTo>
                    <a:pt x="43" y="386"/>
                  </a:lnTo>
                  <a:lnTo>
                    <a:pt x="9" y="384"/>
                  </a:lnTo>
                  <a:lnTo>
                    <a:pt x="9" y="384"/>
                  </a:lnTo>
                  <a:lnTo>
                    <a:pt x="9" y="380"/>
                  </a:lnTo>
                  <a:lnTo>
                    <a:pt x="9" y="374"/>
                  </a:lnTo>
                  <a:lnTo>
                    <a:pt x="11" y="371"/>
                  </a:lnTo>
                  <a:lnTo>
                    <a:pt x="11" y="363"/>
                  </a:lnTo>
                  <a:lnTo>
                    <a:pt x="11" y="355"/>
                  </a:lnTo>
                  <a:lnTo>
                    <a:pt x="11" y="348"/>
                  </a:lnTo>
                  <a:lnTo>
                    <a:pt x="13" y="338"/>
                  </a:lnTo>
                  <a:lnTo>
                    <a:pt x="11" y="329"/>
                  </a:lnTo>
                  <a:lnTo>
                    <a:pt x="11" y="317"/>
                  </a:lnTo>
                  <a:lnTo>
                    <a:pt x="11" y="308"/>
                  </a:lnTo>
                  <a:lnTo>
                    <a:pt x="9" y="300"/>
                  </a:lnTo>
                  <a:lnTo>
                    <a:pt x="7" y="291"/>
                  </a:lnTo>
                  <a:lnTo>
                    <a:pt x="5" y="283"/>
                  </a:lnTo>
                  <a:lnTo>
                    <a:pt x="1" y="275"/>
                  </a:lnTo>
                  <a:lnTo>
                    <a:pt x="0" y="272"/>
                  </a:lnTo>
                  <a:lnTo>
                    <a:pt x="239" y="0"/>
                  </a:lnTo>
                  <a:lnTo>
                    <a:pt x="239"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44" name="Freeform 45"/>
            <p:cNvSpPr>
              <a:spLocks/>
            </p:cNvSpPr>
            <p:nvPr/>
          </p:nvSpPr>
          <p:spPr bwMode="auto">
            <a:xfrm>
              <a:off x="4355780" y="2521400"/>
              <a:ext cx="457522" cy="632963"/>
            </a:xfrm>
            <a:custGeom>
              <a:avLst/>
              <a:gdLst>
                <a:gd name="T0" fmla="*/ 331 w 532"/>
                <a:gd name="T1" fmla="*/ 4 h 738"/>
                <a:gd name="T2" fmla="*/ 194 w 532"/>
                <a:gd name="T3" fmla="*/ 12 h 738"/>
                <a:gd name="T4" fmla="*/ 51 w 532"/>
                <a:gd name="T5" fmla="*/ 107 h 738"/>
                <a:gd name="T6" fmla="*/ 8 w 532"/>
                <a:gd name="T7" fmla="*/ 211 h 738"/>
                <a:gd name="T8" fmla="*/ 0 w 532"/>
                <a:gd name="T9" fmla="*/ 344 h 738"/>
                <a:gd name="T10" fmla="*/ 21 w 532"/>
                <a:gd name="T11" fmla="*/ 508 h 738"/>
                <a:gd name="T12" fmla="*/ 68 w 532"/>
                <a:gd name="T13" fmla="*/ 586 h 738"/>
                <a:gd name="T14" fmla="*/ 101 w 532"/>
                <a:gd name="T15" fmla="*/ 584 h 738"/>
                <a:gd name="T16" fmla="*/ 122 w 532"/>
                <a:gd name="T17" fmla="*/ 595 h 738"/>
                <a:gd name="T18" fmla="*/ 122 w 532"/>
                <a:gd name="T19" fmla="*/ 620 h 738"/>
                <a:gd name="T20" fmla="*/ 122 w 532"/>
                <a:gd name="T21" fmla="*/ 645 h 738"/>
                <a:gd name="T22" fmla="*/ 144 w 532"/>
                <a:gd name="T23" fmla="*/ 652 h 738"/>
                <a:gd name="T24" fmla="*/ 160 w 532"/>
                <a:gd name="T25" fmla="*/ 681 h 738"/>
                <a:gd name="T26" fmla="*/ 182 w 532"/>
                <a:gd name="T27" fmla="*/ 683 h 738"/>
                <a:gd name="T28" fmla="*/ 207 w 532"/>
                <a:gd name="T29" fmla="*/ 707 h 738"/>
                <a:gd name="T30" fmla="*/ 230 w 532"/>
                <a:gd name="T31" fmla="*/ 730 h 738"/>
                <a:gd name="T32" fmla="*/ 268 w 532"/>
                <a:gd name="T33" fmla="*/ 738 h 738"/>
                <a:gd name="T34" fmla="*/ 313 w 532"/>
                <a:gd name="T35" fmla="*/ 723 h 738"/>
                <a:gd name="T36" fmla="*/ 365 w 532"/>
                <a:gd name="T37" fmla="*/ 688 h 738"/>
                <a:gd name="T38" fmla="*/ 422 w 532"/>
                <a:gd name="T39" fmla="*/ 637 h 738"/>
                <a:gd name="T40" fmla="*/ 471 w 532"/>
                <a:gd name="T41" fmla="*/ 582 h 738"/>
                <a:gd name="T42" fmla="*/ 486 w 532"/>
                <a:gd name="T43" fmla="*/ 533 h 738"/>
                <a:gd name="T44" fmla="*/ 483 w 532"/>
                <a:gd name="T45" fmla="*/ 496 h 738"/>
                <a:gd name="T46" fmla="*/ 488 w 532"/>
                <a:gd name="T47" fmla="*/ 468 h 738"/>
                <a:gd name="T48" fmla="*/ 515 w 532"/>
                <a:gd name="T49" fmla="*/ 462 h 738"/>
                <a:gd name="T50" fmla="*/ 530 w 532"/>
                <a:gd name="T51" fmla="*/ 432 h 738"/>
                <a:gd name="T52" fmla="*/ 532 w 532"/>
                <a:gd name="T53" fmla="*/ 390 h 738"/>
                <a:gd name="T54" fmla="*/ 513 w 532"/>
                <a:gd name="T55" fmla="*/ 369 h 738"/>
                <a:gd name="T56" fmla="*/ 486 w 532"/>
                <a:gd name="T57" fmla="*/ 365 h 738"/>
                <a:gd name="T58" fmla="*/ 467 w 532"/>
                <a:gd name="T59" fmla="*/ 342 h 738"/>
                <a:gd name="T60" fmla="*/ 450 w 532"/>
                <a:gd name="T61" fmla="*/ 320 h 738"/>
                <a:gd name="T62" fmla="*/ 426 w 532"/>
                <a:gd name="T63" fmla="*/ 318 h 738"/>
                <a:gd name="T64" fmla="*/ 403 w 532"/>
                <a:gd name="T65" fmla="*/ 316 h 738"/>
                <a:gd name="T66" fmla="*/ 389 w 532"/>
                <a:gd name="T67" fmla="*/ 291 h 738"/>
                <a:gd name="T68" fmla="*/ 367 w 532"/>
                <a:gd name="T69" fmla="*/ 270 h 738"/>
                <a:gd name="T70" fmla="*/ 336 w 532"/>
                <a:gd name="T71" fmla="*/ 270 h 738"/>
                <a:gd name="T72" fmla="*/ 323 w 532"/>
                <a:gd name="T73" fmla="*/ 253 h 738"/>
                <a:gd name="T74" fmla="*/ 310 w 532"/>
                <a:gd name="T75" fmla="*/ 232 h 738"/>
                <a:gd name="T76" fmla="*/ 281 w 532"/>
                <a:gd name="T77" fmla="*/ 230 h 738"/>
                <a:gd name="T78" fmla="*/ 266 w 532"/>
                <a:gd name="T79" fmla="*/ 215 h 738"/>
                <a:gd name="T80" fmla="*/ 236 w 532"/>
                <a:gd name="T81" fmla="*/ 204 h 738"/>
                <a:gd name="T82" fmla="*/ 203 w 532"/>
                <a:gd name="T83" fmla="*/ 188 h 738"/>
                <a:gd name="T84" fmla="*/ 203 w 532"/>
                <a:gd name="T85" fmla="*/ 158 h 738"/>
                <a:gd name="T86" fmla="*/ 220 w 532"/>
                <a:gd name="T87" fmla="*/ 141 h 738"/>
                <a:gd name="T88" fmla="*/ 226 w 532"/>
                <a:gd name="T89" fmla="*/ 116 h 738"/>
                <a:gd name="T90" fmla="*/ 262 w 532"/>
                <a:gd name="T91" fmla="*/ 110 h 738"/>
                <a:gd name="T92" fmla="*/ 277 w 532"/>
                <a:gd name="T93" fmla="*/ 99 h 738"/>
                <a:gd name="T94" fmla="*/ 277 w 532"/>
                <a:gd name="T95" fmla="*/ 69 h 738"/>
                <a:gd name="T96" fmla="*/ 291 w 532"/>
                <a:gd name="T97" fmla="*/ 46 h 738"/>
                <a:gd name="T98" fmla="*/ 319 w 532"/>
                <a:gd name="T99" fmla="*/ 46 h 738"/>
                <a:gd name="T100" fmla="*/ 355 w 532"/>
                <a:gd name="T101" fmla="*/ 40 h 738"/>
                <a:gd name="T102" fmla="*/ 374 w 532"/>
                <a:gd name="T103" fmla="*/ 1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2" h="738">
                  <a:moveTo>
                    <a:pt x="376" y="12"/>
                  </a:moveTo>
                  <a:lnTo>
                    <a:pt x="372" y="10"/>
                  </a:lnTo>
                  <a:lnTo>
                    <a:pt x="363" y="8"/>
                  </a:lnTo>
                  <a:lnTo>
                    <a:pt x="348" y="6"/>
                  </a:lnTo>
                  <a:lnTo>
                    <a:pt x="331" y="4"/>
                  </a:lnTo>
                  <a:lnTo>
                    <a:pt x="308" y="0"/>
                  </a:lnTo>
                  <a:lnTo>
                    <a:pt x="281" y="0"/>
                  </a:lnTo>
                  <a:lnTo>
                    <a:pt x="255" y="2"/>
                  </a:lnTo>
                  <a:lnTo>
                    <a:pt x="224" y="6"/>
                  </a:lnTo>
                  <a:lnTo>
                    <a:pt x="194" y="12"/>
                  </a:lnTo>
                  <a:lnTo>
                    <a:pt x="163" y="21"/>
                  </a:lnTo>
                  <a:lnTo>
                    <a:pt x="133" y="34"/>
                  </a:lnTo>
                  <a:lnTo>
                    <a:pt x="104" y="53"/>
                  </a:lnTo>
                  <a:lnTo>
                    <a:pt x="76" y="76"/>
                  </a:lnTo>
                  <a:lnTo>
                    <a:pt x="51" y="107"/>
                  </a:lnTo>
                  <a:lnTo>
                    <a:pt x="28" y="143"/>
                  </a:lnTo>
                  <a:lnTo>
                    <a:pt x="13" y="185"/>
                  </a:lnTo>
                  <a:lnTo>
                    <a:pt x="11" y="186"/>
                  </a:lnTo>
                  <a:lnTo>
                    <a:pt x="9" y="198"/>
                  </a:lnTo>
                  <a:lnTo>
                    <a:pt x="8" y="211"/>
                  </a:lnTo>
                  <a:lnTo>
                    <a:pt x="6" y="230"/>
                  </a:lnTo>
                  <a:lnTo>
                    <a:pt x="4" y="255"/>
                  </a:lnTo>
                  <a:lnTo>
                    <a:pt x="2" y="282"/>
                  </a:lnTo>
                  <a:lnTo>
                    <a:pt x="0" y="312"/>
                  </a:lnTo>
                  <a:lnTo>
                    <a:pt x="0" y="344"/>
                  </a:lnTo>
                  <a:lnTo>
                    <a:pt x="0" y="377"/>
                  </a:lnTo>
                  <a:lnTo>
                    <a:pt x="2" y="411"/>
                  </a:lnTo>
                  <a:lnTo>
                    <a:pt x="4" y="443"/>
                  </a:lnTo>
                  <a:lnTo>
                    <a:pt x="11" y="477"/>
                  </a:lnTo>
                  <a:lnTo>
                    <a:pt x="21" y="508"/>
                  </a:lnTo>
                  <a:lnTo>
                    <a:pt x="32" y="536"/>
                  </a:lnTo>
                  <a:lnTo>
                    <a:pt x="46" y="561"/>
                  </a:lnTo>
                  <a:lnTo>
                    <a:pt x="65" y="586"/>
                  </a:lnTo>
                  <a:lnTo>
                    <a:pt x="65" y="586"/>
                  </a:lnTo>
                  <a:lnTo>
                    <a:pt x="68" y="586"/>
                  </a:lnTo>
                  <a:lnTo>
                    <a:pt x="74" y="586"/>
                  </a:lnTo>
                  <a:lnTo>
                    <a:pt x="82" y="586"/>
                  </a:lnTo>
                  <a:lnTo>
                    <a:pt x="89" y="586"/>
                  </a:lnTo>
                  <a:lnTo>
                    <a:pt x="95" y="586"/>
                  </a:lnTo>
                  <a:lnTo>
                    <a:pt x="101" y="584"/>
                  </a:lnTo>
                  <a:lnTo>
                    <a:pt x="106" y="584"/>
                  </a:lnTo>
                  <a:lnTo>
                    <a:pt x="110" y="582"/>
                  </a:lnTo>
                  <a:lnTo>
                    <a:pt x="114" y="586"/>
                  </a:lnTo>
                  <a:lnTo>
                    <a:pt x="118" y="590"/>
                  </a:lnTo>
                  <a:lnTo>
                    <a:pt x="122" y="595"/>
                  </a:lnTo>
                  <a:lnTo>
                    <a:pt x="123" y="601"/>
                  </a:lnTo>
                  <a:lnTo>
                    <a:pt x="125" y="609"/>
                  </a:lnTo>
                  <a:lnTo>
                    <a:pt x="125" y="612"/>
                  </a:lnTo>
                  <a:lnTo>
                    <a:pt x="123" y="618"/>
                  </a:lnTo>
                  <a:lnTo>
                    <a:pt x="122" y="620"/>
                  </a:lnTo>
                  <a:lnTo>
                    <a:pt x="120" y="626"/>
                  </a:lnTo>
                  <a:lnTo>
                    <a:pt x="118" y="631"/>
                  </a:lnTo>
                  <a:lnTo>
                    <a:pt x="118" y="637"/>
                  </a:lnTo>
                  <a:lnTo>
                    <a:pt x="118" y="641"/>
                  </a:lnTo>
                  <a:lnTo>
                    <a:pt x="122" y="645"/>
                  </a:lnTo>
                  <a:lnTo>
                    <a:pt x="123" y="649"/>
                  </a:lnTo>
                  <a:lnTo>
                    <a:pt x="125" y="649"/>
                  </a:lnTo>
                  <a:lnTo>
                    <a:pt x="133" y="647"/>
                  </a:lnTo>
                  <a:lnTo>
                    <a:pt x="141" y="649"/>
                  </a:lnTo>
                  <a:lnTo>
                    <a:pt x="144" y="652"/>
                  </a:lnTo>
                  <a:lnTo>
                    <a:pt x="146" y="660"/>
                  </a:lnTo>
                  <a:lnTo>
                    <a:pt x="146" y="668"/>
                  </a:lnTo>
                  <a:lnTo>
                    <a:pt x="152" y="677"/>
                  </a:lnTo>
                  <a:lnTo>
                    <a:pt x="154" y="677"/>
                  </a:lnTo>
                  <a:lnTo>
                    <a:pt x="160" y="681"/>
                  </a:lnTo>
                  <a:lnTo>
                    <a:pt x="163" y="681"/>
                  </a:lnTo>
                  <a:lnTo>
                    <a:pt x="169" y="681"/>
                  </a:lnTo>
                  <a:lnTo>
                    <a:pt x="173" y="679"/>
                  </a:lnTo>
                  <a:lnTo>
                    <a:pt x="179" y="681"/>
                  </a:lnTo>
                  <a:lnTo>
                    <a:pt x="182" y="683"/>
                  </a:lnTo>
                  <a:lnTo>
                    <a:pt x="188" y="688"/>
                  </a:lnTo>
                  <a:lnTo>
                    <a:pt x="194" y="692"/>
                  </a:lnTo>
                  <a:lnTo>
                    <a:pt x="201" y="700"/>
                  </a:lnTo>
                  <a:lnTo>
                    <a:pt x="203" y="704"/>
                  </a:lnTo>
                  <a:lnTo>
                    <a:pt x="207" y="707"/>
                  </a:lnTo>
                  <a:lnTo>
                    <a:pt x="211" y="713"/>
                  </a:lnTo>
                  <a:lnTo>
                    <a:pt x="215" y="719"/>
                  </a:lnTo>
                  <a:lnTo>
                    <a:pt x="218" y="723"/>
                  </a:lnTo>
                  <a:lnTo>
                    <a:pt x="224" y="726"/>
                  </a:lnTo>
                  <a:lnTo>
                    <a:pt x="230" y="730"/>
                  </a:lnTo>
                  <a:lnTo>
                    <a:pt x="236" y="732"/>
                  </a:lnTo>
                  <a:lnTo>
                    <a:pt x="243" y="734"/>
                  </a:lnTo>
                  <a:lnTo>
                    <a:pt x="251" y="736"/>
                  </a:lnTo>
                  <a:lnTo>
                    <a:pt x="258" y="738"/>
                  </a:lnTo>
                  <a:lnTo>
                    <a:pt x="268" y="738"/>
                  </a:lnTo>
                  <a:lnTo>
                    <a:pt x="275" y="736"/>
                  </a:lnTo>
                  <a:lnTo>
                    <a:pt x="285" y="734"/>
                  </a:lnTo>
                  <a:lnTo>
                    <a:pt x="294" y="732"/>
                  </a:lnTo>
                  <a:lnTo>
                    <a:pt x="304" y="728"/>
                  </a:lnTo>
                  <a:lnTo>
                    <a:pt x="313" y="723"/>
                  </a:lnTo>
                  <a:lnTo>
                    <a:pt x="325" y="719"/>
                  </a:lnTo>
                  <a:lnTo>
                    <a:pt x="334" y="711"/>
                  </a:lnTo>
                  <a:lnTo>
                    <a:pt x="346" y="706"/>
                  </a:lnTo>
                  <a:lnTo>
                    <a:pt x="355" y="698"/>
                  </a:lnTo>
                  <a:lnTo>
                    <a:pt x="365" y="688"/>
                  </a:lnTo>
                  <a:lnTo>
                    <a:pt x="376" y="679"/>
                  </a:lnTo>
                  <a:lnTo>
                    <a:pt x="389" y="669"/>
                  </a:lnTo>
                  <a:lnTo>
                    <a:pt x="399" y="658"/>
                  </a:lnTo>
                  <a:lnTo>
                    <a:pt x="412" y="647"/>
                  </a:lnTo>
                  <a:lnTo>
                    <a:pt x="422" y="637"/>
                  </a:lnTo>
                  <a:lnTo>
                    <a:pt x="435" y="626"/>
                  </a:lnTo>
                  <a:lnTo>
                    <a:pt x="445" y="614"/>
                  </a:lnTo>
                  <a:lnTo>
                    <a:pt x="454" y="603"/>
                  </a:lnTo>
                  <a:lnTo>
                    <a:pt x="464" y="591"/>
                  </a:lnTo>
                  <a:lnTo>
                    <a:pt x="471" y="582"/>
                  </a:lnTo>
                  <a:lnTo>
                    <a:pt x="477" y="571"/>
                  </a:lnTo>
                  <a:lnTo>
                    <a:pt x="483" y="561"/>
                  </a:lnTo>
                  <a:lnTo>
                    <a:pt x="486" y="550"/>
                  </a:lnTo>
                  <a:lnTo>
                    <a:pt x="488" y="542"/>
                  </a:lnTo>
                  <a:lnTo>
                    <a:pt x="486" y="533"/>
                  </a:lnTo>
                  <a:lnTo>
                    <a:pt x="486" y="525"/>
                  </a:lnTo>
                  <a:lnTo>
                    <a:pt x="484" y="517"/>
                  </a:lnTo>
                  <a:lnTo>
                    <a:pt x="484" y="510"/>
                  </a:lnTo>
                  <a:lnTo>
                    <a:pt x="484" y="502"/>
                  </a:lnTo>
                  <a:lnTo>
                    <a:pt x="483" y="496"/>
                  </a:lnTo>
                  <a:lnTo>
                    <a:pt x="483" y="491"/>
                  </a:lnTo>
                  <a:lnTo>
                    <a:pt x="483" y="487"/>
                  </a:lnTo>
                  <a:lnTo>
                    <a:pt x="483" y="477"/>
                  </a:lnTo>
                  <a:lnTo>
                    <a:pt x="486" y="472"/>
                  </a:lnTo>
                  <a:lnTo>
                    <a:pt x="488" y="468"/>
                  </a:lnTo>
                  <a:lnTo>
                    <a:pt x="492" y="468"/>
                  </a:lnTo>
                  <a:lnTo>
                    <a:pt x="498" y="466"/>
                  </a:lnTo>
                  <a:lnTo>
                    <a:pt x="503" y="466"/>
                  </a:lnTo>
                  <a:lnTo>
                    <a:pt x="509" y="466"/>
                  </a:lnTo>
                  <a:lnTo>
                    <a:pt x="515" y="462"/>
                  </a:lnTo>
                  <a:lnTo>
                    <a:pt x="519" y="458"/>
                  </a:lnTo>
                  <a:lnTo>
                    <a:pt x="522" y="453"/>
                  </a:lnTo>
                  <a:lnTo>
                    <a:pt x="524" y="445"/>
                  </a:lnTo>
                  <a:lnTo>
                    <a:pt x="528" y="439"/>
                  </a:lnTo>
                  <a:lnTo>
                    <a:pt x="530" y="432"/>
                  </a:lnTo>
                  <a:lnTo>
                    <a:pt x="532" y="422"/>
                  </a:lnTo>
                  <a:lnTo>
                    <a:pt x="532" y="413"/>
                  </a:lnTo>
                  <a:lnTo>
                    <a:pt x="532" y="405"/>
                  </a:lnTo>
                  <a:lnTo>
                    <a:pt x="532" y="398"/>
                  </a:lnTo>
                  <a:lnTo>
                    <a:pt x="532" y="390"/>
                  </a:lnTo>
                  <a:lnTo>
                    <a:pt x="528" y="382"/>
                  </a:lnTo>
                  <a:lnTo>
                    <a:pt x="526" y="379"/>
                  </a:lnTo>
                  <a:lnTo>
                    <a:pt x="522" y="373"/>
                  </a:lnTo>
                  <a:lnTo>
                    <a:pt x="519" y="371"/>
                  </a:lnTo>
                  <a:lnTo>
                    <a:pt x="513" y="369"/>
                  </a:lnTo>
                  <a:lnTo>
                    <a:pt x="509" y="367"/>
                  </a:lnTo>
                  <a:lnTo>
                    <a:pt x="503" y="367"/>
                  </a:lnTo>
                  <a:lnTo>
                    <a:pt x="500" y="367"/>
                  </a:lnTo>
                  <a:lnTo>
                    <a:pt x="492" y="365"/>
                  </a:lnTo>
                  <a:lnTo>
                    <a:pt x="486" y="365"/>
                  </a:lnTo>
                  <a:lnTo>
                    <a:pt x="481" y="361"/>
                  </a:lnTo>
                  <a:lnTo>
                    <a:pt x="475" y="358"/>
                  </a:lnTo>
                  <a:lnTo>
                    <a:pt x="473" y="354"/>
                  </a:lnTo>
                  <a:lnTo>
                    <a:pt x="469" y="348"/>
                  </a:lnTo>
                  <a:lnTo>
                    <a:pt x="467" y="342"/>
                  </a:lnTo>
                  <a:lnTo>
                    <a:pt x="465" y="337"/>
                  </a:lnTo>
                  <a:lnTo>
                    <a:pt x="462" y="329"/>
                  </a:lnTo>
                  <a:lnTo>
                    <a:pt x="458" y="325"/>
                  </a:lnTo>
                  <a:lnTo>
                    <a:pt x="454" y="321"/>
                  </a:lnTo>
                  <a:lnTo>
                    <a:pt x="450" y="320"/>
                  </a:lnTo>
                  <a:lnTo>
                    <a:pt x="445" y="318"/>
                  </a:lnTo>
                  <a:lnTo>
                    <a:pt x="441" y="318"/>
                  </a:lnTo>
                  <a:lnTo>
                    <a:pt x="435" y="318"/>
                  </a:lnTo>
                  <a:lnTo>
                    <a:pt x="431" y="318"/>
                  </a:lnTo>
                  <a:lnTo>
                    <a:pt x="426" y="318"/>
                  </a:lnTo>
                  <a:lnTo>
                    <a:pt x="422" y="320"/>
                  </a:lnTo>
                  <a:lnTo>
                    <a:pt x="416" y="320"/>
                  </a:lnTo>
                  <a:lnTo>
                    <a:pt x="412" y="320"/>
                  </a:lnTo>
                  <a:lnTo>
                    <a:pt x="407" y="318"/>
                  </a:lnTo>
                  <a:lnTo>
                    <a:pt x="403" y="316"/>
                  </a:lnTo>
                  <a:lnTo>
                    <a:pt x="399" y="312"/>
                  </a:lnTo>
                  <a:lnTo>
                    <a:pt x="397" y="308"/>
                  </a:lnTo>
                  <a:lnTo>
                    <a:pt x="395" y="301"/>
                  </a:lnTo>
                  <a:lnTo>
                    <a:pt x="391" y="297"/>
                  </a:lnTo>
                  <a:lnTo>
                    <a:pt x="389" y="291"/>
                  </a:lnTo>
                  <a:lnTo>
                    <a:pt x="389" y="287"/>
                  </a:lnTo>
                  <a:lnTo>
                    <a:pt x="384" y="282"/>
                  </a:lnTo>
                  <a:lnTo>
                    <a:pt x="380" y="276"/>
                  </a:lnTo>
                  <a:lnTo>
                    <a:pt x="374" y="272"/>
                  </a:lnTo>
                  <a:lnTo>
                    <a:pt x="367" y="270"/>
                  </a:lnTo>
                  <a:lnTo>
                    <a:pt x="361" y="270"/>
                  </a:lnTo>
                  <a:lnTo>
                    <a:pt x="357" y="270"/>
                  </a:lnTo>
                  <a:lnTo>
                    <a:pt x="351" y="270"/>
                  </a:lnTo>
                  <a:lnTo>
                    <a:pt x="346" y="270"/>
                  </a:lnTo>
                  <a:lnTo>
                    <a:pt x="336" y="270"/>
                  </a:lnTo>
                  <a:lnTo>
                    <a:pt x="332" y="268"/>
                  </a:lnTo>
                  <a:lnTo>
                    <a:pt x="329" y="266"/>
                  </a:lnTo>
                  <a:lnTo>
                    <a:pt x="327" y="264"/>
                  </a:lnTo>
                  <a:lnTo>
                    <a:pt x="323" y="259"/>
                  </a:lnTo>
                  <a:lnTo>
                    <a:pt x="323" y="253"/>
                  </a:lnTo>
                  <a:lnTo>
                    <a:pt x="323" y="244"/>
                  </a:lnTo>
                  <a:lnTo>
                    <a:pt x="321" y="238"/>
                  </a:lnTo>
                  <a:lnTo>
                    <a:pt x="317" y="234"/>
                  </a:lnTo>
                  <a:lnTo>
                    <a:pt x="315" y="232"/>
                  </a:lnTo>
                  <a:lnTo>
                    <a:pt x="310" y="232"/>
                  </a:lnTo>
                  <a:lnTo>
                    <a:pt x="304" y="232"/>
                  </a:lnTo>
                  <a:lnTo>
                    <a:pt x="296" y="230"/>
                  </a:lnTo>
                  <a:lnTo>
                    <a:pt x="291" y="230"/>
                  </a:lnTo>
                  <a:lnTo>
                    <a:pt x="285" y="230"/>
                  </a:lnTo>
                  <a:lnTo>
                    <a:pt x="281" y="230"/>
                  </a:lnTo>
                  <a:lnTo>
                    <a:pt x="275" y="230"/>
                  </a:lnTo>
                  <a:lnTo>
                    <a:pt x="272" y="228"/>
                  </a:lnTo>
                  <a:lnTo>
                    <a:pt x="268" y="224"/>
                  </a:lnTo>
                  <a:lnTo>
                    <a:pt x="268" y="221"/>
                  </a:lnTo>
                  <a:lnTo>
                    <a:pt x="266" y="215"/>
                  </a:lnTo>
                  <a:lnTo>
                    <a:pt x="264" y="209"/>
                  </a:lnTo>
                  <a:lnTo>
                    <a:pt x="260" y="202"/>
                  </a:lnTo>
                  <a:lnTo>
                    <a:pt x="253" y="200"/>
                  </a:lnTo>
                  <a:lnTo>
                    <a:pt x="245" y="200"/>
                  </a:lnTo>
                  <a:lnTo>
                    <a:pt x="236" y="204"/>
                  </a:lnTo>
                  <a:lnTo>
                    <a:pt x="226" y="205"/>
                  </a:lnTo>
                  <a:lnTo>
                    <a:pt x="218" y="205"/>
                  </a:lnTo>
                  <a:lnTo>
                    <a:pt x="213" y="204"/>
                  </a:lnTo>
                  <a:lnTo>
                    <a:pt x="207" y="198"/>
                  </a:lnTo>
                  <a:lnTo>
                    <a:pt x="203" y="188"/>
                  </a:lnTo>
                  <a:lnTo>
                    <a:pt x="201" y="183"/>
                  </a:lnTo>
                  <a:lnTo>
                    <a:pt x="199" y="175"/>
                  </a:lnTo>
                  <a:lnTo>
                    <a:pt x="199" y="169"/>
                  </a:lnTo>
                  <a:lnTo>
                    <a:pt x="201" y="164"/>
                  </a:lnTo>
                  <a:lnTo>
                    <a:pt x="203" y="158"/>
                  </a:lnTo>
                  <a:lnTo>
                    <a:pt x="207" y="152"/>
                  </a:lnTo>
                  <a:lnTo>
                    <a:pt x="215" y="150"/>
                  </a:lnTo>
                  <a:lnTo>
                    <a:pt x="218" y="147"/>
                  </a:lnTo>
                  <a:lnTo>
                    <a:pt x="220" y="143"/>
                  </a:lnTo>
                  <a:lnTo>
                    <a:pt x="220" y="141"/>
                  </a:lnTo>
                  <a:lnTo>
                    <a:pt x="220" y="137"/>
                  </a:lnTo>
                  <a:lnTo>
                    <a:pt x="218" y="133"/>
                  </a:lnTo>
                  <a:lnTo>
                    <a:pt x="218" y="129"/>
                  </a:lnTo>
                  <a:lnTo>
                    <a:pt x="220" y="124"/>
                  </a:lnTo>
                  <a:lnTo>
                    <a:pt x="226" y="116"/>
                  </a:lnTo>
                  <a:lnTo>
                    <a:pt x="232" y="109"/>
                  </a:lnTo>
                  <a:lnTo>
                    <a:pt x="239" y="109"/>
                  </a:lnTo>
                  <a:lnTo>
                    <a:pt x="247" y="109"/>
                  </a:lnTo>
                  <a:lnTo>
                    <a:pt x="256" y="109"/>
                  </a:lnTo>
                  <a:lnTo>
                    <a:pt x="262" y="110"/>
                  </a:lnTo>
                  <a:lnTo>
                    <a:pt x="268" y="110"/>
                  </a:lnTo>
                  <a:lnTo>
                    <a:pt x="270" y="109"/>
                  </a:lnTo>
                  <a:lnTo>
                    <a:pt x="274" y="107"/>
                  </a:lnTo>
                  <a:lnTo>
                    <a:pt x="275" y="103"/>
                  </a:lnTo>
                  <a:lnTo>
                    <a:pt x="277" y="99"/>
                  </a:lnTo>
                  <a:lnTo>
                    <a:pt x="277" y="95"/>
                  </a:lnTo>
                  <a:lnTo>
                    <a:pt x="277" y="89"/>
                  </a:lnTo>
                  <a:lnTo>
                    <a:pt x="277" y="84"/>
                  </a:lnTo>
                  <a:lnTo>
                    <a:pt x="277" y="78"/>
                  </a:lnTo>
                  <a:lnTo>
                    <a:pt x="277" y="69"/>
                  </a:lnTo>
                  <a:lnTo>
                    <a:pt x="279" y="61"/>
                  </a:lnTo>
                  <a:lnTo>
                    <a:pt x="279" y="53"/>
                  </a:lnTo>
                  <a:lnTo>
                    <a:pt x="285" y="48"/>
                  </a:lnTo>
                  <a:lnTo>
                    <a:pt x="287" y="46"/>
                  </a:lnTo>
                  <a:lnTo>
                    <a:pt x="291" y="46"/>
                  </a:lnTo>
                  <a:lnTo>
                    <a:pt x="296" y="44"/>
                  </a:lnTo>
                  <a:lnTo>
                    <a:pt x="302" y="46"/>
                  </a:lnTo>
                  <a:lnTo>
                    <a:pt x="308" y="46"/>
                  </a:lnTo>
                  <a:lnTo>
                    <a:pt x="313" y="46"/>
                  </a:lnTo>
                  <a:lnTo>
                    <a:pt x="319" y="46"/>
                  </a:lnTo>
                  <a:lnTo>
                    <a:pt x="325" y="46"/>
                  </a:lnTo>
                  <a:lnTo>
                    <a:pt x="334" y="46"/>
                  </a:lnTo>
                  <a:lnTo>
                    <a:pt x="342" y="46"/>
                  </a:lnTo>
                  <a:lnTo>
                    <a:pt x="348" y="42"/>
                  </a:lnTo>
                  <a:lnTo>
                    <a:pt x="355" y="40"/>
                  </a:lnTo>
                  <a:lnTo>
                    <a:pt x="357" y="38"/>
                  </a:lnTo>
                  <a:lnTo>
                    <a:pt x="361" y="34"/>
                  </a:lnTo>
                  <a:lnTo>
                    <a:pt x="365" y="25"/>
                  </a:lnTo>
                  <a:lnTo>
                    <a:pt x="369" y="19"/>
                  </a:lnTo>
                  <a:lnTo>
                    <a:pt x="374" y="13"/>
                  </a:lnTo>
                  <a:lnTo>
                    <a:pt x="376" y="12"/>
                  </a:lnTo>
                  <a:lnTo>
                    <a:pt x="376" y="12"/>
                  </a:lnTo>
                  <a:close/>
                </a:path>
              </a:pathLst>
            </a:custGeom>
            <a:solidFill>
              <a:srgbClr val="CC804D"/>
            </a:solidFill>
            <a:ln>
              <a:noFill/>
            </a:ln>
            <a:extLst/>
          </p:spPr>
          <p:txBody>
            <a:bodyPr/>
            <a:lstStyle/>
            <a:p>
              <a:pPr fontAlgn="auto">
                <a:spcBef>
                  <a:spcPts val="0"/>
                </a:spcBef>
                <a:spcAft>
                  <a:spcPts val="0"/>
                </a:spcAft>
                <a:defRPr/>
              </a:pPr>
              <a:endParaRPr lang="en-US">
                <a:latin typeface="+mn-lt"/>
              </a:endParaRPr>
            </a:p>
          </p:txBody>
        </p:sp>
        <p:sp>
          <p:nvSpPr>
            <p:cNvPr id="45" name="Freeform 46"/>
            <p:cNvSpPr>
              <a:spLocks/>
            </p:cNvSpPr>
            <p:nvPr/>
          </p:nvSpPr>
          <p:spPr bwMode="auto">
            <a:xfrm>
              <a:off x="4523107" y="2728281"/>
              <a:ext cx="45719" cy="80008"/>
            </a:xfrm>
            <a:custGeom>
              <a:avLst/>
              <a:gdLst>
                <a:gd name="T0" fmla="*/ 6 w 15"/>
                <a:gd name="T1" fmla="*/ 0 h 29"/>
                <a:gd name="T2" fmla="*/ 11 w 15"/>
                <a:gd name="T3" fmla="*/ 2 h 29"/>
                <a:gd name="T4" fmla="*/ 15 w 15"/>
                <a:gd name="T5" fmla="*/ 6 h 29"/>
                <a:gd name="T6" fmla="*/ 15 w 15"/>
                <a:gd name="T7" fmla="*/ 13 h 29"/>
                <a:gd name="T8" fmla="*/ 15 w 15"/>
                <a:gd name="T9" fmla="*/ 19 h 29"/>
                <a:gd name="T10" fmla="*/ 10 w 15"/>
                <a:gd name="T11" fmla="*/ 27 h 29"/>
                <a:gd name="T12" fmla="*/ 6 w 15"/>
                <a:gd name="T13" fmla="*/ 29 h 29"/>
                <a:gd name="T14" fmla="*/ 2 w 15"/>
                <a:gd name="T15" fmla="*/ 27 h 29"/>
                <a:gd name="T16" fmla="*/ 0 w 15"/>
                <a:gd name="T17" fmla="*/ 25 h 29"/>
                <a:gd name="T18" fmla="*/ 0 w 15"/>
                <a:gd name="T19" fmla="*/ 19 h 29"/>
                <a:gd name="T20" fmla="*/ 0 w 15"/>
                <a:gd name="T21" fmla="*/ 11 h 29"/>
                <a:gd name="T22" fmla="*/ 2 w 15"/>
                <a:gd name="T23" fmla="*/ 4 h 29"/>
                <a:gd name="T24" fmla="*/ 6 w 15"/>
                <a:gd name="T25" fmla="*/ 0 h 29"/>
                <a:gd name="T26" fmla="*/ 6 w 15"/>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9">
                  <a:moveTo>
                    <a:pt x="6" y="0"/>
                  </a:moveTo>
                  <a:lnTo>
                    <a:pt x="11" y="2"/>
                  </a:lnTo>
                  <a:lnTo>
                    <a:pt x="15" y="6"/>
                  </a:lnTo>
                  <a:lnTo>
                    <a:pt x="15" y="13"/>
                  </a:lnTo>
                  <a:lnTo>
                    <a:pt x="15" y="19"/>
                  </a:lnTo>
                  <a:lnTo>
                    <a:pt x="10" y="27"/>
                  </a:lnTo>
                  <a:lnTo>
                    <a:pt x="6" y="29"/>
                  </a:lnTo>
                  <a:lnTo>
                    <a:pt x="2" y="27"/>
                  </a:lnTo>
                  <a:lnTo>
                    <a:pt x="0" y="25"/>
                  </a:lnTo>
                  <a:lnTo>
                    <a:pt x="0" y="19"/>
                  </a:lnTo>
                  <a:lnTo>
                    <a:pt x="0" y="11"/>
                  </a:lnTo>
                  <a:lnTo>
                    <a:pt x="2" y="4"/>
                  </a:lnTo>
                  <a:lnTo>
                    <a:pt x="6" y="0"/>
                  </a:lnTo>
                  <a:lnTo>
                    <a:pt x="6" y="0"/>
                  </a:lnTo>
                  <a:close/>
                </a:path>
              </a:pathLst>
            </a:custGeom>
            <a:solidFill>
              <a:srgbClr val="8C5E2B"/>
            </a:solidFill>
            <a:ln>
              <a:noFill/>
            </a:ln>
            <a:extLst/>
          </p:spPr>
          <p:txBody>
            <a:bodyPr/>
            <a:lstStyle/>
            <a:p>
              <a:pPr fontAlgn="auto">
                <a:spcBef>
                  <a:spcPts val="0"/>
                </a:spcBef>
                <a:spcAft>
                  <a:spcPts val="0"/>
                </a:spcAft>
                <a:defRPr/>
              </a:pPr>
              <a:endParaRPr lang="en-US">
                <a:latin typeface="+mn-lt"/>
              </a:endParaRPr>
            </a:p>
          </p:txBody>
        </p:sp>
        <p:sp>
          <p:nvSpPr>
            <p:cNvPr id="46" name="Freeform 47"/>
            <p:cNvSpPr>
              <a:spLocks/>
            </p:cNvSpPr>
            <p:nvPr/>
          </p:nvSpPr>
          <p:spPr bwMode="auto">
            <a:xfrm>
              <a:off x="4553270" y="2716855"/>
              <a:ext cx="45719" cy="91434"/>
            </a:xfrm>
            <a:custGeom>
              <a:avLst/>
              <a:gdLst>
                <a:gd name="T0" fmla="*/ 4 w 13"/>
                <a:gd name="T1" fmla="*/ 0 h 27"/>
                <a:gd name="T2" fmla="*/ 8 w 13"/>
                <a:gd name="T3" fmla="*/ 2 h 27"/>
                <a:gd name="T4" fmla="*/ 9 w 13"/>
                <a:gd name="T5" fmla="*/ 6 h 27"/>
                <a:gd name="T6" fmla="*/ 11 w 13"/>
                <a:gd name="T7" fmla="*/ 9 h 27"/>
                <a:gd name="T8" fmla="*/ 13 w 13"/>
                <a:gd name="T9" fmla="*/ 15 h 27"/>
                <a:gd name="T10" fmla="*/ 11 w 13"/>
                <a:gd name="T11" fmla="*/ 19 h 27"/>
                <a:gd name="T12" fmla="*/ 9 w 13"/>
                <a:gd name="T13" fmla="*/ 23 h 27"/>
                <a:gd name="T14" fmla="*/ 8 w 13"/>
                <a:gd name="T15" fmla="*/ 25 h 27"/>
                <a:gd name="T16" fmla="*/ 2 w 13"/>
                <a:gd name="T17" fmla="*/ 27 h 27"/>
                <a:gd name="T18" fmla="*/ 0 w 13"/>
                <a:gd name="T19" fmla="*/ 21 h 27"/>
                <a:gd name="T20" fmla="*/ 0 w 13"/>
                <a:gd name="T21" fmla="*/ 13 h 27"/>
                <a:gd name="T22" fmla="*/ 0 w 13"/>
                <a:gd name="T23" fmla="*/ 6 h 27"/>
                <a:gd name="T24" fmla="*/ 4 w 13"/>
                <a:gd name="T25" fmla="*/ 0 h 27"/>
                <a:gd name="T26" fmla="*/ 4 w 13"/>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7">
                  <a:moveTo>
                    <a:pt x="4" y="0"/>
                  </a:moveTo>
                  <a:lnTo>
                    <a:pt x="8" y="2"/>
                  </a:lnTo>
                  <a:lnTo>
                    <a:pt x="9" y="6"/>
                  </a:lnTo>
                  <a:lnTo>
                    <a:pt x="11" y="9"/>
                  </a:lnTo>
                  <a:lnTo>
                    <a:pt x="13" y="15"/>
                  </a:lnTo>
                  <a:lnTo>
                    <a:pt x="11" y="19"/>
                  </a:lnTo>
                  <a:lnTo>
                    <a:pt x="9" y="23"/>
                  </a:lnTo>
                  <a:lnTo>
                    <a:pt x="8" y="25"/>
                  </a:lnTo>
                  <a:lnTo>
                    <a:pt x="2" y="27"/>
                  </a:lnTo>
                  <a:lnTo>
                    <a:pt x="0" y="21"/>
                  </a:lnTo>
                  <a:lnTo>
                    <a:pt x="0" y="13"/>
                  </a:lnTo>
                  <a:lnTo>
                    <a:pt x="0" y="6"/>
                  </a:lnTo>
                  <a:lnTo>
                    <a:pt x="4" y="0"/>
                  </a:lnTo>
                  <a:lnTo>
                    <a:pt x="4" y="0"/>
                  </a:lnTo>
                  <a:close/>
                </a:path>
              </a:pathLst>
            </a:custGeom>
            <a:solidFill>
              <a:srgbClr val="8C5E2B"/>
            </a:solidFill>
            <a:ln>
              <a:noFill/>
            </a:ln>
            <a:extLst/>
          </p:spPr>
          <p:txBody>
            <a:bodyPr/>
            <a:lstStyle/>
            <a:p>
              <a:pPr fontAlgn="auto">
                <a:spcBef>
                  <a:spcPts val="0"/>
                </a:spcBef>
                <a:spcAft>
                  <a:spcPts val="0"/>
                </a:spcAft>
                <a:defRPr/>
              </a:pPr>
              <a:endParaRPr lang="en-US">
                <a:latin typeface="+mn-lt"/>
              </a:endParaRPr>
            </a:p>
          </p:txBody>
        </p:sp>
        <p:sp>
          <p:nvSpPr>
            <p:cNvPr id="47" name="Freeform 48"/>
            <p:cNvSpPr>
              <a:spLocks/>
            </p:cNvSpPr>
            <p:nvPr/>
          </p:nvSpPr>
          <p:spPr bwMode="auto">
            <a:xfrm>
              <a:off x="4489769" y="2753806"/>
              <a:ext cx="45719" cy="64007"/>
            </a:xfrm>
            <a:custGeom>
              <a:avLst/>
              <a:gdLst>
                <a:gd name="T0" fmla="*/ 6 w 19"/>
                <a:gd name="T1" fmla="*/ 0 h 29"/>
                <a:gd name="T2" fmla="*/ 14 w 19"/>
                <a:gd name="T3" fmla="*/ 4 h 29"/>
                <a:gd name="T4" fmla="*/ 19 w 19"/>
                <a:gd name="T5" fmla="*/ 14 h 29"/>
                <a:gd name="T6" fmla="*/ 19 w 19"/>
                <a:gd name="T7" fmla="*/ 21 h 29"/>
                <a:gd name="T8" fmla="*/ 18 w 19"/>
                <a:gd name="T9" fmla="*/ 29 h 29"/>
                <a:gd name="T10" fmla="*/ 10 w 19"/>
                <a:gd name="T11" fmla="*/ 25 h 29"/>
                <a:gd name="T12" fmla="*/ 6 w 19"/>
                <a:gd name="T13" fmla="*/ 17 h 29"/>
                <a:gd name="T14" fmla="*/ 2 w 19"/>
                <a:gd name="T15" fmla="*/ 14 h 29"/>
                <a:gd name="T16" fmla="*/ 0 w 19"/>
                <a:gd name="T17" fmla="*/ 8 h 29"/>
                <a:gd name="T18" fmla="*/ 2 w 19"/>
                <a:gd name="T19" fmla="*/ 2 h 29"/>
                <a:gd name="T20" fmla="*/ 6 w 19"/>
                <a:gd name="T21" fmla="*/ 0 h 29"/>
                <a:gd name="T22" fmla="*/ 6 w 19"/>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9">
                  <a:moveTo>
                    <a:pt x="6" y="0"/>
                  </a:moveTo>
                  <a:lnTo>
                    <a:pt x="14" y="4"/>
                  </a:lnTo>
                  <a:lnTo>
                    <a:pt x="19" y="14"/>
                  </a:lnTo>
                  <a:lnTo>
                    <a:pt x="19" y="21"/>
                  </a:lnTo>
                  <a:lnTo>
                    <a:pt x="18" y="29"/>
                  </a:lnTo>
                  <a:lnTo>
                    <a:pt x="10" y="25"/>
                  </a:lnTo>
                  <a:lnTo>
                    <a:pt x="6" y="17"/>
                  </a:lnTo>
                  <a:lnTo>
                    <a:pt x="2" y="14"/>
                  </a:lnTo>
                  <a:lnTo>
                    <a:pt x="0" y="8"/>
                  </a:lnTo>
                  <a:lnTo>
                    <a:pt x="2" y="2"/>
                  </a:lnTo>
                  <a:lnTo>
                    <a:pt x="6" y="0"/>
                  </a:lnTo>
                  <a:lnTo>
                    <a:pt x="6" y="0"/>
                  </a:lnTo>
                  <a:close/>
                </a:path>
              </a:pathLst>
            </a:custGeom>
            <a:solidFill>
              <a:srgbClr val="8C5E2B"/>
            </a:solidFill>
            <a:ln>
              <a:noFill/>
            </a:ln>
            <a:extLst/>
          </p:spPr>
          <p:txBody>
            <a:bodyPr/>
            <a:lstStyle/>
            <a:p>
              <a:pPr fontAlgn="auto">
                <a:spcBef>
                  <a:spcPts val="0"/>
                </a:spcBef>
                <a:spcAft>
                  <a:spcPts val="0"/>
                </a:spcAft>
                <a:defRPr/>
              </a:pPr>
              <a:endParaRPr lang="en-US">
                <a:latin typeface="+mn-lt"/>
              </a:endParaRPr>
            </a:p>
          </p:txBody>
        </p:sp>
        <p:sp>
          <p:nvSpPr>
            <p:cNvPr id="48" name="Freeform 49"/>
            <p:cNvSpPr>
              <a:spLocks/>
            </p:cNvSpPr>
            <p:nvPr/>
          </p:nvSpPr>
          <p:spPr bwMode="auto">
            <a:xfrm>
              <a:off x="4462782" y="2752729"/>
              <a:ext cx="45719" cy="76197"/>
            </a:xfrm>
            <a:custGeom>
              <a:avLst/>
              <a:gdLst>
                <a:gd name="T0" fmla="*/ 4 w 17"/>
                <a:gd name="T1" fmla="*/ 0 h 30"/>
                <a:gd name="T2" fmla="*/ 12 w 17"/>
                <a:gd name="T3" fmla="*/ 4 h 30"/>
                <a:gd name="T4" fmla="*/ 17 w 17"/>
                <a:gd name="T5" fmla="*/ 13 h 30"/>
                <a:gd name="T6" fmla="*/ 17 w 17"/>
                <a:gd name="T7" fmla="*/ 15 h 30"/>
                <a:gd name="T8" fmla="*/ 17 w 17"/>
                <a:gd name="T9" fmla="*/ 21 h 30"/>
                <a:gd name="T10" fmla="*/ 17 w 17"/>
                <a:gd name="T11" fmla="*/ 24 h 30"/>
                <a:gd name="T12" fmla="*/ 17 w 17"/>
                <a:gd name="T13" fmla="*/ 30 h 30"/>
                <a:gd name="T14" fmla="*/ 10 w 17"/>
                <a:gd name="T15" fmla="*/ 26 h 30"/>
                <a:gd name="T16" fmla="*/ 4 w 17"/>
                <a:gd name="T17" fmla="*/ 21 h 30"/>
                <a:gd name="T18" fmla="*/ 0 w 17"/>
                <a:gd name="T19" fmla="*/ 15 h 30"/>
                <a:gd name="T20" fmla="*/ 0 w 17"/>
                <a:gd name="T21" fmla="*/ 9 h 30"/>
                <a:gd name="T22" fmla="*/ 0 w 17"/>
                <a:gd name="T23" fmla="*/ 4 h 30"/>
                <a:gd name="T24" fmla="*/ 4 w 17"/>
                <a:gd name="T25" fmla="*/ 0 h 30"/>
                <a:gd name="T26" fmla="*/ 4 w 17"/>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30">
                  <a:moveTo>
                    <a:pt x="4" y="0"/>
                  </a:moveTo>
                  <a:lnTo>
                    <a:pt x="12" y="4"/>
                  </a:lnTo>
                  <a:lnTo>
                    <a:pt x="17" y="13"/>
                  </a:lnTo>
                  <a:lnTo>
                    <a:pt x="17" y="15"/>
                  </a:lnTo>
                  <a:lnTo>
                    <a:pt x="17" y="21"/>
                  </a:lnTo>
                  <a:lnTo>
                    <a:pt x="17" y="24"/>
                  </a:lnTo>
                  <a:lnTo>
                    <a:pt x="17" y="30"/>
                  </a:lnTo>
                  <a:lnTo>
                    <a:pt x="10" y="26"/>
                  </a:lnTo>
                  <a:lnTo>
                    <a:pt x="4" y="21"/>
                  </a:lnTo>
                  <a:lnTo>
                    <a:pt x="0" y="15"/>
                  </a:lnTo>
                  <a:lnTo>
                    <a:pt x="0" y="9"/>
                  </a:lnTo>
                  <a:lnTo>
                    <a:pt x="0" y="4"/>
                  </a:lnTo>
                  <a:lnTo>
                    <a:pt x="4" y="0"/>
                  </a:lnTo>
                  <a:lnTo>
                    <a:pt x="4" y="0"/>
                  </a:lnTo>
                  <a:close/>
                </a:path>
              </a:pathLst>
            </a:custGeom>
            <a:solidFill>
              <a:srgbClr val="8C5E2B"/>
            </a:solidFill>
            <a:ln>
              <a:noFill/>
            </a:ln>
            <a:extLst/>
          </p:spPr>
          <p:txBody>
            <a:bodyPr/>
            <a:lstStyle/>
            <a:p>
              <a:pPr fontAlgn="auto">
                <a:spcBef>
                  <a:spcPts val="0"/>
                </a:spcBef>
                <a:spcAft>
                  <a:spcPts val="0"/>
                </a:spcAft>
                <a:defRPr/>
              </a:pPr>
              <a:endParaRPr lang="en-US">
                <a:latin typeface="+mn-lt"/>
              </a:endParaRPr>
            </a:p>
          </p:txBody>
        </p:sp>
        <p:sp>
          <p:nvSpPr>
            <p:cNvPr id="49" name="Freeform 50"/>
            <p:cNvSpPr>
              <a:spLocks/>
            </p:cNvSpPr>
            <p:nvPr/>
          </p:nvSpPr>
          <p:spPr bwMode="auto">
            <a:xfrm>
              <a:off x="4435159" y="2795907"/>
              <a:ext cx="49530" cy="45719"/>
            </a:xfrm>
            <a:custGeom>
              <a:avLst/>
              <a:gdLst>
                <a:gd name="T0" fmla="*/ 2 w 27"/>
                <a:gd name="T1" fmla="*/ 0 h 22"/>
                <a:gd name="T2" fmla="*/ 10 w 27"/>
                <a:gd name="T3" fmla="*/ 0 h 22"/>
                <a:gd name="T4" fmla="*/ 17 w 27"/>
                <a:gd name="T5" fmla="*/ 5 h 22"/>
                <a:gd name="T6" fmla="*/ 23 w 27"/>
                <a:gd name="T7" fmla="*/ 13 h 22"/>
                <a:gd name="T8" fmla="*/ 27 w 27"/>
                <a:gd name="T9" fmla="*/ 22 h 22"/>
                <a:gd name="T10" fmla="*/ 23 w 27"/>
                <a:gd name="T11" fmla="*/ 20 h 22"/>
                <a:gd name="T12" fmla="*/ 17 w 27"/>
                <a:gd name="T13" fmla="*/ 20 h 22"/>
                <a:gd name="T14" fmla="*/ 13 w 27"/>
                <a:gd name="T15" fmla="*/ 19 h 22"/>
                <a:gd name="T16" fmla="*/ 8 w 27"/>
                <a:gd name="T17" fmla="*/ 17 h 22"/>
                <a:gd name="T18" fmla="*/ 2 w 27"/>
                <a:gd name="T19" fmla="*/ 13 h 22"/>
                <a:gd name="T20" fmla="*/ 0 w 27"/>
                <a:gd name="T21" fmla="*/ 11 h 22"/>
                <a:gd name="T22" fmla="*/ 0 w 27"/>
                <a:gd name="T23" fmla="*/ 3 h 22"/>
                <a:gd name="T24" fmla="*/ 2 w 27"/>
                <a:gd name="T25" fmla="*/ 0 h 22"/>
                <a:gd name="T26" fmla="*/ 2 w 27"/>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2">
                  <a:moveTo>
                    <a:pt x="2" y="0"/>
                  </a:moveTo>
                  <a:lnTo>
                    <a:pt x="10" y="0"/>
                  </a:lnTo>
                  <a:lnTo>
                    <a:pt x="17" y="5"/>
                  </a:lnTo>
                  <a:lnTo>
                    <a:pt x="23" y="13"/>
                  </a:lnTo>
                  <a:lnTo>
                    <a:pt x="27" y="22"/>
                  </a:lnTo>
                  <a:lnTo>
                    <a:pt x="23" y="20"/>
                  </a:lnTo>
                  <a:lnTo>
                    <a:pt x="17" y="20"/>
                  </a:lnTo>
                  <a:lnTo>
                    <a:pt x="13" y="19"/>
                  </a:lnTo>
                  <a:lnTo>
                    <a:pt x="8" y="17"/>
                  </a:lnTo>
                  <a:lnTo>
                    <a:pt x="2" y="13"/>
                  </a:lnTo>
                  <a:lnTo>
                    <a:pt x="0" y="11"/>
                  </a:lnTo>
                  <a:lnTo>
                    <a:pt x="0" y="3"/>
                  </a:lnTo>
                  <a:lnTo>
                    <a:pt x="2" y="0"/>
                  </a:lnTo>
                  <a:lnTo>
                    <a:pt x="2" y="0"/>
                  </a:lnTo>
                  <a:close/>
                </a:path>
              </a:pathLst>
            </a:custGeom>
            <a:solidFill>
              <a:srgbClr val="8C5E2B"/>
            </a:solidFill>
            <a:ln>
              <a:noFill/>
            </a:ln>
            <a:extLst/>
          </p:spPr>
          <p:txBody>
            <a:bodyPr/>
            <a:lstStyle/>
            <a:p>
              <a:pPr fontAlgn="auto">
                <a:spcBef>
                  <a:spcPts val="0"/>
                </a:spcBef>
                <a:spcAft>
                  <a:spcPts val="0"/>
                </a:spcAft>
                <a:defRPr/>
              </a:pPr>
              <a:endParaRPr lang="en-US">
                <a:latin typeface="+mn-lt"/>
              </a:endParaRPr>
            </a:p>
          </p:txBody>
        </p:sp>
        <p:sp>
          <p:nvSpPr>
            <p:cNvPr id="50" name="Freeform 51"/>
            <p:cNvSpPr>
              <a:spLocks/>
            </p:cNvSpPr>
            <p:nvPr/>
          </p:nvSpPr>
          <p:spPr bwMode="auto">
            <a:xfrm>
              <a:off x="4398013" y="2813370"/>
              <a:ext cx="66038" cy="45719"/>
            </a:xfrm>
            <a:custGeom>
              <a:avLst/>
              <a:gdLst>
                <a:gd name="T0" fmla="*/ 1 w 26"/>
                <a:gd name="T1" fmla="*/ 0 h 19"/>
                <a:gd name="T2" fmla="*/ 7 w 26"/>
                <a:gd name="T3" fmla="*/ 2 h 19"/>
                <a:gd name="T4" fmla="*/ 15 w 26"/>
                <a:gd name="T5" fmla="*/ 6 h 19"/>
                <a:gd name="T6" fmla="*/ 20 w 26"/>
                <a:gd name="T7" fmla="*/ 10 h 19"/>
                <a:gd name="T8" fmla="*/ 26 w 26"/>
                <a:gd name="T9" fmla="*/ 15 h 19"/>
                <a:gd name="T10" fmla="*/ 20 w 26"/>
                <a:gd name="T11" fmla="*/ 19 h 19"/>
                <a:gd name="T12" fmla="*/ 17 w 26"/>
                <a:gd name="T13" fmla="*/ 19 h 19"/>
                <a:gd name="T14" fmla="*/ 11 w 26"/>
                <a:gd name="T15" fmla="*/ 19 h 19"/>
                <a:gd name="T16" fmla="*/ 5 w 26"/>
                <a:gd name="T17" fmla="*/ 17 h 19"/>
                <a:gd name="T18" fmla="*/ 3 w 26"/>
                <a:gd name="T19" fmla="*/ 13 h 19"/>
                <a:gd name="T20" fmla="*/ 0 w 26"/>
                <a:gd name="T21" fmla="*/ 10 h 19"/>
                <a:gd name="T22" fmla="*/ 0 w 26"/>
                <a:gd name="T23" fmla="*/ 6 h 19"/>
                <a:gd name="T24" fmla="*/ 1 w 26"/>
                <a:gd name="T25" fmla="*/ 0 h 19"/>
                <a:gd name="T26" fmla="*/ 1 w 26"/>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9">
                  <a:moveTo>
                    <a:pt x="1" y="0"/>
                  </a:moveTo>
                  <a:lnTo>
                    <a:pt x="7" y="2"/>
                  </a:lnTo>
                  <a:lnTo>
                    <a:pt x="15" y="6"/>
                  </a:lnTo>
                  <a:lnTo>
                    <a:pt x="20" y="10"/>
                  </a:lnTo>
                  <a:lnTo>
                    <a:pt x="26" y="15"/>
                  </a:lnTo>
                  <a:lnTo>
                    <a:pt x="20" y="19"/>
                  </a:lnTo>
                  <a:lnTo>
                    <a:pt x="17" y="19"/>
                  </a:lnTo>
                  <a:lnTo>
                    <a:pt x="11" y="19"/>
                  </a:lnTo>
                  <a:lnTo>
                    <a:pt x="5" y="17"/>
                  </a:lnTo>
                  <a:lnTo>
                    <a:pt x="3" y="13"/>
                  </a:lnTo>
                  <a:lnTo>
                    <a:pt x="0" y="10"/>
                  </a:lnTo>
                  <a:lnTo>
                    <a:pt x="0" y="6"/>
                  </a:lnTo>
                  <a:lnTo>
                    <a:pt x="1" y="0"/>
                  </a:lnTo>
                  <a:lnTo>
                    <a:pt x="1" y="0"/>
                  </a:lnTo>
                  <a:close/>
                </a:path>
              </a:pathLst>
            </a:custGeom>
            <a:solidFill>
              <a:srgbClr val="8C5E2B"/>
            </a:solidFill>
            <a:ln>
              <a:noFill/>
            </a:ln>
            <a:extLst/>
          </p:spPr>
          <p:txBody>
            <a:bodyPr/>
            <a:lstStyle/>
            <a:p>
              <a:pPr fontAlgn="auto">
                <a:spcBef>
                  <a:spcPts val="0"/>
                </a:spcBef>
                <a:spcAft>
                  <a:spcPts val="0"/>
                </a:spcAft>
                <a:defRPr/>
              </a:pPr>
              <a:endParaRPr lang="en-US">
                <a:latin typeface="+mn-lt"/>
              </a:endParaRPr>
            </a:p>
          </p:txBody>
        </p:sp>
        <p:sp>
          <p:nvSpPr>
            <p:cNvPr id="51" name="Freeform 52"/>
            <p:cNvSpPr>
              <a:spLocks/>
            </p:cNvSpPr>
            <p:nvPr/>
          </p:nvSpPr>
          <p:spPr bwMode="auto">
            <a:xfrm>
              <a:off x="4413490" y="2805367"/>
              <a:ext cx="202961" cy="99760"/>
            </a:xfrm>
            <a:custGeom>
              <a:avLst/>
              <a:gdLst>
                <a:gd name="T0" fmla="*/ 0 w 236"/>
                <a:gd name="T1" fmla="*/ 112 h 116"/>
                <a:gd name="T2" fmla="*/ 0 w 236"/>
                <a:gd name="T3" fmla="*/ 111 h 116"/>
                <a:gd name="T4" fmla="*/ 2 w 236"/>
                <a:gd name="T5" fmla="*/ 107 h 116"/>
                <a:gd name="T6" fmla="*/ 6 w 236"/>
                <a:gd name="T7" fmla="*/ 99 h 116"/>
                <a:gd name="T8" fmla="*/ 14 w 236"/>
                <a:gd name="T9" fmla="*/ 92 h 116"/>
                <a:gd name="T10" fmla="*/ 21 w 236"/>
                <a:gd name="T11" fmla="*/ 82 h 116"/>
                <a:gd name="T12" fmla="*/ 33 w 236"/>
                <a:gd name="T13" fmla="*/ 73 h 116"/>
                <a:gd name="T14" fmla="*/ 44 w 236"/>
                <a:gd name="T15" fmla="*/ 61 h 116"/>
                <a:gd name="T16" fmla="*/ 57 w 236"/>
                <a:gd name="T17" fmla="*/ 50 h 116"/>
                <a:gd name="T18" fmla="*/ 73 w 236"/>
                <a:gd name="T19" fmla="*/ 38 h 116"/>
                <a:gd name="T20" fmla="*/ 90 w 236"/>
                <a:gd name="T21" fmla="*/ 29 h 116"/>
                <a:gd name="T22" fmla="*/ 111 w 236"/>
                <a:gd name="T23" fmla="*/ 17 h 116"/>
                <a:gd name="T24" fmla="*/ 132 w 236"/>
                <a:gd name="T25" fmla="*/ 12 h 116"/>
                <a:gd name="T26" fmla="*/ 154 w 236"/>
                <a:gd name="T27" fmla="*/ 4 h 116"/>
                <a:gd name="T28" fmla="*/ 179 w 236"/>
                <a:gd name="T29" fmla="*/ 0 h 116"/>
                <a:gd name="T30" fmla="*/ 206 w 236"/>
                <a:gd name="T31" fmla="*/ 0 h 116"/>
                <a:gd name="T32" fmla="*/ 236 w 236"/>
                <a:gd name="T33" fmla="*/ 2 h 116"/>
                <a:gd name="T34" fmla="*/ 234 w 236"/>
                <a:gd name="T35" fmla="*/ 4 h 116"/>
                <a:gd name="T36" fmla="*/ 232 w 236"/>
                <a:gd name="T37" fmla="*/ 6 h 116"/>
                <a:gd name="T38" fmla="*/ 230 w 236"/>
                <a:gd name="T39" fmla="*/ 12 h 116"/>
                <a:gd name="T40" fmla="*/ 227 w 236"/>
                <a:gd name="T41" fmla="*/ 19 h 116"/>
                <a:gd name="T42" fmla="*/ 221 w 236"/>
                <a:gd name="T43" fmla="*/ 27 h 116"/>
                <a:gd name="T44" fmla="*/ 215 w 236"/>
                <a:gd name="T45" fmla="*/ 36 h 116"/>
                <a:gd name="T46" fmla="*/ 206 w 236"/>
                <a:gd name="T47" fmla="*/ 48 h 116"/>
                <a:gd name="T48" fmla="*/ 196 w 236"/>
                <a:gd name="T49" fmla="*/ 59 h 116"/>
                <a:gd name="T50" fmla="*/ 183 w 236"/>
                <a:gd name="T51" fmla="*/ 69 h 116"/>
                <a:gd name="T52" fmla="*/ 166 w 236"/>
                <a:gd name="T53" fmla="*/ 78 h 116"/>
                <a:gd name="T54" fmla="*/ 149 w 236"/>
                <a:gd name="T55" fmla="*/ 88 h 116"/>
                <a:gd name="T56" fmla="*/ 128 w 236"/>
                <a:gd name="T57" fmla="*/ 97 h 116"/>
                <a:gd name="T58" fmla="*/ 103 w 236"/>
                <a:gd name="T59" fmla="*/ 105 h 116"/>
                <a:gd name="T60" fmla="*/ 78 w 236"/>
                <a:gd name="T61" fmla="*/ 111 h 116"/>
                <a:gd name="T62" fmla="*/ 46 w 236"/>
                <a:gd name="T63" fmla="*/ 114 h 116"/>
                <a:gd name="T64" fmla="*/ 14 w 236"/>
                <a:gd name="T65" fmla="*/ 116 h 116"/>
                <a:gd name="T66" fmla="*/ 0 w 236"/>
                <a:gd name="T67" fmla="*/ 112 h 116"/>
                <a:gd name="T68" fmla="*/ 0 w 236"/>
                <a:gd name="T69"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116">
                  <a:moveTo>
                    <a:pt x="0" y="112"/>
                  </a:moveTo>
                  <a:lnTo>
                    <a:pt x="0" y="111"/>
                  </a:lnTo>
                  <a:lnTo>
                    <a:pt x="2" y="107"/>
                  </a:lnTo>
                  <a:lnTo>
                    <a:pt x="6" y="99"/>
                  </a:lnTo>
                  <a:lnTo>
                    <a:pt x="14" y="92"/>
                  </a:lnTo>
                  <a:lnTo>
                    <a:pt x="21" y="82"/>
                  </a:lnTo>
                  <a:lnTo>
                    <a:pt x="33" y="73"/>
                  </a:lnTo>
                  <a:lnTo>
                    <a:pt x="44" y="61"/>
                  </a:lnTo>
                  <a:lnTo>
                    <a:pt x="57" y="50"/>
                  </a:lnTo>
                  <a:lnTo>
                    <a:pt x="73" y="38"/>
                  </a:lnTo>
                  <a:lnTo>
                    <a:pt x="90" y="29"/>
                  </a:lnTo>
                  <a:lnTo>
                    <a:pt x="111" y="17"/>
                  </a:lnTo>
                  <a:lnTo>
                    <a:pt x="132" y="12"/>
                  </a:lnTo>
                  <a:lnTo>
                    <a:pt x="154" y="4"/>
                  </a:lnTo>
                  <a:lnTo>
                    <a:pt x="179" y="0"/>
                  </a:lnTo>
                  <a:lnTo>
                    <a:pt x="206" y="0"/>
                  </a:lnTo>
                  <a:lnTo>
                    <a:pt x="236" y="2"/>
                  </a:lnTo>
                  <a:lnTo>
                    <a:pt x="234" y="4"/>
                  </a:lnTo>
                  <a:lnTo>
                    <a:pt x="232" y="6"/>
                  </a:lnTo>
                  <a:lnTo>
                    <a:pt x="230" y="12"/>
                  </a:lnTo>
                  <a:lnTo>
                    <a:pt x="227" y="19"/>
                  </a:lnTo>
                  <a:lnTo>
                    <a:pt x="221" y="27"/>
                  </a:lnTo>
                  <a:lnTo>
                    <a:pt x="215" y="36"/>
                  </a:lnTo>
                  <a:lnTo>
                    <a:pt x="206" y="48"/>
                  </a:lnTo>
                  <a:lnTo>
                    <a:pt x="196" y="59"/>
                  </a:lnTo>
                  <a:lnTo>
                    <a:pt x="183" y="69"/>
                  </a:lnTo>
                  <a:lnTo>
                    <a:pt x="166" y="78"/>
                  </a:lnTo>
                  <a:lnTo>
                    <a:pt x="149" y="88"/>
                  </a:lnTo>
                  <a:lnTo>
                    <a:pt x="128" y="97"/>
                  </a:lnTo>
                  <a:lnTo>
                    <a:pt x="103" y="105"/>
                  </a:lnTo>
                  <a:lnTo>
                    <a:pt x="78" y="111"/>
                  </a:lnTo>
                  <a:lnTo>
                    <a:pt x="46" y="114"/>
                  </a:lnTo>
                  <a:lnTo>
                    <a:pt x="14" y="116"/>
                  </a:lnTo>
                  <a:lnTo>
                    <a:pt x="0" y="112"/>
                  </a:lnTo>
                  <a:lnTo>
                    <a:pt x="0" y="112"/>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52" name="Freeform 53"/>
            <p:cNvSpPr>
              <a:spLocks/>
            </p:cNvSpPr>
            <p:nvPr/>
          </p:nvSpPr>
          <p:spPr bwMode="auto">
            <a:xfrm>
              <a:off x="4460993" y="2818465"/>
              <a:ext cx="122121" cy="73961"/>
            </a:xfrm>
            <a:custGeom>
              <a:avLst/>
              <a:gdLst>
                <a:gd name="T0" fmla="*/ 0 w 142"/>
                <a:gd name="T1" fmla="*/ 61 h 86"/>
                <a:gd name="T2" fmla="*/ 0 w 142"/>
                <a:gd name="T3" fmla="*/ 59 h 86"/>
                <a:gd name="T4" fmla="*/ 2 w 142"/>
                <a:gd name="T5" fmla="*/ 58 h 86"/>
                <a:gd name="T6" fmla="*/ 5 w 142"/>
                <a:gd name="T7" fmla="*/ 56 h 86"/>
                <a:gd name="T8" fmla="*/ 11 w 142"/>
                <a:gd name="T9" fmla="*/ 52 h 86"/>
                <a:gd name="T10" fmla="*/ 17 w 142"/>
                <a:gd name="T11" fmla="*/ 46 h 86"/>
                <a:gd name="T12" fmla="*/ 26 w 142"/>
                <a:gd name="T13" fmla="*/ 40 h 86"/>
                <a:gd name="T14" fmla="*/ 36 w 142"/>
                <a:gd name="T15" fmla="*/ 35 h 86"/>
                <a:gd name="T16" fmla="*/ 45 w 142"/>
                <a:gd name="T17" fmla="*/ 31 h 86"/>
                <a:gd name="T18" fmla="*/ 55 w 142"/>
                <a:gd name="T19" fmla="*/ 23 h 86"/>
                <a:gd name="T20" fmla="*/ 66 w 142"/>
                <a:gd name="T21" fmla="*/ 18 h 86"/>
                <a:gd name="T22" fmla="*/ 78 w 142"/>
                <a:gd name="T23" fmla="*/ 12 h 86"/>
                <a:gd name="T24" fmla="*/ 91 w 142"/>
                <a:gd name="T25" fmla="*/ 10 h 86"/>
                <a:gd name="T26" fmla="*/ 102 w 142"/>
                <a:gd name="T27" fmla="*/ 4 h 86"/>
                <a:gd name="T28" fmla="*/ 116 w 142"/>
                <a:gd name="T29" fmla="*/ 2 h 86"/>
                <a:gd name="T30" fmla="*/ 129 w 142"/>
                <a:gd name="T31" fmla="*/ 0 h 86"/>
                <a:gd name="T32" fmla="*/ 142 w 142"/>
                <a:gd name="T33" fmla="*/ 2 h 86"/>
                <a:gd name="T34" fmla="*/ 142 w 142"/>
                <a:gd name="T35" fmla="*/ 4 h 86"/>
                <a:gd name="T36" fmla="*/ 142 w 142"/>
                <a:gd name="T37" fmla="*/ 10 h 86"/>
                <a:gd name="T38" fmla="*/ 140 w 142"/>
                <a:gd name="T39" fmla="*/ 14 h 86"/>
                <a:gd name="T40" fmla="*/ 138 w 142"/>
                <a:gd name="T41" fmla="*/ 19 h 86"/>
                <a:gd name="T42" fmla="*/ 135 w 142"/>
                <a:gd name="T43" fmla="*/ 25 h 86"/>
                <a:gd name="T44" fmla="*/ 131 w 142"/>
                <a:gd name="T45" fmla="*/ 33 h 86"/>
                <a:gd name="T46" fmla="*/ 123 w 142"/>
                <a:gd name="T47" fmla="*/ 38 h 86"/>
                <a:gd name="T48" fmla="*/ 116 w 142"/>
                <a:gd name="T49" fmla="*/ 46 h 86"/>
                <a:gd name="T50" fmla="*/ 104 w 142"/>
                <a:gd name="T51" fmla="*/ 52 h 86"/>
                <a:gd name="T52" fmla="*/ 91 w 142"/>
                <a:gd name="T53" fmla="*/ 59 h 86"/>
                <a:gd name="T54" fmla="*/ 74 w 142"/>
                <a:gd name="T55" fmla="*/ 67 h 86"/>
                <a:gd name="T56" fmla="*/ 55 w 142"/>
                <a:gd name="T57" fmla="*/ 73 h 86"/>
                <a:gd name="T58" fmla="*/ 32 w 142"/>
                <a:gd name="T59" fmla="*/ 78 h 86"/>
                <a:gd name="T60" fmla="*/ 5 w 142"/>
                <a:gd name="T61" fmla="*/ 86 h 86"/>
                <a:gd name="T62" fmla="*/ 0 w 142"/>
                <a:gd name="T63" fmla="*/ 61 h 86"/>
                <a:gd name="T64" fmla="*/ 0 w 142"/>
                <a:gd name="T65" fmla="*/ 6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86">
                  <a:moveTo>
                    <a:pt x="0" y="61"/>
                  </a:moveTo>
                  <a:lnTo>
                    <a:pt x="0" y="59"/>
                  </a:lnTo>
                  <a:lnTo>
                    <a:pt x="2" y="58"/>
                  </a:lnTo>
                  <a:lnTo>
                    <a:pt x="5" y="56"/>
                  </a:lnTo>
                  <a:lnTo>
                    <a:pt x="11" y="52"/>
                  </a:lnTo>
                  <a:lnTo>
                    <a:pt x="17" y="46"/>
                  </a:lnTo>
                  <a:lnTo>
                    <a:pt x="26" y="40"/>
                  </a:lnTo>
                  <a:lnTo>
                    <a:pt x="36" y="35"/>
                  </a:lnTo>
                  <a:lnTo>
                    <a:pt x="45" y="31"/>
                  </a:lnTo>
                  <a:lnTo>
                    <a:pt x="55" y="23"/>
                  </a:lnTo>
                  <a:lnTo>
                    <a:pt x="66" y="18"/>
                  </a:lnTo>
                  <a:lnTo>
                    <a:pt x="78" y="12"/>
                  </a:lnTo>
                  <a:lnTo>
                    <a:pt x="91" y="10"/>
                  </a:lnTo>
                  <a:lnTo>
                    <a:pt x="102" y="4"/>
                  </a:lnTo>
                  <a:lnTo>
                    <a:pt x="116" y="2"/>
                  </a:lnTo>
                  <a:lnTo>
                    <a:pt x="129" y="0"/>
                  </a:lnTo>
                  <a:lnTo>
                    <a:pt x="142" y="2"/>
                  </a:lnTo>
                  <a:lnTo>
                    <a:pt x="142" y="4"/>
                  </a:lnTo>
                  <a:lnTo>
                    <a:pt x="142" y="10"/>
                  </a:lnTo>
                  <a:lnTo>
                    <a:pt x="140" y="14"/>
                  </a:lnTo>
                  <a:lnTo>
                    <a:pt x="138" y="19"/>
                  </a:lnTo>
                  <a:lnTo>
                    <a:pt x="135" y="25"/>
                  </a:lnTo>
                  <a:lnTo>
                    <a:pt x="131" y="33"/>
                  </a:lnTo>
                  <a:lnTo>
                    <a:pt x="123" y="38"/>
                  </a:lnTo>
                  <a:lnTo>
                    <a:pt x="116" y="46"/>
                  </a:lnTo>
                  <a:lnTo>
                    <a:pt x="104" y="52"/>
                  </a:lnTo>
                  <a:lnTo>
                    <a:pt x="91" y="59"/>
                  </a:lnTo>
                  <a:lnTo>
                    <a:pt x="74" y="67"/>
                  </a:lnTo>
                  <a:lnTo>
                    <a:pt x="55" y="73"/>
                  </a:lnTo>
                  <a:lnTo>
                    <a:pt x="32" y="78"/>
                  </a:lnTo>
                  <a:lnTo>
                    <a:pt x="5" y="86"/>
                  </a:lnTo>
                  <a:lnTo>
                    <a:pt x="0" y="61"/>
                  </a:lnTo>
                  <a:lnTo>
                    <a:pt x="0" y="61"/>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53" name="Freeform 54"/>
            <p:cNvSpPr>
              <a:spLocks/>
            </p:cNvSpPr>
            <p:nvPr/>
          </p:nvSpPr>
          <p:spPr bwMode="auto">
            <a:xfrm>
              <a:off x="4511995" y="2826070"/>
              <a:ext cx="45719" cy="45719"/>
            </a:xfrm>
            <a:custGeom>
              <a:avLst/>
              <a:gdLst>
                <a:gd name="T0" fmla="*/ 23 w 46"/>
                <a:gd name="T1" fmla="*/ 45 h 45"/>
                <a:gd name="T2" fmla="*/ 31 w 46"/>
                <a:gd name="T3" fmla="*/ 42 h 45"/>
                <a:gd name="T4" fmla="*/ 38 w 46"/>
                <a:gd name="T5" fmla="*/ 38 h 45"/>
                <a:gd name="T6" fmla="*/ 42 w 46"/>
                <a:gd name="T7" fmla="*/ 30 h 45"/>
                <a:gd name="T8" fmla="*/ 46 w 46"/>
                <a:gd name="T9" fmla="*/ 23 h 45"/>
                <a:gd name="T10" fmla="*/ 42 w 46"/>
                <a:gd name="T11" fmla="*/ 13 h 45"/>
                <a:gd name="T12" fmla="*/ 38 w 46"/>
                <a:gd name="T13" fmla="*/ 7 h 45"/>
                <a:gd name="T14" fmla="*/ 31 w 46"/>
                <a:gd name="T15" fmla="*/ 2 h 45"/>
                <a:gd name="T16" fmla="*/ 23 w 46"/>
                <a:gd name="T17" fmla="*/ 0 h 45"/>
                <a:gd name="T18" fmla="*/ 14 w 46"/>
                <a:gd name="T19" fmla="*/ 2 h 45"/>
                <a:gd name="T20" fmla="*/ 6 w 46"/>
                <a:gd name="T21" fmla="*/ 7 h 45"/>
                <a:gd name="T22" fmla="*/ 2 w 46"/>
                <a:gd name="T23" fmla="*/ 13 h 45"/>
                <a:gd name="T24" fmla="*/ 0 w 46"/>
                <a:gd name="T25" fmla="*/ 23 h 45"/>
                <a:gd name="T26" fmla="*/ 2 w 46"/>
                <a:gd name="T27" fmla="*/ 30 h 45"/>
                <a:gd name="T28" fmla="*/ 6 w 46"/>
                <a:gd name="T29" fmla="*/ 38 h 45"/>
                <a:gd name="T30" fmla="*/ 14 w 46"/>
                <a:gd name="T31" fmla="*/ 42 h 45"/>
                <a:gd name="T32" fmla="*/ 23 w 46"/>
                <a:gd name="T33" fmla="*/ 45 h 45"/>
                <a:gd name="T34" fmla="*/ 23 w 46"/>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5">
                  <a:moveTo>
                    <a:pt x="23" y="45"/>
                  </a:moveTo>
                  <a:lnTo>
                    <a:pt x="31" y="42"/>
                  </a:lnTo>
                  <a:lnTo>
                    <a:pt x="38" y="38"/>
                  </a:lnTo>
                  <a:lnTo>
                    <a:pt x="42" y="30"/>
                  </a:lnTo>
                  <a:lnTo>
                    <a:pt x="46" y="23"/>
                  </a:lnTo>
                  <a:lnTo>
                    <a:pt x="42" y="13"/>
                  </a:lnTo>
                  <a:lnTo>
                    <a:pt x="38" y="7"/>
                  </a:lnTo>
                  <a:lnTo>
                    <a:pt x="31" y="2"/>
                  </a:lnTo>
                  <a:lnTo>
                    <a:pt x="23" y="0"/>
                  </a:lnTo>
                  <a:lnTo>
                    <a:pt x="14" y="2"/>
                  </a:lnTo>
                  <a:lnTo>
                    <a:pt x="6" y="7"/>
                  </a:lnTo>
                  <a:lnTo>
                    <a:pt x="2" y="13"/>
                  </a:lnTo>
                  <a:lnTo>
                    <a:pt x="0" y="23"/>
                  </a:lnTo>
                  <a:lnTo>
                    <a:pt x="2" y="30"/>
                  </a:lnTo>
                  <a:lnTo>
                    <a:pt x="6" y="38"/>
                  </a:lnTo>
                  <a:lnTo>
                    <a:pt x="14" y="42"/>
                  </a:lnTo>
                  <a:lnTo>
                    <a:pt x="23" y="45"/>
                  </a:lnTo>
                  <a:lnTo>
                    <a:pt x="23" y="45"/>
                  </a:lnTo>
                  <a:close/>
                </a:path>
              </a:pathLst>
            </a:custGeom>
            <a:solidFill>
              <a:srgbClr val="544230"/>
            </a:solidFill>
            <a:ln>
              <a:noFill/>
            </a:ln>
            <a:extLst/>
          </p:spPr>
          <p:txBody>
            <a:bodyPr/>
            <a:lstStyle/>
            <a:p>
              <a:pPr fontAlgn="auto">
                <a:spcBef>
                  <a:spcPts val="0"/>
                </a:spcBef>
                <a:spcAft>
                  <a:spcPts val="0"/>
                </a:spcAft>
                <a:defRPr/>
              </a:pPr>
              <a:endParaRPr lang="en-US">
                <a:latin typeface="+mn-lt"/>
              </a:endParaRPr>
            </a:p>
          </p:txBody>
        </p:sp>
        <p:sp>
          <p:nvSpPr>
            <p:cNvPr id="54" name="Freeform 55"/>
            <p:cNvSpPr>
              <a:spLocks/>
            </p:cNvSpPr>
            <p:nvPr/>
          </p:nvSpPr>
          <p:spPr bwMode="auto">
            <a:xfrm>
              <a:off x="4405822" y="2840944"/>
              <a:ext cx="158241" cy="153082"/>
            </a:xfrm>
            <a:custGeom>
              <a:avLst/>
              <a:gdLst>
                <a:gd name="T0" fmla="*/ 55 w 185"/>
                <a:gd name="T1" fmla="*/ 15 h 176"/>
                <a:gd name="T2" fmla="*/ 53 w 185"/>
                <a:gd name="T3" fmla="*/ 15 h 176"/>
                <a:gd name="T4" fmla="*/ 50 w 185"/>
                <a:gd name="T5" fmla="*/ 17 h 176"/>
                <a:gd name="T6" fmla="*/ 46 w 185"/>
                <a:gd name="T7" fmla="*/ 19 h 176"/>
                <a:gd name="T8" fmla="*/ 40 w 185"/>
                <a:gd name="T9" fmla="*/ 24 h 176"/>
                <a:gd name="T10" fmla="*/ 34 w 185"/>
                <a:gd name="T11" fmla="*/ 28 h 176"/>
                <a:gd name="T12" fmla="*/ 27 w 185"/>
                <a:gd name="T13" fmla="*/ 34 h 176"/>
                <a:gd name="T14" fmla="*/ 19 w 185"/>
                <a:gd name="T15" fmla="*/ 40 h 176"/>
                <a:gd name="T16" fmla="*/ 15 w 185"/>
                <a:gd name="T17" fmla="*/ 49 h 176"/>
                <a:gd name="T18" fmla="*/ 8 w 185"/>
                <a:gd name="T19" fmla="*/ 57 h 176"/>
                <a:gd name="T20" fmla="*/ 4 w 185"/>
                <a:gd name="T21" fmla="*/ 66 h 176"/>
                <a:gd name="T22" fmla="*/ 0 w 185"/>
                <a:gd name="T23" fmla="*/ 76 h 176"/>
                <a:gd name="T24" fmla="*/ 0 w 185"/>
                <a:gd name="T25" fmla="*/ 87 h 176"/>
                <a:gd name="T26" fmla="*/ 0 w 185"/>
                <a:gd name="T27" fmla="*/ 97 h 176"/>
                <a:gd name="T28" fmla="*/ 4 w 185"/>
                <a:gd name="T29" fmla="*/ 110 h 176"/>
                <a:gd name="T30" fmla="*/ 10 w 185"/>
                <a:gd name="T31" fmla="*/ 123 h 176"/>
                <a:gd name="T32" fmla="*/ 21 w 185"/>
                <a:gd name="T33" fmla="*/ 136 h 176"/>
                <a:gd name="T34" fmla="*/ 31 w 185"/>
                <a:gd name="T35" fmla="*/ 148 h 176"/>
                <a:gd name="T36" fmla="*/ 42 w 185"/>
                <a:gd name="T37" fmla="*/ 157 h 176"/>
                <a:gd name="T38" fmla="*/ 53 w 185"/>
                <a:gd name="T39" fmla="*/ 165 h 176"/>
                <a:gd name="T40" fmla="*/ 67 w 185"/>
                <a:gd name="T41" fmla="*/ 171 h 176"/>
                <a:gd name="T42" fmla="*/ 78 w 185"/>
                <a:gd name="T43" fmla="*/ 175 h 176"/>
                <a:gd name="T44" fmla="*/ 90 w 185"/>
                <a:gd name="T45" fmla="*/ 176 h 176"/>
                <a:gd name="T46" fmla="*/ 101 w 185"/>
                <a:gd name="T47" fmla="*/ 175 h 176"/>
                <a:gd name="T48" fmla="*/ 114 w 185"/>
                <a:gd name="T49" fmla="*/ 173 h 176"/>
                <a:gd name="T50" fmla="*/ 124 w 185"/>
                <a:gd name="T51" fmla="*/ 167 h 176"/>
                <a:gd name="T52" fmla="*/ 135 w 185"/>
                <a:gd name="T53" fmla="*/ 163 h 176"/>
                <a:gd name="T54" fmla="*/ 145 w 185"/>
                <a:gd name="T55" fmla="*/ 154 h 176"/>
                <a:gd name="T56" fmla="*/ 154 w 185"/>
                <a:gd name="T57" fmla="*/ 146 h 176"/>
                <a:gd name="T58" fmla="*/ 162 w 185"/>
                <a:gd name="T59" fmla="*/ 135 h 176"/>
                <a:gd name="T60" fmla="*/ 169 w 185"/>
                <a:gd name="T61" fmla="*/ 123 h 176"/>
                <a:gd name="T62" fmla="*/ 177 w 185"/>
                <a:gd name="T63" fmla="*/ 108 h 176"/>
                <a:gd name="T64" fmla="*/ 183 w 185"/>
                <a:gd name="T65" fmla="*/ 95 h 176"/>
                <a:gd name="T66" fmla="*/ 185 w 185"/>
                <a:gd name="T67" fmla="*/ 78 h 176"/>
                <a:gd name="T68" fmla="*/ 185 w 185"/>
                <a:gd name="T69" fmla="*/ 64 h 176"/>
                <a:gd name="T70" fmla="*/ 183 w 185"/>
                <a:gd name="T71" fmla="*/ 53 h 176"/>
                <a:gd name="T72" fmla="*/ 181 w 185"/>
                <a:gd name="T73" fmla="*/ 43 h 176"/>
                <a:gd name="T74" fmla="*/ 175 w 185"/>
                <a:gd name="T75" fmla="*/ 34 h 176"/>
                <a:gd name="T76" fmla="*/ 169 w 185"/>
                <a:gd name="T77" fmla="*/ 26 h 176"/>
                <a:gd name="T78" fmla="*/ 162 w 185"/>
                <a:gd name="T79" fmla="*/ 19 h 176"/>
                <a:gd name="T80" fmla="*/ 154 w 185"/>
                <a:gd name="T81" fmla="*/ 15 h 176"/>
                <a:gd name="T82" fmla="*/ 145 w 185"/>
                <a:gd name="T83" fmla="*/ 9 h 176"/>
                <a:gd name="T84" fmla="*/ 137 w 185"/>
                <a:gd name="T85" fmla="*/ 7 h 176"/>
                <a:gd name="T86" fmla="*/ 128 w 185"/>
                <a:gd name="T87" fmla="*/ 3 h 176"/>
                <a:gd name="T88" fmla="*/ 120 w 185"/>
                <a:gd name="T89" fmla="*/ 1 h 176"/>
                <a:gd name="T90" fmla="*/ 112 w 185"/>
                <a:gd name="T91" fmla="*/ 0 h 176"/>
                <a:gd name="T92" fmla="*/ 107 w 185"/>
                <a:gd name="T93" fmla="*/ 0 h 176"/>
                <a:gd name="T94" fmla="*/ 101 w 185"/>
                <a:gd name="T95" fmla="*/ 0 h 176"/>
                <a:gd name="T96" fmla="*/ 99 w 185"/>
                <a:gd name="T97" fmla="*/ 0 h 176"/>
                <a:gd name="T98" fmla="*/ 93 w 185"/>
                <a:gd name="T99" fmla="*/ 0 h 176"/>
                <a:gd name="T100" fmla="*/ 86 w 185"/>
                <a:gd name="T101" fmla="*/ 1 h 176"/>
                <a:gd name="T102" fmla="*/ 78 w 185"/>
                <a:gd name="T103" fmla="*/ 5 h 176"/>
                <a:gd name="T104" fmla="*/ 72 w 185"/>
                <a:gd name="T105" fmla="*/ 7 h 176"/>
                <a:gd name="T106" fmla="*/ 63 w 185"/>
                <a:gd name="T107" fmla="*/ 9 h 176"/>
                <a:gd name="T108" fmla="*/ 59 w 185"/>
                <a:gd name="T109" fmla="*/ 13 h 176"/>
                <a:gd name="T110" fmla="*/ 55 w 185"/>
                <a:gd name="T111" fmla="*/ 13 h 176"/>
                <a:gd name="T112" fmla="*/ 55 w 185"/>
                <a:gd name="T113" fmla="*/ 15 h 176"/>
                <a:gd name="T114" fmla="*/ 55 w 185"/>
                <a:gd name="T115" fmla="*/ 1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 h="176">
                  <a:moveTo>
                    <a:pt x="55" y="15"/>
                  </a:moveTo>
                  <a:lnTo>
                    <a:pt x="53" y="15"/>
                  </a:lnTo>
                  <a:lnTo>
                    <a:pt x="50" y="17"/>
                  </a:lnTo>
                  <a:lnTo>
                    <a:pt x="46" y="19"/>
                  </a:lnTo>
                  <a:lnTo>
                    <a:pt x="40" y="24"/>
                  </a:lnTo>
                  <a:lnTo>
                    <a:pt x="34" y="28"/>
                  </a:lnTo>
                  <a:lnTo>
                    <a:pt x="27" y="34"/>
                  </a:lnTo>
                  <a:lnTo>
                    <a:pt x="19" y="40"/>
                  </a:lnTo>
                  <a:lnTo>
                    <a:pt x="15" y="49"/>
                  </a:lnTo>
                  <a:lnTo>
                    <a:pt x="8" y="57"/>
                  </a:lnTo>
                  <a:lnTo>
                    <a:pt x="4" y="66"/>
                  </a:lnTo>
                  <a:lnTo>
                    <a:pt x="0" y="76"/>
                  </a:lnTo>
                  <a:lnTo>
                    <a:pt x="0" y="87"/>
                  </a:lnTo>
                  <a:lnTo>
                    <a:pt x="0" y="97"/>
                  </a:lnTo>
                  <a:lnTo>
                    <a:pt x="4" y="110"/>
                  </a:lnTo>
                  <a:lnTo>
                    <a:pt x="10" y="123"/>
                  </a:lnTo>
                  <a:lnTo>
                    <a:pt x="21" y="136"/>
                  </a:lnTo>
                  <a:lnTo>
                    <a:pt x="31" y="148"/>
                  </a:lnTo>
                  <a:lnTo>
                    <a:pt x="42" y="157"/>
                  </a:lnTo>
                  <a:lnTo>
                    <a:pt x="53" y="165"/>
                  </a:lnTo>
                  <a:lnTo>
                    <a:pt x="67" y="171"/>
                  </a:lnTo>
                  <a:lnTo>
                    <a:pt x="78" y="175"/>
                  </a:lnTo>
                  <a:lnTo>
                    <a:pt x="90" y="176"/>
                  </a:lnTo>
                  <a:lnTo>
                    <a:pt x="101" y="175"/>
                  </a:lnTo>
                  <a:lnTo>
                    <a:pt x="114" y="173"/>
                  </a:lnTo>
                  <a:lnTo>
                    <a:pt x="124" y="167"/>
                  </a:lnTo>
                  <a:lnTo>
                    <a:pt x="135" y="163"/>
                  </a:lnTo>
                  <a:lnTo>
                    <a:pt x="145" y="154"/>
                  </a:lnTo>
                  <a:lnTo>
                    <a:pt x="154" y="146"/>
                  </a:lnTo>
                  <a:lnTo>
                    <a:pt x="162" y="135"/>
                  </a:lnTo>
                  <a:lnTo>
                    <a:pt x="169" y="123"/>
                  </a:lnTo>
                  <a:lnTo>
                    <a:pt x="177" y="108"/>
                  </a:lnTo>
                  <a:lnTo>
                    <a:pt x="183" y="95"/>
                  </a:lnTo>
                  <a:lnTo>
                    <a:pt x="185" y="78"/>
                  </a:lnTo>
                  <a:lnTo>
                    <a:pt x="185" y="64"/>
                  </a:lnTo>
                  <a:lnTo>
                    <a:pt x="183" y="53"/>
                  </a:lnTo>
                  <a:lnTo>
                    <a:pt x="181" y="43"/>
                  </a:lnTo>
                  <a:lnTo>
                    <a:pt x="175" y="34"/>
                  </a:lnTo>
                  <a:lnTo>
                    <a:pt x="169" y="26"/>
                  </a:lnTo>
                  <a:lnTo>
                    <a:pt x="162" y="19"/>
                  </a:lnTo>
                  <a:lnTo>
                    <a:pt x="154" y="15"/>
                  </a:lnTo>
                  <a:lnTo>
                    <a:pt x="145" y="9"/>
                  </a:lnTo>
                  <a:lnTo>
                    <a:pt x="137" y="7"/>
                  </a:lnTo>
                  <a:lnTo>
                    <a:pt x="128" y="3"/>
                  </a:lnTo>
                  <a:lnTo>
                    <a:pt x="120" y="1"/>
                  </a:lnTo>
                  <a:lnTo>
                    <a:pt x="112" y="0"/>
                  </a:lnTo>
                  <a:lnTo>
                    <a:pt x="107" y="0"/>
                  </a:lnTo>
                  <a:lnTo>
                    <a:pt x="101" y="0"/>
                  </a:lnTo>
                  <a:lnTo>
                    <a:pt x="99" y="0"/>
                  </a:lnTo>
                  <a:lnTo>
                    <a:pt x="93" y="0"/>
                  </a:lnTo>
                  <a:lnTo>
                    <a:pt x="86" y="1"/>
                  </a:lnTo>
                  <a:lnTo>
                    <a:pt x="78" y="5"/>
                  </a:lnTo>
                  <a:lnTo>
                    <a:pt x="72" y="7"/>
                  </a:lnTo>
                  <a:lnTo>
                    <a:pt x="63" y="9"/>
                  </a:lnTo>
                  <a:lnTo>
                    <a:pt x="59" y="13"/>
                  </a:lnTo>
                  <a:lnTo>
                    <a:pt x="55" y="13"/>
                  </a:lnTo>
                  <a:lnTo>
                    <a:pt x="55" y="15"/>
                  </a:lnTo>
                  <a:lnTo>
                    <a:pt x="55" y="15"/>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55" name="Freeform 56"/>
            <p:cNvSpPr>
              <a:spLocks/>
            </p:cNvSpPr>
            <p:nvPr/>
          </p:nvSpPr>
          <p:spPr bwMode="auto">
            <a:xfrm>
              <a:off x="4427789" y="2856694"/>
              <a:ext cx="120400" cy="113520"/>
            </a:xfrm>
            <a:custGeom>
              <a:avLst/>
              <a:gdLst>
                <a:gd name="T0" fmla="*/ 65 w 141"/>
                <a:gd name="T1" fmla="*/ 2 h 131"/>
                <a:gd name="T2" fmla="*/ 63 w 141"/>
                <a:gd name="T3" fmla="*/ 2 h 131"/>
                <a:gd name="T4" fmla="*/ 61 w 141"/>
                <a:gd name="T5" fmla="*/ 2 h 131"/>
                <a:gd name="T6" fmla="*/ 57 w 141"/>
                <a:gd name="T7" fmla="*/ 4 h 131"/>
                <a:gd name="T8" fmla="*/ 53 w 141"/>
                <a:gd name="T9" fmla="*/ 6 h 131"/>
                <a:gd name="T10" fmla="*/ 47 w 141"/>
                <a:gd name="T11" fmla="*/ 9 h 131"/>
                <a:gd name="T12" fmla="*/ 42 w 141"/>
                <a:gd name="T13" fmla="*/ 13 h 131"/>
                <a:gd name="T14" fmla="*/ 36 w 141"/>
                <a:gd name="T15" fmla="*/ 15 h 131"/>
                <a:gd name="T16" fmla="*/ 30 w 141"/>
                <a:gd name="T17" fmla="*/ 21 h 131"/>
                <a:gd name="T18" fmla="*/ 25 w 141"/>
                <a:gd name="T19" fmla="*/ 25 h 131"/>
                <a:gd name="T20" fmla="*/ 17 w 141"/>
                <a:gd name="T21" fmla="*/ 30 h 131"/>
                <a:gd name="T22" fmla="*/ 13 w 141"/>
                <a:gd name="T23" fmla="*/ 38 h 131"/>
                <a:gd name="T24" fmla="*/ 8 w 141"/>
                <a:gd name="T25" fmla="*/ 44 h 131"/>
                <a:gd name="T26" fmla="*/ 4 w 141"/>
                <a:gd name="T27" fmla="*/ 49 h 131"/>
                <a:gd name="T28" fmla="*/ 2 w 141"/>
                <a:gd name="T29" fmla="*/ 59 h 131"/>
                <a:gd name="T30" fmla="*/ 0 w 141"/>
                <a:gd name="T31" fmla="*/ 66 h 131"/>
                <a:gd name="T32" fmla="*/ 2 w 141"/>
                <a:gd name="T33" fmla="*/ 74 h 131"/>
                <a:gd name="T34" fmla="*/ 2 w 141"/>
                <a:gd name="T35" fmla="*/ 80 h 131"/>
                <a:gd name="T36" fmla="*/ 4 w 141"/>
                <a:gd name="T37" fmla="*/ 89 h 131"/>
                <a:gd name="T38" fmla="*/ 8 w 141"/>
                <a:gd name="T39" fmla="*/ 95 h 131"/>
                <a:gd name="T40" fmla="*/ 13 w 141"/>
                <a:gd name="T41" fmla="*/ 102 h 131"/>
                <a:gd name="T42" fmla="*/ 15 w 141"/>
                <a:gd name="T43" fmla="*/ 106 h 131"/>
                <a:gd name="T44" fmla="*/ 23 w 141"/>
                <a:gd name="T45" fmla="*/ 112 h 131"/>
                <a:gd name="T46" fmla="*/ 27 w 141"/>
                <a:gd name="T47" fmla="*/ 116 h 131"/>
                <a:gd name="T48" fmla="*/ 34 w 141"/>
                <a:gd name="T49" fmla="*/ 121 h 131"/>
                <a:gd name="T50" fmla="*/ 40 w 141"/>
                <a:gd name="T51" fmla="*/ 125 h 131"/>
                <a:gd name="T52" fmla="*/ 47 w 141"/>
                <a:gd name="T53" fmla="*/ 127 h 131"/>
                <a:gd name="T54" fmla="*/ 53 w 141"/>
                <a:gd name="T55" fmla="*/ 129 h 131"/>
                <a:gd name="T56" fmla="*/ 61 w 141"/>
                <a:gd name="T57" fmla="*/ 131 h 131"/>
                <a:gd name="T58" fmla="*/ 68 w 141"/>
                <a:gd name="T59" fmla="*/ 131 h 131"/>
                <a:gd name="T60" fmla="*/ 74 w 141"/>
                <a:gd name="T61" fmla="*/ 131 h 131"/>
                <a:gd name="T62" fmla="*/ 80 w 141"/>
                <a:gd name="T63" fmla="*/ 129 h 131"/>
                <a:gd name="T64" fmla="*/ 87 w 141"/>
                <a:gd name="T65" fmla="*/ 129 h 131"/>
                <a:gd name="T66" fmla="*/ 93 w 141"/>
                <a:gd name="T67" fmla="*/ 125 h 131"/>
                <a:gd name="T68" fmla="*/ 101 w 141"/>
                <a:gd name="T69" fmla="*/ 121 h 131"/>
                <a:gd name="T70" fmla="*/ 106 w 141"/>
                <a:gd name="T71" fmla="*/ 114 h 131"/>
                <a:gd name="T72" fmla="*/ 114 w 141"/>
                <a:gd name="T73" fmla="*/ 110 h 131"/>
                <a:gd name="T74" fmla="*/ 122 w 141"/>
                <a:gd name="T75" fmla="*/ 102 h 131"/>
                <a:gd name="T76" fmla="*/ 127 w 141"/>
                <a:gd name="T77" fmla="*/ 95 h 131"/>
                <a:gd name="T78" fmla="*/ 133 w 141"/>
                <a:gd name="T79" fmla="*/ 87 h 131"/>
                <a:gd name="T80" fmla="*/ 137 w 141"/>
                <a:gd name="T81" fmla="*/ 80 h 131"/>
                <a:gd name="T82" fmla="*/ 139 w 141"/>
                <a:gd name="T83" fmla="*/ 70 h 131"/>
                <a:gd name="T84" fmla="*/ 141 w 141"/>
                <a:gd name="T85" fmla="*/ 59 h 131"/>
                <a:gd name="T86" fmla="*/ 139 w 141"/>
                <a:gd name="T87" fmla="*/ 49 h 131"/>
                <a:gd name="T88" fmla="*/ 135 w 141"/>
                <a:gd name="T89" fmla="*/ 40 h 131"/>
                <a:gd name="T90" fmla="*/ 127 w 141"/>
                <a:gd name="T91" fmla="*/ 30 h 131"/>
                <a:gd name="T92" fmla="*/ 118 w 141"/>
                <a:gd name="T93" fmla="*/ 19 h 131"/>
                <a:gd name="T94" fmla="*/ 103 w 141"/>
                <a:gd name="T95" fmla="*/ 9 h 131"/>
                <a:gd name="T96" fmla="*/ 87 w 141"/>
                <a:gd name="T97" fmla="*/ 0 h 131"/>
                <a:gd name="T98" fmla="*/ 65 w 141"/>
                <a:gd name="T99" fmla="*/ 2 h 131"/>
                <a:gd name="T100" fmla="*/ 65 w 141"/>
                <a:gd name="T101"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31">
                  <a:moveTo>
                    <a:pt x="65" y="2"/>
                  </a:moveTo>
                  <a:lnTo>
                    <a:pt x="63" y="2"/>
                  </a:lnTo>
                  <a:lnTo>
                    <a:pt x="61" y="2"/>
                  </a:lnTo>
                  <a:lnTo>
                    <a:pt x="57" y="4"/>
                  </a:lnTo>
                  <a:lnTo>
                    <a:pt x="53" y="6"/>
                  </a:lnTo>
                  <a:lnTo>
                    <a:pt x="47" y="9"/>
                  </a:lnTo>
                  <a:lnTo>
                    <a:pt x="42" y="13"/>
                  </a:lnTo>
                  <a:lnTo>
                    <a:pt x="36" y="15"/>
                  </a:lnTo>
                  <a:lnTo>
                    <a:pt x="30" y="21"/>
                  </a:lnTo>
                  <a:lnTo>
                    <a:pt x="25" y="25"/>
                  </a:lnTo>
                  <a:lnTo>
                    <a:pt x="17" y="30"/>
                  </a:lnTo>
                  <a:lnTo>
                    <a:pt x="13" y="38"/>
                  </a:lnTo>
                  <a:lnTo>
                    <a:pt x="8" y="44"/>
                  </a:lnTo>
                  <a:lnTo>
                    <a:pt x="4" y="49"/>
                  </a:lnTo>
                  <a:lnTo>
                    <a:pt x="2" y="59"/>
                  </a:lnTo>
                  <a:lnTo>
                    <a:pt x="0" y="66"/>
                  </a:lnTo>
                  <a:lnTo>
                    <a:pt x="2" y="74"/>
                  </a:lnTo>
                  <a:lnTo>
                    <a:pt x="2" y="80"/>
                  </a:lnTo>
                  <a:lnTo>
                    <a:pt x="4" y="89"/>
                  </a:lnTo>
                  <a:lnTo>
                    <a:pt x="8" y="95"/>
                  </a:lnTo>
                  <a:lnTo>
                    <a:pt x="13" y="102"/>
                  </a:lnTo>
                  <a:lnTo>
                    <a:pt x="15" y="106"/>
                  </a:lnTo>
                  <a:lnTo>
                    <a:pt x="23" y="112"/>
                  </a:lnTo>
                  <a:lnTo>
                    <a:pt x="27" y="116"/>
                  </a:lnTo>
                  <a:lnTo>
                    <a:pt x="34" y="121"/>
                  </a:lnTo>
                  <a:lnTo>
                    <a:pt x="40" y="125"/>
                  </a:lnTo>
                  <a:lnTo>
                    <a:pt x="47" y="127"/>
                  </a:lnTo>
                  <a:lnTo>
                    <a:pt x="53" y="129"/>
                  </a:lnTo>
                  <a:lnTo>
                    <a:pt x="61" y="131"/>
                  </a:lnTo>
                  <a:lnTo>
                    <a:pt x="68" y="131"/>
                  </a:lnTo>
                  <a:lnTo>
                    <a:pt x="74" y="131"/>
                  </a:lnTo>
                  <a:lnTo>
                    <a:pt x="80" y="129"/>
                  </a:lnTo>
                  <a:lnTo>
                    <a:pt x="87" y="129"/>
                  </a:lnTo>
                  <a:lnTo>
                    <a:pt x="93" y="125"/>
                  </a:lnTo>
                  <a:lnTo>
                    <a:pt x="101" y="121"/>
                  </a:lnTo>
                  <a:lnTo>
                    <a:pt x="106" y="114"/>
                  </a:lnTo>
                  <a:lnTo>
                    <a:pt x="114" y="110"/>
                  </a:lnTo>
                  <a:lnTo>
                    <a:pt x="122" y="102"/>
                  </a:lnTo>
                  <a:lnTo>
                    <a:pt x="127" y="95"/>
                  </a:lnTo>
                  <a:lnTo>
                    <a:pt x="133" y="87"/>
                  </a:lnTo>
                  <a:lnTo>
                    <a:pt x="137" y="80"/>
                  </a:lnTo>
                  <a:lnTo>
                    <a:pt x="139" y="70"/>
                  </a:lnTo>
                  <a:lnTo>
                    <a:pt x="141" y="59"/>
                  </a:lnTo>
                  <a:lnTo>
                    <a:pt x="139" y="49"/>
                  </a:lnTo>
                  <a:lnTo>
                    <a:pt x="135" y="40"/>
                  </a:lnTo>
                  <a:lnTo>
                    <a:pt x="127" y="30"/>
                  </a:lnTo>
                  <a:lnTo>
                    <a:pt x="118" y="19"/>
                  </a:lnTo>
                  <a:lnTo>
                    <a:pt x="103" y="9"/>
                  </a:lnTo>
                  <a:lnTo>
                    <a:pt x="87" y="0"/>
                  </a:lnTo>
                  <a:lnTo>
                    <a:pt x="65" y="2"/>
                  </a:lnTo>
                  <a:lnTo>
                    <a:pt x="65" y="2"/>
                  </a:lnTo>
                  <a:close/>
                </a:path>
              </a:pathLst>
            </a:custGeom>
            <a:solidFill>
              <a:srgbClr val="E6E6FF"/>
            </a:solidFill>
            <a:ln>
              <a:noFill/>
            </a:ln>
            <a:extLst/>
          </p:spPr>
          <p:txBody>
            <a:bodyPr/>
            <a:lstStyle/>
            <a:p>
              <a:pPr fontAlgn="auto">
                <a:spcBef>
                  <a:spcPts val="0"/>
                </a:spcBef>
                <a:spcAft>
                  <a:spcPts val="0"/>
                </a:spcAft>
                <a:defRPr/>
              </a:pPr>
              <a:endParaRPr lang="en-US">
                <a:latin typeface="+mn-lt"/>
              </a:endParaRPr>
            </a:p>
          </p:txBody>
        </p:sp>
        <p:sp>
          <p:nvSpPr>
            <p:cNvPr id="56" name="Freeform 57"/>
            <p:cNvSpPr>
              <a:spLocks/>
            </p:cNvSpPr>
            <p:nvPr/>
          </p:nvSpPr>
          <p:spPr bwMode="auto">
            <a:xfrm>
              <a:off x="4319975" y="2869922"/>
              <a:ext cx="77401" cy="106641"/>
            </a:xfrm>
            <a:custGeom>
              <a:avLst/>
              <a:gdLst>
                <a:gd name="T0" fmla="*/ 86 w 92"/>
                <a:gd name="T1" fmla="*/ 8 h 124"/>
                <a:gd name="T2" fmla="*/ 84 w 92"/>
                <a:gd name="T3" fmla="*/ 6 h 124"/>
                <a:gd name="T4" fmla="*/ 82 w 92"/>
                <a:gd name="T5" fmla="*/ 6 h 124"/>
                <a:gd name="T6" fmla="*/ 78 w 92"/>
                <a:gd name="T7" fmla="*/ 4 h 124"/>
                <a:gd name="T8" fmla="*/ 73 w 92"/>
                <a:gd name="T9" fmla="*/ 4 h 124"/>
                <a:gd name="T10" fmla="*/ 67 w 92"/>
                <a:gd name="T11" fmla="*/ 2 h 124"/>
                <a:gd name="T12" fmla="*/ 59 w 92"/>
                <a:gd name="T13" fmla="*/ 0 h 124"/>
                <a:gd name="T14" fmla="*/ 54 w 92"/>
                <a:gd name="T15" fmla="*/ 0 h 124"/>
                <a:gd name="T16" fmla="*/ 46 w 92"/>
                <a:gd name="T17" fmla="*/ 2 h 124"/>
                <a:gd name="T18" fmla="*/ 38 w 92"/>
                <a:gd name="T19" fmla="*/ 2 h 124"/>
                <a:gd name="T20" fmla="*/ 31 w 92"/>
                <a:gd name="T21" fmla="*/ 4 h 124"/>
                <a:gd name="T22" fmla="*/ 23 w 92"/>
                <a:gd name="T23" fmla="*/ 8 h 124"/>
                <a:gd name="T24" fmla="*/ 17 w 92"/>
                <a:gd name="T25" fmla="*/ 11 h 124"/>
                <a:gd name="T26" fmla="*/ 12 w 92"/>
                <a:gd name="T27" fmla="*/ 15 h 124"/>
                <a:gd name="T28" fmla="*/ 6 w 92"/>
                <a:gd name="T29" fmla="*/ 23 h 124"/>
                <a:gd name="T30" fmla="*/ 2 w 92"/>
                <a:gd name="T31" fmla="*/ 32 h 124"/>
                <a:gd name="T32" fmla="*/ 0 w 92"/>
                <a:gd name="T33" fmla="*/ 44 h 124"/>
                <a:gd name="T34" fmla="*/ 0 w 92"/>
                <a:gd name="T35" fmla="*/ 53 h 124"/>
                <a:gd name="T36" fmla="*/ 0 w 92"/>
                <a:gd name="T37" fmla="*/ 65 h 124"/>
                <a:gd name="T38" fmla="*/ 0 w 92"/>
                <a:gd name="T39" fmla="*/ 74 h 124"/>
                <a:gd name="T40" fmla="*/ 2 w 92"/>
                <a:gd name="T41" fmla="*/ 84 h 124"/>
                <a:gd name="T42" fmla="*/ 6 w 92"/>
                <a:gd name="T43" fmla="*/ 91 h 124"/>
                <a:gd name="T44" fmla="*/ 10 w 92"/>
                <a:gd name="T45" fmla="*/ 99 h 124"/>
                <a:gd name="T46" fmla="*/ 14 w 92"/>
                <a:gd name="T47" fmla="*/ 106 h 124"/>
                <a:gd name="T48" fmla="*/ 19 w 92"/>
                <a:gd name="T49" fmla="*/ 112 h 124"/>
                <a:gd name="T50" fmla="*/ 25 w 92"/>
                <a:gd name="T51" fmla="*/ 116 h 124"/>
                <a:gd name="T52" fmla="*/ 31 w 92"/>
                <a:gd name="T53" fmla="*/ 120 h 124"/>
                <a:gd name="T54" fmla="*/ 36 w 92"/>
                <a:gd name="T55" fmla="*/ 122 h 124"/>
                <a:gd name="T56" fmla="*/ 44 w 92"/>
                <a:gd name="T57" fmla="*/ 124 h 124"/>
                <a:gd name="T58" fmla="*/ 50 w 92"/>
                <a:gd name="T59" fmla="*/ 122 h 124"/>
                <a:gd name="T60" fmla="*/ 57 w 92"/>
                <a:gd name="T61" fmla="*/ 122 h 124"/>
                <a:gd name="T62" fmla="*/ 65 w 92"/>
                <a:gd name="T63" fmla="*/ 120 h 124"/>
                <a:gd name="T64" fmla="*/ 73 w 92"/>
                <a:gd name="T65" fmla="*/ 116 h 124"/>
                <a:gd name="T66" fmla="*/ 78 w 92"/>
                <a:gd name="T67" fmla="*/ 110 h 124"/>
                <a:gd name="T68" fmla="*/ 82 w 92"/>
                <a:gd name="T69" fmla="*/ 104 h 124"/>
                <a:gd name="T70" fmla="*/ 86 w 92"/>
                <a:gd name="T71" fmla="*/ 97 h 124"/>
                <a:gd name="T72" fmla="*/ 90 w 92"/>
                <a:gd name="T73" fmla="*/ 89 h 124"/>
                <a:gd name="T74" fmla="*/ 90 w 92"/>
                <a:gd name="T75" fmla="*/ 80 h 124"/>
                <a:gd name="T76" fmla="*/ 92 w 92"/>
                <a:gd name="T77" fmla="*/ 70 h 124"/>
                <a:gd name="T78" fmla="*/ 92 w 92"/>
                <a:gd name="T79" fmla="*/ 61 h 124"/>
                <a:gd name="T80" fmla="*/ 92 w 92"/>
                <a:gd name="T81" fmla="*/ 53 h 124"/>
                <a:gd name="T82" fmla="*/ 90 w 92"/>
                <a:gd name="T83" fmla="*/ 42 h 124"/>
                <a:gd name="T84" fmla="*/ 90 w 92"/>
                <a:gd name="T85" fmla="*/ 34 h 124"/>
                <a:gd name="T86" fmla="*/ 88 w 92"/>
                <a:gd name="T87" fmla="*/ 27 h 124"/>
                <a:gd name="T88" fmla="*/ 88 w 92"/>
                <a:gd name="T89" fmla="*/ 21 h 124"/>
                <a:gd name="T90" fmla="*/ 86 w 92"/>
                <a:gd name="T91" fmla="*/ 13 h 124"/>
                <a:gd name="T92" fmla="*/ 86 w 92"/>
                <a:gd name="T93" fmla="*/ 9 h 124"/>
                <a:gd name="T94" fmla="*/ 86 w 92"/>
                <a:gd name="T95" fmla="*/ 8 h 124"/>
                <a:gd name="T96" fmla="*/ 86 w 92"/>
                <a:gd name="T97"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124">
                  <a:moveTo>
                    <a:pt x="86" y="8"/>
                  </a:moveTo>
                  <a:lnTo>
                    <a:pt x="84" y="6"/>
                  </a:lnTo>
                  <a:lnTo>
                    <a:pt x="82" y="6"/>
                  </a:lnTo>
                  <a:lnTo>
                    <a:pt x="78" y="4"/>
                  </a:lnTo>
                  <a:lnTo>
                    <a:pt x="73" y="4"/>
                  </a:lnTo>
                  <a:lnTo>
                    <a:pt x="67" y="2"/>
                  </a:lnTo>
                  <a:lnTo>
                    <a:pt x="59" y="0"/>
                  </a:lnTo>
                  <a:lnTo>
                    <a:pt x="54" y="0"/>
                  </a:lnTo>
                  <a:lnTo>
                    <a:pt x="46" y="2"/>
                  </a:lnTo>
                  <a:lnTo>
                    <a:pt x="38" y="2"/>
                  </a:lnTo>
                  <a:lnTo>
                    <a:pt x="31" y="4"/>
                  </a:lnTo>
                  <a:lnTo>
                    <a:pt x="23" y="8"/>
                  </a:lnTo>
                  <a:lnTo>
                    <a:pt x="17" y="11"/>
                  </a:lnTo>
                  <a:lnTo>
                    <a:pt x="12" y="15"/>
                  </a:lnTo>
                  <a:lnTo>
                    <a:pt x="6" y="23"/>
                  </a:lnTo>
                  <a:lnTo>
                    <a:pt x="2" y="32"/>
                  </a:lnTo>
                  <a:lnTo>
                    <a:pt x="0" y="44"/>
                  </a:lnTo>
                  <a:lnTo>
                    <a:pt x="0" y="53"/>
                  </a:lnTo>
                  <a:lnTo>
                    <a:pt x="0" y="65"/>
                  </a:lnTo>
                  <a:lnTo>
                    <a:pt x="0" y="74"/>
                  </a:lnTo>
                  <a:lnTo>
                    <a:pt x="2" y="84"/>
                  </a:lnTo>
                  <a:lnTo>
                    <a:pt x="6" y="91"/>
                  </a:lnTo>
                  <a:lnTo>
                    <a:pt x="10" y="99"/>
                  </a:lnTo>
                  <a:lnTo>
                    <a:pt x="14" y="106"/>
                  </a:lnTo>
                  <a:lnTo>
                    <a:pt x="19" y="112"/>
                  </a:lnTo>
                  <a:lnTo>
                    <a:pt x="25" y="116"/>
                  </a:lnTo>
                  <a:lnTo>
                    <a:pt x="31" y="120"/>
                  </a:lnTo>
                  <a:lnTo>
                    <a:pt x="36" y="122"/>
                  </a:lnTo>
                  <a:lnTo>
                    <a:pt x="44" y="124"/>
                  </a:lnTo>
                  <a:lnTo>
                    <a:pt x="50" y="122"/>
                  </a:lnTo>
                  <a:lnTo>
                    <a:pt x="57" y="122"/>
                  </a:lnTo>
                  <a:lnTo>
                    <a:pt x="65" y="120"/>
                  </a:lnTo>
                  <a:lnTo>
                    <a:pt x="73" y="116"/>
                  </a:lnTo>
                  <a:lnTo>
                    <a:pt x="78" y="110"/>
                  </a:lnTo>
                  <a:lnTo>
                    <a:pt x="82" y="104"/>
                  </a:lnTo>
                  <a:lnTo>
                    <a:pt x="86" y="97"/>
                  </a:lnTo>
                  <a:lnTo>
                    <a:pt x="90" y="89"/>
                  </a:lnTo>
                  <a:lnTo>
                    <a:pt x="90" y="80"/>
                  </a:lnTo>
                  <a:lnTo>
                    <a:pt x="92" y="70"/>
                  </a:lnTo>
                  <a:lnTo>
                    <a:pt x="92" y="61"/>
                  </a:lnTo>
                  <a:lnTo>
                    <a:pt x="92" y="53"/>
                  </a:lnTo>
                  <a:lnTo>
                    <a:pt x="90" y="42"/>
                  </a:lnTo>
                  <a:lnTo>
                    <a:pt x="90" y="34"/>
                  </a:lnTo>
                  <a:lnTo>
                    <a:pt x="88" y="27"/>
                  </a:lnTo>
                  <a:lnTo>
                    <a:pt x="88" y="21"/>
                  </a:lnTo>
                  <a:lnTo>
                    <a:pt x="86" y="13"/>
                  </a:lnTo>
                  <a:lnTo>
                    <a:pt x="86" y="9"/>
                  </a:lnTo>
                  <a:lnTo>
                    <a:pt x="86" y="8"/>
                  </a:lnTo>
                  <a:lnTo>
                    <a:pt x="86" y="8"/>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57" name="Freeform 58"/>
            <p:cNvSpPr>
              <a:spLocks/>
            </p:cNvSpPr>
            <p:nvPr/>
          </p:nvSpPr>
          <p:spPr bwMode="auto">
            <a:xfrm>
              <a:off x="4339427" y="2890301"/>
              <a:ext cx="51600" cy="68800"/>
            </a:xfrm>
            <a:custGeom>
              <a:avLst/>
              <a:gdLst>
                <a:gd name="T0" fmla="*/ 19 w 59"/>
                <a:gd name="T1" fmla="*/ 0 h 80"/>
                <a:gd name="T2" fmla="*/ 17 w 59"/>
                <a:gd name="T3" fmla="*/ 0 h 80"/>
                <a:gd name="T4" fmla="*/ 12 w 59"/>
                <a:gd name="T5" fmla="*/ 7 h 80"/>
                <a:gd name="T6" fmla="*/ 10 w 59"/>
                <a:gd name="T7" fmla="*/ 11 h 80"/>
                <a:gd name="T8" fmla="*/ 6 w 59"/>
                <a:gd name="T9" fmla="*/ 17 h 80"/>
                <a:gd name="T10" fmla="*/ 4 w 59"/>
                <a:gd name="T11" fmla="*/ 23 h 80"/>
                <a:gd name="T12" fmla="*/ 2 w 59"/>
                <a:gd name="T13" fmla="*/ 30 h 80"/>
                <a:gd name="T14" fmla="*/ 0 w 59"/>
                <a:gd name="T15" fmla="*/ 34 h 80"/>
                <a:gd name="T16" fmla="*/ 0 w 59"/>
                <a:gd name="T17" fmla="*/ 42 h 80"/>
                <a:gd name="T18" fmla="*/ 0 w 59"/>
                <a:gd name="T19" fmla="*/ 47 h 80"/>
                <a:gd name="T20" fmla="*/ 0 w 59"/>
                <a:gd name="T21" fmla="*/ 55 h 80"/>
                <a:gd name="T22" fmla="*/ 4 w 59"/>
                <a:gd name="T23" fmla="*/ 61 h 80"/>
                <a:gd name="T24" fmla="*/ 10 w 59"/>
                <a:gd name="T25" fmla="*/ 66 h 80"/>
                <a:gd name="T26" fmla="*/ 15 w 59"/>
                <a:gd name="T27" fmla="*/ 72 h 80"/>
                <a:gd name="T28" fmla="*/ 25 w 59"/>
                <a:gd name="T29" fmla="*/ 76 h 80"/>
                <a:gd name="T30" fmla="*/ 32 w 59"/>
                <a:gd name="T31" fmla="*/ 80 h 80"/>
                <a:gd name="T32" fmla="*/ 42 w 59"/>
                <a:gd name="T33" fmla="*/ 80 h 80"/>
                <a:gd name="T34" fmla="*/ 48 w 59"/>
                <a:gd name="T35" fmla="*/ 78 h 80"/>
                <a:gd name="T36" fmla="*/ 53 w 59"/>
                <a:gd name="T37" fmla="*/ 76 h 80"/>
                <a:gd name="T38" fmla="*/ 55 w 59"/>
                <a:gd name="T39" fmla="*/ 72 h 80"/>
                <a:gd name="T40" fmla="*/ 57 w 59"/>
                <a:gd name="T41" fmla="*/ 68 h 80"/>
                <a:gd name="T42" fmla="*/ 59 w 59"/>
                <a:gd name="T43" fmla="*/ 63 h 80"/>
                <a:gd name="T44" fmla="*/ 59 w 59"/>
                <a:gd name="T45" fmla="*/ 57 h 80"/>
                <a:gd name="T46" fmla="*/ 59 w 59"/>
                <a:gd name="T47" fmla="*/ 49 h 80"/>
                <a:gd name="T48" fmla="*/ 57 w 59"/>
                <a:gd name="T49" fmla="*/ 42 h 80"/>
                <a:gd name="T50" fmla="*/ 55 w 59"/>
                <a:gd name="T51" fmla="*/ 34 h 80"/>
                <a:gd name="T52" fmla="*/ 55 w 59"/>
                <a:gd name="T53" fmla="*/ 30 h 80"/>
                <a:gd name="T54" fmla="*/ 53 w 59"/>
                <a:gd name="T55" fmla="*/ 23 h 80"/>
                <a:gd name="T56" fmla="*/ 51 w 59"/>
                <a:gd name="T57" fmla="*/ 17 h 80"/>
                <a:gd name="T58" fmla="*/ 50 w 59"/>
                <a:gd name="T59" fmla="*/ 13 h 80"/>
                <a:gd name="T60" fmla="*/ 48 w 59"/>
                <a:gd name="T61" fmla="*/ 11 h 80"/>
                <a:gd name="T62" fmla="*/ 44 w 59"/>
                <a:gd name="T63" fmla="*/ 7 h 80"/>
                <a:gd name="T64" fmla="*/ 40 w 59"/>
                <a:gd name="T65" fmla="*/ 4 h 80"/>
                <a:gd name="T66" fmla="*/ 34 w 59"/>
                <a:gd name="T67" fmla="*/ 2 h 80"/>
                <a:gd name="T68" fmla="*/ 31 w 59"/>
                <a:gd name="T69" fmla="*/ 0 h 80"/>
                <a:gd name="T70" fmla="*/ 21 w 59"/>
                <a:gd name="T71" fmla="*/ 0 h 80"/>
                <a:gd name="T72" fmla="*/ 19 w 59"/>
                <a:gd name="T73" fmla="*/ 0 h 80"/>
                <a:gd name="T74" fmla="*/ 19 w 59"/>
                <a:gd name="T7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80">
                  <a:moveTo>
                    <a:pt x="19" y="0"/>
                  </a:moveTo>
                  <a:lnTo>
                    <a:pt x="17" y="0"/>
                  </a:lnTo>
                  <a:lnTo>
                    <a:pt x="12" y="7"/>
                  </a:lnTo>
                  <a:lnTo>
                    <a:pt x="10" y="11"/>
                  </a:lnTo>
                  <a:lnTo>
                    <a:pt x="6" y="17"/>
                  </a:lnTo>
                  <a:lnTo>
                    <a:pt x="4" y="23"/>
                  </a:lnTo>
                  <a:lnTo>
                    <a:pt x="2" y="30"/>
                  </a:lnTo>
                  <a:lnTo>
                    <a:pt x="0" y="34"/>
                  </a:lnTo>
                  <a:lnTo>
                    <a:pt x="0" y="42"/>
                  </a:lnTo>
                  <a:lnTo>
                    <a:pt x="0" y="47"/>
                  </a:lnTo>
                  <a:lnTo>
                    <a:pt x="0" y="55"/>
                  </a:lnTo>
                  <a:lnTo>
                    <a:pt x="4" y="61"/>
                  </a:lnTo>
                  <a:lnTo>
                    <a:pt x="10" y="66"/>
                  </a:lnTo>
                  <a:lnTo>
                    <a:pt x="15" y="72"/>
                  </a:lnTo>
                  <a:lnTo>
                    <a:pt x="25" y="76"/>
                  </a:lnTo>
                  <a:lnTo>
                    <a:pt x="32" y="80"/>
                  </a:lnTo>
                  <a:lnTo>
                    <a:pt x="42" y="80"/>
                  </a:lnTo>
                  <a:lnTo>
                    <a:pt x="48" y="78"/>
                  </a:lnTo>
                  <a:lnTo>
                    <a:pt x="53" y="76"/>
                  </a:lnTo>
                  <a:lnTo>
                    <a:pt x="55" y="72"/>
                  </a:lnTo>
                  <a:lnTo>
                    <a:pt x="57" y="68"/>
                  </a:lnTo>
                  <a:lnTo>
                    <a:pt x="59" y="63"/>
                  </a:lnTo>
                  <a:lnTo>
                    <a:pt x="59" y="57"/>
                  </a:lnTo>
                  <a:lnTo>
                    <a:pt x="59" y="49"/>
                  </a:lnTo>
                  <a:lnTo>
                    <a:pt x="57" y="42"/>
                  </a:lnTo>
                  <a:lnTo>
                    <a:pt x="55" y="34"/>
                  </a:lnTo>
                  <a:lnTo>
                    <a:pt x="55" y="30"/>
                  </a:lnTo>
                  <a:lnTo>
                    <a:pt x="53" y="23"/>
                  </a:lnTo>
                  <a:lnTo>
                    <a:pt x="51" y="17"/>
                  </a:lnTo>
                  <a:lnTo>
                    <a:pt x="50" y="13"/>
                  </a:lnTo>
                  <a:lnTo>
                    <a:pt x="48" y="11"/>
                  </a:lnTo>
                  <a:lnTo>
                    <a:pt x="44" y="7"/>
                  </a:lnTo>
                  <a:lnTo>
                    <a:pt x="40" y="4"/>
                  </a:lnTo>
                  <a:lnTo>
                    <a:pt x="34" y="2"/>
                  </a:lnTo>
                  <a:lnTo>
                    <a:pt x="31" y="0"/>
                  </a:lnTo>
                  <a:lnTo>
                    <a:pt x="21" y="0"/>
                  </a:lnTo>
                  <a:lnTo>
                    <a:pt x="19" y="0"/>
                  </a:lnTo>
                  <a:lnTo>
                    <a:pt x="19" y="0"/>
                  </a:lnTo>
                  <a:close/>
                </a:path>
              </a:pathLst>
            </a:custGeom>
            <a:solidFill>
              <a:srgbClr val="E6E6FF"/>
            </a:solidFill>
            <a:ln>
              <a:noFill/>
            </a:ln>
            <a:extLst/>
          </p:spPr>
          <p:txBody>
            <a:bodyPr/>
            <a:lstStyle/>
            <a:p>
              <a:pPr fontAlgn="auto">
                <a:spcBef>
                  <a:spcPts val="0"/>
                </a:spcBef>
                <a:spcAft>
                  <a:spcPts val="0"/>
                </a:spcAft>
                <a:defRPr/>
              </a:pPr>
              <a:endParaRPr lang="en-US">
                <a:latin typeface="+mn-lt"/>
              </a:endParaRPr>
            </a:p>
          </p:txBody>
        </p:sp>
        <p:sp>
          <p:nvSpPr>
            <p:cNvPr id="58" name="Freeform 59"/>
            <p:cNvSpPr>
              <a:spLocks/>
            </p:cNvSpPr>
            <p:nvPr/>
          </p:nvSpPr>
          <p:spPr bwMode="auto">
            <a:xfrm>
              <a:off x="4380232" y="2899864"/>
              <a:ext cx="45719" cy="48124"/>
            </a:xfrm>
            <a:custGeom>
              <a:avLst/>
              <a:gdLst>
                <a:gd name="T0" fmla="*/ 2 w 38"/>
                <a:gd name="T1" fmla="*/ 0 h 40"/>
                <a:gd name="T2" fmla="*/ 26 w 38"/>
                <a:gd name="T3" fmla="*/ 0 h 40"/>
                <a:gd name="T4" fmla="*/ 38 w 38"/>
                <a:gd name="T5" fmla="*/ 40 h 40"/>
                <a:gd name="T6" fmla="*/ 0 w 38"/>
                <a:gd name="T7" fmla="*/ 33 h 40"/>
                <a:gd name="T8" fmla="*/ 2 w 38"/>
                <a:gd name="T9" fmla="*/ 0 h 40"/>
                <a:gd name="T10" fmla="*/ 2 w 38"/>
                <a:gd name="T11" fmla="*/ 0 h 40"/>
              </a:gdLst>
              <a:ahLst/>
              <a:cxnLst>
                <a:cxn ang="0">
                  <a:pos x="T0" y="T1"/>
                </a:cxn>
                <a:cxn ang="0">
                  <a:pos x="T2" y="T3"/>
                </a:cxn>
                <a:cxn ang="0">
                  <a:pos x="T4" y="T5"/>
                </a:cxn>
                <a:cxn ang="0">
                  <a:pos x="T6" y="T7"/>
                </a:cxn>
                <a:cxn ang="0">
                  <a:pos x="T8" y="T9"/>
                </a:cxn>
                <a:cxn ang="0">
                  <a:pos x="T10" y="T11"/>
                </a:cxn>
              </a:cxnLst>
              <a:rect l="0" t="0" r="r" b="b"/>
              <a:pathLst>
                <a:path w="38" h="40">
                  <a:moveTo>
                    <a:pt x="2" y="0"/>
                  </a:moveTo>
                  <a:lnTo>
                    <a:pt x="26" y="0"/>
                  </a:lnTo>
                  <a:lnTo>
                    <a:pt x="38" y="40"/>
                  </a:lnTo>
                  <a:lnTo>
                    <a:pt x="0" y="33"/>
                  </a:lnTo>
                  <a:lnTo>
                    <a:pt x="2" y="0"/>
                  </a:lnTo>
                  <a:lnTo>
                    <a:pt x="2" y="0"/>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59" name="Freeform 60"/>
            <p:cNvSpPr>
              <a:spLocks/>
            </p:cNvSpPr>
            <p:nvPr/>
          </p:nvSpPr>
          <p:spPr bwMode="auto">
            <a:xfrm>
              <a:off x="4533602" y="2825343"/>
              <a:ext cx="271761" cy="87721"/>
            </a:xfrm>
            <a:custGeom>
              <a:avLst/>
              <a:gdLst>
                <a:gd name="T0" fmla="*/ 0 w 316"/>
                <a:gd name="T1" fmla="*/ 67 h 103"/>
                <a:gd name="T2" fmla="*/ 2 w 316"/>
                <a:gd name="T3" fmla="*/ 67 h 103"/>
                <a:gd name="T4" fmla="*/ 10 w 316"/>
                <a:gd name="T5" fmla="*/ 63 h 103"/>
                <a:gd name="T6" fmla="*/ 19 w 316"/>
                <a:gd name="T7" fmla="*/ 57 h 103"/>
                <a:gd name="T8" fmla="*/ 34 w 316"/>
                <a:gd name="T9" fmla="*/ 53 h 103"/>
                <a:gd name="T10" fmla="*/ 51 w 316"/>
                <a:gd name="T11" fmla="*/ 46 h 103"/>
                <a:gd name="T12" fmla="*/ 70 w 316"/>
                <a:gd name="T13" fmla="*/ 38 h 103"/>
                <a:gd name="T14" fmla="*/ 91 w 316"/>
                <a:gd name="T15" fmla="*/ 30 h 103"/>
                <a:gd name="T16" fmla="*/ 114 w 316"/>
                <a:gd name="T17" fmla="*/ 23 h 103"/>
                <a:gd name="T18" fmla="*/ 137 w 316"/>
                <a:gd name="T19" fmla="*/ 15 h 103"/>
                <a:gd name="T20" fmla="*/ 160 w 316"/>
                <a:gd name="T21" fmla="*/ 9 h 103"/>
                <a:gd name="T22" fmla="*/ 183 w 316"/>
                <a:gd name="T23" fmla="*/ 4 h 103"/>
                <a:gd name="T24" fmla="*/ 205 w 316"/>
                <a:gd name="T25" fmla="*/ 2 h 103"/>
                <a:gd name="T26" fmla="*/ 224 w 316"/>
                <a:gd name="T27" fmla="*/ 0 h 103"/>
                <a:gd name="T28" fmla="*/ 241 w 316"/>
                <a:gd name="T29" fmla="*/ 0 h 103"/>
                <a:gd name="T30" fmla="*/ 259 w 316"/>
                <a:gd name="T31" fmla="*/ 2 h 103"/>
                <a:gd name="T32" fmla="*/ 272 w 316"/>
                <a:gd name="T33" fmla="*/ 9 h 103"/>
                <a:gd name="T34" fmla="*/ 279 w 316"/>
                <a:gd name="T35" fmla="*/ 13 h 103"/>
                <a:gd name="T36" fmla="*/ 289 w 316"/>
                <a:gd name="T37" fmla="*/ 19 h 103"/>
                <a:gd name="T38" fmla="*/ 295 w 316"/>
                <a:gd name="T39" fmla="*/ 23 h 103"/>
                <a:gd name="T40" fmla="*/ 302 w 316"/>
                <a:gd name="T41" fmla="*/ 28 h 103"/>
                <a:gd name="T42" fmla="*/ 306 w 316"/>
                <a:gd name="T43" fmla="*/ 30 h 103"/>
                <a:gd name="T44" fmla="*/ 310 w 316"/>
                <a:gd name="T45" fmla="*/ 34 h 103"/>
                <a:gd name="T46" fmla="*/ 312 w 316"/>
                <a:gd name="T47" fmla="*/ 36 h 103"/>
                <a:gd name="T48" fmla="*/ 314 w 316"/>
                <a:gd name="T49" fmla="*/ 38 h 103"/>
                <a:gd name="T50" fmla="*/ 316 w 316"/>
                <a:gd name="T51" fmla="*/ 40 h 103"/>
                <a:gd name="T52" fmla="*/ 314 w 316"/>
                <a:gd name="T53" fmla="*/ 40 h 103"/>
                <a:gd name="T54" fmla="*/ 312 w 316"/>
                <a:gd name="T55" fmla="*/ 40 h 103"/>
                <a:gd name="T56" fmla="*/ 306 w 316"/>
                <a:gd name="T57" fmla="*/ 38 h 103"/>
                <a:gd name="T58" fmla="*/ 298 w 316"/>
                <a:gd name="T59" fmla="*/ 38 h 103"/>
                <a:gd name="T60" fmla="*/ 289 w 316"/>
                <a:gd name="T61" fmla="*/ 38 h 103"/>
                <a:gd name="T62" fmla="*/ 274 w 316"/>
                <a:gd name="T63" fmla="*/ 38 h 103"/>
                <a:gd name="T64" fmla="*/ 259 w 316"/>
                <a:gd name="T65" fmla="*/ 38 h 103"/>
                <a:gd name="T66" fmla="*/ 240 w 316"/>
                <a:gd name="T67" fmla="*/ 38 h 103"/>
                <a:gd name="T68" fmla="*/ 222 w 316"/>
                <a:gd name="T69" fmla="*/ 42 h 103"/>
                <a:gd name="T70" fmla="*/ 200 w 316"/>
                <a:gd name="T71" fmla="*/ 44 h 103"/>
                <a:gd name="T72" fmla="*/ 175 w 316"/>
                <a:gd name="T73" fmla="*/ 48 h 103"/>
                <a:gd name="T74" fmla="*/ 150 w 316"/>
                <a:gd name="T75" fmla="*/ 51 h 103"/>
                <a:gd name="T76" fmla="*/ 126 w 316"/>
                <a:gd name="T77" fmla="*/ 59 h 103"/>
                <a:gd name="T78" fmla="*/ 97 w 316"/>
                <a:gd name="T79" fmla="*/ 67 h 103"/>
                <a:gd name="T80" fmla="*/ 70 w 316"/>
                <a:gd name="T81" fmla="*/ 76 h 103"/>
                <a:gd name="T82" fmla="*/ 42 w 316"/>
                <a:gd name="T83" fmla="*/ 87 h 103"/>
                <a:gd name="T84" fmla="*/ 12 w 316"/>
                <a:gd name="T85" fmla="*/ 103 h 103"/>
                <a:gd name="T86" fmla="*/ 0 w 316"/>
                <a:gd name="T87" fmla="*/ 67 h 103"/>
                <a:gd name="T88" fmla="*/ 0 w 316"/>
                <a:gd name="T89"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6" h="103">
                  <a:moveTo>
                    <a:pt x="0" y="67"/>
                  </a:moveTo>
                  <a:lnTo>
                    <a:pt x="2" y="67"/>
                  </a:lnTo>
                  <a:lnTo>
                    <a:pt x="10" y="63"/>
                  </a:lnTo>
                  <a:lnTo>
                    <a:pt x="19" y="57"/>
                  </a:lnTo>
                  <a:lnTo>
                    <a:pt x="34" y="53"/>
                  </a:lnTo>
                  <a:lnTo>
                    <a:pt x="51" y="46"/>
                  </a:lnTo>
                  <a:lnTo>
                    <a:pt x="70" y="38"/>
                  </a:lnTo>
                  <a:lnTo>
                    <a:pt x="91" y="30"/>
                  </a:lnTo>
                  <a:lnTo>
                    <a:pt x="114" y="23"/>
                  </a:lnTo>
                  <a:lnTo>
                    <a:pt x="137" y="15"/>
                  </a:lnTo>
                  <a:lnTo>
                    <a:pt x="160" y="9"/>
                  </a:lnTo>
                  <a:lnTo>
                    <a:pt x="183" y="4"/>
                  </a:lnTo>
                  <a:lnTo>
                    <a:pt x="205" y="2"/>
                  </a:lnTo>
                  <a:lnTo>
                    <a:pt x="224" y="0"/>
                  </a:lnTo>
                  <a:lnTo>
                    <a:pt x="241" y="0"/>
                  </a:lnTo>
                  <a:lnTo>
                    <a:pt x="259" y="2"/>
                  </a:lnTo>
                  <a:lnTo>
                    <a:pt x="272" y="9"/>
                  </a:lnTo>
                  <a:lnTo>
                    <a:pt x="279" y="13"/>
                  </a:lnTo>
                  <a:lnTo>
                    <a:pt x="289" y="19"/>
                  </a:lnTo>
                  <a:lnTo>
                    <a:pt x="295" y="23"/>
                  </a:lnTo>
                  <a:lnTo>
                    <a:pt x="302" y="28"/>
                  </a:lnTo>
                  <a:lnTo>
                    <a:pt x="306" y="30"/>
                  </a:lnTo>
                  <a:lnTo>
                    <a:pt x="310" y="34"/>
                  </a:lnTo>
                  <a:lnTo>
                    <a:pt x="312" y="36"/>
                  </a:lnTo>
                  <a:lnTo>
                    <a:pt x="314" y="38"/>
                  </a:lnTo>
                  <a:lnTo>
                    <a:pt x="316" y="40"/>
                  </a:lnTo>
                  <a:lnTo>
                    <a:pt x="314" y="40"/>
                  </a:lnTo>
                  <a:lnTo>
                    <a:pt x="312" y="40"/>
                  </a:lnTo>
                  <a:lnTo>
                    <a:pt x="306" y="38"/>
                  </a:lnTo>
                  <a:lnTo>
                    <a:pt x="298" y="38"/>
                  </a:lnTo>
                  <a:lnTo>
                    <a:pt x="289" y="38"/>
                  </a:lnTo>
                  <a:lnTo>
                    <a:pt x="274" y="38"/>
                  </a:lnTo>
                  <a:lnTo>
                    <a:pt x="259" y="38"/>
                  </a:lnTo>
                  <a:lnTo>
                    <a:pt x="240" y="38"/>
                  </a:lnTo>
                  <a:lnTo>
                    <a:pt x="222" y="42"/>
                  </a:lnTo>
                  <a:lnTo>
                    <a:pt x="200" y="44"/>
                  </a:lnTo>
                  <a:lnTo>
                    <a:pt x="175" y="48"/>
                  </a:lnTo>
                  <a:lnTo>
                    <a:pt x="150" y="51"/>
                  </a:lnTo>
                  <a:lnTo>
                    <a:pt x="126" y="59"/>
                  </a:lnTo>
                  <a:lnTo>
                    <a:pt x="97" y="67"/>
                  </a:lnTo>
                  <a:lnTo>
                    <a:pt x="70" y="76"/>
                  </a:lnTo>
                  <a:lnTo>
                    <a:pt x="42" y="87"/>
                  </a:lnTo>
                  <a:lnTo>
                    <a:pt x="12" y="103"/>
                  </a:lnTo>
                  <a:lnTo>
                    <a:pt x="0" y="67"/>
                  </a:lnTo>
                  <a:lnTo>
                    <a:pt x="0" y="67"/>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60" name="Freeform 61"/>
            <p:cNvSpPr>
              <a:spLocks/>
            </p:cNvSpPr>
            <p:nvPr/>
          </p:nvSpPr>
          <p:spPr bwMode="auto">
            <a:xfrm>
              <a:off x="4006545" y="2971755"/>
              <a:ext cx="333681" cy="371521"/>
            </a:xfrm>
            <a:custGeom>
              <a:avLst/>
              <a:gdLst>
                <a:gd name="T0" fmla="*/ 40 w 387"/>
                <a:gd name="T1" fmla="*/ 167 h 432"/>
                <a:gd name="T2" fmla="*/ 40 w 387"/>
                <a:gd name="T3" fmla="*/ 143 h 432"/>
                <a:gd name="T4" fmla="*/ 43 w 387"/>
                <a:gd name="T5" fmla="*/ 110 h 432"/>
                <a:gd name="T6" fmla="*/ 47 w 387"/>
                <a:gd name="T7" fmla="*/ 78 h 432"/>
                <a:gd name="T8" fmla="*/ 55 w 387"/>
                <a:gd name="T9" fmla="*/ 61 h 432"/>
                <a:gd name="T10" fmla="*/ 68 w 387"/>
                <a:gd name="T11" fmla="*/ 70 h 432"/>
                <a:gd name="T12" fmla="*/ 83 w 387"/>
                <a:gd name="T13" fmla="*/ 76 h 432"/>
                <a:gd name="T14" fmla="*/ 91 w 387"/>
                <a:gd name="T15" fmla="*/ 63 h 432"/>
                <a:gd name="T16" fmla="*/ 99 w 387"/>
                <a:gd name="T17" fmla="*/ 51 h 432"/>
                <a:gd name="T18" fmla="*/ 104 w 387"/>
                <a:gd name="T19" fmla="*/ 40 h 432"/>
                <a:gd name="T20" fmla="*/ 119 w 387"/>
                <a:gd name="T21" fmla="*/ 46 h 432"/>
                <a:gd name="T22" fmla="*/ 138 w 387"/>
                <a:gd name="T23" fmla="*/ 55 h 432"/>
                <a:gd name="T24" fmla="*/ 148 w 387"/>
                <a:gd name="T25" fmla="*/ 51 h 432"/>
                <a:gd name="T26" fmla="*/ 157 w 387"/>
                <a:gd name="T27" fmla="*/ 38 h 432"/>
                <a:gd name="T28" fmla="*/ 171 w 387"/>
                <a:gd name="T29" fmla="*/ 21 h 432"/>
                <a:gd name="T30" fmla="*/ 182 w 387"/>
                <a:gd name="T31" fmla="*/ 6 h 432"/>
                <a:gd name="T32" fmla="*/ 199 w 387"/>
                <a:gd name="T33" fmla="*/ 2 h 432"/>
                <a:gd name="T34" fmla="*/ 213 w 387"/>
                <a:gd name="T35" fmla="*/ 19 h 432"/>
                <a:gd name="T36" fmla="*/ 235 w 387"/>
                <a:gd name="T37" fmla="*/ 23 h 432"/>
                <a:gd name="T38" fmla="*/ 251 w 387"/>
                <a:gd name="T39" fmla="*/ 11 h 432"/>
                <a:gd name="T40" fmla="*/ 270 w 387"/>
                <a:gd name="T41" fmla="*/ 8 h 432"/>
                <a:gd name="T42" fmla="*/ 279 w 387"/>
                <a:gd name="T43" fmla="*/ 25 h 432"/>
                <a:gd name="T44" fmla="*/ 292 w 387"/>
                <a:gd name="T45" fmla="*/ 38 h 432"/>
                <a:gd name="T46" fmla="*/ 309 w 387"/>
                <a:gd name="T47" fmla="*/ 34 h 432"/>
                <a:gd name="T48" fmla="*/ 325 w 387"/>
                <a:gd name="T49" fmla="*/ 23 h 432"/>
                <a:gd name="T50" fmla="*/ 344 w 387"/>
                <a:gd name="T51" fmla="*/ 27 h 432"/>
                <a:gd name="T52" fmla="*/ 351 w 387"/>
                <a:gd name="T53" fmla="*/ 46 h 432"/>
                <a:gd name="T54" fmla="*/ 349 w 387"/>
                <a:gd name="T55" fmla="*/ 61 h 432"/>
                <a:gd name="T56" fmla="*/ 361 w 387"/>
                <a:gd name="T57" fmla="*/ 68 h 432"/>
                <a:gd name="T58" fmla="*/ 374 w 387"/>
                <a:gd name="T59" fmla="*/ 66 h 432"/>
                <a:gd name="T60" fmla="*/ 384 w 387"/>
                <a:gd name="T61" fmla="*/ 82 h 432"/>
                <a:gd name="T62" fmla="*/ 387 w 387"/>
                <a:gd name="T63" fmla="*/ 99 h 432"/>
                <a:gd name="T64" fmla="*/ 387 w 387"/>
                <a:gd name="T65" fmla="*/ 112 h 432"/>
                <a:gd name="T66" fmla="*/ 380 w 387"/>
                <a:gd name="T67" fmla="*/ 167 h 432"/>
                <a:gd name="T68" fmla="*/ 363 w 387"/>
                <a:gd name="T69" fmla="*/ 249 h 432"/>
                <a:gd name="T70" fmla="*/ 327 w 387"/>
                <a:gd name="T71" fmla="*/ 335 h 432"/>
                <a:gd name="T72" fmla="*/ 270 w 387"/>
                <a:gd name="T73" fmla="*/ 403 h 432"/>
                <a:gd name="T74" fmla="*/ 213 w 387"/>
                <a:gd name="T75" fmla="*/ 432 h 432"/>
                <a:gd name="T76" fmla="*/ 195 w 387"/>
                <a:gd name="T77" fmla="*/ 430 h 432"/>
                <a:gd name="T78" fmla="*/ 161 w 387"/>
                <a:gd name="T79" fmla="*/ 420 h 432"/>
                <a:gd name="T80" fmla="*/ 121 w 387"/>
                <a:gd name="T81" fmla="*/ 395 h 432"/>
                <a:gd name="T82" fmla="*/ 80 w 387"/>
                <a:gd name="T83" fmla="*/ 344 h 432"/>
                <a:gd name="T84" fmla="*/ 42 w 387"/>
                <a:gd name="T85" fmla="*/ 262 h 432"/>
                <a:gd name="T86" fmla="*/ 32 w 387"/>
                <a:gd name="T87" fmla="*/ 264 h 432"/>
                <a:gd name="T88" fmla="*/ 15 w 387"/>
                <a:gd name="T89" fmla="*/ 259 h 432"/>
                <a:gd name="T90" fmla="*/ 7 w 387"/>
                <a:gd name="T91" fmla="*/ 245 h 432"/>
                <a:gd name="T92" fmla="*/ 5 w 387"/>
                <a:gd name="T93" fmla="*/ 224 h 432"/>
                <a:gd name="T94" fmla="*/ 2 w 387"/>
                <a:gd name="T95" fmla="*/ 201 h 432"/>
                <a:gd name="T96" fmla="*/ 0 w 387"/>
                <a:gd name="T97" fmla="*/ 182 h 432"/>
                <a:gd name="T98" fmla="*/ 2 w 387"/>
                <a:gd name="T99" fmla="*/ 165 h 432"/>
                <a:gd name="T100" fmla="*/ 13 w 387"/>
                <a:gd name="T101" fmla="*/ 160 h 432"/>
                <a:gd name="T102" fmla="*/ 28 w 387"/>
                <a:gd name="T103" fmla="*/ 165 h 432"/>
                <a:gd name="T104" fmla="*/ 40 w 387"/>
                <a:gd name="T105" fmla="*/ 17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7" h="432">
                  <a:moveTo>
                    <a:pt x="40" y="173"/>
                  </a:moveTo>
                  <a:lnTo>
                    <a:pt x="40" y="171"/>
                  </a:lnTo>
                  <a:lnTo>
                    <a:pt x="40" y="167"/>
                  </a:lnTo>
                  <a:lnTo>
                    <a:pt x="40" y="160"/>
                  </a:lnTo>
                  <a:lnTo>
                    <a:pt x="40" y="152"/>
                  </a:lnTo>
                  <a:lnTo>
                    <a:pt x="40" y="143"/>
                  </a:lnTo>
                  <a:lnTo>
                    <a:pt x="40" y="131"/>
                  </a:lnTo>
                  <a:lnTo>
                    <a:pt x="42" y="120"/>
                  </a:lnTo>
                  <a:lnTo>
                    <a:pt x="43" y="110"/>
                  </a:lnTo>
                  <a:lnTo>
                    <a:pt x="43" y="99"/>
                  </a:lnTo>
                  <a:lnTo>
                    <a:pt x="45" y="87"/>
                  </a:lnTo>
                  <a:lnTo>
                    <a:pt x="47" y="78"/>
                  </a:lnTo>
                  <a:lnTo>
                    <a:pt x="49" y="70"/>
                  </a:lnTo>
                  <a:lnTo>
                    <a:pt x="51" y="65"/>
                  </a:lnTo>
                  <a:lnTo>
                    <a:pt x="55" y="61"/>
                  </a:lnTo>
                  <a:lnTo>
                    <a:pt x="59" y="61"/>
                  </a:lnTo>
                  <a:lnTo>
                    <a:pt x="62" y="65"/>
                  </a:lnTo>
                  <a:lnTo>
                    <a:pt x="68" y="70"/>
                  </a:lnTo>
                  <a:lnTo>
                    <a:pt x="74" y="76"/>
                  </a:lnTo>
                  <a:lnTo>
                    <a:pt x="80" y="76"/>
                  </a:lnTo>
                  <a:lnTo>
                    <a:pt x="83" y="76"/>
                  </a:lnTo>
                  <a:lnTo>
                    <a:pt x="87" y="72"/>
                  </a:lnTo>
                  <a:lnTo>
                    <a:pt x="91" y="66"/>
                  </a:lnTo>
                  <a:lnTo>
                    <a:pt x="91" y="63"/>
                  </a:lnTo>
                  <a:lnTo>
                    <a:pt x="93" y="59"/>
                  </a:lnTo>
                  <a:lnTo>
                    <a:pt x="95" y="55"/>
                  </a:lnTo>
                  <a:lnTo>
                    <a:pt x="99" y="51"/>
                  </a:lnTo>
                  <a:lnTo>
                    <a:pt x="99" y="46"/>
                  </a:lnTo>
                  <a:lnTo>
                    <a:pt x="102" y="44"/>
                  </a:lnTo>
                  <a:lnTo>
                    <a:pt x="104" y="40"/>
                  </a:lnTo>
                  <a:lnTo>
                    <a:pt x="106" y="40"/>
                  </a:lnTo>
                  <a:lnTo>
                    <a:pt x="114" y="42"/>
                  </a:lnTo>
                  <a:lnTo>
                    <a:pt x="119" y="46"/>
                  </a:lnTo>
                  <a:lnTo>
                    <a:pt x="127" y="49"/>
                  </a:lnTo>
                  <a:lnTo>
                    <a:pt x="133" y="53"/>
                  </a:lnTo>
                  <a:lnTo>
                    <a:pt x="138" y="55"/>
                  </a:lnTo>
                  <a:lnTo>
                    <a:pt x="144" y="57"/>
                  </a:lnTo>
                  <a:lnTo>
                    <a:pt x="146" y="55"/>
                  </a:lnTo>
                  <a:lnTo>
                    <a:pt x="148" y="51"/>
                  </a:lnTo>
                  <a:lnTo>
                    <a:pt x="152" y="47"/>
                  </a:lnTo>
                  <a:lnTo>
                    <a:pt x="156" y="44"/>
                  </a:lnTo>
                  <a:lnTo>
                    <a:pt x="157" y="38"/>
                  </a:lnTo>
                  <a:lnTo>
                    <a:pt x="161" y="32"/>
                  </a:lnTo>
                  <a:lnTo>
                    <a:pt x="165" y="27"/>
                  </a:lnTo>
                  <a:lnTo>
                    <a:pt x="171" y="21"/>
                  </a:lnTo>
                  <a:lnTo>
                    <a:pt x="173" y="15"/>
                  </a:lnTo>
                  <a:lnTo>
                    <a:pt x="178" y="11"/>
                  </a:lnTo>
                  <a:lnTo>
                    <a:pt x="182" y="6"/>
                  </a:lnTo>
                  <a:lnTo>
                    <a:pt x="186" y="4"/>
                  </a:lnTo>
                  <a:lnTo>
                    <a:pt x="192" y="0"/>
                  </a:lnTo>
                  <a:lnTo>
                    <a:pt x="199" y="2"/>
                  </a:lnTo>
                  <a:lnTo>
                    <a:pt x="203" y="8"/>
                  </a:lnTo>
                  <a:lnTo>
                    <a:pt x="209" y="13"/>
                  </a:lnTo>
                  <a:lnTo>
                    <a:pt x="213" y="19"/>
                  </a:lnTo>
                  <a:lnTo>
                    <a:pt x="218" y="23"/>
                  </a:lnTo>
                  <a:lnTo>
                    <a:pt x="226" y="27"/>
                  </a:lnTo>
                  <a:lnTo>
                    <a:pt x="235" y="23"/>
                  </a:lnTo>
                  <a:lnTo>
                    <a:pt x="237" y="19"/>
                  </a:lnTo>
                  <a:lnTo>
                    <a:pt x="245" y="15"/>
                  </a:lnTo>
                  <a:lnTo>
                    <a:pt x="251" y="11"/>
                  </a:lnTo>
                  <a:lnTo>
                    <a:pt x="258" y="9"/>
                  </a:lnTo>
                  <a:lnTo>
                    <a:pt x="264" y="8"/>
                  </a:lnTo>
                  <a:lnTo>
                    <a:pt x="270" y="8"/>
                  </a:lnTo>
                  <a:lnTo>
                    <a:pt x="275" y="11"/>
                  </a:lnTo>
                  <a:lnTo>
                    <a:pt x="277" y="19"/>
                  </a:lnTo>
                  <a:lnTo>
                    <a:pt x="279" y="25"/>
                  </a:lnTo>
                  <a:lnTo>
                    <a:pt x="283" y="32"/>
                  </a:lnTo>
                  <a:lnTo>
                    <a:pt x="287" y="34"/>
                  </a:lnTo>
                  <a:lnTo>
                    <a:pt x="292" y="38"/>
                  </a:lnTo>
                  <a:lnTo>
                    <a:pt x="298" y="38"/>
                  </a:lnTo>
                  <a:lnTo>
                    <a:pt x="304" y="36"/>
                  </a:lnTo>
                  <a:lnTo>
                    <a:pt x="309" y="34"/>
                  </a:lnTo>
                  <a:lnTo>
                    <a:pt x="313" y="30"/>
                  </a:lnTo>
                  <a:lnTo>
                    <a:pt x="319" y="25"/>
                  </a:lnTo>
                  <a:lnTo>
                    <a:pt x="325" y="23"/>
                  </a:lnTo>
                  <a:lnTo>
                    <a:pt x="332" y="23"/>
                  </a:lnTo>
                  <a:lnTo>
                    <a:pt x="338" y="25"/>
                  </a:lnTo>
                  <a:lnTo>
                    <a:pt x="344" y="27"/>
                  </a:lnTo>
                  <a:lnTo>
                    <a:pt x="347" y="32"/>
                  </a:lnTo>
                  <a:lnTo>
                    <a:pt x="349" y="38"/>
                  </a:lnTo>
                  <a:lnTo>
                    <a:pt x="351" y="46"/>
                  </a:lnTo>
                  <a:lnTo>
                    <a:pt x="349" y="51"/>
                  </a:lnTo>
                  <a:lnTo>
                    <a:pt x="349" y="57"/>
                  </a:lnTo>
                  <a:lnTo>
                    <a:pt x="349" y="61"/>
                  </a:lnTo>
                  <a:lnTo>
                    <a:pt x="353" y="66"/>
                  </a:lnTo>
                  <a:lnTo>
                    <a:pt x="357" y="66"/>
                  </a:lnTo>
                  <a:lnTo>
                    <a:pt x="361" y="68"/>
                  </a:lnTo>
                  <a:lnTo>
                    <a:pt x="366" y="68"/>
                  </a:lnTo>
                  <a:lnTo>
                    <a:pt x="370" y="68"/>
                  </a:lnTo>
                  <a:lnTo>
                    <a:pt x="374" y="66"/>
                  </a:lnTo>
                  <a:lnTo>
                    <a:pt x="378" y="70"/>
                  </a:lnTo>
                  <a:lnTo>
                    <a:pt x="380" y="74"/>
                  </a:lnTo>
                  <a:lnTo>
                    <a:pt x="384" y="82"/>
                  </a:lnTo>
                  <a:lnTo>
                    <a:pt x="384" y="87"/>
                  </a:lnTo>
                  <a:lnTo>
                    <a:pt x="385" y="95"/>
                  </a:lnTo>
                  <a:lnTo>
                    <a:pt x="387" y="99"/>
                  </a:lnTo>
                  <a:lnTo>
                    <a:pt x="387" y="101"/>
                  </a:lnTo>
                  <a:lnTo>
                    <a:pt x="387" y="103"/>
                  </a:lnTo>
                  <a:lnTo>
                    <a:pt x="387" y="112"/>
                  </a:lnTo>
                  <a:lnTo>
                    <a:pt x="385" y="127"/>
                  </a:lnTo>
                  <a:lnTo>
                    <a:pt x="384" y="146"/>
                  </a:lnTo>
                  <a:lnTo>
                    <a:pt x="380" y="167"/>
                  </a:lnTo>
                  <a:lnTo>
                    <a:pt x="376" y="194"/>
                  </a:lnTo>
                  <a:lnTo>
                    <a:pt x="370" y="221"/>
                  </a:lnTo>
                  <a:lnTo>
                    <a:pt x="363" y="249"/>
                  </a:lnTo>
                  <a:lnTo>
                    <a:pt x="353" y="279"/>
                  </a:lnTo>
                  <a:lnTo>
                    <a:pt x="342" y="308"/>
                  </a:lnTo>
                  <a:lnTo>
                    <a:pt x="327" y="335"/>
                  </a:lnTo>
                  <a:lnTo>
                    <a:pt x="311" y="361"/>
                  </a:lnTo>
                  <a:lnTo>
                    <a:pt x="290" y="384"/>
                  </a:lnTo>
                  <a:lnTo>
                    <a:pt x="270" y="403"/>
                  </a:lnTo>
                  <a:lnTo>
                    <a:pt x="243" y="420"/>
                  </a:lnTo>
                  <a:lnTo>
                    <a:pt x="214" y="432"/>
                  </a:lnTo>
                  <a:lnTo>
                    <a:pt x="213" y="432"/>
                  </a:lnTo>
                  <a:lnTo>
                    <a:pt x="209" y="432"/>
                  </a:lnTo>
                  <a:lnTo>
                    <a:pt x="203" y="430"/>
                  </a:lnTo>
                  <a:lnTo>
                    <a:pt x="195" y="430"/>
                  </a:lnTo>
                  <a:lnTo>
                    <a:pt x="184" y="428"/>
                  </a:lnTo>
                  <a:lnTo>
                    <a:pt x="175" y="424"/>
                  </a:lnTo>
                  <a:lnTo>
                    <a:pt x="161" y="420"/>
                  </a:lnTo>
                  <a:lnTo>
                    <a:pt x="150" y="414"/>
                  </a:lnTo>
                  <a:lnTo>
                    <a:pt x="135" y="407"/>
                  </a:lnTo>
                  <a:lnTo>
                    <a:pt x="121" y="395"/>
                  </a:lnTo>
                  <a:lnTo>
                    <a:pt x="106" y="380"/>
                  </a:lnTo>
                  <a:lnTo>
                    <a:pt x="93" y="365"/>
                  </a:lnTo>
                  <a:lnTo>
                    <a:pt x="80" y="344"/>
                  </a:lnTo>
                  <a:lnTo>
                    <a:pt x="66" y="321"/>
                  </a:lnTo>
                  <a:lnTo>
                    <a:pt x="53" y="293"/>
                  </a:lnTo>
                  <a:lnTo>
                    <a:pt x="42" y="262"/>
                  </a:lnTo>
                  <a:lnTo>
                    <a:pt x="40" y="262"/>
                  </a:lnTo>
                  <a:lnTo>
                    <a:pt x="38" y="262"/>
                  </a:lnTo>
                  <a:lnTo>
                    <a:pt x="32" y="264"/>
                  </a:lnTo>
                  <a:lnTo>
                    <a:pt x="26" y="264"/>
                  </a:lnTo>
                  <a:lnTo>
                    <a:pt x="19" y="262"/>
                  </a:lnTo>
                  <a:lnTo>
                    <a:pt x="15" y="259"/>
                  </a:lnTo>
                  <a:lnTo>
                    <a:pt x="11" y="255"/>
                  </a:lnTo>
                  <a:lnTo>
                    <a:pt x="9" y="251"/>
                  </a:lnTo>
                  <a:lnTo>
                    <a:pt x="7" y="245"/>
                  </a:lnTo>
                  <a:lnTo>
                    <a:pt x="7" y="240"/>
                  </a:lnTo>
                  <a:lnTo>
                    <a:pt x="5" y="232"/>
                  </a:lnTo>
                  <a:lnTo>
                    <a:pt x="5" y="224"/>
                  </a:lnTo>
                  <a:lnTo>
                    <a:pt x="4" y="217"/>
                  </a:lnTo>
                  <a:lnTo>
                    <a:pt x="2" y="209"/>
                  </a:lnTo>
                  <a:lnTo>
                    <a:pt x="2" y="201"/>
                  </a:lnTo>
                  <a:lnTo>
                    <a:pt x="0" y="194"/>
                  </a:lnTo>
                  <a:lnTo>
                    <a:pt x="0" y="188"/>
                  </a:lnTo>
                  <a:lnTo>
                    <a:pt x="0" y="182"/>
                  </a:lnTo>
                  <a:lnTo>
                    <a:pt x="0" y="177"/>
                  </a:lnTo>
                  <a:lnTo>
                    <a:pt x="0" y="171"/>
                  </a:lnTo>
                  <a:lnTo>
                    <a:pt x="2" y="165"/>
                  </a:lnTo>
                  <a:lnTo>
                    <a:pt x="4" y="163"/>
                  </a:lnTo>
                  <a:lnTo>
                    <a:pt x="5" y="158"/>
                  </a:lnTo>
                  <a:lnTo>
                    <a:pt x="13" y="160"/>
                  </a:lnTo>
                  <a:lnTo>
                    <a:pt x="17" y="162"/>
                  </a:lnTo>
                  <a:lnTo>
                    <a:pt x="24" y="163"/>
                  </a:lnTo>
                  <a:lnTo>
                    <a:pt x="28" y="165"/>
                  </a:lnTo>
                  <a:lnTo>
                    <a:pt x="32" y="167"/>
                  </a:lnTo>
                  <a:lnTo>
                    <a:pt x="38" y="171"/>
                  </a:lnTo>
                  <a:lnTo>
                    <a:pt x="40" y="173"/>
                  </a:lnTo>
                  <a:lnTo>
                    <a:pt x="40" y="173"/>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61" name="Freeform 62"/>
            <p:cNvSpPr>
              <a:spLocks/>
            </p:cNvSpPr>
            <p:nvPr/>
          </p:nvSpPr>
          <p:spPr bwMode="auto">
            <a:xfrm>
              <a:off x="4040507" y="3077849"/>
              <a:ext cx="45719" cy="55878"/>
            </a:xfrm>
            <a:custGeom>
              <a:avLst/>
              <a:gdLst>
                <a:gd name="T0" fmla="*/ 13 w 17"/>
                <a:gd name="T1" fmla="*/ 0 h 23"/>
                <a:gd name="T2" fmla="*/ 17 w 17"/>
                <a:gd name="T3" fmla="*/ 2 h 23"/>
                <a:gd name="T4" fmla="*/ 17 w 17"/>
                <a:gd name="T5" fmla="*/ 6 h 23"/>
                <a:gd name="T6" fmla="*/ 13 w 17"/>
                <a:gd name="T7" fmla="*/ 10 h 23"/>
                <a:gd name="T8" fmla="*/ 12 w 17"/>
                <a:gd name="T9" fmla="*/ 16 h 23"/>
                <a:gd name="T10" fmla="*/ 6 w 17"/>
                <a:gd name="T11" fmla="*/ 19 h 23"/>
                <a:gd name="T12" fmla="*/ 4 w 17"/>
                <a:gd name="T13" fmla="*/ 23 h 23"/>
                <a:gd name="T14" fmla="*/ 0 w 17"/>
                <a:gd name="T15" fmla="*/ 16 h 23"/>
                <a:gd name="T16" fmla="*/ 0 w 17"/>
                <a:gd name="T17" fmla="*/ 10 h 23"/>
                <a:gd name="T18" fmla="*/ 6 w 17"/>
                <a:gd name="T19" fmla="*/ 4 h 23"/>
                <a:gd name="T20" fmla="*/ 13 w 17"/>
                <a:gd name="T21" fmla="*/ 0 h 23"/>
                <a:gd name="T22" fmla="*/ 13 w 17"/>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3">
                  <a:moveTo>
                    <a:pt x="13" y="0"/>
                  </a:moveTo>
                  <a:lnTo>
                    <a:pt x="17" y="2"/>
                  </a:lnTo>
                  <a:lnTo>
                    <a:pt x="17" y="6"/>
                  </a:lnTo>
                  <a:lnTo>
                    <a:pt x="13" y="10"/>
                  </a:lnTo>
                  <a:lnTo>
                    <a:pt x="12" y="16"/>
                  </a:lnTo>
                  <a:lnTo>
                    <a:pt x="6" y="19"/>
                  </a:lnTo>
                  <a:lnTo>
                    <a:pt x="4" y="23"/>
                  </a:lnTo>
                  <a:lnTo>
                    <a:pt x="0" y="16"/>
                  </a:lnTo>
                  <a:lnTo>
                    <a:pt x="0" y="10"/>
                  </a:lnTo>
                  <a:lnTo>
                    <a:pt x="6" y="4"/>
                  </a:lnTo>
                  <a:lnTo>
                    <a:pt x="13" y="0"/>
                  </a:lnTo>
                  <a:lnTo>
                    <a:pt x="13" y="0"/>
                  </a:lnTo>
                  <a:close/>
                </a:path>
              </a:pathLst>
            </a:custGeom>
            <a:solidFill>
              <a:srgbClr val="003333"/>
            </a:solidFill>
            <a:ln>
              <a:noFill/>
            </a:ln>
            <a:extLst/>
          </p:spPr>
          <p:txBody>
            <a:bodyPr/>
            <a:lstStyle/>
            <a:p>
              <a:pPr fontAlgn="auto">
                <a:spcBef>
                  <a:spcPts val="0"/>
                </a:spcBef>
                <a:spcAft>
                  <a:spcPts val="0"/>
                </a:spcAft>
                <a:defRPr/>
              </a:pPr>
              <a:endParaRPr lang="en-US">
                <a:latin typeface="+mn-lt"/>
              </a:endParaRPr>
            </a:p>
          </p:txBody>
        </p:sp>
        <p:sp>
          <p:nvSpPr>
            <p:cNvPr id="62" name="Freeform 63"/>
            <p:cNvSpPr>
              <a:spLocks/>
            </p:cNvSpPr>
            <p:nvPr/>
          </p:nvSpPr>
          <p:spPr bwMode="auto">
            <a:xfrm>
              <a:off x="4056382" y="3085787"/>
              <a:ext cx="45719" cy="55878"/>
            </a:xfrm>
            <a:custGeom>
              <a:avLst/>
              <a:gdLst>
                <a:gd name="T0" fmla="*/ 15 w 19"/>
                <a:gd name="T1" fmla="*/ 0 h 21"/>
                <a:gd name="T2" fmla="*/ 19 w 19"/>
                <a:gd name="T3" fmla="*/ 4 h 21"/>
                <a:gd name="T4" fmla="*/ 17 w 19"/>
                <a:gd name="T5" fmla="*/ 11 h 21"/>
                <a:gd name="T6" fmla="*/ 12 w 19"/>
                <a:gd name="T7" fmla="*/ 15 h 21"/>
                <a:gd name="T8" fmla="*/ 8 w 19"/>
                <a:gd name="T9" fmla="*/ 21 h 21"/>
                <a:gd name="T10" fmla="*/ 2 w 19"/>
                <a:gd name="T11" fmla="*/ 21 h 21"/>
                <a:gd name="T12" fmla="*/ 0 w 19"/>
                <a:gd name="T13" fmla="*/ 19 h 21"/>
                <a:gd name="T14" fmla="*/ 0 w 19"/>
                <a:gd name="T15" fmla="*/ 17 h 21"/>
                <a:gd name="T16" fmla="*/ 2 w 19"/>
                <a:gd name="T17" fmla="*/ 13 h 21"/>
                <a:gd name="T18" fmla="*/ 4 w 19"/>
                <a:gd name="T19" fmla="*/ 11 h 21"/>
                <a:gd name="T20" fmla="*/ 8 w 19"/>
                <a:gd name="T21" fmla="*/ 6 h 21"/>
                <a:gd name="T22" fmla="*/ 10 w 19"/>
                <a:gd name="T23" fmla="*/ 2 h 21"/>
                <a:gd name="T24" fmla="*/ 15 w 19"/>
                <a:gd name="T25" fmla="*/ 0 h 21"/>
                <a:gd name="T26" fmla="*/ 15 w 19"/>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1">
                  <a:moveTo>
                    <a:pt x="15" y="0"/>
                  </a:moveTo>
                  <a:lnTo>
                    <a:pt x="19" y="4"/>
                  </a:lnTo>
                  <a:lnTo>
                    <a:pt x="17" y="11"/>
                  </a:lnTo>
                  <a:lnTo>
                    <a:pt x="12" y="15"/>
                  </a:lnTo>
                  <a:lnTo>
                    <a:pt x="8" y="21"/>
                  </a:lnTo>
                  <a:lnTo>
                    <a:pt x="2" y="21"/>
                  </a:lnTo>
                  <a:lnTo>
                    <a:pt x="0" y="19"/>
                  </a:lnTo>
                  <a:lnTo>
                    <a:pt x="0" y="17"/>
                  </a:lnTo>
                  <a:lnTo>
                    <a:pt x="2" y="13"/>
                  </a:lnTo>
                  <a:lnTo>
                    <a:pt x="4" y="11"/>
                  </a:lnTo>
                  <a:lnTo>
                    <a:pt x="8" y="6"/>
                  </a:lnTo>
                  <a:lnTo>
                    <a:pt x="10" y="2"/>
                  </a:lnTo>
                  <a:lnTo>
                    <a:pt x="15" y="0"/>
                  </a:lnTo>
                  <a:lnTo>
                    <a:pt x="15" y="0"/>
                  </a:lnTo>
                  <a:close/>
                </a:path>
              </a:pathLst>
            </a:custGeom>
            <a:solidFill>
              <a:srgbClr val="003333"/>
            </a:solidFill>
            <a:ln>
              <a:noFill/>
            </a:ln>
            <a:extLst/>
          </p:spPr>
          <p:txBody>
            <a:bodyPr/>
            <a:lstStyle/>
            <a:p>
              <a:pPr fontAlgn="auto">
                <a:spcBef>
                  <a:spcPts val="0"/>
                </a:spcBef>
                <a:spcAft>
                  <a:spcPts val="0"/>
                </a:spcAft>
                <a:defRPr/>
              </a:pPr>
              <a:endParaRPr lang="en-US">
                <a:latin typeface="+mn-lt"/>
              </a:endParaRPr>
            </a:p>
          </p:txBody>
        </p:sp>
        <p:sp>
          <p:nvSpPr>
            <p:cNvPr id="63" name="Freeform 64"/>
            <p:cNvSpPr>
              <a:spLocks/>
            </p:cNvSpPr>
            <p:nvPr/>
          </p:nvSpPr>
          <p:spPr bwMode="auto">
            <a:xfrm>
              <a:off x="4142107" y="3091753"/>
              <a:ext cx="45719" cy="59436"/>
            </a:xfrm>
            <a:custGeom>
              <a:avLst/>
              <a:gdLst>
                <a:gd name="T0" fmla="*/ 3 w 20"/>
                <a:gd name="T1" fmla="*/ 0 h 25"/>
                <a:gd name="T2" fmla="*/ 9 w 20"/>
                <a:gd name="T3" fmla="*/ 4 h 25"/>
                <a:gd name="T4" fmla="*/ 17 w 20"/>
                <a:gd name="T5" fmla="*/ 10 h 25"/>
                <a:gd name="T6" fmla="*/ 20 w 20"/>
                <a:gd name="T7" fmla="*/ 18 h 25"/>
                <a:gd name="T8" fmla="*/ 19 w 20"/>
                <a:gd name="T9" fmla="*/ 25 h 25"/>
                <a:gd name="T10" fmla="*/ 11 w 20"/>
                <a:gd name="T11" fmla="*/ 21 h 25"/>
                <a:gd name="T12" fmla="*/ 5 w 20"/>
                <a:gd name="T13" fmla="*/ 16 h 25"/>
                <a:gd name="T14" fmla="*/ 1 w 20"/>
                <a:gd name="T15" fmla="*/ 12 h 25"/>
                <a:gd name="T16" fmla="*/ 0 w 20"/>
                <a:gd name="T17" fmla="*/ 8 h 25"/>
                <a:gd name="T18" fmla="*/ 0 w 20"/>
                <a:gd name="T19" fmla="*/ 2 h 25"/>
                <a:gd name="T20" fmla="*/ 3 w 20"/>
                <a:gd name="T21" fmla="*/ 0 h 25"/>
                <a:gd name="T22" fmla="*/ 3 w 20"/>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5">
                  <a:moveTo>
                    <a:pt x="3" y="0"/>
                  </a:moveTo>
                  <a:lnTo>
                    <a:pt x="9" y="4"/>
                  </a:lnTo>
                  <a:lnTo>
                    <a:pt x="17" y="10"/>
                  </a:lnTo>
                  <a:lnTo>
                    <a:pt x="20" y="18"/>
                  </a:lnTo>
                  <a:lnTo>
                    <a:pt x="19" y="25"/>
                  </a:lnTo>
                  <a:lnTo>
                    <a:pt x="11" y="21"/>
                  </a:lnTo>
                  <a:lnTo>
                    <a:pt x="5" y="16"/>
                  </a:lnTo>
                  <a:lnTo>
                    <a:pt x="1" y="12"/>
                  </a:lnTo>
                  <a:lnTo>
                    <a:pt x="0" y="8"/>
                  </a:lnTo>
                  <a:lnTo>
                    <a:pt x="0" y="2"/>
                  </a:lnTo>
                  <a:lnTo>
                    <a:pt x="3" y="0"/>
                  </a:lnTo>
                  <a:lnTo>
                    <a:pt x="3" y="0"/>
                  </a:lnTo>
                  <a:close/>
                </a:path>
              </a:pathLst>
            </a:custGeom>
            <a:solidFill>
              <a:srgbClr val="003333"/>
            </a:solidFill>
            <a:ln>
              <a:noFill/>
            </a:ln>
            <a:extLst/>
          </p:spPr>
          <p:txBody>
            <a:bodyPr/>
            <a:lstStyle/>
            <a:p>
              <a:pPr fontAlgn="auto">
                <a:spcBef>
                  <a:spcPts val="0"/>
                </a:spcBef>
                <a:spcAft>
                  <a:spcPts val="0"/>
                </a:spcAft>
                <a:defRPr/>
              </a:pPr>
              <a:endParaRPr lang="en-US">
                <a:latin typeface="+mn-lt"/>
              </a:endParaRPr>
            </a:p>
          </p:txBody>
        </p:sp>
        <p:sp>
          <p:nvSpPr>
            <p:cNvPr id="64" name="Freeform 65"/>
            <p:cNvSpPr>
              <a:spLocks/>
            </p:cNvSpPr>
            <p:nvPr/>
          </p:nvSpPr>
          <p:spPr bwMode="auto">
            <a:xfrm>
              <a:off x="4081782" y="3074404"/>
              <a:ext cx="45719" cy="78372"/>
            </a:xfrm>
            <a:custGeom>
              <a:avLst/>
              <a:gdLst>
                <a:gd name="T0" fmla="*/ 8 w 15"/>
                <a:gd name="T1" fmla="*/ 0 h 23"/>
                <a:gd name="T2" fmla="*/ 12 w 15"/>
                <a:gd name="T3" fmla="*/ 0 h 23"/>
                <a:gd name="T4" fmla="*/ 14 w 15"/>
                <a:gd name="T5" fmla="*/ 2 h 23"/>
                <a:gd name="T6" fmla="*/ 15 w 15"/>
                <a:gd name="T7" fmla="*/ 4 h 23"/>
                <a:gd name="T8" fmla="*/ 15 w 15"/>
                <a:gd name="T9" fmla="*/ 8 h 23"/>
                <a:gd name="T10" fmla="*/ 14 w 15"/>
                <a:gd name="T11" fmla="*/ 15 h 23"/>
                <a:gd name="T12" fmla="*/ 12 w 15"/>
                <a:gd name="T13" fmla="*/ 21 h 23"/>
                <a:gd name="T14" fmla="*/ 10 w 15"/>
                <a:gd name="T15" fmla="*/ 23 h 23"/>
                <a:gd name="T16" fmla="*/ 8 w 15"/>
                <a:gd name="T17" fmla="*/ 23 h 23"/>
                <a:gd name="T18" fmla="*/ 4 w 15"/>
                <a:gd name="T19" fmla="*/ 21 h 23"/>
                <a:gd name="T20" fmla="*/ 0 w 15"/>
                <a:gd name="T21" fmla="*/ 15 h 23"/>
                <a:gd name="T22" fmla="*/ 2 w 15"/>
                <a:gd name="T23" fmla="*/ 12 h 23"/>
                <a:gd name="T24" fmla="*/ 4 w 15"/>
                <a:gd name="T25" fmla="*/ 8 h 23"/>
                <a:gd name="T26" fmla="*/ 6 w 15"/>
                <a:gd name="T27" fmla="*/ 2 h 23"/>
                <a:gd name="T28" fmla="*/ 8 w 15"/>
                <a:gd name="T29" fmla="*/ 0 h 23"/>
                <a:gd name="T30" fmla="*/ 8 w 15"/>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3">
                  <a:moveTo>
                    <a:pt x="8" y="0"/>
                  </a:moveTo>
                  <a:lnTo>
                    <a:pt x="12" y="0"/>
                  </a:lnTo>
                  <a:lnTo>
                    <a:pt x="14" y="2"/>
                  </a:lnTo>
                  <a:lnTo>
                    <a:pt x="15" y="4"/>
                  </a:lnTo>
                  <a:lnTo>
                    <a:pt x="15" y="8"/>
                  </a:lnTo>
                  <a:lnTo>
                    <a:pt x="14" y="15"/>
                  </a:lnTo>
                  <a:lnTo>
                    <a:pt x="12" y="21"/>
                  </a:lnTo>
                  <a:lnTo>
                    <a:pt x="10" y="23"/>
                  </a:lnTo>
                  <a:lnTo>
                    <a:pt x="8" y="23"/>
                  </a:lnTo>
                  <a:lnTo>
                    <a:pt x="4" y="21"/>
                  </a:lnTo>
                  <a:lnTo>
                    <a:pt x="0" y="15"/>
                  </a:lnTo>
                  <a:lnTo>
                    <a:pt x="2" y="12"/>
                  </a:lnTo>
                  <a:lnTo>
                    <a:pt x="4" y="8"/>
                  </a:lnTo>
                  <a:lnTo>
                    <a:pt x="6" y="2"/>
                  </a:lnTo>
                  <a:lnTo>
                    <a:pt x="8" y="0"/>
                  </a:lnTo>
                  <a:lnTo>
                    <a:pt x="8" y="0"/>
                  </a:lnTo>
                  <a:close/>
                </a:path>
              </a:pathLst>
            </a:custGeom>
            <a:solidFill>
              <a:srgbClr val="003333"/>
            </a:solidFill>
            <a:ln>
              <a:noFill/>
            </a:ln>
            <a:extLst/>
          </p:spPr>
          <p:txBody>
            <a:bodyPr/>
            <a:lstStyle/>
            <a:p>
              <a:pPr fontAlgn="auto">
                <a:spcBef>
                  <a:spcPts val="0"/>
                </a:spcBef>
                <a:spcAft>
                  <a:spcPts val="0"/>
                </a:spcAft>
                <a:defRPr/>
              </a:pPr>
              <a:endParaRPr lang="en-US">
                <a:latin typeface="+mn-lt"/>
              </a:endParaRPr>
            </a:p>
          </p:txBody>
        </p:sp>
        <p:sp>
          <p:nvSpPr>
            <p:cNvPr id="65" name="Freeform 66"/>
            <p:cNvSpPr>
              <a:spLocks/>
            </p:cNvSpPr>
            <p:nvPr/>
          </p:nvSpPr>
          <p:spPr bwMode="auto">
            <a:xfrm>
              <a:off x="4111944" y="3070543"/>
              <a:ext cx="45719" cy="83821"/>
            </a:xfrm>
            <a:custGeom>
              <a:avLst/>
              <a:gdLst>
                <a:gd name="T0" fmla="*/ 12 w 13"/>
                <a:gd name="T1" fmla="*/ 0 h 23"/>
                <a:gd name="T2" fmla="*/ 13 w 13"/>
                <a:gd name="T3" fmla="*/ 4 h 23"/>
                <a:gd name="T4" fmla="*/ 13 w 13"/>
                <a:gd name="T5" fmla="*/ 8 h 23"/>
                <a:gd name="T6" fmla="*/ 13 w 13"/>
                <a:gd name="T7" fmla="*/ 11 h 23"/>
                <a:gd name="T8" fmla="*/ 13 w 13"/>
                <a:gd name="T9" fmla="*/ 17 h 23"/>
                <a:gd name="T10" fmla="*/ 12 w 13"/>
                <a:gd name="T11" fmla="*/ 21 h 23"/>
                <a:gd name="T12" fmla="*/ 12 w 13"/>
                <a:gd name="T13" fmla="*/ 23 h 23"/>
                <a:gd name="T14" fmla="*/ 6 w 13"/>
                <a:gd name="T15" fmla="*/ 23 h 23"/>
                <a:gd name="T16" fmla="*/ 4 w 13"/>
                <a:gd name="T17" fmla="*/ 17 h 23"/>
                <a:gd name="T18" fmla="*/ 0 w 13"/>
                <a:gd name="T19" fmla="*/ 13 h 23"/>
                <a:gd name="T20" fmla="*/ 0 w 13"/>
                <a:gd name="T21" fmla="*/ 10 h 23"/>
                <a:gd name="T22" fmla="*/ 0 w 13"/>
                <a:gd name="T23" fmla="*/ 6 h 23"/>
                <a:gd name="T24" fmla="*/ 0 w 13"/>
                <a:gd name="T25" fmla="*/ 0 h 23"/>
                <a:gd name="T26" fmla="*/ 6 w 13"/>
                <a:gd name="T27" fmla="*/ 0 h 23"/>
                <a:gd name="T28" fmla="*/ 12 w 13"/>
                <a:gd name="T29" fmla="*/ 0 h 23"/>
                <a:gd name="T30" fmla="*/ 12 w 13"/>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3">
                  <a:moveTo>
                    <a:pt x="12" y="0"/>
                  </a:moveTo>
                  <a:lnTo>
                    <a:pt x="13" y="4"/>
                  </a:lnTo>
                  <a:lnTo>
                    <a:pt x="13" y="8"/>
                  </a:lnTo>
                  <a:lnTo>
                    <a:pt x="13" y="11"/>
                  </a:lnTo>
                  <a:lnTo>
                    <a:pt x="13" y="17"/>
                  </a:lnTo>
                  <a:lnTo>
                    <a:pt x="12" y="21"/>
                  </a:lnTo>
                  <a:lnTo>
                    <a:pt x="12" y="23"/>
                  </a:lnTo>
                  <a:lnTo>
                    <a:pt x="6" y="23"/>
                  </a:lnTo>
                  <a:lnTo>
                    <a:pt x="4" y="17"/>
                  </a:lnTo>
                  <a:lnTo>
                    <a:pt x="0" y="13"/>
                  </a:lnTo>
                  <a:lnTo>
                    <a:pt x="0" y="10"/>
                  </a:lnTo>
                  <a:lnTo>
                    <a:pt x="0" y="6"/>
                  </a:lnTo>
                  <a:lnTo>
                    <a:pt x="0" y="0"/>
                  </a:lnTo>
                  <a:lnTo>
                    <a:pt x="6" y="0"/>
                  </a:lnTo>
                  <a:lnTo>
                    <a:pt x="12" y="0"/>
                  </a:lnTo>
                  <a:lnTo>
                    <a:pt x="12" y="0"/>
                  </a:lnTo>
                  <a:close/>
                </a:path>
              </a:pathLst>
            </a:custGeom>
            <a:solidFill>
              <a:srgbClr val="003333"/>
            </a:solidFill>
            <a:ln>
              <a:noFill/>
            </a:ln>
            <a:extLst/>
          </p:spPr>
          <p:txBody>
            <a:bodyPr/>
            <a:lstStyle/>
            <a:p>
              <a:pPr fontAlgn="auto">
                <a:spcBef>
                  <a:spcPts val="0"/>
                </a:spcBef>
                <a:spcAft>
                  <a:spcPts val="0"/>
                </a:spcAft>
                <a:defRPr/>
              </a:pPr>
              <a:endParaRPr lang="en-US">
                <a:latin typeface="+mn-lt"/>
              </a:endParaRPr>
            </a:p>
          </p:txBody>
        </p:sp>
        <p:sp>
          <p:nvSpPr>
            <p:cNvPr id="66" name="Freeform 67"/>
            <p:cNvSpPr>
              <a:spLocks/>
            </p:cNvSpPr>
            <p:nvPr/>
          </p:nvSpPr>
          <p:spPr bwMode="auto">
            <a:xfrm>
              <a:off x="4250057" y="3111504"/>
              <a:ext cx="45719" cy="50797"/>
            </a:xfrm>
            <a:custGeom>
              <a:avLst/>
              <a:gdLst>
                <a:gd name="T0" fmla="*/ 12 w 17"/>
                <a:gd name="T1" fmla="*/ 0 h 21"/>
                <a:gd name="T2" fmla="*/ 17 w 17"/>
                <a:gd name="T3" fmla="*/ 4 h 21"/>
                <a:gd name="T4" fmla="*/ 17 w 17"/>
                <a:gd name="T5" fmla="*/ 8 h 21"/>
                <a:gd name="T6" fmla="*/ 14 w 17"/>
                <a:gd name="T7" fmla="*/ 14 h 21"/>
                <a:gd name="T8" fmla="*/ 8 w 17"/>
                <a:gd name="T9" fmla="*/ 19 h 21"/>
                <a:gd name="T10" fmla="*/ 2 w 17"/>
                <a:gd name="T11" fmla="*/ 21 h 21"/>
                <a:gd name="T12" fmla="*/ 0 w 17"/>
                <a:gd name="T13" fmla="*/ 21 h 21"/>
                <a:gd name="T14" fmla="*/ 0 w 17"/>
                <a:gd name="T15" fmla="*/ 19 h 21"/>
                <a:gd name="T16" fmla="*/ 0 w 17"/>
                <a:gd name="T17" fmla="*/ 18 h 21"/>
                <a:gd name="T18" fmla="*/ 2 w 17"/>
                <a:gd name="T19" fmla="*/ 12 h 21"/>
                <a:gd name="T20" fmla="*/ 6 w 17"/>
                <a:gd name="T21" fmla="*/ 8 h 21"/>
                <a:gd name="T22" fmla="*/ 8 w 17"/>
                <a:gd name="T23" fmla="*/ 4 h 21"/>
                <a:gd name="T24" fmla="*/ 12 w 17"/>
                <a:gd name="T25" fmla="*/ 0 h 21"/>
                <a:gd name="T26" fmla="*/ 12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2" y="0"/>
                  </a:moveTo>
                  <a:lnTo>
                    <a:pt x="17" y="4"/>
                  </a:lnTo>
                  <a:lnTo>
                    <a:pt x="17" y="8"/>
                  </a:lnTo>
                  <a:lnTo>
                    <a:pt x="14" y="14"/>
                  </a:lnTo>
                  <a:lnTo>
                    <a:pt x="8" y="19"/>
                  </a:lnTo>
                  <a:lnTo>
                    <a:pt x="2" y="21"/>
                  </a:lnTo>
                  <a:lnTo>
                    <a:pt x="0" y="21"/>
                  </a:lnTo>
                  <a:lnTo>
                    <a:pt x="0" y="19"/>
                  </a:lnTo>
                  <a:lnTo>
                    <a:pt x="0" y="18"/>
                  </a:lnTo>
                  <a:lnTo>
                    <a:pt x="2" y="12"/>
                  </a:lnTo>
                  <a:lnTo>
                    <a:pt x="6" y="8"/>
                  </a:lnTo>
                  <a:lnTo>
                    <a:pt x="8" y="4"/>
                  </a:lnTo>
                  <a:lnTo>
                    <a:pt x="12" y="0"/>
                  </a:lnTo>
                  <a:lnTo>
                    <a:pt x="12" y="0"/>
                  </a:lnTo>
                  <a:close/>
                </a:path>
              </a:pathLst>
            </a:custGeom>
            <a:solidFill>
              <a:srgbClr val="003333"/>
            </a:solidFill>
            <a:ln>
              <a:noFill/>
            </a:ln>
            <a:extLst/>
          </p:spPr>
          <p:txBody>
            <a:bodyPr/>
            <a:lstStyle/>
            <a:p>
              <a:pPr fontAlgn="auto">
                <a:spcBef>
                  <a:spcPts val="0"/>
                </a:spcBef>
                <a:spcAft>
                  <a:spcPts val="0"/>
                </a:spcAft>
                <a:defRPr/>
              </a:pPr>
              <a:endParaRPr lang="en-US">
                <a:latin typeface="+mn-lt"/>
              </a:endParaRPr>
            </a:p>
          </p:txBody>
        </p:sp>
        <p:sp>
          <p:nvSpPr>
            <p:cNvPr id="67" name="Freeform 68"/>
            <p:cNvSpPr>
              <a:spLocks/>
            </p:cNvSpPr>
            <p:nvPr/>
          </p:nvSpPr>
          <p:spPr bwMode="auto">
            <a:xfrm>
              <a:off x="4267519" y="3101659"/>
              <a:ext cx="45719" cy="68579"/>
            </a:xfrm>
            <a:custGeom>
              <a:avLst/>
              <a:gdLst>
                <a:gd name="T0" fmla="*/ 8 w 15"/>
                <a:gd name="T1" fmla="*/ 0 h 25"/>
                <a:gd name="T2" fmla="*/ 13 w 15"/>
                <a:gd name="T3" fmla="*/ 6 h 25"/>
                <a:gd name="T4" fmla="*/ 15 w 15"/>
                <a:gd name="T5" fmla="*/ 13 h 25"/>
                <a:gd name="T6" fmla="*/ 11 w 15"/>
                <a:gd name="T7" fmla="*/ 23 h 25"/>
                <a:gd name="T8" fmla="*/ 8 w 15"/>
                <a:gd name="T9" fmla="*/ 25 h 25"/>
                <a:gd name="T10" fmla="*/ 4 w 15"/>
                <a:gd name="T11" fmla="*/ 25 h 25"/>
                <a:gd name="T12" fmla="*/ 0 w 15"/>
                <a:gd name="T13" fmla="*/ 21 h 25"/>
                <a:gd name="T14" fmla="*/ 0 w 15"/>
                <a:gd name="T15" fmla="*/ 13 h 25"/>
                <a:gd name="T16" fmla="*/ 4 w 15"/>
                <a:gd name="T17" fmla="*/ 10 h 25"/>
                <a:gd name="T18" fmla="*/ 6 w 15"/>
                <a:gd name="T19" fmla="*/ 4 h 25"/>
                <a:gd name="T20" fmla="*/ 8 w 15"/>
                <a:gd name="T21" fmla="*/ 0 h 25"/>
                <a:gd name="T22" fmla="*/ 8 w 15"/>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5">
                  <a:moveTo>
                    <a:pt x="8" y="0"/>
                  </a:moveTo>
                  <a:lnTo>
                    <a:pt x="13" y="6"/>
                  </a:lnTo>
                  <a:lnTo>
                    <a:pt x="15" y="13"/>
                  </a:lnTo>
                  <a:lnTo>
                    <a:pt x="11" y="23"/>
                  </a:lnTo>
                  <a:lnTo>
                    <a:pt x="8" y="25"/>
                  </a:lnTo>
                  <a:lnTo>
                    <a:pt x="4" y="25"/>
                  </a:lnTo>
                  <a:lnTo>
                    <a:pt x="0" y="21"/>
                  </a:lnTo>
                  <a:lnTo>
                    <a:pt x="0" y="13"/>
                  </a:lnTo>
                  <a:lnTo>
                    <a:pt x="4" y="10"/>
                  </a:lnTo>
                  <a:lnTo>
                    <a:pt x="6" y="4"/>
                  </a:lnTo>
                  <a:lnTo>
                    <a:pt x="8" y="0"/>
                  </a:lnTo>
                  <a:lnTo>
                    <a:pt x="8" y="0"/>
                  </a:lnTo>
                  <a:close/>
                </a:path>
              </a:pathLst>
            </a:custGeom>
            <a:solidFill>
              <a:srgbClr val="003333"/>
            </a:solidFill>
            <a:ln>
              <a:noFill/>
            </a:ln>
            <a:extLst/>
          </p:spPr>
          <p:txBody>
            <a:bodyPr/>
            <a:lstStyle/>
            <a:p>
              <a:pPr fontAlgn="auto">
                <a:spcBef>
                  <a:spcPts val="0"/>
                </a:spcBef>
                <a:spcAft>
                  <a:spcPts val="0"/>
                </a:spcAft>
                <a:defRPr/>
              </a:pPr>
              <a:endParaRPr lang="en-US">
                <a:latin typeface="+mn-lt"/>
              </a:endParaRPr>
            </a:p>
          </p:txBody>
        </p:sp>
        <p:sp>
          <p:nvSpPr>
            <p:cNvPr id="68" name="Freeform 69"/>
            <p:cNvSpPr>
              <a:spLocks/>
            </p:cNvSpPr>
            <p:nvPr/>
          </p:nvSpPr>
          <p:spPr bwMode="auto">
            <a:xfrm>
              <a:off x="4280220" y="3074424"/>
              <a:ext cx="45719" cy="100578"/>
            </a:xfrm>
            <a:custGeom>
              <a:avLst/>
              <a:gdLst>
                <a:gd name="T0" fmla="*/ 7 w 9"/>
                <a:gd name="T1" fmla="*/ 0 h 21"/>
                <a:gd name="T2" fmla="*/ 9 w 9"/>
                <a:gd name="T3" fmla="*/ 5 h 21"/>
                <a:gd name="T4" fmla="*/ 9 w 9"/>
                <a:gd name="T5" fmla="*/ 15 h 21"/>
                <a:gd name="T6" fmla="*/ 7 w 9"/>
                <a:gd name="T7" fmla="*/ 19 h 21"/>
                <a:gd name="T8" fmla="*/ 6 w 9"/>
                <a:gd name="T9" fmla="*/ 21 h 21"/>
                <a:gd name="T10" fmla="*/ 2 w 9"/>
                <a:gd name="T11" fmla="*/ 21 h 21"/>
                <a:gd name="T12" fmla="*/ 0 w 9"/>
                <a:gd name="T13" fmla="*/ 19 h 21"/>
                <a:gd name="T14" fmla="*/ 0 w 9"/>
                <a:gd name="T15" fmla="*/ 15 h 21"/>
                <a:gd name="T16" fmla="*/ 0 w 9"/>
                <a:gd name="T17" fmla="*/ 13 h 21"/>
                <a:gd name="T18" fmla="*/ 0 w 9"/>
                <a:gd name="T19" fmla="*/ 9 h 21"/>
                <a:gd name="T20" fmla="*/ 2 w 9"/>
                <a:gd name="T21" fmla="*/ 5 h 21"/>
                <a:gd name="T22" fmla="*/ 4 w 9"/>
                <a:gd name="T23" fmla="*/ 2 h 21"/>
                <a:gd name="T24" fmla="*/ 7 w 9"/>
                <a:gd name="T25" fmla="*/ 0 h 21"/>
                <a:gd name="T26" fmla="*/ 7 w 9"/>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1">
                  <a:moveTo>
                    <a:pt x="7" y="0"/>
                  </a:moveTo>
                  <a:lnTo>
                    <a:pt x="9" y="5"/>
                  </a:lnTo>
                  <a:lnTo>
                    <a:pt x="9" y="15"/>
                  </a:lnTo>
                  <a:lnTo>
                    <a:pt x="7" y="19"/>
                  </a:lnTo>
                  <a:lnTo>
                    <a:pt x="6" y="21"/>
                  </a:lnTo>
                  <a:lnTo>
                    <a:pt x="2" y="21"/>
                  </a:lnTo>
                  <a:lnTo>
                    <a:pt x="0" y="19"/>
                  </a:lnTo>
                  <a:lnTo>
                    <a:pt x="0" y="15"/>
                  </a:lnTo>
                  <a:lnTo>
                    <a:pt x="0" y="13"/>
                  </a:lnTo>
                  <a:lnTo>
                    <a:pt x="0" y="9"/>
                  </a:lnTo>
                  <a:lnTo>
                    <a:pt x="2" y="5"/>
                  </a:lnTo>
                  <a:lnTo>
                    <a:pt x="4" y="2"/>
                  </a:lnTo>
                  <a:lnTo>
                    <a:pt x="7" y="0"/>
                  </a:lnTo>
                  <a:lnTo>
                    <a:pt x="7" y="0"/>
                  </a:lnTo>
                  <a:close/>
                </a:path>
              </a:pathLst>
            </a:custGeom>
            <a:solidFill>
              <a:srgbClr val="003333"/>
            </a:solidFill>
            <a:ln>
              <a:noFill/>
            </a:ln>
            <a:extLst/>
          </p:spPr>
          <p:txBody>
            <a:bodyPr/>
            <a:lstStyle/>
            <a:p>
              <a:pPr fontAlgn="auto">
                <a:spcBef>
                  <a:spcPts val="0"/>
                </a:spcBef>
                <a:spcAft>
                  <a:spcPts val="0"/>
                </a:spcAft>
                <a:defRPr/>
              </a:pPr>
              <a:endParaRPr lang="en-US">
                <a:latin typeface="+mn-lt"/>
              </a:endParaRPr>
            </a:p>
          </p:txBody>
        </p:sp>
        <p:sp>
          <p:nvSpPr>
            <p:cNvPr id="69" name="Freeform 70"/>
            <p:cNvSpPr>
              <a:spLocks/>
            </p:cNvSpPr>
            <p:nvPr/>
          </p:nvSpPr>
          <p:spPr bwMode="auto">
            <a:xfrm>
              <a:off x="4063588" y="3088741"/>
              <a:ext cx="129001" cy="48160"/>
            </a:xfrm>
            <a:custGeom>
              <a:avLst/>
              <a:gdLst>
                <a:gd name="T0" fmla="*/ 0 w 150"/>
                <a:gd name="T1" fmla="*/ 13 h 55"/>
                <a:gd name="T2" fmla="*/ 0 w 150"/>
                <a:gd name="T3" fmla="*/ 11 h 55"/>
                <a:gd name="T4" fmla="*/ 2 w 150"/>
                <a:gd name="T5" fmla="*/ 11 h 55"/>
                <a:gd name="T6" fmla="*/ 8 w 150"/>
                <a:gd name="T7" fmla="*/ 8 h 55"/>
                <a:gd name="T8" fmla="*/ 13 w 150"/>
                <a:gd name="T9" fmla="*/ 8 h 55"/>
                <a:gd name="T10" fmla="*/ 19 w 150"/>
                <a:gd name="T11" fmla="*/ 4 h 55"/>
                <a:gd name="T12" fmla="*/ 29 w 150"/>
                <a:gd name="T13" fmla="*/ 2 h 55"/>
                <a:gd name="T14" fmla="*/ 36 w 150"/>
                <a:gd name="T15" fmla="*/ 0 h 55"/>
                <a:gd name="T16" fmla="*/ 48 w 150"/>
                <a:gd name="T17" fmla="*/ 0 h 55"/>
                <a:gd name="T18" fmla="*/ 59 w 150"/>
                <a:gd name="T19" fmla="*/ 0 h 55"/>
                <a:gd name="T20" fmla="*/ 70 w 150"/>
                <a:gd name="T21" fmla="*/ 0 h 55"/>
                <a:gd name="T22" fmla="*/ 84 w 150"/>
                <a:gd name="T23" fmla="*/ 2 h 55"/>
                <a:gd name="T24" fmla="*/ 97 w 150"/>
                <a:gd name="T25" fmla="*/ 8 h 55"/>
                <a:gd name="T26" fmla="*/ 108 w 150"/>
                <a:gd name="T27" fmla="*/ 11 h 55"/>
                <a:gd name="T28" fmla="*/ 122 w 150"/>
                <a:gd name="T29" fmla="*/ 17 h 55"/>
                <a:gd name="T30" fmla="*/ 137 w 150"/>
                <a:gd name="T31" fmla="*/ 28 h 55"/>
                <a:gd name="T32" fmla="*/ 150 w 150"/>
                <a:gd name="T33" fmla="*/ 40 h 55"/>
                <a:gd name="T34" fmla="*/ 148 w 150"/>
                <a:gd name="T35" fmla="*/ 40 h 55"/>
                <a:gd name="T36" fmla="*/ 146 w 150"/>
                <a:gd name="T37" fmla="*/ 42 h 55"/>
                <a:gd name="T38" fmla="*/ 143 w 150"/>
                <a:gd name="T39" fmla="*/ 42 h 55"/>
                <a:gd name="T40" fmla="*/ 139 w 150"/>
                <a:gd name="T41" fmla="*/ 46 h 55"/>
                <a:gd name="T42" fmla="*/ 133 w 150"/>
                <a:gd name="T43" fmla="*/ 47 h 55"/>
                <a:gd name="T44" fmla="*/ 127 w 150"/>
                <a:gd name="T45" fmla="*/ 49 h 55"/>
                <a:gd name="T46" fmla="*/ 118 w 150"/>
                <a:gd name="T47" fmla="*/ 51 h 55"/>
                <a:gd name="T48" fmla="*/ 110 w 150"/>
                <a:gd name="T49" fmla="*/ 55 h 55"/>
                <a:gd name="T50" fmla="*/ 99 w 150"/>
                <a:gd name="T51" fmla="*/ 55 h 55"/>
                <a:gd name="T52" fmla="*/ 89 w 150"/>
                <a:gd name="T53" fmla="*/ 55 h 55"/>
                <a:gd name="T54" fmla="*/ 76 w 150"/>
                <a:gd name="T55" fmla="*/ 53 h 55"/>
                <a:gd name="T56" fmla="*/ 65 w 150"/>
                <a:gd name="T57" fmla="*/ 51 h 55"/>
                <a:gd name="T58" fmla="*/ 51 w 150"/>
                <a:gd name="T59" fmla="*/ 47 h 55"/>
                <a:gd name="T60" fmla="*/ 36 w 150"/>
                <a:gd name="T61" fmla="*/ 42 h 55"/>
                <a:gd name="T62" fmla="*/ 21 w 150"/>
                <a:gd name="T63" fmla="*/ 34 h 55"/>
                <a:gd name="T64" fmla="*/ 8 w 150"/>
                <a:gd name="T65" fmla="*/ 27 h 55"/>
                <a:gd name="T66" fmla="*/ 0 w 150"/>
                <a:gd name="T67" fmla="*/ 13 h 55"/>
                <a:gd name="T68" fmla="*/ 0 w 150"/>
                <a:gd name="T69"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55">
                  <a:moveTo>
                    <a:pt x="0" y="13"/>
                  </a:moveTo>
                  <a:lnTo>
                    <a:pt x="0" y="11"/>
                  </a:lnTo>
                  <a:lnTo>
                    <a:pt x="2" y="11"/>
                  </a:lnTo>
                  <a:lnTo>
                    <a:pt x="8" y="8"/>
                  </a:lnTo>
                  <a:lnTo>
                    <a:pt x="13" y="8"/>
                  </a:lnTo>
                  <a:lnTo>
                    <a:pt x="19" y="4"/>
                  </a:lnTo>
                  <a:lnTo>
                    <a:pt x="29" y="2"/>
                  </a:lnTo>
                  <a:lnTo>
                    <a:pt x="36" y="0"/>
                  </a:lnTo>
                  <a:lnTo>
                    <a:pt x="48" y="0"/>
                  </a:lnTo>
                  <a:lnTo>
                    <a:pt x="59" y="0"/>
                  </a:lnTo>
                  <a:lnTo>
                    <a:pt x="70" y="0"/>
                  </a:lnTo>
                  <a:lnTo>
                    <a:pt x="84" y="2"/>
                  </a:lnTo>
                  <a:lnTo>
                    <a:pt x="97" y="8"/>
                  </a:lnTo>
                  <a:lnTo>
                    <a:pt x="108" y="11"/>
                  </a:lnTo>
                  <a:lnTo>
                    <a:pt x="122" y="17"/>
                  </a:lnTo>
                  <a:lnTo>
                    <a:pt x="137" y="28"/>
                  </a:lnTo>
                  <a:lnTo>
                    <a:pt x="150" y="40"/>
                  </a:lnTo>
                  <a:lnTo>
                    <a:pt x="148" y="40"/>
                  </a:lnTo>
                  <a:lnTo>
                    <a:pt x="146" y="42"/>
                  </a:lnTo>
                  <a:lnTo>
                    <a:pt x="143" y="42"/>
                  </a:lnTo>
                  <a:lnTo>
                    <a:pt x="139" y="46"/>
                  </a:lnTo>
                  <a:lnTo>
                    <a:pt x="133" y="47"/>
                  </a:lnTo>
                  <a:lnTo>
                    <a:pt x="127" y="49"/>
                  </a:lnTo>
                  <a:lnTo>
                    <a:pt x="118" y="51"/>
                  </a:lnTo>
                  <a:lnTo>
                    <a:pt x="110" y="55"/>
                  </a:lnTo>
                  <a:lnTo>
                    <a:pt x="99" y="55"/>
                  </a:lnTo>
                  <a:lnTo>
                    <a:pt x="89" y="55"/>
                  </a:lnTo>
                  <a:lnTo>
                    <a:pt x="76" y="53"/>
                  </a:lnTo>
                  <a:lnTo>
                    <a:pt x="65" y="51"/>
                  </a:lnTo>
                  <a:lnTo>
                    <a:pt x="51" y="47"/>
                  </a:lnTo>
                  <a:lnTo>
                    <a:pt x="36" y="42"/>
                  </a:lnTo>
                  <a:lnTo>
                    <a:pt x="21" y="34"/>
                  </a:lnTo>
                  <a:lnTo>
                    <a:pt x="8" y="27"/>
                  </a:lnTo>
                  <a:lnTo>
                    <a:pt x="0" y="13"/>
                  </a:lnTo>
                  <a:lnTo>
                    <a:pt x="0" y="13"/>
                  </a:lnTo>
                  <a:close/>
                </a:path>
              </a:pathLst>
            </a:custGeom>
            <a:solidFill>
              <a:srgbClr val="B34D1A"/>
            </a:solidFill>
            <a:ln>
              <a:noFill/>
            </a:ln>
            <a:extLst/>
          </p:spPr>
          <p:txBody>
            <a:bodyPr/>
            <a:lstStyle/>
            <a:p>
              <a:pPr fontAlgn="auto">
                <a:spcBef>
                  <a:spcPts val="0"/>
                </a:spcBef>
                <a:spcAft>
                  <a:spcPts val="0"/>
                </a:spcAft>
                <a:defRPr/>
              </a:pPr>
              <a:endParaRPr lang="en-US">
                <a:latin typeface="+mn-lt"/>
              </a:endParaRPr>
            </a:p>
          </p:txBody>
        </p:sp>
        <p:sp>
          <p:nvSpPr>
            <p:cNvPr id="70" name="Freeform 71"/>
            <p:cNvSpPr>
              <a:spLocks/>
            </p:cNvSpPr>
            <p:nvPr/>
          </p:nvSpPr>
          <p:spPr bwMode="auto">
            <a:xfrm>
              <a:off x="4034794" y="3084832"/>
              <a:ext cx="137157" cy="45719"/>
            </a:xfrm>
            <a:custGeom>
              <a:avLst/>
              <a:gdLst>
                <a:gd name="T0" fmla="*/ 0 w 109"/>
                <a:gd name="T1" fmla="*/ 6 h 36"/>
                <a:gd name="T2" fmla="*/ 2 w 109"/>
                <a:gd name="T3" fmla="*/ 4 h 36"/>
                <a:gd name="T4" fmla="*/ 10 w 109"/>
                <a:gd name="T5" fmla="*/ 4 h 36"/>
                <a:gd name="T6" fmla="*/ 15 w 109"/>
                <a:gd name="T7" fmla="*/ 2 h 36"/>
                <a:gd name="T8" fmla="*/ 21 w 109"/>
                <a:gd name="T9" fmla="*/ 0 h 36"/>
                <a:gd name="T10" fmla="*/ 27 w 109"/>
                <a:gd name="T11" fmla="*/ 0 h 36"/>
                <a:gd name="T12" fmla="*/ 36 w 109"/>
                <a:gd name="T13" fmla="*/ 0 h 36"/>
                <a:gd name="T14" fmla="*/ 44 w 109"/>
                <a:gd name="T15" fmla="*/ 0 h 36"/>
                <a:gd name="T16" fmla="*/ 52 w 109"/>
                <a:gd name="T17" fmla="*/ 2 h 36"/>
                <a:gd name="T18" fmla="*/ 61 w 109"/>
                <a:gd name="T19" fmla="*/ 2 h 36"/>
                <a:gd name="T20" fmla="*/ 71 w 109"/>
                <a:gd name="T21" fmla="*/ 6 h 36"/>
                <a:gd name="T22" fmla="*/ 80 w 109"/>
                <a:gd name="T23" fmla="*/ 8 h 36"/>
                <a:gd name="T24" fmla="*/ 90 w 109"/>
                <a:gd name="T25" fmla="*/ 16 h 36"/>
                <a:gd name="T26" fmla="*/ 99 w 109"/>
                <a:gd name="T27" fmla="*/ 19 h 36"/>
                <a:gd name="T28" fmla="*/ 109 w 109"/>
                <a:gd name="T29" fmla="*/ 29 h 36"/>
                <a:gd name="T30" fmla="*/ 107 w 109"/>
                <a:gd name="T31" fmla="*/ 29 h 36"/>
                <a:gd name="T32" fmla="*/ 101 w 109"/>
                <a:gd name="T33" fmla="*/ 31 h 36"/>
                <a:gd name="T34" fmla="*/ 97 w 109"/>
                <a:gd name="T35" fmla="*/ 33 h 36"/>
                <a:gd name="T36" fmla="*/ 93 w 109"/>
                <a:gd name="T37" fmla="*/ 33 h 36"/>
                <a:gd name="T38" fmla="*/ 88 w 109"/>
                <a:gd name="T39" fmla="*/ 35 h 36"/>
                <a:gd name="T40" fmla="*/ 82 w 109"/>
                <a:gd name="T41" fmla="*/ 36 h 36"/>
                <a:gd name="T42" fmla="*/ 74 w 109"/>
                <a:gd name="T43" fmla="*/ 35 h 36"/>
                <a:gd name="T44" fmla="*/ 69 w 109"/>
                <a:gd name="T45" fmla="*/ 35 h 36"/>
                <a:gd name="T46" fmla="*/ 61 w 109"/>
                <a:gd name="T47" fmla="*/ 35 h 36"/>
                <a:gd name="T48" fmla="*/ 53 w 109"/>
                <a:gd name="T49" fmla="*/ 33 h 36"/>
                <a:gd name="T50" fmla="*/ 44 w 109"/>
                <a:gd name="T51" fmla="*/ 31 h 36"/>
                <a:gd name="T52" fmla="*/ 36 w 109"/>
                <a:gd name="T53" fmla="*/ 29 h 36"/>
                <a:gd name="T54" fmla="*/ 27 w 109"/>
                <a:gd name="T55" fmla="*/ 23 h 36"/>
                <a:gd name="T56" fmla="*/ 19 w 109"/>
                <a:gd name="T57" fmla="*/ 19 h 36"/>
                <a:gd name="T58" fmla="*/ 0 w 109"/>
                <a:gd name="T59" fmla="*/ 6 h 36"/>
                <a:gd name="T60" fmla="*/ 0 w 109"/>
                <a:gd name="T6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36">
                  <a:moveTo>
                    <a:pt x="0" y="6"/>
                  </a:moveTo>
                  <a:lnTo>
                    <a:pt x="2" y="4"/>
                  </a:lnTo>
                  <a:lnTo>
                    <a:pt x="10" y="4"/>
                  </a:lnTo>
                  <a:lnTo>
                    <a:pt x="15" y="2"/>
                  </a:lnTo>
                  <a:lnTo>
                    <a:pt x="21" y="0"/>
                  </a:lnTo>
                  <a:lnTo>
                    <a:pt x="27" y="0"/>
                  </a:lnTo>
                  <a:lnTo>
                    <a:pt x="36" y="0"/>
                  </a:lnTo>
                  <a:lnTo>
                    <a:pt x="44" y="0"/>
                  </a:lnTo>
                  <a:lnTo>
                    <a:pt x="52" y="2"/>
                  </a:lnTo>
                  <a:lnTo>
                    <a:pt x="61" y="2"/>
                  </a:lnTo>
                  <a:lnTo>
                    <a:pt x="71" y="6"/>
                  </a:lnTo>
                  <a:lnTo>
                    <a:pt x="80" y="8"/>
                  </a:lnTo>
                  <a:lnTo>
                    <a:pt x="90" y="16"/>
                  </a:lnTo>
                  <a:lnTo>
                    <a:pt x="99" y="19"/>
                  </a:lnTo>
                  <a:lnTo>
                    <a:pt x="109" y="29"/>
                  </a:lnTo>
                  <a:lnTo>
                    <a:pt x="107" y="29"/>
                  </a:lnTo>
                  <a:lnTo>
                    <a:pt x="101" y="31"/>
                  </a:lnTo>
                  <a:lnTo>
                    <a:pt x="97" y="33"/>
                  </a:lnTo>
                  <a:lnTo>
                    <a:pt x="93" y="33"/>
                  </a:lnTo>
                  <a:lnTo>
                    <a:pt x="88" y="35"/>
                  </a:lnTo>
                  <a:lnTo>
                    <a:pt x="82" y="36"/>
                  </a:lnTo>
                  <a:lnTo>
                    <a:pt x="74" y="35"/>
                  </a:lnTo>
                  <a:lnTo>
                    <a:pt x="69" y="35"/>
                  </a:lnTo>
                  <a:lnTo>
                    <a:pt x="61" y="35"/>
                  </a:lnTo>
                  <a:lnTo>
                    <a:pt x="53" y="33"/>
                  </a:lnTo>
                  <a:lnTo>
                    <a:pt x="44" y="31"/>
                  </a:lnTo>
                  <a:lnTo>
                    <a:pt x="36" y="29"/>
                  </a:lnTo>
                  <a:lnTo>
                    <a:pt x="27" y="23"/>
                  </a:lnTo>
                  <a:lnTo>
                    <a:pt x="19" y="19"/>
                  </a:lnTo>
                  <a:lnTo>
                    <a:pt x="0" y="6"/>
                  </a:lnTo>
                  <a:lnTo>
                    <a:pt x="0" y="6"/>
                  </a:lnTo>
                  <a:close/>
                </a:path>
              </a:pathLst>
            </a:custGeom>
            <a:solidFill>
              <a:srgbClr val="C7695C"/>
            </a:solidFill>
            <a:ln>
              <a:noFill/>
            </a:ln>
            <a:extLst/>
          </p:spPr>
          <p:txBody>
            <a:bodyPr/>
            <a:lstStyle/>
            <a:p>
              <a:pPr fontAlgn="auto">
                <a:spcBef>
                  <a:spcPts val="0"/>
                </a:spcBef>
                <a:spcAft>
                  <a:spcPts val="0"/>
                </a:spcAft>
                <a:defRPr/>
              </a:pPr>
              <a:endParaRPr lang="en-US">
                <a:latin typeface="+mn-lt"/>
              </a:endParaRPr>
            </a:p>
          </p:txBody>
        </p:sp>
        <p:sp>
          <p:nvSpPr>
            <p:cNvPr id="71" name="Freeform 72"/>
            <p:cNvSpPr>
              <a:spLocks/>
            </p:cNvSpPr>
            <p:nvPr/>
          </p:nvSpPr>
          <p:spPr bwMode="auto">
            <a:xfrm>
              <a:off x="4268251" y="3112553"/>
              <a:ext cx="68800" cy="48160"/>
            </a:xfrm>
            <a:custGeom>
              <a:avLst/>
              <a:gdLst>
                <a:gd name="T0" fmla="*/ 80 w 80"/>
                <a:gd name="T1" fmla="*/ 4 h 57"/>
                <a:gd name="T2" fmla="*/ 78 w 80"/>
                <a:gd name="T3" fmla="*/ 2 h 57"/>
                <a:gd name="T4" fmla="*/ 74 w 80"/>
                <a:gd name="T5" fmla="*/ 2 h 57"/>
                <a:gd name="T6" fmla="*/ 66 w 80"/>
                <a:gd name="T7" fmla="*/ 0 h 57"/>
                <a:gd name="T8" fmla="*/ 59 w 80"/>
                <a:gd name="T9" fmla="*/ 2 h 57"/>
                <a:gd name="T10" fmla="*/ 53 w 80"/>
                <a:gd name="T11" fmla="*/ 2 h 57"/>
                <a:gd name="T12" fmla="*/ 47 w 80"/>
                <a:gd name="T13" fmla="*/ 4 h 57"/>
                <a:gd name="T14" fmla="*/ 42 w 80"/>
                <a:gd name="T15" fmla="*/ 6 h 57"/>
                <a:gd name="T16" fmla="*/ 34 w 80"/>
                <a:gd name="T17" fmla="*/ 8 h 57"/>
                <a:gd name="T18" fmla="*/ 26 w 80"/>
                <a:gd name="T19" fmla="*/ 12 h 57"/>
                <a:gd name="T20" fmla="*/ 19 w 80"/>
                <a:gd name="T21" fmla="*/ 14 h 57"/>
                <a:gd name="T22" fmla="*/ 9 w 80"/>
                <a:gd name="T23" fmla="*/ 19 h 57"/>
                <a:gd name="T24" fmla="*/ 0 w 80"/>
                <a:gd name="T25" fmla="*/ 25 h 57"/>
                <a:gd name="T26" fmla="*/ 0 w 80"/>
                <a:gd name="T27" fmla="*/ 25 h 57"/>
                <a:gd name="T28" fmla="*/ 5 w 80"/>
                <a:gd name="T29" fmla="*/ 29 h 57"/>
                <a:gd name="T30" fmla="*/ 9 w 80"/>
                <a:gd name="T31" fmla="*/ 33 h 57"/>
                <a:gd name="T32" fmla="*/ 13 w 80"/>
                <a:gd name="T33" fmla="*/ 35 h 57"/>
                <a:gd name="T34" fmla="*/ 17 w 80"/>
                <a:gd name="T35" fmla="*/ 37 h 57"/>
                <a:gd name="T36" fmla="*/ 23 w 80"/>
                <a:gd name="T37" fmla="*/ 40 h 57"/>
                <a:gd name="T38" fmla="*/ 28 w 80"/>
                <a:gd name="T39" fmla="*/ 44 h 57"/>
                <a:gd name="T40" fmla="*/ 32 w 80"/>
                <a:gd name="T41" fmla="*/ 46 h 57"/>
                <a:gd name="T42" fmla="*/ 40 w 80"/>
                <a:gd name="T43" fmla="*/ 48 h 57"/>
                <a:gd name="T44" fmla="*/ 45 w 80"/>
                <a:gd name="T45" fmla="*/ 52 h 57"/>
                <a:gd name="T46" fmla="*/ 51 w 80"/>
                <a:gd name="T47" fmla="*/ 54 h 57"/>
                <a:gd name="T48" fmla="*/ 59 w 80"/>
                <a:gd name="T49" fmla="*/ 56 h 57"/>
                <a:gd name="T50" fmla="*/ 64 w 80"/>
                <a:gd name="T51" fmla="*/ 56 h 57"/>
                <a:gd name="T52" fmla="*/ 72 w 80"/>
                <a:gd name="T53" fmla="*/ 57 h 57"/>
                <a:gd name="T54" fmla="*/ 80 w 80"/>
                <a:gd name="T55" fmla="*/ 4 h 57"/>
                <a:gd name="T56" fmla="*/ 80 w 80"/>
                <a:gd name="T5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57">
                  <a:moveTo>
                    <a:pt x="80" y="4"/>
                  </a:moveTo>
                  <a:lnTo>
                    <a:pt x="78" y="2"/>
                  </a:lnTo>
                  <a:lnTo>
                    <a:pt x="74" y="2"/>
                  </a:lnTo>
                  <a:lnTo>
                    <a:pt x="66" y="0"/>
                  </a:lnTo>
                  <a:lnTo>
                    <a:pt x="59" y="2"/>
                  </a:lnTo>
                  <a:lnTo>
                    <a:pt x="53" y="2"/>
                  </a:lnTo>
                  <a:lnTo>
                    <a:pt x="47" y="4"/>
                  </a:lnTo>
                  <a:lnTo>
                    <a:pt x="42" y="6"/>
                  </a:lnTo>
                  <a:lnTo>
                    <a:pt x="34" y="8"/>
                  </a:lnTo>
                  <a:lnTo>
                    <a:pt x="26" y="12"/>
                  </a:lnTo>
                  <a:lnTo>
                    <a:pt x="19" y="14"/>
                  </a:lnTo>
                  <a:lnTo>
                    <a:pt x="9" y="19"/>
                  </a:lnTo>
                  <a:lnTo>
                    <a:pt x="0" y="25"/>
                  </a:lnTo>
                  <a:lnTo>
                    <a:pt x="0" y="25"/>
                  </a:lnTo>
                  <a:lnTo>
                    <a:pt x="5" y="29"/>
                  </a:lnTo>
                  <a:lnTo>
                    <a:pt x="9" y="33"/>
                  </a:lnTo>
                  <a:lnTo>
                    <a:pt x="13" y="35"/>
                  </a:lnTo>
                  <a:lnTo>
                    <a:pt x="17" y="37"/>
                  </a:lnTo>
                  <a:lnTo>
                    <a:pt x="23" y="40"/>
                  </a:lnTo>
                  <a:lnTo>
                    <a:pt x="28" y="44"/>
                  </a:lnTo>
                  <a:lnTo>
                    <a:pt x="32" y="46"/>
                  </a:lnTo>
                  <a:lnTo>
                    <a:pt x="40" y="48"/>
                  </a:lnTo>
                  <a:lnTo>
                    <a:pt x="45" y="52"/>
                  </a:lnTo>
                  <a:lnTo>
                    <a:pt x="51" y="54"/>
                  </a:lnTo>
                  <a:lnTo>
                    <a:pt x="59" y="56"/>
                  </a:lnTo>
                  <a:lnTo>
                    <a:pt x="64" y="56"/>
                  </a:lnTo>
                  <a:lnTo>
                    <a:pt x="72" y="57"/>
                  </a:lnTo>
                  <a:lnTo>
                    <a:pt x="80" y="4"/>
                  </a:lnTo>
                  <a:lnTo>
                    <a:pt x="80" y="4"/>
                  </a:lnTo>
                  <a:close/>
                </a:path>
              </a:pathLst>
            </a:custGeom>
            <a:solidFill>
              <a:srgbClr val="B34D1A"/>
            </a:solidFill>
            <a:ln>
              <a:noFill/>
            </a:ln>
            <a:extLst/>
          </p:spPr>
          <p:txBody>
            <a:bodyPr/>
            <a:lstStyle/>
            <a:p>
              <a:pPr fontAlgn="auto">
                <a:spcBef>
                  <a:spcPts val="0"/>
                </a:spcBef>
                <a:spcAft>
                  <a:spcPts val="0"/>
                </a:spcAft>
                <a:defRPr/>
              </a:pPr>
              <a:endParaRPr lang="en-US">
                <a:latin typeface="+mn-lt"/>
              </a:endParaRPr>
            </a:p>
          </p:txBody>
        </p:sp>
        <p:sp>
          <p:nvSpPr>
            <p:cNvPr id="72" name="Freeform 73"/>
            <p:cNvSpPr>
              <a:spLocks/>
            </p:cNvSpPr>
            <p:nvPr/>
          </p:nvSpPr>
          <p:spPr bwMode="auto">
            <a:xfrm>
              <a:off x="4268231" y="3105470"/>
              <a:ext cx="67233" cy="45719"/>
            </a:xfrm>
            <a:custGeom>
              <a:avLst/>
              <a:gdLst>
                <a:gd name="T0" fmla="*/ 52 w 52"/>
                <a:gd name="T1" fmla="*/ 0 h 32"/>
                <a:gd name="T2" fmla="*/ 50 w 52"/>
                <a:gd name="T3" fmla="*/ 0 h 32"/>
                <a:gd name="T4" fmla="*/ 46 w 52"/>
                <a:gd name="T5" fmla="*/ 0 h 32"/>
                <a:gd name="T6" fmla="*/ 38 w 52"/>
                <a:gd name="T7" fmla="*/ 2 h 32"/>
                <a:gd name="T8" fmla="*/ 33 w 52"/>
                <a:gd name="T9" fmla="*/ 4 h 32"/>
                <a:gd name="T10" fmla="*/ 23 w 52"/>
                <a:gd name="T11" fmla="*/ 6 h 32"/>
                <a:gd name="T12" fmla="*/ 16 w 52"/>
                <a:gd name="T13" fmla="*/ 7 h 32"/>
                <a:gd name="T14" fmla="*/ 6 w 52"/>
                <a:gd name="T15" fmla="*/ 11 h 32"/>
                <a:gd name="T16" fmla="*/ 0 w 52"/>
                <a:gd name="T17" fmla="*/ 15 h 32"/>
                <a:gd name="T18" fmla="*/ 2 w 52"/>
                <a:gd name="T19" fmla="*/ 15 h 32"/>
                <a:gd name="T20" fmla="*/ 6 w 52"/>
                <a:gd name="T21" fmla="*/ 17 h 32"/>
                <a:gd name="T22" fmla="*/ 12 w 52"/>
                <a:gd name="T23" fmla="*/ 21 h 32"/>
                <a:gd name="T24" fmla="*/ 21 w 52"/>
                <a:gd name="T25" fmla="*/ 25 h 32"/>
                <a:gd name="T26" fmla="*/ 29 w 52"/>
                <a:gd name="T27" fmla="*/ 28 h 32"/>
                <a:gd name="T28" fmla="*/ 36 w 52"/>
                <a:gd name="T29" fmla="*/ 32 h 32"/>
                <a:gd name="T30" fmla="*/ 44 w 52"/>
                <a:gd name="T31" fmla="*/ 32 h 32"/>
                <a:gd name="T32" fmla="*/ 50 w 52"/>
                <a:gd name="T33" fmla="*/ 32 h 32"/>
                <a:gd name="T34" fmla="*/ 52 w 52"/>
                <a:gd name="T35" fmla="*/ 0 h 32"/>
                <a:gd name="T36" fmla="*/ 52 w 52"/>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2">
                  <a:moveTo>
                    <a:pt x="52" y="0"/>
                  </a:moveTo>
                  <a:lnTo>
                    <a:pt x="50" y="0"/>
                  </a:lnTo>
                  <a:lnTo>
                    <a:pt x="46" y="0"/>
                  </a:lnTo>
                  <a:lnTo>
                    <a:pt x="38" y="2"/>
                  </a:lnTo>
                  <a:lnTo>
                    <a:pt x="33" y="4"/>
                  </a:lnTo>
                  <a:lnTo>
                    <a:pt x="23" y="6"/>
                  </a:lnTo>
                  <a:lnTo>
                    <a:pt x="16" y="7"/>
                  </a:lnTo>
                  <a:lnTo>
                    <a:pt x="6" y="11"/>
                  </a:lnTo>
                  <a:lnTo>
                    <a:pt x="0" y="15"/>
                  </a:lnTo>
                  <a:lnTo>
                    <a:pt x="2" y="15"/>
                  </a:lnTo>
                  <a:lnTo>
                    <a:pt x="6" y="17"/>
                  </a:lnTo>
                  <a:lnTo>
                    <a:pt x="12" y="21"/>
                  </a:lnTo>
                  <a:lnTo>
                    <a:pt x="21" y="25"/>
                  </a:lnTo>
                  <a:lnTo>
                    <a:pt x="29" y="28"/>
                  </a:lnTo>
                  <a:lnTo>
                    <a:pt x="36" y="32"/>
                  </a:lnTo>
                  <a:lnTo>
                    <a:pt x="44" y="32"/>
                  </a:lnTo>
                  <a:lnTo>
                    <a:pt x="50" y="32"/>
                  </a:lnTo>
                  <a:lnTo>
                    <a:pt x="52" y="0"/>
                  </a:lnTo>
                  <a:lnTo>
                    <a:pt x="52" y="0"/>
                  </a:lnTo>
                  <a:close/>
                </a:path>
              </a:pathLst>
            </a:custGeom>
            <a:solidFill>
              <a:srgbClr val="C7695C"/>
            </a:solidFill>
            <a:ln>
              <a:noFill/>
            </a:ln>
            <a:extLst/>
          </p:spPr>
          <p:txBody>
            <a:bodyPr/>
            <a:lstStyle/>
            <a:p>
              <a:pPr fontAlgn="auto">
                <a:spcBef>
                  <a:spcPts val="0"/>
                </a:spcBef>
                <a:spcAft>
                  <a:spcPts val="0"/>
                </a:spcAft>
                <a:defRPr/>
              </a:pPr>
              <a:endParaRPr lang="en-US">
                <a:latin typeface="+mn-lt"/>
              </a:endParaRPr>
            </a:p>
          </p:txBody>
        </p:sp>
        <p:sp>
          <p:nvSpPr>
            <p:cNvPr id="73" name="Freeform 74"/>
            <p:cNvSpPr>
              <a:spLocks/>
            </p:cNvSpPr>
            <p:nvPr/>
          </p:nvSpPr>
          <p:spPr bwMode="auto">
            <a:xfrm>
              <a:off x="4165857" y="3049036"/>
              <a:ext cx="79120" cy="192640"/>
            </a:xfrm>
            <a:custGeom>
              <a:avLst/>
              <a:gdLst>
                <a:gd name="T0" fmla="*/ 7 w 93"/>
                <a:gd name="T1" fmla="*/ 2 h 222"/>
                <a:gd name="T2" fmla="*/ 13 w 93"/>
                <a:gd name="T3" fmla="*/ 0 h 222"/>
                <a:gd name="T4" fmla="*/ 24 w 93"/>
                <a:gd name="T5" fmla="*/ 0 h 222"/>
                <a:gd name="T6" fmla="*/ 39 w 93"/>
                <a:gd name="T7" fmla="*/ 0 h 222"/>
                <a:gd name="T8" fmla="*/ 55 w 93"/>
                <a:gd name="T9" fmla="*/ 6 h 222"/>
                <a:gd name="T10" fmla="*/ 70 w 93"/>
                <a:gd name="T11" fmla="*/ 13 h 222"/>
                <a:gd name="T12" fmla="*/ 81 w 93"/>
                <a:gd name="T13" fmla="*/ 26 h 222"/>
                <a:gd name="T14" fmla="*/ 89 w 93"/>
                <a:gd name="T15" fmla="*/ 45 h 222"/>
                <a:gd name="T16" fmla="*/ 93 w 93"/>
                <a:gd name="T17" fmla="*/ 74 h 222"/>
                <a:gd name="T18" fmla="*/ 91 w 93"/>
                <a:gd name="T19" fmla="*/ 102 h 222"/>
                <a:gd name="T20" fmla="*/ 89 w 93"/>
                <a:gd name="T21" fmla="*/ 129 h 222"/>
                <a:gd name="T22" fmla="*/ 85 w 93"/>
                <a:gd name="T23" fmla="*/ 156 h 222"/>
                <a:gd name="T24" fmla="*/ 83 w 93"/>
                <a:gd name="T25" fmla="*/ 177 h 222"/>
                <a:gd name="T26" fmla="*/ 77 w 93"/>
                <a:gd name="T27" fmla="*/ 196 h 222"/>
                <a:gd name="T28" fmla="*/ 74 w 93"/>
                <a:gd name="T29" fmla="*/ 211 h 222"/>
                <a:gd name="T30" fmla="*/ 70 w 93"/>
                <a:gd name="T31" fmla="*/ 218 h 222"/>
                <a:gd name="T32" fmla="*/ 62 w 93"/>
                <a:gd name="T33" fmla="*/ 220 h 222"/>
                <a:gd name="T34" fmla="*/ 51 w 93"/>
                <a:gd name="T35" fmla="*/ 222 h 222"/>
                <a:gd name="T36" fmla="*/ 39 w 93"/>
                <a:gd name="T37" fmla="*/ 220 h 222"/>
                <a:gd name="T38" fmla="*/ 30 w 93"/>
                <a:gd name="T39" fmla="*/ 218 h 222"/>
                <a:gd name="T40" fmla="*/ 30 w 93"/>
                <a:gd name="T41" fmla="*/ 215 h 222"/>
                <a:gd name="T42" fmla="*/ 34 w 93"/>
                <a:gd name="T43" fmla="*/ 211 h 222"/>
                <a:gd name="T44" fmla="*/ 49 w 93"/>
                <a:gd name="T45" fmla="*/ 211 h 222"/>
                <a:gd name="T46" fmla="*/ 60 w 93"/>
                <a:gd name="T47" fmla="*/ 209 h 222"/>
                <a:gd name="T48" fmla="*/ 64 w 93"/>
                <a:gd name="T49" fmla="*/ 199 h 222"/>
                <a:gd name="T50" fmla="*/ 68 w 93"/>
                <a:gd name="T51" fmla="*/ 182 h 222"/>
                <a:gd name="T52" fmla="*/ 74 w 93"/>
                <a:gd name="T53" fmla="*/ 160 h 222"/>
                <a:gd name="T54" fmla="*/ 77 w 93"/>
                <a:gd name="T55" fmla="*/ 133 h 222"/>
                <a:gd name="T56" fmla="*/ 81 w 93"/>
                <a:gd name="T57" fmla="*/ 102 h 222"/>
                <a:gd name="T58" fmla="*/ 81 w 93"/>
                <a:gd name="T59" fmla="*/ 74 h 222"/>
                <a:gd name="T60" fmla="*/ 77 w 93"/>
                <a:gd name="T61" fmla="*/ 49 h 222"/>
                <a:gd name="T62" fmla="*/ 72 w 93"/>
                <a:gd name="T63" fmla="*/ 30 h 222"/>
                <a:gd name="T64" fmla="*/ 60 w 93"/>
                <a:gd name="T65" fmla="*/ 21 h 222"/>
                <a:gd name="T66" fmla="*/ 47 w 93"/>
                <a:gd name="T67" fmla="*/ 15 h 222"/>
                <a:gd name="T68" fmla="*/ 38 w 93"/>
                <a:gd name="T69" fmla="*/ 11 h 222"/>
                <a:gd name="T70" fmla="*/ 28 w 93"/>
                <a:gd name="T71" fmla="*/ 13 h 222"/>
                <a:gd name="T72" fmla="*/ 17 w 93"/>
                <a:gd name="T73" fmla="*/ 15 h 222"/>
                <a:gd name="T74" fmla="*/ 5 w 93"/>
                <a:gd name="T75" fmla="*/ 15 h 222"/>
                <a:gd name="T76" fmla="*/ 0 w 93"/>
                <a:gd name="T77" fmla="*/ 9 h 222"/>
                <a:gd name="T78" fmla="*/ 5 w 93"/>
                <a:gd name="T79" fmla="*/ 4 h 222"/>
                <a:gd name="T80" fmla="*/ 7 w 93"/>
                <a:gd name="T81" fmla="*/ 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222">
                  <a:moveTo>
                    <a:pt x="7" y="4"/>
                  </a:moveTo>
                  <a:lnTo>
                    <a:pt x="7" y="2"/>
                  </a:lnTo>
                  <a:lnTo>
                    <a:pt x="9" y="2"/>
                  </a:lnTo>
                  <a:lnTo>
                    <a:pt x="13" y="0"/>
                  </a:lnTo>
                  <a:lnTo>
                    <a:pt x="19" y="0"/>
                  </a:lnTo>
                  <a:lnTo>
                    <a:pt x="24" y="0"/>
                  </a:lnTo>
                  <a:lnTo>
                    <a:pt x="32" y="0"/>
                  </a:lnTo>
                  <a:lnTo>
                    <a:pt x="39" y="0"/>
                  </a:lnTo>
                  <a:lnTo>
                    <a:pt x="47" y="4"/>
                  </a:lnTo>
                  <a:lnTo>
                    <a:pt x="55" y="6"/>
                  </a:lnTo>
                  <a:lnTo>
                    <a:pt x="62" y="9"/>
                  </a:lnTo>
                  <a:lnTo>
                    <a:pt x="70" y="13"/>
                  </a:lnTo>
                  <a:lnTo>
                    <a:pt x="76" y="19"/>
                  </a:lnTo>
                  <a:lnTo>
                    <a:pt x="81" y="26"/>
                  </a:lnTo>
                  <a:lnTo>
                    <a:pt x="85" y="36"/>
                  </a:lnTo>
                  <a:lnTo>
                    <a:pt x="89" y="45"/>
                  </a:lnTo>
                  <a:lnTo>
                    <a:pt x="93" y="61"/>
                  </a:lnTo>
                  <a:lnTo>
                    <a:pt x="93" y="74"/>
                  </a:lnTo>
                  <a:lnTo>
                    <a:pt x="93" y="87"/>
                  </a:lnTo>
                  <a:lnTo>
                    <a:pt x="91" y="102"/>
                  </a:lnTo>
                  <a:lnTo>
                    <a:pt x="91" y="116"/>
                  </a:lnTo>
                  <a:lnTo>
                    <a:pt x="89" y="129"/>
                  </a:lnTo>
                  <a:lnTo>
                    <a:pt x="87" y="142"/>
                  </a:lnTo>
                  <a:lnTo>
                    <a:pt x="85" y="156"/>
                  </a:lnTo>
                  <a:lnTo>
                    <a:pt x="85" y="167"/>
                  </a:lnTo>
                  <a:lnTo>
                    <a:pt x="83" y="177"/>
                  </a:lnTo>
                  <a:lnTo>
                    <a:pt x="81" y="188"/>
                  </a:lnTo>
                  <a:lnTo>
                    <a:pt x="77" y="196"/>
                  </a:lnTo>
                  <a:lnTo>
                    <a:pt x="76" y="205"/>
                  </a:lnTo>
                  <a:lnTo>
                    <a:pt x="74" y="211"/>
                  </a:lnTo>
                  <a:lnTo>
                    <a:pt x="72" y="215"/>
                  </a:lnTo>
                  <a:lnTo>
                    <a:pt x="70" y="218"/>
                  </a:lnTo>
                  <a:lnTo>
                    <a:pt x="68" y="220"/>
                  </a:lnTo>
                  <a:lnTo>
                    <a:pt x="62" y="220"/>
                  </a:lnTo>
                  <a:lnTo>
                    <a:pt x="58" y="222"/>
                  </a:lnTo>
                  <a:lnTo>
                    <a:pt x="51" y="222"/>
                  </a:lnTo>
                  <a:lnTo>
                    <a:pt x="45" y="222"/>
                  </a:lnTo>
                  <a:lnTo>
                    <a:pt x="39" y="220"/>
                  </a:lnTo>
                  <a:lnTo>
                    <a:pt x="34" y="220"/>
                  </a:lnTo>
                  <a:lnTo>
                    <a:pt x="30" y="218"/>
                  </a:lnTo>
                  <a:lnTo>
                    <a:pt x="30" y="218"/>
                  </a:lnTo>
                  <a:lnTo>
                    <a:pt x="30" y="215"/>
                  </a:lnTo>
                  <a:lnTo>
                    <a:pt x="32" y="213"/>
                  </a:lnTo>
                  <a:lnTo>
                    <a:pt x="34" y="211"/>
                  </a:lnTo>
                  <a:lnTo>
                    <a:pt x="41" y="211"/>
                  </a:lnTo>
                  <a:lnTo>
                    <a:pt x="49" y="211"/>
                  </a:lnTo>
                  <a:lnTo>
                    <a:pt x="55" y="211"/>
                  </a:lnTo>
                  <a:lnTo>
                    <a:pt x="60" y="209"/>
                  </a:lnTo>
                  <a:lnTo>
                    <a:pt x="64" y="203"/>
                  </a:lnTo>
                  <a:lnTo>
                    <a:pt x="64" y="199"/>
                  </a:lnTo>
                  <a:lnTo>
                    <a:pt x="66" y="192"/>
                  </a:lnTo>
                  <a:lnTo>
                    <a:pt x="68" y="182"/>
                  </a:lnTo>
                  <a:lnTo>
                    <a:pt x="72" y="173"/>
                  </a:lnTo>
                  <a:lnTo>
                    <a:pt x="74" y="160"/>
                  </a:lnTo>
                  <a:lnTo>
                    <a:pt x="76" y="146"/>
                  </a:lnTo>
                  <a:lnTo>
                    <a:pt x="77" y="133"/>
                  </a:lnTo>
                  <a:lnTo>
                    <a:pt x="79" y="120"/>
                  </a:lnTo>
                  <a:lnTo>
                    <a:pt x="81" y="102"/>
                  </a:lnTo>
                  <a:lnTo>
                    <a:pt x="81" y="89"/>
                  </a:lnTo>
                  <a:lnTo>
                    <a:pt x="81" y="74"/>
                  </a:lnTo>
                  <a:lnTo>
                    <a:pt x="81" y="63"/>
                  </a:lnTo>
                  <a:lnTo>
                    <a:pt x="77" y="49"/>
                  </a:lnTo>
                  <a:lnTo>
                    <a:pt x="76" y="40"/>
                  </a:lnTo>
                  <a:lnTo>
                    <a:pt x="72" y="30"/>
                  </a:lnTo>
                  <a:lnTo>
                    <a:pt x="66" y="26"/>
                  </a:lnTo>
                  <a:lnTo>
                    <a:pt x="60" y="21"/>
                  </a:lnTo>
                  <a:lnTo>
                    <a:pt x="53" y="17"/>
                  </a:lnTo>
                  <a:lnTo>
                    <a:pt x="47" y="15"/>
                  </a:lnTo>
                  <a:lnTo>
                    <a:pt x="41" y="13"/>
                  </a:lnTo>
                  <a:lnTo>
                    <a:pt x="38" y="11"/>
                  </a:lnTo>
                  <a:lnTo>
                    <a:pt x="32" y="11"/>
                  </a:lnTo>
                  <a:lnTo>
                    <a:pt x="28" y="13"/>
                  </a:lnTo>
                  <a:lnTo>
                    <a:pt x="24" y="13"/>
                  </a:lnTo>
                  <a:lnTo>
                    <a:pt x="17" y="15"/>
                  </a:lnTo>
                  <a:lnTo>
                    <a:pt x="11" y="17"/>
                  </a:lnTo>
                  <a:lnTo>
                    <a:pt x="5" y="15"/>
                  </a:lnTo>
                  <a:lnTo>
                    <a:pt x="3" y="15"/>
                  </a:lnTo>
                  <a:lnTo>
                    <a:pt x="0" y="9"/>
                  </a:lnTo>
                  <a:lnTo>
                    <a:pt x="1" y="6"/>
                  </a:lnTo>
                  <a:lnTo>
                    <a:pt x="5" y="4"/>
                  </a:lnTo>
                  <a:lnTo>
                    <a:pt x="7" y="4"/>
                  </a:lnTo>
                  <a:lnTo>
                    <a:pt x="7" y="4"/>
                  </a:lnTo>
                  <a:close/>
                </a:path>
              </a:pathLst>
            </a:custGeom>
            <a:solidFill>
              <a:srgbClr val="B34D1A"/>
            </a:solidFill>
            <a:ln>
              <a:noFill/>
            </a:ln>
            <a:extLst/>
          </p:spPr>
          <p:txBody>
            <a:bodyPr/>
            <a:lstStyle/>
            <a:p>
              <a:pPr fontAlgn="auto">
                <a:spcBef>
                  <a:spcPts val="0"/>
                </a:spcBef>
                <a:spcAft>
                  <a:spcPts val="0"/>
                </a:spcAft>
                <a:defRPr/>
              </a:pPr>
              <a:endParaRPr lang="en-US">
                <a:latin typeface="+mn-lt"/>
              </a:endParaRPr>
            </a:p>
          </p:txBody>
        </p:sp>
        <p:sp>
          <p:nvSpPr>
            <p:cNvPr id="74" name="Freeform 75"/>
            <p:cNvSpPr>
              <a:spLocks/>
            </p:cNvSpPr>
            <p:nvPr/>
          </p:nvSpPr>
          <p:spPr bwMode="auto">
            <a:xfrm>
              <a:off x="4152134" y="3256282"/>
              <a:ext cx="84906" cy="45719"/>
            </a:xfrm>
            <a:custGeom>
              <a:avLst/>
              <a:gdLst>
                <a:gd name="T0" fmla="*/ 0 w 78"/>
                <a:gd name="T1" fmla="*/ 20 h 42"/>
                <a:gd name="T2" fmla="*/ 0 w 78"/>
                <a:gd name="T3" fmla="*/ 20 h 42"/>
                <a:gd name="T4" fmla="*/ 2 w 78"/>
                <a:gd name="T5" fmla="*/ 16 h 42"/>
                <a:gd name="T6" fmla="*/ 4 w 78"/>
                <a:gd name="T7" fmla="*/ 12 h 42"/>
                <a:gd name="T8" fmla="*/ 8 w 78"/>
                <a:gd name="T9" fmla="*/ 8 h 42"/>
                <a:gd name="T10" fmla="*/ 12 w 78"/>
                <a:gd name="T11" fmla="*/ 4 h 42"/>
                <a:gd name="T12" fmla="*/ 16 w 78"/>
                <a:gd name="T13" fmla="*/ 2 h 42"/>
                <a:gd name="T14" fmla="*/ 21 w 78"/>
                <a:gd name="T15" fmla="*/ 0 h 42"/>
                <a:gd name="T16" fmla="*/ 27 w 78"/>
                <a:gd name="T17" fmla="*/ 4 h 42"/>
                <a:gd name="T18" fmla="*/ 35 w 78"/>
                <a:gd name="T19" fmla="*/ 6 h 42"/>
                <a:gd name="T20" fmla="*/ 40 w 78"/>
                <a:gd name="T21" fmla="*/ 8 h 42"/>
                <a:gd name="T22" fmla="*/ 48 w 78"/>
                <a:gd name="T23" fmla="*/ 8 h 42"/>
                <a:gd name="T24" fmla="*/ 55 w 78"/>
                <a:gd name="T25" fmla="*/ 10 h 42"/>
                <a:gd name="T26" fmla="*/ 59 w 78"/>
                <a:gd name="T27" fmla="*/ 8 h 42"/>
                <a:gd name="T28" fmla="*/ 67 w 78"/>
                <a:gd name="T29" fmla="*/ 8 h 42"/>
                <a:gd name="T30" fmla="*/ 71 w 78"/>
                <a:gd name="T31" fmla="*/ 8 h 42"/>
                <a:gd name="T32" fmla="*/ 73 w 78"/>
                <a:gd name="T33" fmla="*/ 10 h 42"/>
                <a:gd name="T34" fmla="*/ 76 w 78"/>
                <a:gd name="T35" fmla="*/ 12 h 42"/>
                <a:gd name="T36" fmla="*/ 78 w 78"/>
                <a:gd name="T37" fmla="*/ 20 h 42"/>
                <a:gd name="T38" fmla="*/ 78 w 78"/>
                <a:gd name="T39" fmla="*/ 27 h 42"/>
                <a:gd name="T40" fmla="*/ 73 w 78"/>
                <a:gd name="T41" fmla="*/ 35 h 42"/>
                <a:gd name="T42" fmla="*/ 65 w 78"/>
                <a:gd name="T43" fmla="*/ 37 h 42"/>
                <a:gd name="T44" fmla="*/ 57 w 78"/>
                <a:gd name="T45" fmla="*/ 40 h 42"/>
                <a:gd name="T46" fmla="*/ 54 w 78"/>
                <a:gd name="T47" fmla="*/ 40 h 42"/>
                <a:gd name="T48" fmla="*/ 48 w 78"/>
                <a:gd name="T49" fmla="*/ 42 h 42"/>
                <a:gd name="T50" fmla="*/ 44 w 78"/>
                <a:gd name="T51" fmla="*/ 42 h 42"/>
                <a:gd name="T52" fmla="*/ 38 w 78"/>
                <a:gd name="T53" fmla="*/ 42 h 42"/>
                <a:gd name="T54" fmla="*/ 35 w 78"/>
                <a:gd name="T55" fmla="*/ 42 h 42"/>
                <a:gd name="T56" fmla="*/ 29 w 78"/>
                <a:gd name="T57" fmla="*/ 42 h 42"/>
                <a:gd name="T58" fmla="*/ 23 w 78"/>
                <a:gd name="T59" fmla="*/ 40 h 42"/>
                <a:gd name="T60" fmla="*/ 19 w 78"/>
                <a:gd name="T61" fmla="*/ 40 h 42"/>
                <a:gd name="T62" fmla="*/ 14 w 78"/>
                <a:gd name="T63" fmla="*/ 39 h 42"/>
                <a:gd name="T64" fmla="*/ 10 w 78"/>
                <a:gd name="T65" fmla="*/ 37 h 42"/>
                <a:gd name="T66" fmla="*/ 4 w 78"/>
                <a:gd name="T67" fmla="*/ 31 h 42"/>
                <a:gd name="T68" fmla="*/ 2 w 78"/>
                <a:gd name="T69" fmla="*/ 25 h 42"/>
                <a:gd name="T70" fmla="*/ 0 w 78"/>
                <a:gd name="T71" fmla="*/ 21 h 42"/>
                <a:gd name="T72" fmla="*/ 0 w 78"/>
                <a:gd name="T73" fmla="*/ 20 h 42"/>
                <a:gd name="T74" fmla="*/ 0 w 78"/>
                <a:gd name="T75"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42">
                  <a:moveTo>
                    <a:pt x="0" y="20"/>
                  </a:moveTo>
                  <a:lnTo>
                    <a:pt x="0" y="20"/>
                  </a:lnTo>
                  <a:lnTo>
                    <a:pt x="2" y="16"/>
                  </a:lnTo>
                  <a:lnTo>
                    <a:pt x="4" y="12"/>
                  </a:lnTo>
                  <a:lnTo>
                    <a:pt x="8" y="8"/>
                  </a:lnTo>
                  <a:lnTo>
                    <a:pt x="12" y="4"/>
                  </a:lnTo>
                  <a:lnTo>
                    <a:pt x="16" y="2"/>
                  </a:lnTo>
                  <a:lnTo>
                    <a:pt x="21" y="0"/>
                  </a:lnTo>
                  <a:lnTo>
                    <a:pt x="27" y="4"/>
                  </a:lnTo>
                  <a:lnTo>
                    <a:pt x="35" y="6"/>
                  </a:lnTo>
                  <a:lnTo>
                    <a:pt x="40" y="8"/>
                  </a:lnTo>
                  <a:lnTo>
                    <a:pt x="48" y="8"/>
                  </a:lnTo>
                  <a:lnTo>
                    <a:pt x="55" y="10"/>
                  </a:lnTo>
                  <a:lnTo>
                    <a:pt x="59" y="8"/>
                  </a:lnTo>
                  <a:lnTo>
                    <a:pt x="67" y="8"/>
                  </a:lnTo>
                  <a:lnTo>
                    <a:pt x="71" y="8"/>
                  </a:lnTo>
                  <a:lnTo>
                    <a:pt x="73" y="10"/>
                  </a:lnTo>
                  <a:lnTo>
                    <a:pt x="76" y="12"/>
                  </a:lnTo>
                  <a:lnTo>
                    <a:pt x="78" y="20"/>
                  </a:lnTo>
                  <a:lnTo>
                    <a:pt x="78" y="27"/>
                  </a:lnTo>
                  <a:lnTo>
                    <a:pt x="73" y="35"/>
                  </a:lnTo>
                  <a:lnTo>
                    <a:pt x="65" y="37"/>
                  </a:lnTo>
                  <a:lnTo>
                    <a:pt x="57" y="40"/>
                  </a:lnTo>
                  <a:lnTo>
                    <a:pt x="54" y="40"/>
                  </a:lnTo>
                  <a:lnTo>
                    <a:pt x="48" y="42"/>
                  </a:lnTo>
                  <a:lnTo>
                    <a:pt x="44" y="42"/>
                  </a:lnTo>
                  <a:lnTo>
                    <a:pt x="38" y="42"/>
                  </a:lnTo>
                  <a:lnTo>
                    <a:pt x="35" y="42"/>
                  </a:lnTo>
                  <a:lnTo>
                    <a:pt x="29" y="42"/>
                  </a:lnTo>
                  <a:lnTo>
                    <a:pt x="23" y="40"/>
                  </a:lnTo>
                  <a:lnTo>
                    <a:pt x="19" y="40"/>
                  </a:lnTo>
                  <a:lnTo>
                    <a:pt x="14" y="39"/>
                  </a:lnTo>
                  <a:lnTo>
                    <a:pt x="10" y="37"/>
                  </a:lnTo>
                  <a:lnTo>
                    <a:pt x="4" y="31"/>
                  </a:lnTo>
                  <a:lnTo>
                    <a:pt x="2" y="25"/>
                  </a:lnTo>
                  <a:lnTo>
                    <a:pt x="0" y="21"/>
                  </a:lnTo>
                  <a:lnTo>
                    <a:pt x="0" y="20"/>
                  </a:lnTo>
                  <a:lnTo>
                    <a:pt x="0" y="20"/>
                  </a:lnTo>
                  <a:close/>
                </a:path>
              </a:pathLst>
            </a:custGeom>
            <a:solidFill>
              <a:srgbClr val="FF9194"/>
            </a:solidFill>
            <a:ln>
              <a:noFill/>
            </a:ln>
            <a:extLst/>
          </p:spPr>
          <p:txBody>
            <a:bodyPr/>
            <a:lstStyle/>
            <a:p>
              <a:pPr fontAlgn="auto">
                <a:spcBef>
                  <a:spcPts val="0"/>
                </a:spcBef>
                <a:spcAft>
                  <a:spcPts val="0"/>
                </a:spcAft>
                <a:defRPr/>
              </a:pPr>
              <a:endParaRPr lang="en-US">
                <a:latin typeface="+mn-lt"/>
              </a:endParaRPr>
            </a:p>
          </p:txBody>
        </p:sp>
        <p:sp>
          <p:nvSpPr>
            <p:cNvPr id="75" name="Freeform 76"/>
            <p:cNvSpPr>
              <a:spLocks/>
            </p:cNvSpPr>
            <p:nvPr/>
          </p:nvSpPr>
          <p:spPr bwMode="auto">
            <a:xfrm>
              <a:off x="3859460" y="3214922"/>
              <a:ext cx="141041" cy="244242"/>
            </a:xfrm>
            <a:custGeom>
              <a:avLst/>
              <a:gdLst>
                <a:gd name="T0" fmla="*/ 87 w 165"/>
                <a:gd name="T1" fmla="*/ 0 h 283"/>
                <a:gd name="T2" fmla="*/ 79 w 165"/>
                <a:gd name="T3" fmla="*/ 7 h 283"/>
                <a:gd name="T4" fmla="*/ 66 w 165"/>
                <a:gd name="T5" fmla="*/ 21 h 283"/>
                <a:gd name="T6" fmla="*/ 51 w 165"/>
                <a:gd name="T7" fmla="*/ 40 h 283"/>
                <a:gd name="T8" fmla="*/ 34 w 165"/>
                <a:gd name="T9" fmla="*/ 61 h 283"/>
                <a:gd name="T10" fmla="*/ 19 w 165"/>
                <a:gd name="T11" fmla="*/ 85 h 283"/>
                <a:gd name="T12" fmla="*/ 5 w 165"/>
                <a:gd name="T13" fmla="*/ 108 h 283"/>
                <a:gd name="T14" fmla="*/ 0 w 165"/>
                <a:gd name="T15" fmla="*/ 131 h 283"/>
                <a:gd name="T16" fmla="*/ 1 w 165"/>
                <a:gd name="T17" fmla="*/ 150 h 283"/>
                <a:gd name="T18" fmla="*/ 9 w 165"/>
                <a:gd name="T19" fmla="*/ 173 h 283"/>
                <a:gd name="T20" fmla="*/ 19 w 165"/>
                <a:gd name="T21" fmla="*/ 196 h 283"/>
                <a:gd name="T22" fmla="*/ 32 w 165"/>
                <a:gd name="T23" fmla="*/ 218 h 283"/>
                <a:gd name="T24" fmla="*/ 45 w 165"/>
                <a:gd name="T25" fmla="*/ 241 h 283"/>
                <a:gd name="T26" fmla="*/ 58 w 165"/>
                <a:gd name="T27" fmla="*/ 260 h 283"/>
                <a:gd name="T28" fmla="*/ 68 w 165"/>
                <a:gd name="T29" fmla="*/ 274 h 283"/>
                <a:gd name="T30" fmla="*/ 76 w 165"/>
                <a:gd name="T31" fmla="*/ 281 h 283"/>
                <a:gd name="T32" fmla="*/ 68 w 165"/>
                <a:gd name="T33" fmla="*/ 217 h 283"/>
                <a:gd name="T34" fmla="*/ 89 w 165"/>
                <a:gd name="T35" fmla="*/ 209 h 283"/>
                <a:gd name="T36" fmla="*/ 117 w 165"/>
                <a:gd name="T37" fmla="*/ 188 h 283"/>
                <a:gd name="T38" fmla="*/ 125 w 165"/>
                <a:gd name="T39" fmla="*/ 129 h 283"/>
                <a:gd name="T40" fmla="*/ 163 w 165"/>
                <a:gd name="T41" fmla="*/ 110 h 283"/>
                <a:gd name="T42" fmla="*/ 148 w 165"/>
                <a:gd name="T43" fmla="*/ 99 h 283"/>
                <a:gd name="T44" fmla="*/ 134 w 165"/>
                <a:gd name="T45" fmla="*/ 85 h 283"/>
                <a:gd name="T46" fmla="*/ 125 w 165"/>
                <a:gd name="T47" fmla="*/ 74 h 283"/>
                <a:gd name="T48" fmla="*/ 119 w 165"/>
                <a:gd name="T49" fmla="*/ 61 h 283"/>
                <a:gd name="T50" fmla="*/ 115 w 165"/>
                <a:gd name="T51" fmla="*/ 47 h 283"/>
                <a:gd name="T52" fmla="*/ 115 w 165"/>
                <a:gd name="T53" fmla="*/ 32 h 283"/>
                <a:gd name="T54" fmla="*/ 114 w 165"/>
                <a:gd name="T55" fmla="*/ 21 h 283"/>
                <a:gd name="T56" fmla="*/ 108 w 165"/>
                <a:gd name="T57" fmla="*/ 9 h 283"/>
                <a:gd name="T58" fmla="*/ 96 w 165"/>
                <a:gd name="T59" fmla="*/ 2 h 283"/>
                <a:gd name="T60" fmla="*/ 89 w 165"/>
                <a:gd name="T61" fmla="*/ 0 h 283"/>
                <a:gd name="T62" fmla="*/ 89 w 165"/>
                <a:gd name="T6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83">
                  <a:moveTo>
                    <a:pt x="89" y="0"/>
                  </a:moveTo>
                  <a:lnTo>
                    <a:pt x="87" y="0"/>
                  </a:lnTo>
                  <a:lnTo>
                    <a:pt x="83" y="4"/>
                  </a:lnTo>
                  <a:lnTo>
                    <a:pt x="79" y="7"/>
                  </a:lnTo>
                  <a:lnTo>
                    <a:pt x="74" y="13"/>
                  </a:lnTo>
                  <a:lnTo>
                    <a:pt x="66" y="21"/>
                  </a:lnTo>
                  <a:lnTo>
                    <a:pt x="58" y="30"/>
                  </a:lnTo>
                  <a:lnTo>
                    <a:pt x="51" y="40"/>
                  </a:lnTo>
                  <a:lnTo>
                    <a:pt x="43" y="51"/>
                  </a:lnTo>
                  <a:lnTo>
                    <a:pt x="34" y="61"/>
                  </a:lnTo>
                  <a:lnTo>
                    <a:pt x="26" y="72"/>
                  </a:lnTo>
                  <a:lnTo>
                    <a:pt x="19" y="85"/>
                  </a:lnTo>
                  <a:lnTo>
                    <a:pt x="13" y="97"/>
                  </a:lnTo>
                  <a:lnTo>
                    <a:pt x="5" y="108"/>
                  </a:lnTo>
                  <a:lnTo>
                    <a:pt x="1" y="120"/>
                  </a:lnTo>
                  <a:lnTo>
                    <a:pt x="0" y="131"/>
                  </a:lnTo>
                  <a:lnTo>
                    <a:pt x="1" y="140"/>
                  </a:lnTo>
                  <a:lnTo>
                    <a:pt x="1" y="150"/>
                  </a:lnTo>
                  <a:lnTo>
                    <a:pt x="3" y="161"/>
                  </a:lnTo>
                  <a:lnTo>
                    <a:pt x="9" y="173"/>
                  </a:lnTo>
                  <a:lnTo>
                    <a:pt x="13" y="184"/>
                  </a:lnTo>
                  <a:lnTo>
                    <a:pt x="19" y="196"/>
                  </a:lnTo>
                  <a:lnTo>
                    <a:pt x="24" y="207"/>
                  </a:lnTo>
                  <a:lnTo>
                    <a:pt x="32" y="218"/>
                  </a:lnTo>
                  <a:lnTo>
                    <a:pt x="39" y="232"/>
                  </a:lnTo>
                  <a:lnTo>
                    <a:pt x="45" y="241"/>
                  </a:lnTo>
                  <a:lnTo>
                    <a:pt x="53" y="251"/>
                  </a:lnTo>
                  <a:lnTo>
                    <a:pt x="58" y="260"/>
                  </a:lnTo>
                  <a:lnTo>
                    <a:pt x="64" y="268"/>
                  </a:lnTo>
                  <a:lnTo>
                    <a:pt x="68" y="274"/>
                  </a:lnTo>
                  <a:lnTo>
                    <a:pt x="74" y="279"/>
                  </a:lnTo>
                  <a:lnTo>
                    <a:pt x="76" y="281"/>
                  </a:lnTo>
                  <a:lnTo>
                    <a:pt x="77" y="283"/>
                  </a:lnTo>
                  <a:lnTo>
                    <a:pt x="68" y="217"/>
                  </a:lnTo>
                  <a:lnTo>
                    <a:pt x="110" y="258"/>
                  </a:lnTo>
                  <a:lnTo>
                    <a:pt x="89" y="209"/>
                  </a:lnTo>
                  <a:lnTo>
                    <a:pt x="131" y="230"/>
                  </a:lnTo>
                  <a:lnTo>
                    <a:pt x="117" y="188"/>
                  </a:lnTo>
                  <a:lnTo>
                    <a:pt x="146" y="201"/>
                  </a:lnTo>
                  <a:lnTo>
                    <a:pt x="125" y="129"/>
                  </a:lnTo>
                  <a:lnTo>
                    <a:pt x="165" y="110"/>
                  </a:lnTo>
                  <a:lnTo>
                    <a:pt x="163" y="110"/>
                  </a:lnTo>
                  <a:lnTo>
                    <a:pt x="155" y="104"/>
                  </a:lnTo>
                  <a:lnTo>
                    <a:pt x="148" y="99"/>
                  </a:lnTo>
                  <a:lnTo>
                    <a:pt x="140" y="91"/>
                  </a:lnTo>
                  <a:lnTo>
                    <a:pt x="134" y="85"/>
                  </a:lnTo>
                  <a:lnTo>
                    <a:pt x="131" y="80"/>
                  </a:lnTo>
                  <a:lnTo>
                    <a:pt x="125" y="74"/>
                  </a:lnTo>
                  <a:lnTo>
                    <a:pt x="123" y="68"/>
                  </a:lnTo>
                  <a:lnTo>
                    <a:pt x="119" y="61"/>
                  </a:lnTo>
                  <a:lnTo>
                    <a:pt x="117" y="55"/>
                  </a:lnTo>
                  <a:lnTo>
                    <a:pt x="115" y="47"/>
                  </a:lnTo>
                  <a:lnTo>
                    <a:pt x="117" y="42"/>
                  </a:lnTo>
                  <a:lnTo>
                    <a:pt x="115" y="32"/>
                  </a:lnTo>
                  <a:lnTo>
                    <a:pt x="115" y="26"/>
                  </a:lnTo>
                  <a:lnTo>
                    <a:pt x="114" y="21"/>
                  </a:lnTo>
                  <a:lnTo>
                    <a:pt x="112" y="17"/>
                  </a:lnTo>
                  <a:lnTo>
                    <a:pt x="108" y="9"/>
                  </a:lnTo>
                  <a:lnTo>
                    <a:pt x="102" y="5"/>
                  </a:lnTo>
                  <a:lnTo>
                    <a:pt x="96" y="2"/>
                  </a:lnTo>
                  <a:lnTo>
                    <a:pt x="93" y="0"/>
                  </a:lnTo>
                  <a:lnTo>
                    <a:pt x="89" y="0"/>
                  </a:lnTo>
                  <a:lnTo>
                    <a:pt x="89" y="0"/>
                  </a:lnTo>
                  <a:lnTo>
                    <a:pt x="89"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76" name="Freeform 77"/>
            <p:cNvSpPr>
              <a:spLocks/>
            </p:cNvSpPr>
            <p:nvPr/>
          </p:nvSpPr>
          <p:spPr bwMode="auto">
            <a:xfrm>
              <a:off x="3747237" y="3609422"/>
              <a:ext cx="464402" cy="192641"/>
            </a:xfrm>
            <a:custGeom>
              <a:avLst/>
              <a:gdLst>
                <a:gd name="T0" fmla="*/ 542 w 542"/>
                <a:gd name="T1" fmla="*/ 135 h 225"/>
                <a:gd name="T2" fmla="*/ 536 w 542"/>
                <a:gd name="T3" fmla="*/ 128 h 225"/>
                <a:gd name="T4" fmla="*/ 527 w 542"/>
                <a:gd name="T5" fmla="*/ 112 h 225"/>
                <a:gd name="T6" fmla="*/ 513 w 542"/>
                <a:gd name="T7" fmla="*/ 95 h 225"/>
                <a:gd name="T8" fmla="*/ 496 w 542"/>
                <a:gd name="T9" fmla="*/ 74 h 225"/>
                <a:gd name="T10" fmla="*/ 475 w 542"/>
                <a:gd name="T11" fmla="*/ 52 h 225"/>
                <a:gd name="T12" fmla="*/ 451 w 542"/>
                <a:gd name="T13" fmla="*/ 33 h 225"/>
                <a:gd name="T14" fmla="*/ 422 w 542"/>
                <a:gd name="T15" fmla="*/ 17 h 225"/>
                <a:gd name="T16" fmla="*/ 392 w 542"/>
                <a:gd name="T17" fmla="*/ 8 h 225"/>
                <a:gd name="T18" fmla="*/ 359 w 542"/>
                <a:gd name="T19" fmla="*/ 2 h 225"/>
                <a:gd name="T20" fmla="*/ 323 w 542"/>
                <a:gd name="T21" fmla="*/ 0 h 225"/>
                <a:gd name="T22" fmla="*/ 289 w 542"/>
                <a:gd name="T23" fmla="*/ 4 h 225"/>
                <a:gd name="T24" fmla="*/ 253 w 542"/>
                <a:gd name="T25" fmla="*/ 10 h 225"/>
                <a:gd name="T26" fmla="*/ 217 w 542"/>
                <a:gd name="T27" fmla="*/ 19 h 225"/>
                <a:gd name="T28" fmla="*/ 181 w 542"/>
                <a:gd name="T29" fmla="*/ 31 h 225"/>
                <a:gd name="T30" fmla="*/ 147 w 542"/>
                <a:gd name="T31" fmla="*/ 44 h 225"/>
                <a:gd name="T32" fmla="*/ 112 w 542"/>
                <a:gd name="T33" fmla="*/ 59 h 225"/>
                <a:gd name="T34" fmla="*/ 84 w 542"/>
                <a:gd name="T35" fmla="*/ 71 h 225"/>
                <a:gd name="T36" fmla="*/ 59 w 542"/>
                <a:gd name="T37" fmla="*/ 76 h 225"/>
                <a:gd name="T38" fmla="*/ 40 w 542"/>
                <a:gd name="T39" fmla="*/ 78 h 225"/>
                <a:gd name="T40" fmla="*/ 23 w 542"/>
                <a:gd name="T41" fmla="*/ 78 h 225"/>
                <a:gd name="T42" fmla="*/ 12 w 542"/>
                <a:gd name="T43" fmla="*/ 76 h 225"/>
                <a:gd name="T44" fmla="*/ 2 w 542"/>
                <a:gd name="T45" fmla="*/ 74 h 225"/>
                <a:gd name="T46" fmla="*/ 2 w 542"/>
                <a:gd name="T47" fmla="*/ 74 h 225"/>
                <a:gd name="T48" fmla="*/ 16 w 542"/>
                <a:gd name="T49" fmla="*/ 84 h 225"/>
                <a:gd name="T50" fmla="*/ 42 w 542"/>
                <a:gd name="T51" fmla="*/ 97 h 225"/>
                <a:gd name="T52" fmla="*/ 74 w 542"/>
                <a:gd name="T53" fmla="*/ 120 h 225"/>
                <a:gd name="T54" fmla="*/ 111 w 542"/>
                <a:gd name="T55" fmla="*/ 143 h 225"/>
                <a:gd name="T56" fmla="*/ 145 w 542"/>
                <a:gd name="T57" fmla="*/ 168 h 225"/>
                <a:gd name="T58" fmla="*/ 173 w 542"/>
                <a:gd name="T59" fmla="*/ 192 h 225"/>
                <a:gd name="T60" fmla="*/ 192 w 542"/>
                <a:gd name="T61" fmla="*/ 215 h 225"/>
                <a:gd name="T62" fmla="*/ 200 w 542"/>
                <a:gd name="T63" fmla="*/ 225 h 225"/>
                <a:gd name="T64" fmla="*/ 207 w 542"/>
                <a:gd name="T65" fmla="*/ 221 h 225"/>
                <a:gd name="T66" fmla="*/ 223 w 542"/>
                <a:gd name="T67" fmla="*/ 219 h 225"/>
                <a:gd name="T68" fmla="*/ 244 w 542"/>
                <a:gd name="T69" fmla="*/ 213 h 225"/>
                <a:gd name="T70" fmla="*/ 266 w 542"/>
                <a:gd name="T71" fmla="*/ 206 h 225"/>
                <a:gd name="T72" fmla="*/ 293 w 542"/>
                <a:gd name="T73" fmla="*/ 196 h 225"/>
                <a:gd name="T74" fmla="*/ 318 w 542"/>
                <a:gd name="T75" fmla="*/ 183 h 225"/>
                <a:gd name="T76" fmla="*/ 342 w 542"/>
                <a:gd name="T77" fmla="*/ 169 h 225"/>
                <a:gd name="T78" fmla="*/ 365 w 542"/>
                <a:gd name="T79" fmla="*/ 152 h 225"/>
                <a:gd name="T80" fmla="*/ 392 w 542"/>
                <a:gd name="T81" fmla="*/ 141 h 225"/>
                <a:gd name="T82" fmla="*/ 422 w 542"/>
                <a:gd name="T83" fmla="*/ 133 h 225"/>
                <a:gd name="T84" fmla="*/ 454 w 542"/>
                <a:gd name="T85" fmla="*/ 131 h 225"/>
                <a:gd name="T86" fmla="*/ 483 w 542"/>
                <a:gd name="T87" fmla="*/ 131 h 225"/>
                <a:gd name="T88" fmla="*/ 510 w 542"/>
                <a:gd name="T89" fmla="*/ 131 h 225"/>
                <a:gd name="T90" fmla="*/ 529 w 542"/>
                <a:gd name="T91" fmla="*/ 135 h 225"/>
                <a:gd name="T92" fmla="*/ 540 w 542"/>
                <a:gd name="T93" fmla="*/ 137 h 225"/>
                <a:gd name="T94" fmla="*/ 542 w 542"/>
                <a:gd name="T95" fmla="*/ 1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2" h="225">
                  <a:moveTo>
                    <a:pt x="542" y="137"/>
                  </a:moveTo>
                  <a:lnTo>
                    <a:pt x="542" y="135"/>
                  </a:lnTo>
                  <a:lnTo>
                    <a:pt x="540" y="133"/>
                  </a:lnTo>
                  <a:lnTo>
                    <a:pt x="536" y="128"/>
                  </a:lnTo>
                  <a:lnTo>
                    <a:pt x="532" y="122"/>
                  </a:lnTo>
                  <a:lnTo>
                    <a:pt x="527" y="112"/>
                  </a:lnTo>
                  <a:lnTo>
                    <a:pt x="521" y="105"/>
                  </a:lnTo>
                  <a:lnTo>
                    <a:pt x="513" y="95"/>
                  </a:lnTo>
                  <a:lnTo>
                    <a:pt x="506" y="86"/>
                  </a:lnTo>
                  <a:lnTo>
                    <a:pt x="496" y="74"/>
                  </a:lnTo>
                  <a:lnTo>
                    <a:pt x="487" y="63"/>
                  </a:lnTo>
                  <a:lnTo>
                    <a:pt x="475" y="52"/>
                  </a:lnTo>
                  <a:lnTo>
                    <a:pt x="464" y="44"/>
                  </a:lnTo>
                  <a:lnTo>
                    <a:pt x="451" y="33"/>
                  </a:lnTo>
                  <a:lnTo>
                    <a:pt x="437" y="25"/>
                  </a:lnTo>
                  <a:lnTo>
                    <a:pt x="422" y="17"/>
                  </a:lnTo>
                  <a:lnTo>
                    <a:pt x="409" y="14"/>
                  </a:lnTo>
                  <a:lnTo>
                    <a:pt x="392" y="8"/>
                  </a:lnTo>
                  <a:lnTo>
                    <a:pt x="377" y="4"/>
                  </a:lnTo>
                  <a:lnTo>
                    <a:pt x="359" y="2"/>
                  </a:lnTo>
                  <a:lnTo>
                    <a:pt x="342" y="0"/>
                  </a:lnTo>
                  <a:lnTo>
                    <a:pt x="323" y="0"/>
                  </a:lnTo>
                  <a:lnTo>
                    <a:pt x="306" y="2"/>
                  </a:lnTo>
                  <a:lnTo>
                    <a:pt x="289" y="4"/>
                  </a:lnTo>
                  <a:lnTo>
                    <a:pt x="272" y="8"/>
                  </a:lnTo>
                  <a:lnTo>
                    <a:pt x="253" y="10"/>
                  </a:lnTo>
                  <a:lnTo>
                    <a:pt x="234" y="14"/>
                  </a:lnTo>
                  <a:lnTo>
                    <a:pt x="217" y="19"/>
                  </a:lnTo>
                  <a:lnTo>
                    <a:pt x="200" y="25"/>
                  </a:lnTo>
                  <a:lnTo>
                    <a:pt x="181" y="31"/>
                  </a:lnTo>
                  <a:lnTo>
                    <a:pt x="164" y="38"/>
                  </a:lnTo>
                  <a:lnTo>
                    <a:pt x="147" y="44"/>
                  </a:lnTo>
                  <a:lnTo>
                    <a:pt x="130" y="53"/>
                  </a:lnTo>
                  <a:lnTo>
                    <a:pt x="112" y="59"/>
                  </a:lnTo>
                  <a:lnTo>
                    <a:pt x="97" y="65"/>
                  </a:lnTo>
                  <a:lnTo>
                    <a:pt x="84" y="71"/>
                  </a:lnTo>
                  <a:lnTo>
                    <a:pt x="71" y="74"/>
                  </a:lnTo>
                  <a:lnTo>
                    <a:pt x="59" y="76"/>
                  </a:lnTo>
                  <a:lnTo>
                    <a:pt x="50" y="78"/>
                  </a:lnTo>
                  <a:lnTo>
                    <a:pt x="40" y="78"/>
                  </a:lnTo>
                  <a:lnTo>
                    <a:pt x="33" y="80"/>
                  </a:lnTo>
                  <a:lnTo>
                    <a:pt x="23" y="78"/>
                  </a:lnTo>
                  <a:lnTo>
                    <a:pt x="17" y="78"/>
                  </a:lnTo>
                  <a:lnTo>
                    <a:pt x="12" y="76"/>
                  </a:lnTo>
                  <a:lnTo>
                    <a:pt x="8" y="76"/>
                  </a:lnTo>
                  <a:lnTo>
                    <a:pt x="2" y="74"/>
                  </a:lnTo>
                  <a:lnTo>
                    <a:pt x="0" y="74"/>
                  </a:lnTo>
                  <a:lnTo>
                    <a:pt x="2" y="74"/>
                  </a:lnTo>
                  <a:lnTo>
                    <a:pt x="8" y="78"/>
                  </a:lnTo>
                  <a:lnTo>
                    <a:pt x="16" y="84"/>
                  </a:lnTo>
                  <a:lnTo>
                    <a:pt x="29" y="92"/>
                  </a:lnTo>
                  <a:lnTo>
                    <a:pt x="42" y="97"/>
                  </a:lnTo>
                  <a:lnTo>
                    <a:pt x="59" y="109"/>
                  </a:lnTo>
                  <a:lnTo>
                    <a:pt x="74" y="120"/>
                  </a:lnTo>
                  <a:lnTo>
                    <a:pt x="93" y="131"/>
                  </a:lnTo>
                  <a:lnTo>
                    <a:pt x="111" y="143"/>
                  </a:lnTo>
                  <a:lnTo>
                    <a:pt x="128" y="154"/>
                  </a:lnTo>
                  <a:lnTo>
                    <a:pt x="145" y="168"/>
                  </a:lnTo>
                  <a:lnTo>
                    <a:pt x="160" y="181"/>
                  </a:lnTo>
                  <a:lnTo>
                    <a:pt x="173" y="192"/>
                  </a:lnTo>
                  <a:lnTo>
                    <a:pt x="185" y="204"/>
                  </a:lnTo>
                  <a:lnTo>
                    <a:pt x="192" y="215"/>
                  </a:lnTo>
                  <a:lnTo>
                    <a:pt x="200" y="225"/>
                  </a:lnTo>
                  <a:lnTo>
                    <a:pt x="200" y="225"/>
                  </a:lnTo>
                  <a:lnTo>
                    <a:pt x="202" y="223"/>
                  </a:lnTo>
                  <a:lnTo>
                    <a:pt x="207" y="221"/>
                  </a:lnTo>
                  <a:lnTo>
                    <a:pt x="215" y="221"/>
                  </a:lnTo>
                  <a:lnTo>
                    <a:pt x="223" y="219"/>
                  </a:lnTo>
                  <a:lnTo>
                    <a:pt x="232" y="215"/>
                  </a:lnTo>
                  <a:lnTo>
                    <a:pt x="244" y="213"/>
                  </a:lnTo>
                  <a:lnTo>
                    <a:pt x="255" y="209"/>
                  </a:lnTo>
                  <a:lnTo>
                    <a:pt x="266" y="206"/>
                  </a:lnTo>
                  <a:lnTo>
                    <a:pt x="280" y="200"/>
                  </a:lnTo>
                  <a:lnTo>
                    <a:pt x="293" y="196"/>
                  </a:lnTo>
                  <a:lnTo>
                    <a:pt x="306" y="190"/>
                  </a:lnTo>
                  <a:lnTo>
                    <a:pt x="318" y="183"/>
                  </a:lnTo>
                  <a:lnTo>
                    <a:pt x="331" y="177"/>
                  </a:lnTo>
                  <a:lnTo>
                    <a:pt x="342" y="169"/>
                  </a:lnTo>
                  <a:lnTo>
                    <a:pt x="354" y="162"/>
                  </a:lnTo>
                  <a:lnTo>
                    <a:pt x="365" y="152"/>
                  </a:lnTo>
                  <a:lnTo>
                    <a:pt x="378" y="147"/>
                  </a:lnTo>
                  <a:lnTo>
                    <a:pt x="392" y="141"/>
                  </a:lnTo>
                  <a:lnTo>
                    <a:pt x="409" y="137"/>
                  </a:lnTo>
                  <a:lnTo>
                    <a:pt x="422" y="133"/>
                  </a:lnTo>
                  <a:lnTo>
                    <a:pt x="439" y="133"/>
                  </a:lnTo>
                  <a:lnTo>
                    <a:pt x="454" y="131"/>
                  </a:lnTo>
                  <a:lnTo>
                    <a:pt x="470" y="131"/>
                  </a:lnTo>
                  <a:lnTo>
                    <a:pt x="483" y="131"/>
                  </a:lnTo>
                  <a:lnTo>
                    <a:pt x="498" y="131"/>
                  </a:lnTo>
                  <a:lnTo>
                    <a:pt x="510" y="131"/>
                  </a:lnTo>
                  <a:lnTo>
                    <a:pt x="519" y="133"/>
                  </a:lnTo>
                  <a:lnTo>
                    <a:pt x="529" y="135"/>
                  </a:lnTo>
                  <a:lnTo>
                    <a:pt x="536" y="135"/>
                  </a:lnTo>
                  <a:lnTo>
                    <a:pt x="540" y="137"/>
                  </a:lnTo>
                  <a:lnTo>
                    <a:pt x="542" y="137"/>
                  </a:lnTo>
                  <a:lnTo>
                    <a:pt x="542" y="137"/>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77" name="Freeform 78"/>
            <p:cNvSpPr>
              <a:spLocks/>
            </p:cNvSpPr>
            <p:nvPr/>
          </p:nvSpPr>
          <p:spPr bwMode="auto">
            <a:xfrm>
              <a:off x="4325248" y="3766847"/>
              <a:ext cx="235641" cy="230480"/>
            </a:xfrm>
            <a:custGeom>
              <a:avLst/>
              <a:gdLst>
                <a:gd name="T0" fmla="*/ 186 w 274"/>
                <a:gd name="T1" fmla="*/ 0 h 268"/>
                <a:gd name="T2" fmla="*/ 184 w 274"/>
                <a:gd name="T3" fmla="*/ 0 h 268"/>
                <a:gd name="T4" fmla="*/ 181 w 274"/>
                <a:gd name="T5" fmla="*/ 4 h 268"/>
                <a:gd name="T6" fmla="*/ 173 w 274"/>
                <a:gd name="T7" fmla="*/ 7 h 268"/>
                <a:gd name="T8" fmla="*/ 164 w 274"/>
                <a:gd name="T9" fmla="*/ 15 h 268"/>
                <a:gd name="T10" fmla="*/ 152 w 274"/>
                <a:gd name="T11" fmla="*/ 23 h 268"/>
                <a:gd name="T12" fmla="*/ 139 w 274"/>
                <a:gd name="T13" fmla="*/ 30 h 268"/>
                <a:gd name="T14" fmla="*/ 126 w 274"/>
                <a:gd name="T15" fmla="*/ 40 h 268"/>
                <a:gd name="T16" fmla="*/ 112 w 274"/>
                <a:gd name="T17" fmla="*/ 49 h 268"/>
                <a:gd name="T18" fmla="*/ 97 w 274"/>
                <a:gd name="T19" fmla="*/ 57 h 268"/>
                <a:gd name="T20" fmla="*/ 84 w 274"/>
                <a:gd name="T21" fmla="*/ 66 h 268"/>
                <a:gd name="T22" fmla="*/ 70 w 274"/>
                <a:gd name="T23" fmla="*/ 74 h 268"/>
                <a:gd name="T24" fmla="*/ 61 w 274"/>
                <a:gd name="T25" fmla="*/ 83 h 268"/>
                <a:gd name="T26" fmla="*/ 51 w 274"/>
                <a:gd name="T27" fmla="*/ 89 h 268"/>
                <a:gd name="T28" fmla="*/ 44 w 274"/>
                <a:gd name="T29" fmla="*/ 95 h 268"/>
                <a:gd name="T30" fmla="*/ 40 w 274"/>
                <a:gd name="T31" fmla="*/ 99 h 268"/>
                <a:gd name="T32" fmla="*/ 40 w 274"/>
                <a:gd name="T33" fmla="*/ 102 h 268"/>
                <a:gd name="T34" fmla="*/ 42 w 274"/>
                <a:gd name="T35" fmla="*/ 104 h 268"/>
                <a:gd name="T36" fmla="*/ 48 w 274"/>
                <a:gd name="T37" fmla="*/ 104 h 268"/>
                <a:gd name="T38" fmla="*/ 51 w 274"/>
                <a:gd name="T39" fmla="*/ 104 h 268"/>
                <a:gd name="T40" fmla="*/ 57 w 274"/>
                <a:gd name="T41" fmla="*/ 104 h 268"/>
                <a:gd name="T42" fmla="*/ 63 w 274"/>
                <a:gd name="T43" fmla="*/ 104 h 268"/>
                <a:gd name="T44" fmla="*/ 67 w 274"/>
                <a:gd name="T45" fmla="*/ 104 h 268"/>
                <a:gd name="T46" fmla="*/ 72 w 274"/>
                <a:gd name="T47" fmla="*/ 104 h 268"/>
                <a:gd name="T48" fmla="*/ 76 w 274"/>
                <a:gd name="T49" fmla="*/ 102 h 268"/>
                <a:gd name="T50" fmla="*/ 82 w 274"/>
                <a:gd name="T51" fmla="*/ 102 h 268"/>
                <a:gd name="T52" fmla="*/ 86 w 274"/>
                <a:gd name="T53" fmla="*/ 102 h 268"/>
                <a:gd name="T54" fmla="*/ 91 w 274"/>
                <a:gd name="T55" fmla="*/ 102 h 268"/>
                <a:gd name="T56" fmla="*/ 95 w 274"/>
                <a:gd name="T57" fmla="*/ 102 h 268"/>
                <a:gd name="T58" fmla="*/ 0 w 274"/>
                <a:gd name="T59" fmla="*/ 186 h 268"/>
                <a:gd name="T60" fmla="*/ 53 w 274"/>
                <a:gd name="T61" fmla="*/ 179 h 268"/>
                <a:gd name="T62" fmla="*/ 17 w 274"/>
                <a:gd name="T63" fmla="*/ 209 h 268"/>
                <a:gd name="T64" fmla="*/ 63 w 274"/>
                <a:gd name="T65" fmla="*/ 201 h 268"/>
                <a:gd name="T66" fmla="*/ 31 w 274"/>
                <a:gd name="T67" fmla="*/ 243 h 268"/>
                <a:gd name="T68" fmla="*/ 63 w 274"/>
                <a:gd name="T69" fmla="*/ 232 h 268"/>
                <a:gd name="T70" fmla="*/ 50 w 274"/>
                <a:gd name="T71" fmla="*/ 268 h 268"/>
                <a:gd name="T72" fmla="*/ 51 w 274"/>
                <a:gd name="T73" fmla="*/ 266 h 268"/>
                <a:gd name="T74" fmla="*/ 57 w 274"/>
                <a:gd name="T75" fmla="*/ 266 h 268"/>
                <a:gd name="T76" fmla="*/ 65 w 274"/>
                <a:gd name="T77" fmla="*/ 262 h 268"/>
                <a:gd name="T78" fmla="*/ 78 w 274"/>
                <a:gd name="T79" fmla="*/ 258 h 268"/>
                <a:gd name="T80" fmla="*/ 91 w 274"/>
                <a:gd name="T81" fmla="*/ 253 h 268"/>
                <a:gd name="T82" fmla="*/ 110 w 274"/>
                <a:gd name="T83" fmla="*/ 245 h 268"/>
                <a:gd name="T84" fmla="*/ 127 w 274"/>
                <a:gd name="T85" fmla="*/ 237 h 268"/>
                <a:gd name="T86" fmla="*/ 146 w 274"/>
                <a:gd name="T87" fmla="*/ 230 h 268"/>
                <a:gd name="T88" fmla="*/ 165 w 274"/>
                <a:gd name="T89" fmla="*/ 218 h 268"/>
                <a:gd name="T90" fmla="*/ 184 w 274"/>
                <a:gd name="T91" fmla="*/ 209 h 268"/>
                <a:gd name="T92" fmla="*/ 203 w 274"/>
                <a:gd name="T93" fmla="*/ 199 h 268"/>
                <a:gd name="T94" fmla="*/ 221 w 274"/>
                <a:gd name="T95" fmla="*/ 188 h 268"/>
                <a:gd name="T96" fmla="*/ 238 w 274"/>
                <a:gd name="T97" fmla="*/ 177 h 268"/>
                <a:gd name="T98" fmla="*/ 253 w 274"/>
                <a:gd name="T99" fmla="*/ 165 h 268"/>
                <a:gd name="T100" fmla="*/ 262 w 274"/>
                <a:gd name="T101" fmla="*/ 154 h 268"/>
                <a:gd name="T102" fmla="*/ 274 w 274"/>
                <a:gd name="T103" fmla="*/ 141 h 268"/>
                <a:gd name="T104" fmla="*/ 253 w 274"/>
                <a:gd name="T105" fmla="*/ 57 h 268"/>
                <a:gd name="T106" fmla="*/ 186 w 274"/>
                <a:gd name="T107" fmla="*/ 0 h 268"/>
                <a:gd name="T108" fmla="*/ 186 w 274"/>
                <a:gd name="T10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4" h="268">
                  <a:moveTo>
                    <a:pt x="186" y="0"/>
                  </a:moveTo>
                  <a:lnTo>
                    <a:pt x="184" y="0"/>
                  </a:lnTo>
                  <a:lnTo>
                    <a:pt x="181" y="4"/>
                  </a:lnTo>
                  <a:lnTo>
                    <a:pt x="173" y="7"/>
                  </a:lnTo>
                  <a:lnTo>
                    <a:pt x="164" y="15"/>
                  </a:lnTo>
                  <a:lnTo>
                    <a:pt x="152" y="23"/>
                  </a:lnTo>
                  <a:lnTo>
                    <a:pt x="139" y="30"/>
                  </a:lnTo>
                  <a:lnTo>
                    <a:pt x="126" y="40"/>
                  </a:lnTo>
                  <a:lnTo>
                    <a:pt x="112" y="49"/>
                  </a:lnTo>
                  <a:lnTo>
                    <a:pt x="97" y="57"/>
                  </a:lnTo>
                  <a:lnTo>
                    <a:pt x="84" y="66"/>
                  </a:lnTo>
                  <a:lnTo>
                    <a:pt x="70" y="74"/>
                  </a:lnTo>
                  <a:lnTo>
                    <a:pt x="61" y="83"/>
                  </a:lnTo>
                  <a:lnTo>
                    <a:pt x="51" y="89"/>
                  </a:lnTo>
                  <a:lnTo>
                    <a:pt x="44" y="95"/>
                  </a:lnTo>
                  <a:lnTo>
                    <a:pt x="40" y="99"/>
                  </a:lnTo>
                  <a:lnTo>
                    <a:pt x="40" y="102"/>
                  </a:lnTo>
                  <a:lnTo>
                    <a:pt x="42" y="104"/>
                  </a:lnTo>
                  <a:lnTo>
                    <a:pt x="48" y="104"/>
                  </a:lnTo>
                  <a:lnTo>
                    <a:pt x="51" y="104"/>
                  </a:lnTo>
                  <a:lnTo>
                    <a:pt x="57" y="104"/>
                  </a:lnTo>
                  <a:lnTo>
                    <a:pt x="63" y="104"/>
                  </a:lnTo>
                  <a:lnTo>
                    <a:pt x="67" y="104"/>
                  </a:lnTo>
                  <a:lnTo>
                    <a:pt x="72" y="104"/>
                  </a:lnTo>
                  <a:lnTo>
                    <a:pt x="76" y="102"/>
                  </a:lnTo>
                  <a:lnTo>
                    <a:pt x="82" y="102"/>
                  </a:lnTo>
                  <a:lnTo>
                    <a:pt x="86" y="102"/>
                  </a:lnTo>
                  <a:lnTo>
                    <a:pt x="91" y="102"/>
                  </a:lnTo>
                  <a:lnTo>
                    <a:pt x="95" y="102"/>
                  </a:lnTo>
                  <a:lnTo>
                    <a:pt x="0" y="186"/>
                  </a:lnTo>
                  <a:lnTo>
                    <a:pt x="53" y="179"/>
                  </a:lnTo>
                  <a:lnTo>
                    <a:pt x="17" y="209"/>
                  </a:lnTo>
                  <a:lnTo>
                    <a:pt x="63" y="201"/>
                  </a:lnTo>
                  <a:lnTo>
                    <a:pt x="31" y="243"/>
                  </a:lnTo>
                  <a:lnTo>
                    <a:pt x="63" y="232"/>
                  </a:lnTo>
                  <a:lnTo>
                    <a:pt x="50" y="268"/>
                  </a:lnTo>
                  <a:lnTo>
                    <a:pt x="51" y="266"/>
                  </a:lnTo>
                  <a:lnTo>
                    <a:pt x="57" y="266"/>
                  </a:lnTo>
                  <a:lnTo>
                    <a:pt x="65" y="262"/>
                  </a:lnTo>
                  <a:lnTo>
                    <a:pt x="78" y="258"/>
                  </a:lnTo>
                  <a:lnTo>
                    <a:pt x="91" y="253"/>
                  </a:lnTo>
                  <a:lnTo>
                    <a:pt x="110" y="245"/>
                  </a:lnTo>
                  <a:lnTo>
                    <a:pt x="127" y="237"/>
                  </a:lnTo>
                  <a:lnTo>
                    <a:pt x="146" y="230"/>
                  </a:lnTo>
                  <a:lnTo>
                    <a:pt x="165" y="218"/>
                  </a:lnTo>
                  <a:lnTo>
                    <a:pt x="184" y="209"/>
                  </a:lnTo>
                  <a:lnTo>
                    <a:pt x="203" y="199"/>
                  </a:lnTo>
                  <a:lnTo>
                    <a:pt x="221" y="188"/>
                  </a:lnTo>
                  <a:lnTo>
                    <a:pt x="238" y="177"/>
                  </a:lnTo>
                  <a:lnTo>
                    <a:pt x="253" y="165"/>
                  </a:lnTo>
                  <a:lnTo>
                    <a:pt x="262" y="154"/>
                  </a:lnTo>
                  <a:lnTo>
                    <a:pt x="274" y="141"/>
                  </a:lnTo>
                  <a:lnTo>
                    <a:pt x="253" y="57"/>
                  </a:lnTo>
                  <a:lnTo>
                    <a:pt x="186" y="0"/>
                  </a:lnTo>
                  <a:lnTo>
                    <a:pt x="186"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sp>
          <p:nvSpPr>
            <p:cNvPr id="78" name="Freeform 79"/>
            <p:cNvSpPr>
              <a:spLocks/>
            </p:cNvSpPr>
            <p:nvPr/>
          </p:nvSpPr>
          <p:spPr bwMode="auto">
            <a:xfrm>
              <a:off x="4177059" y="3676770"/>
              <a:ext cx="407642" cy="101481"/>
            </a:xfrm>
            <a:custGeom>
              <a:avLst/>
              <a:gdLst>
                <a:gd name="T0" fmla="*/ 0 w 475"/>
                <a:gd name="T1" fmla="*/ 84 h 118"/>
                <a:gd name="T2" fmla="*/ 2 w 475"/>
                <a:gd name="T3" fmla="*/ 82 h 118"/>
                <a:gd name="T4" fmla="*/ 6 w 475"/>
                <a:gd name="T5" fmla="*/ 76 h 118"/>
                <a:gd name="T6" fmla="*/ 8 w 475"/>
                <a:gd name="T7" fmla="*/ 73 h 118"/>
                <a:gd name="T8" fmla="*/ 13 w 475"/>
                <a:gd name="T9" fmla="*/ 69 h 118"/>
                <a:gd name="T10" fmla="*/ 17 w 475"/>
                <a:gd name="T11" fmla="*/ 65 h 118"/>
                <a:gd name="T12" fmla="*/ 23 w 475"/>
                <a:gd name="T13" fmla="*/ 63 h 118"/>
                <a:gd name="T14" fmla="*/ 29 w 475"/>
                <a:gd name="T15" fmla="*/ 57 h 118"/>
                <a:gd name="T16" fmla="*/ 36 w 475"/>
                <a:gd name="T17" fmla="*/ 55 h 118"/>
                <a:gd name="T18" fmla="*/ 42 w 475"/>
                <a:gd name="T19" fmla="*/ 52 h 118"/>
                <a:gd name="T20" fmla="*/ 51 w 475"/>
                <a:gd name="T21" fmla="*/ 50 h 118"/>
                <a:gd name="T22" fmla="*/ 61 w 475"/>
                <a:gd name="T23" fmla="*/ 48 h 118"/>
                <a:gd name="T24" fmla="*/ 70 w 475"/>
                <a:gd name="T25" fmla="*/ 48 h 118"/>
                <a:gd name="T26" fmla="*/ 80 w 475"/>
                <a:gd name="T27" fmla="*/ 48 h 118"/>
                <a:gd name="T28" fmla="*/ 93 w 475"/>
                <a:gd name="T29" fmla="*/ 52 h 118"/>
                <a:gd name="T30" fmla="*/ 105 w 475"/>
                <a:gd name="T31" fmla="*/ 54 h 118"/>
                <a:gd name="T32" fmla="*/ 118 w 475"/>
                <a:gd name="T33" fmla="*/ 57 h 118"/>
                <a:gd name="T34" fmla="*/ 133 w 475"/>
                <a:gd name="T35" fmla="*/ 63 h 118"/>
                <a:gd name="T36" fmla="*/ 148 w 475"/>
                <a:gd name="T37" fmla="*/ 71 h 118"/>
                <a:gd name="T38" fmla="*/ 165 w 475"/>
                <a:gd name="T39" fmla="*/ 76 h 118"/>
                <a:gd name="T40" fmla="*/ 183 w 475"/>
                <a:gd name="T41" fmla="*/ 82 h 118"/>
                <a:gd name="T42" fmla="*/ 202 w 475"/>
                <a:gd name="T43" fmla="*/ 88 h 118"/>
                <a:gd name="T44" fmla="*/ 219 w 475"/>
                <a:gd name="T45" fmla="*/ 95 h 118"/>
                <a:gd name="T46" fmla="*/ 236 w 475"/>
                <a:gd name="T47" fmla="*/ 101 h 118"/>
                <a:gd name="T48" fmla="*/ 255 w 475"/>
                <a:gd name="T49" fmla="*/ 107 h 118"/>
                <a:gd name="T50" fmla="*/ 272 w 475"/>
                <a:gd name="T51" fmla="*/ 111 h 118"/>
                <a:gd name="T52" fmla="*/ 289 w 475"/>
                <a:gd name="T53" fmla="*/ 114 h 118"/>
                <a:gd name="T54" fmla="*/ 304 w 475"/>
                <a:gd name="T55" fmla="*/ 116 h 118"/>
                <a:gd name="T56" fmla="*/ 321 w 475"/>
                <a:gd name="T57" fmla="*/ 118 h 118"/>
                <a:gd name="T58" fmla="*/ 335 w 475"/>
                <a:gd name="T59" fmla="*/ 116 h 118"/>
                <a:gd name="T60" fmla="*/ 348 w 475"/>
                <a:gd name="T61" fmla="*/ 114 h 118"/>
                <a:gd name="T62" fmla="*/ 359 w 475"/>
                <a:gd name="T63" fmla="*/ 111 h 118"/>
                <a:gd name="T64" fmla="*/ 371 w 475"/>
                <a:gd name="T65" fmla="*/ 107 h 118"/>
                <a:gd name="T66" fmla="*/ 382 w 475"/>
                <a:gd name="T67" fmla="*/ 103 h 118"/>
                <a:gd name="T68" fmla="*/ 393 w 475"/>
                <a:gd name="T69" fmla="*/ 99 h 118"/>
                <a:gd name="T70" fmla="*/ 405 w 475"/>
                <a:gd name="T71" fmla="*/ 95 h 118"/>
                <a:gd name="T72" fmla="*/ 414 w 475"/>
                <a:gd name="T73" fmla="*/ 92 h 118"/>
                <a:gd name="T74" fmla="*/ 424 w 475"/>
                <a:gd name="T75" fmla="*/ 88 h 118"/>
                <a:gd name="T76" fmla="*/ 435 w 475"/>
                <a:gd name="T77" fmla="*/ 86 h 118"/>
                <a:gd name="T78" fmla="*/ 443 w 475"/>
                <a:gd name="T79" fmla="*/ 82 h 118"/>
                <a:gd name="T80" fmla="*/ 450 w 475"/>
                <a:gd name="T81" fmla="*/ 80 h 118"/>
                <a:gd name="T82" fmla="*/ 456 w 475"/>
                <a:gd name="T83" fmla="*/ 78 h 118"/>
                <a:gd name="T84" fmla="*/ 464 w 475"/>
                <a:gd name="T85" fmla="*/ 76 h 118"/>
                <a:gd name="T86" fmla="*/ 468 w 475"/>
                <a:gd name="T87" fmla="*/ 74 h 118"/>
                <a:gd name="T88" fmla="*/ 471 w 475"/>
                <a:gd name="T89" fmla="*/ 73 h 118"/>
                <a:gd name="T90" fmla="*/ 473 w 475"/>
                <a:gd name="T91" fmla="*/ 73 h 118"/>
                <a:gd name="T92" fmla="*/ 475 w 475"/>
                <a:gd name="T93" fmla="*/ 73 h 118"/>
                <a:gd name="T94" fmla="*/ 371 w 475"/>
                <a:gd name="T95" fmla="*/ 0 h 118"/>
                <a:gd name="T96" fmla="*/ 15 w 475"/>
                <a:gd name="T97" fmla="*/ 2 h 118"/>
                <a:gd name="T98" fmla="*/ 0 w 475"/>
                <a:gd name="T99" fmla="*/ 84 h 118"/>
                <a:gd name="T100" fmla="*/ 0 w 475"/>
                <a:gd name="T10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5" h="118">
                  <a:moveTo>
                    <a:pt x="0" y="84"/>
                  </a:moveTo>
                  <a:lnTo>
                    <a:pt x="2" y="82"/>
                  </a:lnTo>
                  <a:lnTo>
                    <a:pt x="6" y="76"/>
                  </a:lnTo>
                  <a:lnTo>
                    <a:pt x="8" y="73"/>
                  </a:lnTo>
                  <a:lnTo>
                    <a:pt x="13" y="69"/>
                  </a:lnTo>
                  <a:lnTo>
                    <a:pt x="17" y="65"/>
                  </a:lnTo>
                  <a:lnTo>
                    <a:pt x="23" y="63"/>
                  </a:lnTo>
                  <a:lnTo>
                    <a:pt x="29" y="57"/>
                  </a:lnTo>
                  <a:lnTo>
                    <a:pt x="36" y="55"/>
                  </a:lnTo>
                  <a:lnTo>
                    <a:pt x="42" y="52"/>
                  </a:lnTo>
                  <a:lnTo>
                    <a:pt x="51" y="50"/>
                  </a:lnTo>
                  <a:lnTo>
                    <a:pt x="61" y="48"/>
                  </a:lnTo>
                  <a:lnTo>
                    <a:pt x="70" y="48"/>
                  </a:lnTo>
                  <a:lnTo>
                    <a:pt x="80" y="48"/>
                  </a:lnTo>
                  <a:lnTo>
                    <a:pt x="93" y="52"/>
                  </a:lnTo>
                  <a:lnTo>
                    <a:pt x="105" y="54"/>
                  </a:lnTo>
                  <a:lnTo>
                    <a:pt x="118" y="57"/>
                  </a:lnTo>
                  <a:lnTo>
                    <a:pt x="133" y="63"/>
                  </a:lnTo>
                  <a:lnTo>
                    <a:pt x="148" y="71"/>
                  </a:lnTo>
                  <a:lnTo>
                    <a:pt x="165" y="76"/>
                  </a:lnTo>
                  <a:lnTo>
                    <a:pt x="183" y="82"/>
                  </a:lnTo>
                  <a:lnTo>
                    <a:pt x="202" y="88"/>
                  </a:lnTo>
                  <a:lnTo>
                    <a:pt x="219" y="95"/>
                  </a:lnTo>
                  <a:lnTo>
                    <a:pt x="236" y="101"/>
                  </a:lnTo>
                  <a:lnTo>
                    <a:pt x="255" y="107"/>
                  </a:lnTo>
                  <a:lnTo>
                    <a:pt x="272" y="111"/>
                  </a:lnTo>
                  <a:lnTo>
                    <a:pt x="289" y="114"/>
                  </a:lnTo>
                  <a:lnTo>
                    <a:pt x="304" y="116"/>
                  </a:lnTo>
                  <a:lnTo>
                    <a:pt x="321" y="118"/>
                  </a:lnTo>
                  <a:lnTo>
                    <a:pt x="335" y="116"/>
                  </a:lnTo>
                  <a:lnTo>
                    <a:pt x="348" y="114"/>
                  </a:lnTo>
                  <a:lnTo>
                    <a:pt x="359" y="111"/>
                  </a:lnTo>
                  <a:lnTo>
                    <a:pt x="371" y="107"/>
                  </a:lnTo>
                  <a:lnTo>
                    <a:pt x="382" y="103"/>
                  </a:lnTo>
                  <a:lnTo>
                    <a:pt x="393" y="99"/>
                  </a:lnTo>
                  <a:lnTo>
                    <a:pt x="405" y="95"/>
                  </a:lnTo>
                  <a:lnTo>
                    <a:pt x="414" y="92"/>
                  </a:lnTo>
                  <a:lnTo>
                    <a:pt x="424" y="88"/>
                  </a:lnTo>
                  <a:lnTo>
                    <a:pt x="435" y="86"/>
                  </a:lnTo>
                  <a:lnTo>
                    <a:pt x="443" y="82"/>
                  </a:lnTo>
                  <a:lnTo>
                    <a:pt x="450" y="80"/>
                  </a:lnTo>
                  <a:lnTo>
                    <a:pt x="456" y="78"/>
                  </a:lnTo>
                  <a:lnTo>
                    <a:pt x="464" y="76"/>
                  </a:lnTo>
                  <a:lnTo>
                    <a:pt x="468" y="74"/>
                  </a:lnTo>
                  <a:lnTo>
                    <a:pt x="471" y="73"/>
                  </a:lnTo>
                  <a:lnTo>
                    <a:pt x="473" y="73"/>
                  </a:lnTo>
                  <a:lnTo>
                    <a:pt x="475" y="73"/>
                  </a:lnTo>
                  <a:lnTo>
                    <a:pt x="371" y="0"/>
                  </a:lnTo>
                  <a:lnTo>
                    <a:pt x="15" y="2"/>
                  </a:lnTo>
                  <a:lnTo>
                    <a:pt x="0" y="84"/>
                  </a:lnTo>
                  <a:lnTo>
                    <a:pt x="0" y="84"/>
                  </a:lnTo>
                  <a:close/>
                </a:path>
              </a:pathLst>
            </a:custGeom>
            <a:solidFill>
              <a:srgbClr val="FF6600"/>
            </a:solidFill>
            <a:ln>
              <a:noFill/>
            </a:ln>
            <a:extLst/>
          </p:spPr>
          <p:txBody>
            <a:bodyPr/>
            <a:lstStyle/>
            <a:p>
              <a:pPr fontAlgn="auto">
                <a:spcBef>
                  <a:spcPts val="0"/>
                </a:spcBef>
                <a:spcAft>
                  <a:spcPts val="0"/>
                </a:spcAft>
                <a:defRPr/>
              </a:pPr>
              <a:endParaRPr lang="en-US">
                <a:latin typeface="+mn-lt"/>
              </a:endParaRPr>
            </a:p>
          </p:txBody>
        </p:sp>
        <p:sp>
          <p:nvSpPr>
            <p:cNvPr id="79" name="Freeform 80"/>
            <p:cNvSpPr>
              <a:spLocks/>
            </p:cNvSpPr>
            <p:nvPr/>
          </p:nvSpPr>
          <p:spPr bwMode="auto">
            <a:xfrm>
              <a:off x="4119902" y="3600961"/>
              <a:ext cx="469562" cy="158240"/>
            </a:xfrm>
            <a:custGeom>
              <a:avLst/>
              <a:gdLst>
                <a:gd name="T0" fmla="*/ 0 w 545"/>
                <a:gd name="T1" fmla="*/ 63 h 184"/>
                <a:gd name="T2" fmla="*/ 5 w 545"/>
                <a:gd name="T3" fmla="*/ 55 h 184"/>
                <a:gd name="T4" fmla="*/ 17 w 545"/>
                <a:gd name="T5" fmla="*/ 42 h 184"/>
                <a:gd name="T6" fmla="*/ 36 w 545"/>
                <a:gd name="T7" fmla="*/ 27 h 184"/>
                <a:gd name="T8" fmla="*/ 58 w 545"/>
                <a:gd name="T9" fmla="*/ 11 h 184"/>
                <a:gd name="T10" fmla="*/ 91 w 545"/>
                <a:gd name="T11" fmla="*/ 2 h 184"/>
                <a:gd name="T12" fmla="*/ 131 w 545"/>
                <a:gd name="T13" fmla="*/ 0 h 184"/>
                <a:gd name="T14" fmla="*/ 176 w 545"/>
                <a:gd name="T15" fmla="*/ 8 h 184"/>
                <a:gd name="T16" fmla="*/ 229 w 545"/>
                <a:gd name="T17" fmla="*/ 25 h 184"/>
                <a:gd name="T18" fmla="*/ 275 w 545"/>
                <a:gd name="T19" fmla="*/ 40 h 184"/>
                <a:gd name="T20" fmla="*/ 315 w 545"/>
                <a:gd name="T21" fmla="*/ 51 h 184"/>
                <a:gd name="T22" fmla="*/ 349 w 545"/>
                <a:gd name="T23" fmla="*/ 59 h 184"/>
                <a:gd name="T24" fmla="*/ 376 w 545"/>
                <a:gd name="T25" fmla="*/ 63 h 184"/>
                <a:gd name="T26" fmla="*/ 399 w 545"/>
                <a:gd name="T27" fmla="*/ 63 h 184"/>
                <a:gd name="T28" fmla="*/ 414 w 545"/>
                <a:gd name="T29" fmla="*/ 61 h 184"/>
                <a:gd name="T30" fmla="*/ 427 w 545"/>
                <a:gd name="T31" fmla="*/ 55 h 184"/>
                <a:gd name="T32" fmla="*/ 545 w 545"/>
                <a:gd name="T33" fmla="*/ 126 h 184"/>
                <a:gd name="T34" fmla="*/ 539 w 545"/>
                <a:gd name="T35" fmla="*/ 129 h 184"/>
                <a:gd name="T36" fmla="*/ 522 w 545"/>
                <a:gd name="T37" fmla="*/ 141 h 184"/>
                <a:gd name="T38" fmla="*/ 495 w 545"/>
                <a:gd name="T39" fmla="*/ 154 h 184"/>
                <a:gd name="T40" fmla="*/ 461 w 545"/>
                <a:gd name="T41" fmla="*/ 169 h 184"/>
                <a:gd name="T42" fmla="*/ 419 w 545"/>
                <a:gd name="T43" fmla="*/ 179 h 184"/>
                <a:gd name="T44" fmla="*/ 370 w 545"/>
                <a:gd name="T45" fmla="*/ 184 h 184"/>
                <a:gd name="T46" fmla="*/ 317 w 545"/>
                <a:gd name="T47" fmla="*/ 179 h 184"/>
                <a:gd name="T48" fmla="*/ 262 w 545"/>
                <a:gd name="T49" fmla="*/ 160 h 184"/>
                <a:gd name="T50" fmla="*/ 207 w 545"/>
                <a:gd name="T51" fmla="*/ 137 h 184"/>
                <a:gd name="T52" fmla="*/ 165 w 545"/>
                <a:gd name="T53" fmla="*/ 126 h 184"/>
                <a:gd name="T54" fmla="*/ 131 w 545"/>
                <a:gd name="T55" fmla="*/ 124 h 184"/>
                <a:gd name="T56" fmla="*/ 106 w 545"/>
                <a:gd name="T57" fmla="*/ 127 h 184"/>
                <a:gd name="T58" fmla="*/ 89 w 545"/>
                <a:gd name="T59" fmla="*/ 135 h 184"/>
                <a:gd name="T60" fmla="*/ 77 w 545"/>
                <a:gd name="T61" fmla="*/ 143 h 184"/>
                <a:gd name="T62" fmla="*/ 70 w 545"/>
                <a:gd name="T63" fmla="*/ 152 h 184"/>
                <a:gd name="T64" fmla="*/ 0 w 545"/>
                <a:gd name="T65" fmla="*/ 6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5" h="184">
                  <a:moveTo>
                    <a:pt x="0" y="65"/>
                  </a:moveTo>
                  <a:lnTo>
                    <a:pt x="0" y="63"/>
                  </a:lnTo>
                  <a:lnTo>
                    <a:pt x="3" y="59"/>
                  </a:lnTo>
                  <a:lnTo>
                    <a:pt x="5" y="55"/>
                  </a:lnTo>
                  <a:lnTo>
                    <a:pt x="11" y="49"/>
                  </a:lnTo>
                  <a:lnTo>
                    <a:pt x="17" y="42"/>
                  </a:lnTo>
                  <a:lnTo>
                    <a:pt x="26" y="34"/>
                  </a:lnTo>
                  <a:lnTo>
                    <a:pt x="36" y="27"/>
                  </a:lnTo>
                  <a:lnTo>
                    <a:pt x="47" y="19"/>
                  </a:lnTo>
                  <a:lnTo>
                    <a:pt x="58" y="11"/>
                  </a:lnTo>
                  <a:lnTo>
                    <a:pt x="74" y="6"/>
                  </a:lnTo>
                  <a:lnTo>
                    <a:pt x="91" y="2"/>
                  </a:lnTo>
                  <a:lnTo>
                    <a:pt x="110" y="0"/>
                  </a:lnTo>
                  <a:lnTo>
                    <a:pt x="131" y="0"/>
                  </a:lnTo>
                  <a:lnTo>
                    <a:pt x="153" y="2"/>
                  </a:lnTo>
                  <a:lnTo>
                    <a:pt x="176" y="8"/>
                  </a:lnTo>
                  <a:lnTo>
                    <a:pt x="203" y="15"/>
                  </a:lnTo>
                  <a:lnTo>
                    <a:pt x="229" y="25"/>
                  </a:lnTo>
                  <a:lnTo>
                    <a:pt x="254" y="34"/>
                  </a:lnTo>
                  <a:lnTo>
                    <a:pt x="275" y="40"/>
                  </a:lnTo>
                  <a:lnTo>
                    <a:pt x="296" y="48"/>
                  </a:lnTo>
                  <a:lnTo>
                    <a:pt x="315" y="51"/>
                  </a:lnTo>
                  <a:lnTo>
                    <a:pt x="334" y="57"/>
                  </a:lnTo>
                  <a:lnTo>
                    <a:pt x="349" y="59"/>
                  </a:lnTo>
                  <a:lnTo>
                    <a:pt x="364" y="63"/>
                  </a:lnTo>
                  <a:lnTo>
                    <a:pt x="376" y="63"/>
                  </a:lnTo>
                  <a:lnTo>
                    <a:pt x="387" y="65"/>
                  </a:lnTo>
                  <a:lnTo>
                    <a:pt x="399" y="63"/>
                  </a:lnTo>
                  <a:lnTo>
                    <a:pt x="408" y="63"/>
                  </a:lnTo>
                  <a:lnTo>
                    <a:pt x="414" y="61"/>
                  </a:lnTo>
                  <a:lnTo>
                    <a:pt x="421" y="59"/>
                  </a:lnTo>
                  <a:lnTo>
                    <a:pt x="427" y="55"/>
                  </a:lnTo>
                  <a:lnTo>
                    <a:pt x="433" y="53"/>
                  </a:lnTo>
                  <a:lnTo>
                    <a:pt x="545" y="126"/>
                  </a:lnTo>
                  <a:lnTo>
                    <a:pt x="543" y="126"/>
                  </a:lnTo>
                  <a:lnTo>
                    <a:pt x="539" y="129"/>
                  </a:lnTo>
                  <a:lnTo>
                    <a:pt x="532" y="133"/>
                  </a:lnTo>
                  <a:lnTo>
                    <a:pt x="522" y="141"/>
                  </a:lnTo>
                  <a:lnTo>
                    <a:pt x="509" y="146"/>
                  </a:lnTo>
                  <a:lnTo>
                    <a:pt x="495" y="154"/>
                  </a:lnTo>
                  <a:lnTo>
                    <a:pt x="478" y="162"/>
                  </a:lnTo>
                  <a:lnTo>
                    <a:pt x="461" y="169"/>
                  </a:lnTo>
                  <a:lnTo>
                    <a:pt x="440" y="175"/>
                  </a:lnTo>
                  <a:lnTo>
                    <a:pt x="419" y="179"/>
                  </a:lnTo>
                  <a:lnTo>
                    <a:pt x="395" y="183"/>
                  </a:lnTo>
                  <a:lnTo>
                    <a:pt x="370" y="184"/>
                  </a:lnTo>
                  <a:lnTo>
                    <a:pt x="345" y="183"/>
                  </a:lnTo>
                  <a:lnTo>
                    <a:pt x="317" y="179"/>
                  </a:lnTo>
                  <a:lnTo>
                    <a:pt x="290" y="169"/>
                  </a:lnTo>
                  <a:lnTo>
                    <a:pt x="262" y="160"/>
                  </a:lnTo>
                  <a:lnTo>
                    <a:pt x="233" y="146"/>
                  </a:lnTo>
                  <a:lnTo>
                    <a:pt x="207" y="137"/>
                  </a:lnTo>
                  <a:lnTo>
                    <a:pt x="184" y="129"/>
                  </a:lnTo>
                  <a:lnTo>
                    <a:pt x="165" y="126"/>
                  </a:lnTo>
                  <a:lnTo>
                    <a:pt x="146" y="124"/>
                  </a:lnTo>
                  <a:lnTo>
                    <a:pt x="131" y="124"/>
                  </a:lnTo>
                  <a:lnTo>
                    <a:pt x="117" y="124"/>
                  </a:lnTo>
                  <a:lnTo>
                    <a:pt x="106" y="127"/>
                  </a:lnTo>
                  <a:lnTo>
                    <a:pt x="96" y="131"/>
                  </a:lnTo>
                  <a:lnTo>
                    <a:pt x="89" y="135"/>
                  </a:lnTo>
                  <a:lnTo>
                    <a:pt x="81" y="139"/>
                  </a:lnTo>
                  <a:lnTo>
                    <a:pt x="77" y="143"/>
                  </a:lnTo>
                  <a:lnTo>
                    <a:pt x="70" y="148"/>
                  </a:lnTo>
                  <a:lnTo>
                    <a:pt x="70" y="152"/>
                  </a:lnTo>
                  <a:lnTo>
                    <a:pt x="0" y="65"/>
                  </a:lnTo>
                  <a:lnTo>
                    <a:pt x="0" y="65"/>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80" name="Freeform 81"/>
            <p:cNvSpPr>
              <a:spLocks/>
            </p:cNvSpPr>
            <p:nvPr/>
          </p:nvSpPr>
          <p:spPr bwMode="auto">
            <a:xfrm>
              <a:off x="4431828" y="3150960"/>
              <a:ext cx="603723" cy="765404"/>
            </a:xfrm>
            <a:custGeom>
              <a:avLst/>
              <a:gdLst>
                <a:gd name="T0" fmla="*/ 663 w 703"/>
                <a:gd name="T1" fmla="*/ 0 h 890"/>
                <a:gd name="T2" fmla="*/ 652 w 703"/>
                <a:gd name="T3" fmla="*/ 0 h 890"/>
                <a:gd name="T4" fmla="*/ 631 w 703"/>
                <a:gd name="T5" fmla="*/ 6 h 890"/>
                <a:gd name="T6" fmla="*/ 604 w 703"/>
                <a:gd name="T7" fmla="*/ 14 h 890"/>
                <a:gd name="T8" fmla="*/ 574 w 703"/>
                <a:gd name="T9" fmla="*/ 27 h 890"/>
                <a:gd name="T10" fmla="*/ 546 w 703"/>
                <a:gd name="T11" fmla="*/ 44 h 890"/>
                <a:gd name="T12" fmla="*/ 519 w 703"/>
                <a:gd name="T13" fmla="*/ 71 h 890"/>
                <a:gd name="T14" fmla="*/ 502 w 703"/>
                <a:gd name="T15" fmla="*/ 105 h 890"/>
                <a:gd name="T16" fmla="*/ 490 w 703"/>
                <a:gd name="T17" fmla="*/ 149 h 890"/>
                <a:gd name="T18" fmla="*/ 477 w 703"/>
                <a:gd name="T19" fmla="*/ 209 h 890"/>
                <a:gd name="T20" fmla="*/ 462 w 703"/>
                <a:gd name="T21" fmla="*/ 280 h 890"/>
                <a:gd name="T22" fmla="*/ 447 w 703"/>
                <a:gd name="T23" fmla="*/ 352 h 890"/>
                <a:gd name="T24" fmla="*/ 430 w 703"/>
                <a:gd name="T25" fmla="*/ 426 h 890"/>
                <a:gd name="T26" fmla="*/ 416 w 703"/>
                <a:gd name="T27" fmla="*/ 489 h 890"/>
                <a:gd name="T28" fmla="*/ 405 w 703"/>
                <a:gd name="T29" fmla="*/ 537 h 890"/>
                <a:gd name="T30" fmla="*/ 399 w 703"/>
                <a:gd name="T31" fmla="*/ 565 h 890"/>
                <a:gd name="T32" fmla="*/ 0 w 703"/>
                <a:gd name="T33" fmla="*/ 715 h 890"/>
                <a:gd name="T34" fmla="*/ 6 w 703"/>
                <a:gd name="T35" fmla="*/ 721 h 890"/>
                <a:gd name="T36" fmla="*/ 17 w 703"/>
                <a:gd name="T37" fmla="*/ 732 h 890"/>
                <a:gd name="T38" fmla="*/ 36 w 703"/>
                <a:gd name="T39" fmla="*/ 753 h 890"/>
                <a:gd name="T40" fmla="*/ 59 w 703"/>
                <a:gd name="T41" fmla="*/ 778 h 890"/>
                <a:gd name="T42" fmla="*/ 76 w 703"/>
                <a:gd name="T43" fmla="*/ 805 h 890"/>
                <a:gd name="T44" fmla="*/ 91 w 703"/>
                <a:gd name="T45" fmla="*/ 835 h 890"/>
                <a:gd name="T46" fmla="*/ 95 w 703"/>
                <a:gd name="T47" fmla="*/ 864 h 890"/>
                <a:gd name="T48" fmla="*/ 91 w 703"/>
                <a:gd name="T49" fmla="*/ 890 h 890"/>
                <a:gd name="T50" fmla="*/ 110 w 703"/>
                <a:gd name="T51" fmla="*/ 886 h 890"/>
                <a:gd name="T52" fmla="*/ 166 w 703"/>
                <a:gd name="T53" fmla="*/ 871 h 890"/>
                <a:gd name="T54" fmla="*/ 243 w 703"/>
                <a:gd name="T55" fmla="*/ 846 h 890"/>
                <a:gd name="T56" fmla="*/ 338 w 703"/>
                <a:gd name="T57" fmla="*/ 816 h 890"/>
                <a:gd name="T58" fmla="*/ 435 w 703"/>
                <a:gd name="T59" fmla="*/ 776 h 890"/>
                <a:gd name="T60" fmla="*/ 528 w 703"/>
                <a:gd name="T61" fmla="*/ 730 h 890"/>
                <a:gd name="T62" fmla="*/ 606 w 703"/>
                <a:gd name="T63" fmla="*/ 679 h 890"/>
                <a:gd name="T64" fmla="*/ 660 w 703"/>
                <a:gd name="T65" fmla="*/ 622 h 890"/>
                <a:gd name="T66" fmla="*/ 686 w 703"/>
                <a:gd name="T67" fmla="*/ 550 h 890"/>
                <a:gd name="T68" fmla="*/ 699 w 703"/>
                <a:gd name="T69" fmla="*/ 459 h 890"/>
                <a:gd name="T70" fmla="*/ 703 w 703"/>
                <a:gd name="T71" fmla="*/ 356 h 890"/>
                <a:gd name="T72" fmla="*/ 699 w 703"/>
                <a:gd name="T73" fmla="*/ 251 h 890"/>
                <a:gd name="T74" fmla="*/ 688 w 703"/>
                <a:gd name="T75" fmla="*/ 154 h 890"/>
                <a:gd name="T76" fmla="*/ 679 w 703"/>
                <a:gd name="T77" fmla="*/ 74 h 890"/>
                <a:gd name="T78" fmla="*/ 669 w 703"/>
                <a:gd name="T79" fmla="*/ 19 h 890"/>
                <a:gd name="T80" fmla="*/ 667 w 703"/>
                <a:gd name="T81"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890">
                  <a:moveTo>
                    <a:pt x="667" y="0"/>
                  </a:moveTo>
                  <a:lnTo>
                    <a:pt x="663" y="0"/>
                  </a:lnTo>
                  <a:lnTo>
                    <a:pt x="660" y="0"/>
                  </a:lnTo>
                  <a:lnTo>
                    <a:pt x="652" y="0"/>
                  </a:lnTo>
                  <a:lnTo>
                    <a:pt x="642" y="2"/>
                  </a:lnTo>
                  <a:lnTo>
                    <a:pt x="631" y="6"/>
                  </a:lnTo>
                  <a:lnTo>
                    <a:pt x="618" y="8"/>
                  </a:lnTo>
                  <a:lnTo>
                    <a:pt x="604" y="14"/>
                  </a:lnTo>
                  <a:lnTo>
                    <a:pt x="589" y="19"/>
                  </a:lnTo>
                  <a:lnTo>
                    <a:pt x="574" y="27"/>
                  </a:lnTo>
                  <a:lnTo>
                    <a:pt x="559" y="35"/>
                  </a:lnTo>
                  <a:lnTo>
                    <a:pt x="546" y="44"/>
                  </a:lnTo>
                  <a:lnTo>
                    <a:pt x="532" y="57"/>
                  </a:lnTo>
                  <a:lnTo>
                    <a:pt x="519" y="71"/>
                  </a:lnTo>
                  <a:lnTo>
                    <a:pt x="509" y="86"/>
                  </a:lnTo>
                  <a:lnTo>
                    <a:pt x="502" y="105"/>
                  </a:lnTo>
                  <a:lnTo>
                    <a:pt x="496" y="126"/>
                  </a:lnTo>
                  <a:lnTo>
                    <a:pt x="490" y="149"/>
                  </a:lnTo>
                  <a:lnTo>
                    <a:pt x="483" y="177"/>
                  </a:lnTo>
                  <a:lnTo>
                    <a:pt x="477" y="209"/>
                  </a:lnTo>
                  <a:lnTo>
                    <a:pt x="470" y="244"/>
                  </a:lnTo>
                  <a:lnTo>
                    <a:pt x="462" y="280"/>
                  </a:lnTo>
                  <a:lnTo>
                    <a:pt x="454" y="316"/>
                  </a:lnTo>
                  <a:lnTo>
                    <a:pt x="447" y="352"/>
                  </a:lnTo>
                  <a:lnTo>
                    <a:pt x="437" y="390"/>
                  </a:lnTo>
                  <a:lnTo>
                    <a:pt x="430" y="426"/>
                  </a:lnTo>
                  <a:lnTo>
                    <a:pt x="424" y="459"/>
                  </a:lnTo>
                  <a:lnTo>
                    <a:pt x="416" y="489"/>
                  </a:lnTo>
                  <a:lnTo>
                    <a:pt x="411" y="516"/>
                  </a:lnTo>
                  <a:lnTo>
                    <a:pt x="405" y="537"/>
                  </a:lnTo>
                  <a:lnTo>
                    <a:pt x="401" y="554"/>
                  </a:lnTo>
                  <a:lnTo>
                    <a:pt x="399" y="565"/>
                  </a:lnTo>
                  <a:lnTo>
                    <a:pt x="399" y="569"/>
                  </a:lnTo>
                  <a:lnTo>
                    <a:pt x="0" y="715"/>
                  </a:lnTo>
                  <a:lnTo>
                    <a:pt x="0" y="717"/>
                  </a:lnTo>
                  <a:lnTo>
                    <a:pt x="6" y="721"/>
                  </a:lnTo>
                  <a:lnTo>
                    <a:pt x="10" y="725"/>
                  </a:lnTo>
                  <a:lnTo>
                    <a:pt x="17" y="732"/>
                  </a:lnTo>
                  <a:lnTo>
                    <a:pt x="27" y="742"/>
                  </a:lnTo>
                  <a:lnTo>
                    <a:pt x="36" y="753"/>
                  </a:lnTo>
                  <a:lnTo>
                    <a:pt x="48" y="765"/>
                  </a:lnTo>
                  <a:lnTo>
                    <a:pt x="59" y="778"/>
                  </a:lnTo>
                  <a:lnTo>
                    <a:pt x="67" y="791"/>
                  </a:lnTo>
                  <a:lnTo>
                    <a:pt x="76" y="805"/>
                  </a:lnTo>
                  <a:lnTo>
                    <a:pt x="84" y="820"/>
                  </a:lnTo>
                  <a:lnTo>
                    <a:pt x="91" y="835"/>
                  </a:lnTo>
                  <a:lnTo>
                    <a:pt x="93" y="848"/>
                  </a:lnTo>
                  <a:lnTo>
                    <a:pt x="95" y="864"/>
                  </a:lnTo>
                  <a:lnTo>
                    <a:pt x="95" y="877"/>
                  </a:lnTo>
                  <a:lnTo>
                    <a:pt x="91" y="890"/>
                  </a:lnTo>
                  <a:lnTo>
                    <a:pt x="95" y="888"/>
                  </a:lnTo>
                  <a:lnTo>
                    <a:pt x="110" y="886"/>
                  </a:lnTo>
                  <a:lnTo>
                    <a:pt x="133" y="879"/>
                  </a:lnTo>
                  <a:lnTo>
                    <a:pt x="166" y="871"/>
                  </a:lnTo>
                  <a:lnTo>
                    <a:pt x="202" y="860"/>
                  </a:lnTo>
                  <a:lnTo>
                    <a:pt x="243" y="846"/>
                  </a:lnTo>
                  <a:lnTo>
                    <a:pt x="289" y="831"/>
                  </a:lnTo>
                  <a:lnTo>
                    <a:pt x="338" y="816"/>
                  </a:lnTo>
                  <a:lnTo>
                    <a:pt x="386" y="797"/>
                  </a:lnTo>
                  <a:lnTo>
                    <a:pt x="435" y="776"/>
                  </a:lnTo>
                  <a:lnTo>
                    <a:pt x="483" y="755"/>
                  </a:lnTo>
                  <a:lnTo>
                    <a:pt x="528" y="730"/>
                  </a:lnTo>
                  <a:lnTo>
                    <a:pt x="570" y="706"/>
                  </a:lnTo>
                  <a:lnTo>
                    <a:pt x="606" y="679"/>
                  </a:lnTo>
                  <a:lnTo>
                    <a:pt x="637" y="651"/>
                  </a:lnTo>
                  <a:lnTo>
                    <a:pt x="660" y="622"/>
                  </a:lnTo>
                  <a:lnTo>
                    <a:pt x="675" y="588"/>
                  </a:lnTo>
                  <a:lnTo>
                    <a:pt x="686" y="550"/>
                  </a:lnTo>
                  <a:lnTo>
                    <a:pt x="694" y="506"/>
                  </a:lnTo>
                  <a:lnTo>
                    <a:pt x="699" y="459"/>
                  </a:lnTo>
                  <a:lnTo>
                    <a:pt x="703" y="407"/>
                  </a:lnTo>
                  <a:lnTo>
                    <a:pt x="703" y="356"/>
                  </a:lnTo>
                  <a:lnTo>
                    <a:pt x="701" y="305"/>
                  </a:lnTo>
                  <a:lnTo>
                    <a:pt x="699" y="251"/>
                  </a:lnTo>
                  <a:lnTo>
                    <a:pt x="694" y="202"/>
                  </a:lnTo>
                  <a:lnTo>
                    <a:pt x="688" y="154"/>
                  </a:lnTo>
                  <a:lnTo>
                    <a:pt x="682" y="111"/>
                  </a:lnTo>
                  <a:lnTo>
                    <a:pt x="679" y="74"/>
                  </a:lnTo>
                  <a:lnTo>
                    <a:pt x="673" y="42"/>
                  </a:lnTo>
                  <a:lnTo>
                    <a:pt x="669" y="19"/>
                  </a:lnTo>
                  <a:lnTo>
                    <a:pt x="667" y="4"/>
                  </a:lnTo>
                  <a:lnTo>
                    <a:pt x="667" y="0"/>
                  </a:lnTo>
                  <a:lnTo>
                    <a:pt x="667" y="0"/>
                  </a:lnTo>
                  <a:close/>
                </a:path>
              </a:pathLst>
            </a:custGeom>
            <a:solidFill>
              <a:srgbClr val="08E0FF"/>
            </a:solidFill>
            <a:ln>
              <a:noFill/>
            </a:ln>
            <a:extLst/>
          </p:spPr>
          <p:txBody>
            <a:bodyPr/>
            <a:lstStyle/>
            <a:p>
              <a:pPr fontAlgn="auto">
                <a:spcBef>
                  <a:spcPts val="0"/>
                </a:spcBef>
                <a:spcAft>
                  <a:spcPts val="0"/>
                </a:spcAft>
                <a:defRPr/>
              </a:pPr>
              <a:endParaRPr lang="en-US">
                <a:latin typeface="+mn-lt"/>
              </a:endParaRPr>
            </a:p>
          </p:txBody>
        </p:sp>
        <p:sp>
          <p:nvSpPr>
            <p:cNvPr id="81" name="Freeform 82"/>
            <p:cNvSpPr>
              <a:spLocks/>
            </p:cNvSpPr>
            <p:nvPr/>
          </p:nvSpPr>
          <p:spPr bwMode="auto">
            <a:xfrm>
              <a:off x="4466677" y="3739203"/>
              <a:ext cx="151361" cy="177162"/>
            </a:xfrm>
            <a:custGeom>
              <a:avLst/>
              <a:gdLst>
                <a:gd name="T0" fmla="*/ 0 w 177"/>
                <a:gd name="T1" fmla="*/ 30 h 205"/>
                <a:gd name="T2" fmla="*/ 82 w 177"/>
                <a:gd name="T3" fmla="*/ 0 h 205"/>
                <a:gd name="T4" fmla="*/ 82 w 177"/>
                <a:gd name="T5" fmla="*/ 0 h 205"/>
                <a:gd name="T6" fmla="*/ 86 w 177"/>
                <a:gd name="T7" fmla="*/ 4 h 205"/>
                <a:gd name="T8" fmla="*/ 91 w 177"/>
                <a:gd name="T9" fmla="*/ 11 h 205"/>
                <a:gd name="T10" fmla="*/ 99 w 177"/>
                <a:gd name="T11" fmla="*/ 21 h 205"/>
                <a:gd name="T12" fmla="*/ 109 w 177"/>
                <a:gd name="T13" fmla="*/ 32 h 205"/>
                <a:gd name="T14" fmla="*/ 118 w 177"/>
                <a:gd name="T15" fmla="*/ 45 h 205"/>
                <a:gd name="T16" fmla="*/ 128 w 177"/>
                <a:gd name="T17" fmla="*/ 59 h 205"/>
                <a:gd name="T18" fmla="*/ 139 w 177"/>
                <a:gd name="T19" fmla="*/ 76 h 205"/>
                <a:gd name="T20" fmla="*/ 148 w 177"/>
                <a:gd name="T21" fmla="*/ 91 h 205"/>
                <a:gd name="T22" fmla="*/ 158 w 177"/>
                <a:gd name="T23" fmla="*/ 106 h 205"/>
                <a:gd name="T24" fmla="*/ 166 w 177"/>
                <a:gd name="T25" fmla="*/ 122 h 205"/>
                <a:gd name="T26" fmla="*/ 171 w 177"/>
                <a:gd name="T27" fmla="*/ 137 h 205"/>
                <a:gd name="T28" fmla="*/ 175 w 177"/>
                <a:gd name="T29" fmla="*/ 150 h 205"/>
                <a:gd name="T30" fmla="*/ 177 w 177"/>
                <a:gd name="T31" fmla="*/ 163 h 205"/>
                <a:gd name="T32" fmla="*/ 175 w 177"/>
                <a:gd name="T33" fmla="*/ 175 h 205"/>
                <a:gd name="T34" fmla="*/ 171 w 177"/>
                <a:gd name="T35" fmla="*/ 186 h 205"/>
                <a:gd name="T36" fmla="*/ 91 w 177"/>
                <a:gd name="T37" fmla="*/ 205 h 205"/>
                <a:gd name="T38" fmla="*/ 90 w 177"/>
                <a:gd name="T39" fmla="*/ 203 h 205"/>
                <a:gd name="T40" fmla="*/ 90 w 177"/>
                <a:gd name="T41" fmla="*/ 200 h 205"/>
                <a:gd name="T42" fmla="*/ 90 w 177"/>
                <a:gd name="T43" fmla="*/ 194 h 205"/>
                <a:gd name="T44" fmla="*/ 90 w 177"/>
                <a:gd name="T45" fmla="*/ 186 h 205"/>
                <a:gd name="T46" fmla="*/ 88 w 177"/>
                <a:gd name="T47" fmla="*/ 177 h 205"/>
                <a:gd name="T48" fmla="*/ 86 w 177"/>
                <a:gd name="T49" fmla="*/ 167 h 205"/>
                <a:gd name="T50" fmla="*/ 84 w 177"/>
                <a:gd name="T51" fmla="*/ 154 h 205"/>
                <a:gd name="T52" fmla="*/ 80 w 177"/>
                <a:gd name="T53" fmla="*/ 142 h 205"/>
                <a:gd name="T54" fmla="*/ 74 w 177"/>
                <a:gd name="T55" fmla="*/ 129 h 205"/>
                <a:gd name="T56" fmla="*/ 71 w 177"/>
                <a:gd name="T57" fmla="*/ 116 h 205"/>
                <a:gd name="T58" fmla="*/ 63 w 177"/>
                <a:gd name="T59" fmla="*/ 103 h 205"/>
                <a:gd name="T60" fmla="*/ 55 w 177"/>
                <a:gd name="T61" fmla="*/ 89 h 205"/>
                <a:gd name="T62" fmla="*/ 46 w 177"/>
                <a:gd name="T63" fmla="*/ 76 h 205"/>
                <a:gd name="T64" fmla="*/ 34 w 177"/>
                <a:gd name="T65" fmla="*/ 63 h 205"/>
                <a:gd name="T66" fmla="*/ 21 w 177"/>
                <a:gd name="T67" fmla="*/ 53 h 205"/>
                <a:gd name="T68" fmla="*/ 8 w 177"/>
                <a:gd name="T69" fmla="*/ 44 h 205"/>
                <a:gd name="T70" fmla="*/ 0 w 177"/>
                <a:gd name="T71" fmla="*/ 30 h 205"/>
                <a:gd name="T72" fmla="*/ 0 w 177"/>
                <a:gd name="T73" fmla="*/ 3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205">
                  <a:moveTo>
                    <a:pt x="0" y="30"/>
                  </a:moveTo>
                  <a:lnTo>
                    <a:pt x="82" y="0"/>
                  </a:lnTo>
                  <a:lnTo>
                    <a:pt x="82" y="0"/>
                  </a:lnTo>
                  <a:lnTo>
                    <a:pt x="86" y="4"/>
                  </a:lnTo>
                  <a:lnTo>
                    <a:pt x="91" y="11"/>
                  </a:lnTo>
                  <a:lnTo>
                    <a:pt x="99" y="21"/>
                  </a:lnTo>
                  <a:lnTo>
                    <a:pt x="109" y="32"/>
                  </a:lnTo>
                  <a:lnTo>
                    <a:pt x="118" y="45"/>
                  </a:lnTo>
                  <a:lnTo>
                    <a:pt x="128" y="59"/>
                  </a:lnTo>
                  <a:lnTo>
                    <a:pt x="139" y="76"/>
                  </a:lnTo>
                  <a:lnTo>
                    <a:pt x="148" y="91"/>
                  </a:lnTo>
                  <a:lnTo>
                    <a:pt x="158" y="106"/>
                  </a:lnTo>
                  <a:lnTo>
                    <a:pt x="166" y="122"/>
                  </a:lnTo>
                  <a:lnTo>
                    <a:pt x="171" y="137"/>
                  </a:lnTo>
                  <a:lnTo>
                    <a:pt x="175" y="150"/>
                  </a:lnTo>
                  <a:lnTo>
                    <a:pt x="177" y="163"/>
                  </a:lnTo>
                  <a:lnTo>
                    <a:pt x="175" y="175"/>
                  </a:lnTo>
                  <a:lnTo>
                    <a:pt x="171" y="186"/>
                  </a:lnTo>
                  <a:lnTo>
                    <a:pt x="91" y="205"/>
                  </a:lnTo>
                  <a:lnTo>
                    <a:pt x="90" y="203"/>
                  </a:lnTo>
                  <a:lnTo>
                    <a:pt x="90" y="200"/>
                  </a:lnTo>
                  <a:lnTo>
                    <a:pt x="90" y="194"/>
                  </a:lnTo>
                  <a:lnTo>
                    <a:pt x="90" y="186"/>
                  </a:lnTo>
                  <a:lnTo>
                    <a:pt x="88" y="177"/>
                  </a:lnTo>
                  <a:lnTo>
                    <a:pt x="86" y="167"/>
                  </a:lnTo>
                  <a:lnTo>
                    <a:pt x="84" y="154"/>
                  </a:lnTo>
                  <a:lnTo>
                    <a:pt x="80" y="142"/>
                  </a:lnTo>
                  <a:lnTo>
                    <a:pt x="74" y="129"/>
                  </a:lnTo>
                  <a:lnTo>
                    <a:pt x="71" y="116"/>
                  </a:lnTo>
                  <a:lnTo>
                    <a:pt x="63" y="103"/>
                  </a:lnTo>
                  <a:lnTo>
                    <a:pt x="55" y="89"/>
                  </a:lnTo>
                  <a:lnTo>
                    <a:pt x="46" y="76"/>
                  </a:lnTo>
                  <a:lnTo>
                    <a:pt x="34" y="63"/>
                  </a:lnTo>
                  <a:lnTo>
                    <a:pt x="21" y="53"/>
                  </a:lnTo>
                  <a:lnTo>
                    <a:pt x="8" y="44"/>
                  </a:lnTo>
                  <a:lnTo>
                    <a:pt x="0" y="30"/>
                  </a:lnTo>
                  <a:lnTo>
                    <a:pt x="0" y="30"/>
                  </a:lnTo>
                  <a:close/>
                </a:path>
              </a:pathLst>
            </a:custGeom>
            <a:solidFill>
              <a:srgbClr val="4AD9BD"/>
            </a:solidFill>
            <a:ln>
              <a:noFill/>
            </a:ln>
            <a:extLst/>
          </p:spPr>
          <p:txBody>
            <a:bodyPr/>
            <a:lstStyle/>
            <a:p>
              <a:pPr fontAlgn="auto">
                <a:spcBef>
                  <a:spcPts val="0"/>
                </a:spcBef>
                <a:spcAft>
                  <a:spcPts val="0"/>
                </a:spcAft>
                <a:defRPr/>
              </a:pPr>
              <a:endParaRPr lang="en-US">
                <a:latin typeface="+mn-lt"/>
              </a:endParaRPr>
            </a:p>
          </p:txBody>
        </p:sp>
        <p:sp>
          <p:nvSpPr>
            <p:cNvPr id="82" name="Freeform 83"/>
            <p:cNvSpPr>
              <a:spLocks/>
            </p:cNvSpPr>
            <p:nvPr/>
          </p:nvSpPr>
          <p:spPr bwMode="auto">
            <a:xfrm>
              <a:off x="4479255" y="3039393"/>
              <a:ext cx="70521" cy="70521"/>
            </a:xfrm>
            <a:custGeom>
              <a:avLst/>
              <a:gdLst>
                <a:gd name="T0" fmla="*/ 4 w 81"/>
                <a:gd name="T1" fmla="*/ 23 h 82"/>
                <a:gd name="T2" fmla="*/ 5 w 81"/>
                <a:gd name="T3" fmla="*/ 23 h 82"/>
                <a:gd name="T4" fmla="*/ 11 w 81"/>
                <a:gd name="T5" fmla="*/ 23 h 82"/>
                <a:gd name="T6" fmla="*/ 17 w 81"/>
                <a:gd name="T7" fmla="*/ 21 h 82"/>
                <a:gd name="T8" fmla="*/ 21 w 81"/>
                <a:gd name="T9" fmla="*/ 21 h 82"/>
                <a:gd name="T10" fmla="*/ 28 w 81"/>
                <a:gd name="T11" fmla="*/ 19 h 82"/>
                <a:gd name="T12" fmla="*/ 34 w 81"/>
                <a:gd name="T13" fmla="*/ 19 h 82"/>
                <a:gd name="T14" fmla="*/ 40 w 81"/>
                <a:gd name="T15" fmla="*/ 17 h 82"/>
                <a:gd name="T16" fmla="*/ 45 w 81"/>
                <a:gd name="T17" fmla="*/ 17 h 82"/>
                <a:gd name="T18" fmla="*/ 51 w 81"/>
                <a:gd name="T19" fmla="*/ 15 h 82"/>
                <a:gd name="T20" fmla="*/ 57 w 81"/>
                <a:gd name="T21" fmla="*/ 13 h 82"/>
                <a:gd name="T22" fmla="*/ 61 w 81"/>
                <a:gd name="T23" fmla="*/ 11 h 82"/>
                <a:gd name="T24" fmla="*/ 64 w 81"/>
                <a:gd name="T25" fmla="*/ 10 h 82"/>
                <a:gd name="T26" fmla="*/ 68 w 81"/>
                <a:gd name="T27" fmla="*/ 8 h 82"/>
                <a:gd name="T28" fmla="*/ 72 w 81"/>
                <a:gd name="T29" fmla="*/ 6 h 82"/>
                <a:gd name="T30" fmla="*/ 74 w 81"/>
                <a:gd name="T31" fmla="*/ 0 h 82"/>
                <a:gd name="T32" fmla="*/ 76 w 81"/>
                <a:gd name="T33" fmla="*/ 0 h 82"/>
                <a:gd name="T34" fmla="*/ 78 w 81"/>
                <a:gd name="T35" fmla="*/ 2 h 82"/>
                <a:gd name="T36" fmla="*/ 81 w 81"/>
                <a:gd name="T37" fmla="*/ 10 h 82"/>
                <a:gd name="T38" fmla="*/ 81 w 81"/>
                <a:gd name="T39" fmla="*/ 11 h 82"/>
                <a:gd name="T40" fmla="*/ 81 w 81"/>
                <a:gd name="T41" fmla="*/ 15 h 82"/>
                <a:gd name="T42" fmla="*/ 80 w 81"/>
                <a:gd name="T43" fmla="*/ 21 h 82"/>
                <a:gd name="T44" fmla="*/ 80 w 81"/>
                <a:gd name="T45" fmla="*/ 25 h 82"/>
                <a:gd name="T46" fmla="*/ 78 w 81"/>
                <a:gd name="T47" fmla="*/ 31 h 82"/>
                <a:gd name="T48" fmla="*/ 78 w 81"/>
                <a:gd name="T49" fmla="*/ 36 h 82"/>
                <a:gd name="T50" fmla="*/ 74 w 81"/>
                <a:gd name="T51" fmla="*/ 42 h 82"/>
                <a:gd name="T52" fmla="*/ 72 w 81"/>
                <a:gd name="T53" fmla="*/ 48 h 82"/>
                <a:gd name="T54" fmla="*/ 68 w 81"/>
                <a:gd name="T55" fmla="*/ 53 h 82"/>
                <a:gd name="T56" fmla="*/ 66 w 81"/>
                <a:gd name="T57" fmla="*/ 57 h 82"/>
                <a:gd name="T58" fmla="*/ 62 w 81"/>
                <a:gd name="T59" fmla="*/ 63 h 82"/>
                <a:gd name="T60" fmla="*/ 61 w 81"/>
                <a:gd name="T61" fmla="*/ 67 h 82"/>
                <a:gd name="T62" fmla="*/ 57 w 81"/>
                <a:gd name="T63" fmla="*/ 72 h 82"/>
                <a:gd name="T64" fmla="*/ 55 w 81"/>
                <a:gd name="T65" fmla="*/ 78 h 82"/>
                <a:gd name="T66" fmla="*/ 51 w 81"/>
                <a:gd name="T67" fmla="*/ 80 h 82"/>
                <a:gd name="T68" fmla="*/ 51 w 81"/>
                <a:gd name="T69" fmla="*/ 82 h 82"/>
                <a:gd name="T70" fmla="*/ 49 w 81"/>
                <a:gd name="T71" fmla="*/ 82 h 82"/>
                <a:gd name="T72" fmla="*/ 47 w 81"/>
                <a:gd name="T73" fmla="*/ 82 h 82"/>
                <a:gd name="T74" fmla="*/ 42 w 81"/>
                <a:gd name="T75" fmla="*/ 82 h 82"/>
                <a:gd name="T76" fmla="*/ 38 w 81"/>
                <a:gd name="T77" fmla="*/ 82 h 82"/>
                <a:gd name="T78" fmla="*/ 32 w 81"/>
                <a:gd name="T79" fmla="*/ 78 h 82"/>
                <a:gd name="T80" fmla="*/ 28 w 81"/>
                <a:gd name="T81" fmla="*/ 74 h 82"/>
                <a:gd name="T82" fmla="*/ 28 w 81"/>
                <a:gd name="T83" fmla="*/ 70 h 82"/>
                <a:gd name="T84" fmla="*/ 28 w 81"/>
                <a:gd name="T85" fmla="*/ 69 h 82"/>
                <a:gd name="T86" fmla="*/ 26 w 81"/>
                <a:gd name="T87" fmla="*/ 63 h 82"/>
                <a:gd name="T88" fmla="*/ 28 w 81"/>
                <a:gd name="T89" fmla="*/ 59 h 82"/>
                <a:gd name="T90" fmla="*/ 26 w 81"/>
                <a:gd name="T91" fmla="*/ 53 h 82"/>
                <a:gd name="T92" fmla="*/ 24 w 81"/>
                <a:gd name="T93" fmla="*/ 53 h 82"/>
                <a:gd name="T94" fmla="*/ 19 w 81"/>
                <a:gd name="T95" fmla="*/ 53 h 82"/>
                <a:gd name="T96" fmla="*/ 9 w 81"/>
                <a:gd name="T97" fmla="*/ 55 h 82"/>
                <a:gd name="T98" fmla="*/ 5 w 81"/>
                <a:gd name="T99" fmla="*/ 51 h 82"/>
                <a:gd name="T100" fmla="*/ 2 w 81"/>
                <a:gd name="T101" fmla="*/ 48 h 82"/>
                <a:gd name="T102" fmla="*/ 0 w 81"/>
                <a:gd name="T103" fmla="*/ 44 h 82"/>
                <a:gd name="T104" fmla="*/ 0 w 81"/>
                <a:gd name="T105" fmla="*/ 38 h 82"/>
                <a:gd name="T106" fmla="*/ 0 w 81"/>
                <a:gd name="T107" fmla="*/ 32 h 82"/>
                <a:gd name="T108" fmla="*/ 2 w 81"/>
                <a:gd name="T109" fmla="*/ 27 h 82"/>
                <a:gd name="T110" fmla="*/ 2 w 81"/>
                <a:gd name="T111" fmla="*/ 23 h 82"/>
                <a:gd name="T112" fmla="*/ 4 w 81"/>
                <a:gd name="T113" fmla="*/ 23 h 82"/>
                <a:gd name="T114" fmla="*/ 4 w 81"/>
                <a:gd name="T115" fmla="*/ 2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82">
                  <a:moveTo>
                    <a:pt x="4" y="23"/>
                  </a:moveTo>
                  <a:lnTo>
                    <a:pt x="5" y="23"/>
                  </a:lnTo>
                  <a:lnTo>
                    <a:pt x="11" y="23"/>
                  </a:lnTo>
                  <a:lnTo>
                    <a:pt x="17" y="21"/>
                  </a:lnTo>
                  <a:lnTo>
                    <a:pt x="21" y="21"/>
                  </a:lnTo>
                  <a:lnTo>
                    <a:pt x="28" y="19"/>
                  </a:lnTo>
                  <a:lnTo>
                    <a:pt x="34" y="19"/>
                  </a:lnTo>
                  <a:lnTo>
                    <a:pt x="40" y="17"/>
                  </a:lnTo>
                  <a:lnTo>
                    <a:pt x="45" y="17"/>
                  </a:lnTo>
                  <a:lnTo>
                    <a:pt x="51" y="15"/>
                  </a:lnTo>
                  <a:lnTo>
                    <a:pt x="57" y="13"/>
                  </a:lnTo>
                  <a:lnTo>
                    <a:pt x="61" y="11"/>
                  </a:lnTo>
                  <a:lnTo>
                    <a:pt x="64" y="10"/>
                  </a:lnTo>
                  <a:lnTo>
                    <a:pt x="68" y="8"/>
                  </a:lnTo>
                  <a:lnTo>
                    <a:pt x="72" y="6"/>
                  </a:lnTo>
                  <a:lnTo>
                    <a:pt x="74" y="0"/>
                  </a:lnTo>
                  <a:lnTo>
                    <a:pt x="76" y="0"/>
                  </a:lnTo>
                  <a:lnTo>
                    <a:pt x="78" y="2"/>
                  </a:lnTo>
                  <a:lnTo>
                    <a:pt x="81" y="10"/>
                  </a:lnTo>
                  <a:lnTo>
                    <a:pt x="81" y="11"/>
                  </a:lnTo>
                  <a:lnTo>
                    <a:pt x="81" y="15"/>
                  </a:lnTo>
                  <a:lnTo>
                    <a:pt x="80" y="21"/>
                  </a:lnTo>
                  <a:lnTo>
                    <a:pt x="80" y="25"/>
                  </a:lnTo>
                  <a:lnTo>
                    <a:pt x="78" y="31"/>
                  </a:lnTo>
                  <a:lnTo>
                    <a:pt x="78" y="36"/>
                  </a:lnTo>
                  <a:lnTo>
                    <a:pt x="74" y="42"/>
                  </a:lnTo>
                  <a:lnTo>
                    <a:pt x="72" y="48"/>
                  </a:lnTo>
                  <a:lnTo>
                    <a:pt x="68" y="53"/>
                  </a:lnTo>
                  <a:lnTo>
                    <a:pt x="66" y="57"/>
                  </a:lnTo>
                  <a:lnTo>
                    <a:pt x="62" y="63"/>
                  </a:lnTo>
                  <a:lnTo>
                    <a:pt x="61" y="67"/>
                  </a:lnTo>
                  <a:lnTo>
                    <a:pt x="57" y="72"/>
                  </a:lnTo>
                  <a:lnTo>
                    <a:pt x="55" y="78"/>
                  </a:lnTo>
                  <a:lnTo>
                    <a:pt x="51" y="80"/>
                  </a:lnTo>
                  <a:lnTo>
                    <a:pt x="51" y="82"/>
                  </a:lnTo>
                  <a:lnTo>
                    <a:pt x="49" y="82"/>
                  </a:lnTo>
                  <a:lnTo>
                    <a:pt x="47" y="82"/>
                  </a:lnTo>
                  <a:lnTo>
                    <a:pt x="42" y="82"/>
                  </a:lnTo>
                  <a:lnTo>
                    <a:pt x="38" y="82"/>
                  </a:lnTo>
                  <a:lnTo>
                    <a:pt x="32" y="78"/>
                  </a:lnTo>
                  <a:lnTo>
                    <a:pt x="28" y="74"/>
                  </a:lnTo>
                  <a:lnTo>
                    <a:pt x="28" y="70"/>
                  </a:lnTo>
                  <a:lnTo>
                    <a:pt x="28" y="69"/>
                  </a:lnTo>
                  <a:lnTo>
                    <a:pt x="26" y="63"/>
                  </a:lnTo>
                  <a:lnTo>
                    <a:pt x="28" y="59"/>
                  </a:lnTo>
                  <a:lnTo>
                    <a:pt x="26" y="53"/>
                  </a:lnTo>
                  <a:lnTo>
                    <a:pt x="24" y="53"/>
                  </a:lnTo>
                  <a:lnTo>
                    <a:pt x="19" y="53"/>
                  </a:lnTo>
                  <a:lnTo>
                    <a:pt x="9" y="55"/>
                  </a:lnTo>
                  <a:lnTo>
                    <a:pt x="5" y="51"/>
                  </a:lnTo>
                  <a:lnTo>
                    <a:pt x="2" y="48"/>
                  </a:lnTo>
                  <a:lnTo>
                    <a:pt x="0" y="44"/>
                  </a:lnTo>
                  <a:lnTo>
                    <a:pt x="0" y="38"/>
                  </a:lnTo>
                  <a:lnTo>
                    <a:pt x="0" y="32"/>
                  </a:lnTo>
                  <a:lnTo>
                    <a:pt x="2" y="27"/>
                  </a:lnTo>
                  <a:lnTo>
                    <a:pt x="2" y="23"/>
                  </a:lnTo>
                  <a:lnTo>
                    <a:pt x="4" y="23"/>
                  </a:lnTo>
                  <a:lnTo>
                    <a:pt x="4" y="23"/>
                  </a:lnTo>
                  <a:close/>
                </a:path>
              </a:pathLst>
            </a:custGeom>
            <a:solidFill>
              <a:srgbClr val="D68A57"/>
            </a:solidFill>
            <a:ln>
              <a:noFill/>
            </a:ln>
            <a:extLst/>
          </p:spPr>
          <p:txBody>
            <a:bodyPr/>
            <a:lstStyle/>
            <a:p>
              <a:pPr fontAlgn="auto">
                <a:spcBef>
                  <a:spcPts val="0"/>
                </a:spcBef>
                <a:spcAft>
                  <a:spcPts val="0"/>
                </a:spcAft>
                <a:defRPr/>
              </a:pPr>
              <a:endParaRPr lang="en-US">
                <a:latin typeface="+mn-lt"/>
              </a:endParaRPr>
            </a:p>
          </p:txBody>
        </p:sp>
        <p:sp>
          <p:nvSpPr>
            <p:cNvPr id="83" name="Freeform 84"/>
            <p:cNvSpPr>
              <a:spLocks/>
            </p:cNvSpPr>
            <p:nvPr/>
          </p:nvSpPr>
          <p:spPr bwMode="auto">
            <a:xfrm>
              <a:off x="4494132" y="3045145"/>
              <a:ext cx="47706" cy="45719"/>
            </a:xfrm>
            <a:custGeom>
              <a:avLst/>
              <a:gdLst>
                <a:gd name="T0" fmla="*/ 49 w 49"/>
                <a:gd name="T1" fmla="*/ 0 h 46"/>
                <a:gd name="T2" fmla="*/ 49 w 49"/>
                <a:gd name="T3" fmla="*/ 2 h 46"/>
                <a:gd name="T4" fmla="*/ 49 w 49"/>
                <a:gd name="T5" fmla="*/ 8 h 46"/>
                <a:gd name="T6" fmla="*/ 45 w 49"/>
                <a:gd name="T7" fmla="*/ 14 h 46"/>
                <a:gd name="T8" fmla="*/ 43 w 49"/>
                <a:gd name="T9" fmla="*/ 20 h 46"/>
                <a:gd name="T10" fmla="*/ 39 w 49"/>
                <a:gd name="T11" fmla="*/ 23 h 46"/>
                <a:gd name="T12" fmla="*/ 36 w 49"/>
                <a:gd name="T13" fmla="*/ 29 h 46"/>
                <a:gd name="T14" fmla="*/ 32 w 49"/>
                <a:gd name="T15" fmla="*/ 35 h 46"/>
                <a:gd name="T16" fmla="*/ 28 w 49"/>
                <a:gd name="T17" fmla="*/ 39 h 46"/>
                <a:gd name="T18" fmla="*/ 19 w 49"/>
                <a:gd name="T19" fmla="*/ 44 h 46"/>
                <a:gd name="T20" fmla="*/ 13 w 49"/>
                <a:gd name="T21" fmla="*/ 46 h 46"/>
                <a:gd name="T22" fmla="*/ 5 w 49"/>
                <a:gd name="T23" fmla="*/ 44 h 46"/>
                <a:gd name="T24" fmla="*/ 0 w 49"/>
                <a:gd name="T25" fmla="*/ 39 h 46"/>
                <a:gd name="T26" fmla="*/ 5 w 49"/>
                <a:gd name="T27" fmla="*/ 35 h 46"/>
                <a:gd name="T28" fmla="*/ 11 w 49"/>
                <a:gd name="T29" fmla="*/ 29 h 46"/>
                <a:gd name="T30" fmla="*/ 17 w 49"/>
                <a:gd name="T31" fmla="*/ 23 h 46"/>
                <a:gd name="T32" fmla="*/ 24 w 49"/>
                <a:gd name="T33" fmla="*/ 21 h 46"/>
                <a:gd name="T34" fmla="*/ 30 w 49"/>
                <a:gd name="T35" fmla="*/ 16 h 46"/>
                <a:gd name="T36" fmla="*/ 36 w 49"/>
                <a:gd name="T37" fmla="*/ 12 h 46"/>
                <a:gd name="T38" fmla="*/ 41 w 49"/>
                <a:gd name="T39" fmla="*/ 6 h 46"/>
                <a:gd name="T40" fmla="*/ 49 w 49"/>
                <a:gd name="T41" fmla="*/ 0 h 46"/>
                <a:gd name="T42" fmla="*/ 49 w 49"/>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46">
                  <a:moveTo>
                    <a:pt x="49" y="0"/>
                  </a:moveTo>
                  <a:lnTo>
                    <a:pt x="49" y="2"/>
                  </a:lnTo>
                  <a:lnTo>
                    <a:pt x="49" y="8"/>
                  </a:lnTo>
                  <a:lnTo>
                    <a:pt x="45" y="14"/>
                  </a:lnTo>
                  <a:lnTo>
                    <a:pt x="43" y="20"/>
                  </a:lnTo>
                  <a:lnTo>
                    <a:pt x="39" y="23"/>
                  </a:lnTo>
                  <a:lnTo>
                    <a:pt x="36" y="29"/>
                  </a:lnTo>
                  <a:lnTo>
                    <a:pt x="32" y="35"/>
                  </a:lnTo>
                  <a:lnTo>
                    <a:pt x="28" y="39"/>
                  </a:lnTo>
                  <a:lnTo>
                    <a:pt x="19" y="44"/>
                  </a:lnTo>
                  <a:lnTo>
                    <a:pt x="13" y="46"/>
                  </a:lnTo>
                  <a:lnTo>
                    <a:pt x="5" y="44"/>
                  </a:lnTo>
                  <a:lnTo>
                    <a:pt x="0" y="39"/>
                  </a:lnTo>
                  <a:lnTo>
                    <a:pt x="5" y="35"/>
                  </a:lnTo>
                  <a:lnTo>
                    <a:pt x="11" y="29"/>
                  </a:lnTo>
                  <a:lnTo>
                    <a:pt x="17" y="23"/>
                  </a:lnTo>
                  <a:lnTo>
                    <a:pt x="24" y="21"/>
                  </a:lnTo>
                  <a:lnTo>
                    <a:pt x="30" y="16"/>
                  </a:lnTo>
                  <a:lnTo>
                    <a:pt x="36" y="12"/>
                  </a:lnTo>
                  <a:lnTo>
                    <a:pt x="41" y="6"/>
                  </a:lnTo>
                  <a:lnTo>
                    <a:pt x="49" y="0"/>
                  </a:lnTo>
                  <a:lnTo>
                    <a:pt x="49" y="0"/>
                  </a:lnTo>
                  <a:close/>
                </a:path>
              </a:pathLst>
            </a:custGeom>
            <a:solidFill>
              <a:srgbClr val="BF6633"/>
            </a:solidFill>
            <a:ln>
              <a:noFill/>
            </a:ln>
            <a:extLst/>
          </p:spPr>
          <p:txBody>
            <a:bodyPr/>
            <a:lstStyle/>
            <a:p>
              <a:pPr fontAlgn="auto">
                <a:spcBef>
                  <a:spcPts val="0"/>
                </a:spcBef>
                <a:spcAft>
                  <a:spcPts val="0"/>
                </a:spcAft>
                <a:defRPr/>
              </a:pPr>
              <a:endParaRPr lang="en-US">
                <a:latin typeface="+mn-lt"/>
              </a:endParaRPr>
            </a:p>
          </p:txBody>
        </p:sp>
        <p:grpSp>
          <p:nvGrpSpPr>
            <p:cNvPr id="84" name="Group 83"/>
            <p:cNvGrpSpPr/>
            <p:nvPr/>
          </p:nvGrpSpPr>
          <p:grpSpPr>
            <a:xfrm>
              <a:off x="4039967" y="3135952"/>
              <a:ext cx="275118" cy="197137"/>
              <a:chOff x="2640012" y="3897312"/>
              <a:chExt cx="759902" cy="544512"/>
            </a:xfrm>
          </p:grpSpPr>
          <p:sp>
            <p:nvSpPr>
              <p:cNvPr id="94" name="Freeform 71"/>
              <p:cNvSpPr>
                <a:spLocks/>
              </p:cNvSpPr>
              <p:nvPr/>
            </p:nvSpPr>
            <p:spPr bwMode="auto">
              <a:xfrm>
                <a:off x="2871787" y="3897312"/>
                <a:ext cx="93662" cy="146050"/>
              </a:xfrm>
              <a:custGeom>
                <a:avLst/>
                <a:gdLst>
                  <a:gd name="T0" fmla="*/ 12 w 59"/>
                  <a:gd name="T1" fmla="*/ 12 h 92"/>
                  <a:gd name="T2" fmla="*/ 18 w 59"/>
                  <a:gd name="T3" fmla="*/ 21 h 92"/>
                  <a:gd name="T4" fmla="*/ 26 w 59"/>
                  <a:gd name="T5" fmla="*/ 30 h 92"/>
                  <a:gd name="T6" fmla="*/ 35 w 59"/>
                  <a:gd name="T7" fmla="*/ 38 h 92"/>
                  <a:gd name="T8" fmla="*/ 44 w 59"/>
                  <a:gd name="T9" fmla="*/ 44 h 92"/>
                  <a:gd name="T10" fmla="*/ 52 w 59"/>
                  <a:gd name="T11" fmla="*/ 52 h 92"/>
                  <a:gd name="T12" fmla="*/ 57 w 59"/>
                  <a:gd name="T13" fmla="*/ 61 h 92"/>
                  <a:gd name="T14" fmla="*/ 59 w 59"/>
                  <a:gd name="T15" fmla="*/ 72 h 92"/>
                  <a:gd name="T16" fmla="*/ 56 w 59"/>
                  <a:gd name="T17" fmla="*/ 84 h 92"/>
                  <a:gd name="T18" fmla="*/ 48 w 59"/>
                  <a:gd name="T19" fmla="*/ 90 h 92"/>
                  <a:gd name="T20" fmla="*/ 42 w 59"/>
                  <a:gd name="T21" fmla="*/ 92 h 92"/>
                  <a:gd name="T22" fmla="*/ 34 w 59"/>
                  <a:gd name="T23" fmla="*/ 89 h 92"/>
                  <a:gd name="T24" fmla="*/ 26 w 59"/>
                  <a:gd name="T25" fmla="*/ 84 h 92"/>
                  <a:gd name="T26" fmla="*/ 15 w 59"/>
                  <a:gd name="T27" fmla="*/ 65 h 92"/>
                  <a:gd name="T28" fmla="*/ 6 w 59"/>
                  <a:gd name="T29" fmla="*/ 44 h 92"/>
                  <a:gd name="T30" fmla="*/ 0 w 59"/>
                  <a:gd name="T31" fmla="*/ 22 h 92"/>
                  <a:gd name="T32" fmla="*/ 1 w 59"/>
                  <a:gd name="T33" fmla="*/ 0 h 92"/>
                  <a:gd name="T34" fmla="*/ 6 w 59"/>
                  <a:gd name="T35" fmla="*/ 0 h 92"/>
                  <a:gd name="T36" fmla="*/ 10 w 59"/>
                  <a:gd name="T37" fmla="*/ 1 h 92"/>
                  <a:gd name="T38" fmla="*/ 12 w 59"/>
                  <a:gd name="T39" fmla="*/ 6 h 92"/>
                  <a:gd name="T40" fmla="*/ 12 w 59"/>
                  <a:gd name="T41" fmla="*/ 12 h 92"/>
                  <a:gd name="T42" fmla="*/ 12 w 59"/>
                  <a:gd name="T43" fmla="*/ 12 h 92"/>
                  <a:gd name="T44" fmla="*/ 12 w 59"/>
                  <a:gd name="T45"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92">
                    <a:moveTo>
                      <a:pt x="12" y="12"/>
                    </a:moveTo>
                    <a:lnTo>
                      <a:pt x="18" y="21"/>
                    </a:lnTo>
                    <a:lnTo>
                      <a:pt x="26" y="30"/>
                    </a:lnTo>
                    <a:lnTo>
                      <a:pt x="35" y="38"/>
                    </a:lnTo>
                    <a:lnTo>
                      <a:pt x="44" y="44"/>
                    </a:lnTo>
                    <a:lnTo>
                      <a:pt x="52" y="52"/>
                    </a:lnTo>
                    <a:lnTo>
                      <a:pt x="57" y="61"/>
                    </a:lnTo>
                    <a:lnTo>
                      <a:pt x="59" y="72"/>
                    </a:lnTo>
                    <a:lnTo>
                      <a:pt x="56" y="84"/>
                    </a:lnTo>
                    <a:lnTo>
                      <a:pt x="48" y="90"/>
                    </a:lnTo>
                    <a:lnTo>
                      <a:pt x="42" y="92"/>
                    </a:lnTo>
                    <a:lnTo>
                      <a:pt x="34" y="89"/>
                    </a:lnTo>
                    <a:lnTo>
                      <a:pt x="26" y="84"/>
                    </a:lnTo>
                    <a:lnTo>
                      <a:pt x="15" y="65"/>
                    </a:lnTo>
                    <a:lnTo>
                      <a:pt x="6" y="44"/>
                    </a:lnTo>
                    <a:lnTo>
                      <a:pt x="0" y="22"/>
                    </a:lnTo>
                    <a:lnTo>
                      <a:pt x="1" y="0"/>
                    </a:lnTo>
                    <a:lnTo>
                      <a:pt x="6" y="0"/>
                    </a:lnTo>
                    <a:lnTo>
                      <a:pt x="10" y="1"/>
                    </a:lnTo>
                    <a:lnTo>
                      <a:pt x="12" y="6"/>
                    </a:lnTo>
                    <a:lnTo>
                      <a:pt x="12" y="12"/>
                    </a:lnTo>
                    <a:lnTo>
                      <a:pt x="12" y="12"/>
                    </a:lnTo>
                    <a:lnTo>
                      <a:pt x="12" y="12"/>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95" name="Freeform 72"/>
              <p:cNvSpPr>
                <a:spLocks/>
              </p:cNvSpPr>
              <p:nvPr/>
            </p:nvSpPr>
            <p:spPr bwMode="auto">
              <a:xfrm>
                <a:off x="3313112" y="3988592"/>
                <a:ext cx="63500" cy="128587"/>
              </a:xfrm>
              <a:custGeom>
                <a:avLst/>
                <a:gdLst>
                  <a:gd name="T0" fmla="*/ 14 w 40"/>
                  <a:gd name="T1" fmla="*/ 0 h 81"/>
                  <a:gd name="T2" fmla="*/ 18 w 40"/>
                  <a:gd name="T3" fmla="*/ 11 h 81"/>
                  <a:gd name="T4" fmla="*/ 23 w 40"/>
                  <a:gd name="T5" fmla="*/ 20 h 81"/>
                  <a:gd name="T6" fmla="*/ 29 w 40"/>
                  <a:gd name="T7" fmla="*/ 30 h 81"/>
                  <a:gd name="T8" fmla="*/ 35 w 40"/>
                  <a:gd name="T9" fmla="*/ 41 h 81"/>
                  <a:gd name="T10" fmla="*/ 39 w 40"/>
                  <a:gd name="T11" fmla="*/ 51 h 81"/>
                  <a:gd name="T12" fmla="*/ 40 w 40"/>
                  <a:gd name="T13" fmla="*/ 60 h 81"/>
                  <a:gd name="T14" fmla="*/ 38 w 40"/>
                  <a:gd name="T15" fmla="*/ 70 h 81"/>
                  <a:gd name="T16" fmla="*/ 30 w 40"/>
                  <a:gd name="T17" fmla="*/ 79 h 81"/>
                  <a:gd name="T18" fmla="*/ 23 w 40"/>
                  <a:gd name="T19" fmla="*/ 80 h 81"/>
                  <a:gd name="T20" fmla="*/ 17 w 40"/>
                  <a:gd name="T21" fmla="*/ 81 h 81"/>
                  <a:gd name="T22" fmla="*/ 12 w 40"/>
                  <a:gd name="T23" fmla="*/ 80 h 81"/>
                  <a:gd name="T24" fmla="*/ 6 w 40"/>
                  <a:gd name="T25" fmla="*/ 76 h 81"/>
                  <a:gd name="T26" fmla="*/ 0 w 40"/>
                  <a:gd name="T27" fmla="*/ 58 h 81"/>
                  <a:gd name="T28" fmla="*/ 0 w 40"/>
                  <a:gd name="T29" fmla="*/ 38 h 81"/>
                  <a:gd name="T30" fmla="*/ 4 w 40"/>
                  <a:gd name="T31" fmla="*/ 19 h 81"/>
                  <a:gd name="T32" fmla="*/ 10 w 40"/>
                  <a:gd name="T33" fmla="*/ 0 h 81"/>
                  <a:gd name="T34" fmla="*/ 10 w 40"/>
                  <a:gd name="T35" fmla="*/ 0 h 81"/>
                  <a:gd name="T36" fmla="*/ 14 w 40"/>
                  <a:gd name="T37" fmla="*/ 0 h 81"/>
                  <a:gd name="T38" fmla="*/ 14 w 40"/>
                  <a:gd name="T3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81">
                    <a:moveTo>
                      <a:pt x="14" y="0"/>
                    </a:moveTo>
                    <a:lnTo>
                      <a:pt x="18" y="11"/>
                    </a:lnTo>
                    <a:lnTo>
                      <a:pt x="23" y="20"/>
                    </a:lnTo>
                    <a:lnTo>
                      <a:pt x="29" y="30"/>
                    </a:lnTo>
                    <a:lnTo>
                      <a:pt x="35" y="41"/>
                    </a:lnTo>
                    <a:lnTo>
                      <a:pt x="39" y="51"/>
                    </a:lnTo>
                    <a:lnTo>
                      <a:pt x="40" y="60"/>
                    </a:lnTo>
                    <a:lnTo>
                      <a:pt x="38" y="70"/>
                    </a:lnTo>
                    <a:lnTo>
                      <a:pt x="30" y="79"/>
                    </a:lnTo>
                    <a:lnTo>
                      <a:pt x="23" y="80"/>
                    </a:lnTo>
                    <a:lnTo>
                      <a:pt x="17" y="81"/>
                    </a:lnTo>
                    <a:lnTo>
                      <a:pt x="12" y="80"/>
                    </a:lnTo>
                    <a:lnTo>
                      <a:pt x="6" y="76"/>
                    </a:lnTo>
                    <a:lnTo>
                      <a:pt x="0" y="58"/>
                    </a:lnTo>
                    <a:lnTo>
                      <a:pt x="0" y="38"/>
                    </a:lnTo>
                    <a:lnTo>
                      <a:pt x="4" y="19"/>
                    </a:lnTo>
                    <a:lnTo>
                      <a:pt x="10" y="0"/>
                    </a:lnTo>
                    <a:lnTo>
                      <a:pt x="10" y="0"/>
                    </a:lnTo>
                    <a:lnTo>
                      <a:pt x="14" y="0"/>
                    </a:lnTo>
                    <a:lnTo>
                      <a:pt x="14" y="0"/>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96" name="Freeform 73"/>
              <p:cNvSpPr>
                <a:spLocks/>
              </p:cNvSpPr>
              <p:nvPr/>
            </p:nvSpPr>
            <p:spPr bwMode="auto">
              <a:xfrm>
                <a:off x="2774950" y="3903662"/>
                <a:ext cx="57150" cy="134937"/>
              </a:xfrm>
              <a:custGeom>
                <a:avLst/>
                <a:gdLst>
                  <a:gd name="T0" fmla="*/ 19 w 36"/>
                  <a:gd name="T1" fmla="*/ 27 h 85"/>
                  <a:gd name="T2" fmla="*/ 25 w 36"/>
                  <a:gd name="T3" fmla="*/ 39 h 85"/>
                  <a:gd name="T4" fmla="*/ 32 w 36"/>
                  <a:gd name="T5" fmla="*/ 52 h 85"/>
                  <a:gd name="T6" fmla="*/ 36 w 36"/>
                  <a:gd name="T7" fmla="*/ 65 h 85"/>
                  <a:gd name="T8" fmla="*/ 34 w 36"/>
                  <a:gd name="T9" fmla="*/ 80 h 85"/>
                  <a:gd name="T10" fmla="*/ 31 w 36"/>
                  <a:gd name="T11" fmla="*/ 84 h 85"/>
                  <a:gd name="T12" fmla="*/ 25 w 36"/>
                  <a:gd name="T13" fmla="*/ 85 h 85"/>
                  <a:gd name="T14" fmla="*/ 20 w 36"/>
                  <a:gd name="T15" fmla="*/ 85 h 85"/>
                  <a:gd name="T16" fmla="*/ 16 w 36"/>
                  <a:gd name="T17" fmla="*/ 84 h 85"/>
                  <a:gd name="T18" fmla="*/ 7 w 36"/>
                  <a:gd name="T19" fmla="*/ 69 h 85"/>
                  <a:gd name="T20" fmla="*/ 3 w 36"/>
                  <a:gd name="T21" fmla="*/ 54 h 85"/>
                  <a:gd name="T22" fmla="*/ 2 w 36"/>
                  <a:gd name="T23" fmla="*/ 38 h 85"/>
                  <a:gd name="T24" fmla="*/ 0 w 36"/>
                  <a:gd name="T25" fmla="*/ 22 h 85"/>
                  <a:gd name="T26" fmla="*/ 3 w 36"/>
                  <a:gd name="T27" fmla="*/ 17 h 85"/>
                  <a:gd name="T28" fmla="*/ 4 w 36"/>
                  <a:gd name="T29" fmla="*/ 9 h 85"/>
                  <a:gd name="T30" fmla="*/ 6 w 36"/>
                  <a:gd name="T31" fmla="*/ 4 h 85"/>
                  <a:gd name="T32" fmla="*/ 11 w 36"/>
                  <a:gd name="T33" fmla="*/ 0 h 85"/>
                  <a:gd name="T34" fmla="*/ 17 w 36"/>
                  <a:gd name="T35" fmla="*/ 4 h 85"/>
                  <a:gd name="T36" fmla="*/ 19 w 36"/>
                  <a:gd name="T37" fmla="*/ 10 h 85"/>
                  <a:gd name="T38" fmla="*/ 17 w 36"/>
                  <a:gd name="T39" fmla="*/ 19 h 85"/>
                  <a:gd name="T40" fmla="*/ 19 w 36"/>
                  <a:gd name="T41" fmla="*/ 27 h 85"/>
                  <a:gd name="T42" fmla="*/ 19 w 36"/>
                  <a:gd name="T43" fmla="*/ 27 h 85"/>
                  <a:gd name="T44" fmla="*/ 19 w 36"/>
                  <a:gd name="T45"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85">
                    <a:moveTo>
                      <a:pt x="19" y="27"/>
                    </a:moveTo>
                    <a:lnTo>
                      <a:pt x="25" y="39"/>
                    </a:lnTo>
                    <a:lnTo>
                      <a:pt x="32" y="52"/>
                    </a:lnTo>
                    <a:lnTo>
                      <a:pt x="36" y="65"/>
                    </a:lnTo>
                    <a:lnTo>
                      <a:pt x="34" y="80"/>
                    </a:lnTo>
                    <a:lnTo>
                      <a:pt x="31" y="84"/>
                    </a:lnTo>
                    <a:lnTo>
                      <a:pt x="25" y="85"/>
                    </a:lnTo>
                    <a:lnTo>
                      <a:pt x="20" y="85"/>
                    </a:lnTo>
                    <a:lnTo>
                      <a:pt x="16" y="84"/>
                    </a:lnTo>
                    <a:lnTo>
                      <a:pt x="7" y="69"/>
                    </a:lnTo>
                    <a:lnTo>
                      <a:pt x="3" y="54"/>
                    </a:lnTo>
                    <a:lnTo>
                      <a:pt x="2" y="38"/>
                    </a:lnTo>
                    <a:lnTo>
                      <a:pt x="0" y="22"/>
                    </a:lnTo>
                    <a:lnTo>
                      <a:pt x="3" y="17"/>
                    </a:lnTo>
                    <a:lnTo>
                      <a:pt x="4" y="9"/>
                    </a:lnTo>
                    <a:lnTo>
                      <a:pt x="6" y="4"/>
                    </a:lnTo>
                    <a:lnTo>
                      <a:pt x="11" y="0"/>
                    </a:lnTo>
                    <a:lnTo>
                      <a:pt x="17" y="4"/>
                    </a:lnTo>
                    <a:lnTo>
                      <a:pt x="19" y="10"/>
                    </a:lnTo>
                    <a:lnTo>
                      <a:pt x="17" y="19"/>
                    </a:lnTo>
                    <a:lnTo>
                      <a:pt x="19" y="27"/>
                    </a:lnTo>
                    <a:lnTo>
                      <a:pt x="19" y="27"/>
                    </a:lnTo>
                    <a:lnTo>
                      <a:pt x="19" y="27"/>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97" name="Freeform 74"/>
              <p:cNvSpPr>
                <a:spLocks/>
              </p:cNvSpPr>
              <p:nvPr/>
            </p:nvSpPr>
            <p:spPr bwMode="auto">
              <a:xfrm>
                <a:off x="3327400" y="4034630"/>
                <a:ext cx="28575" cy="65087"/>
              </a:xfrm>
              <a:custGeom>
                <a:avLst/>
                <a:gdLst>
                  <a:gd name="T0" fmla="*/ 13 w 18"/>
                  <a:gd name="T1" fmla="*/ 41 h 41"/>
                  <a:gd name="T2" fmla="*/ 6 w 18"/>
                  <a:gd name="T3" fmla="*/ 39 h 41"/>
                  <a:gd name="T4" fmla="*/ 3 w 18"/>
                  <a:gd name="T5" fmla="*/ 35 h 41"/>
                  <a:gd name="T6" fmla="*/ 1 w 18"/>
                  <a:gd name="T7" fmla="*/ 29 h 41"/>
                  <a:gd name="T8" fmla="*/ 0 w 18"/>
                  <a:gd name="T9" fmla="*/ 22 h 41"/>
                  <a:gd name="T10" fmla="*/ 1 w 18"/>
                  <a:gd name="T11" fmla="*/ 17 h 41"/>
                  <a:gd name="T12" fmla="*/ 1 w 18"/>
                  <a:gd name="T13" fmla="*/ 10 h 41"/>
                  <a:gd name="T14" fmla="*/ 3 w 18"/>
                  <a:gd name="T15" fmla="*/ 5 h 41"/>
                  <a:gd name="T16" fmla="*/ 5 w 18"/>
                  <a:gd name="T17" fmla="*/ 0 h 41"/>
                  <a:gd name="T18" fmla="*/ 12 w 18"/>
                  <a:gd name="T19" fmla="*/ 9 h 41"/>
                  <a:gd name="T20" fmla="*/ 17 w 18"/>
                  <a:gd name="T21" fmla="*/ 20 h 41"/>
                  <a:gd name="T22" fmla="*/ 18 w 18"/>
                  <a:gd name="T23" fmla="*/ 30 h 41"/>
                  <a:gd name="T24" fmla="*/ 13 w 18"/>
                  <a:gd name="T25" fmla="*/ 41 h 41"/>
                  <a:gd name="T26" fmla="*/ 13 w 18"/>
                  <a:gd name="T27" fmla="*/ 41 h 41"/>
                  <a:gd name="T28" fmla="*/ 13 w 18"/>
                  <a:gd name="T2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41">
                    <a:moveTo>
                      <a:pt x="13" y="41"/>
                    </a:moveTo>
                    <a:lnTo>
                      <a:pt x="6" y="39"/>
                    </a:lnTo>
                    <a:lnTo>
                      <a:pt x="3" y="35"/>
                    </a:lnTo>
                    <a:lnTo>
                      <a:pt x="1" y="29"/>
                    </a:lnTo>
                    <a:lnTo>
                      <a:pt x="0" y="22"/>
                    </a:lnTo>
                    <a:lnTo>
                      <a:pt x="1" y="17"/>
                    </a:lnTo>
                    <a:lnTo>
                      <a:pt x="1" y="10"/>
                    </a:lnTo>
                    <a:lnTo>
                      <a:pt x="3" y="5"/>
                    </a:lnTo>
                    <a:lnTo>
                      <a:pt x="5" y="0"/>
                    </a:lnTo>
                    <a:lnTo>
                      <a:pt x="12" y="9"/>
                    </a:lnTo>
                    <a:lnTo>
                      <a:pt x="17" y="20"/>
                    </a:lnTo>
                    <a:lnTo>
                      <a:pt x="18" y="30"/>
                    </a:lnTo>
                    <a:lnTo>
                      <a:pt x="13" y="41"/>
                    </a:lnTo>
                    <a:lnTo>
                      <a:pt x="13" y="41"/>
                    </a:lnTo>
                    <a:lnTo>
                      <a:pt x="13" y="41"/>
                    </a:lnTo>
                    <a:close/>
                  </a:path>
                </a:pathLst>
              </a:custGeom>
              <a:solidFill>
                <a:srgbClr val="A0BFFF"/>
              </a:solidFill>
              <a:ln>
                <a:noFill/>
              </a:ln>
              <a:extLst/>
            </p:spPr>
            <p:txBody>
              <a:bodyPr/>
              <a:lstStyle/>
              <a:p>
                <a:pPr fontAlgn="auto">
                  <a:spcBef>
                    <a:spcPts val="0"/>
                  </a:spcBef>
                  <a:spcAft>
                    <a:spcPts val="0"/>
                  </a:spcAft>
                  <a:defRPr/>
                </a:pPr>
                <a:endParaRPr lang="en-US">
                  <a:latin typeface="+mn-lt"/>
                </a:endParaRPr>
              </a:p>
            </p:txBody>
          </p:sp>
          <p:sp>
            <p:nvSpPr>
              <p:cNvPr id="98" name="Freeform 75"/>
              <p:cNvSpPr>
                <a:spLocks/>
              </p:cNvSpPr>
              <p:nvPr/>
            </p:nvSpPr>
            <p:spPr bwMode="auto">
              <a:xfrm>
                <a:off x="2895600" y="3952874"/>
                <a:ext cx="50800" cy="71437"/>
              </a:xfrm>
              <a:custGeom>
                <a:avLst/>
                <a:gdLst>
                  <a:gd name="T0" fmla="*/ 32 w 32"/>
                  <a:gd name="T1" fmla="*/ 42 h 45"/>
                  <a:gd name="T2" fmla="*/ 29 w 32"/>
                  <a:gd name="T3" fmla="*/ 45 h 45"/>
                  <a:gd name="T4" fmla="*/ 27 w 32"/>
                  <a:gd name="T5" fmla="*/ 45 h 45"/>
                  <a:gd name="T6" fmla="*/ 23 w 32"/>
                  <a:gd name="T7" fmla="*/ 44 h 45"/>
                  <a:gd name="T8" fmla="*/ 20 w 32"/>
                  <a:gd name="T9" fmla="*/ 42 h 45"/>
                  <a:gd name="T10" fmla="*/ 12 w 32"/>
                  <a:gd name="T11" fmla="*/ 33 h 45"/>
                  <a:gd name="T12" fmla="*/ 8 w 32"/>
                  <a:gd name="T13" fmla="*/ 23 h 45"/>
                  <a:gd name="T14" fmla="*/ 4 w 32"/>
                  <a:gd name="T15" fmla="*/ 11 h 45"/>
                  <a:gd name="T16" fmla="*/ 0 w 32"/>
                  <a:gd name="T17" fmla="*/ 0 h 45"/>
                  <a:gd name="T18" fmla="*/ 11 w 32"/>
                  <a:gd name="T19" fmla="*/ 8 h 45"/>
                  <a:gd name="T20" fmla="*/ 23 w 32"/>
                  <a:gd name="T21" fmla="*/ 17 h 45"/>
                  <a:gd name="T22" fmla="*/ 31 w 32"/>
                  <a:gd name="T23" fmla="*/ 29 h 45"/>
                  <a:gd name="T24" fmla="*/ 32 w 32"/>
                  <a:gd name="T25" fmla="*/ 42 h 45"/>
                  <a:gd name="T26" fmla="*/ 32 w 32"/>
                  <a:gd name="T27" fmla="*/ 42 h 45"/>
                  <a:gd name="T28" fmla="*/ 32 w 32"/>
                  <a:gd name="T2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5">
                    <a:moveTo>
                      <a:pt x="32" y="42"/>
                    </a:moveTo>
                    <a:lnTo>
                      <a:pt x="29" y="45"/>
                    </a:lnTo>
                    <a:lnTo>
                      <a:pt x="27" y="45"/>
                    </a:lnTo>
                    <a:lnTo>
                      <a:pt x="23" y="44"/>
                    </a:lnTo>
                    <a:lnTo>
                      <a:pt x="20" y="42"/>
                    </a:lnTo>
                    <a:lnTo>
                      <a:pt x="12" y="33"/>
                    </a:lnTo>
                    <a:lnTo>
                      <a:pt x="8" y="23"/>
                    </a:lnTo>
                    <a:lnTo>
                      <a:pt x="4" y="11"/>
                    </a:lnTo>
                    <a:lnTo>
                      <a:pt x="0" y="0"/>
                    </a:lnTo>
                    <a:lnTo>
                      <a:pt x="11" y="8"/>
                    </a:lnTo>
                    <a:lnTo>
                      <a:pt x="23" y="17"/>
                    </a:lnTo>
                    <a:lnTo>
                      <a:pt x="31" y="29"/>
                    </a:lnTo>
                    <a:lnTo>
                      <a:pt x="32" y="42"/>
                    </a:lnTo>
                    <a:lnTo>
                      <a:pt x="32" y="42"/>
                    </a:lnTo>
                    <a:lnTo>
                      <a:pt x="32" y="42"/>
                    </a:lnTo>
                    <a:close/>
                  </a:path>
                </a:pathLst>
              </a:custGeom>
              <a:solidFill>
                <a:srgbClr val="60BFE8"/>
              </a:solidFill>
              <a:ln>
                <a:noFill/>
              </a:ln>
              <a:extLst/>
            </p:spPr>
            <p:txBody>
              <a:bodyPr/>
              <a:lstStyle/>
              <a:p>
                <a:pPr fontAlgn="auto">
                  <a:spcBef>
                    <a:spcPts val="0"/>
                  </a:spcBef>
                  <a:spcAft>
                    <a:spcPts val="0"/>
                  </a:spcAft>
                  <a:defRPr/>
                </a:pPr>
                <a:endParaRPr lang="en-US">
                  <a:latin typeface="+mn-lt"/>
                </a:endParaRPr>
              </a:p>
            </p:txBody>
          </p:sp>
          <p:sp>
            <p:nvSpPr>
              <p:cNvPr id="99" name="Freeform 76"/>
              <p:cNvSpPr>
                <a:spLocks/>
              </p:cNvSpPr>
              <p:nvPr/>
            </p:nvSpPr>
            <p:spPr bwMode="auto">
              <a:xfrm>
                <a:off x="2800350" y="3976687"/>
                <a:ext cx="14287" cy="39687"/>
              </a:xfrm>
              <a:custGeom>
                <a:avLst/>
                <a:gdLst>
                  <a:gd name="T0" fmla="*/ 5 w 9"/>
                  <a:gd name="T1" fmla="*/ 19 h 25"/>
                  <a:gd name="T2" fmla="*/ 7 w 9"/>
                  <a:gd name="T3" fmla="*/ 21 h 25"/>
                  <a:gd name="T4" fmla="*/ 9 w 9"/>
                  <a:gd name="T5" fmla="*/ 22 h 25"/>
                  <a:gd name="T6" fmla="*/ 9 w 9"/>
                  <a:gd name="T7" fmla="*/ 23 h 25"/>
                  <a:gd name="T8" fmla="*/ 9 w 9"/>
                  <a:gd name="T9" fmla="*/ 25 h 25"/>
                  <a:gd name="T10" fmla="*/ 3 w 9"/>
                  <a:gd name="T11" fmla="*/ 22 h 25"/>
                  <a:gd name="T12" fmla="*/ 1 w 9"/>
                  <a:gd name="T13" fmla="*/ 14 h 25"/>
                  <a:gd name="T14" fmla="*/ 1 w 9"/>
                  <a:gd name="T15" fmla="*/ 6 h 25"/>
                  <a:gd name="T16" fmla="*/ 0 w 9"/>
                  <a:gd name="T17" fmla="*/ 0 h 25"/>
                  <a:gd name="T18" fmla="*/ 1 w 9"/>
                  <a:gd name="T19" fmla="*/ 4 h 25"/>
                  <a:gd name="T20" fmla="*/ 5 w 9"/>
                  <a:gd name="T21" fmla="*/ 9 h 25"/>
                  <a:gd name="T22" fmla="*/ 7 w 9"/>
                  <a:gd name="T23" fmla="*/ 14 h 25"/>
                  <a:gd name="T24" fmla="*/ 5 w 9"/>
                  <a:gd name="T25" fmla="*/ 19 h 25"/>
                  <a:gd name="T26" fmla="*/ 5 w 9"/>
                  <a:gd name="T27" fmla="*/ 19 h 25"/>
                  <a:gd name="T28" fmla="*/ 5 w 9"/>
                  <a:gd name="T2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25">
                    <a:moveTo>
                      <a:pt x="5" y="19"/>
                    </a:moveTo>
                    <a:lnTo>
                      <a:pt x="7" y="21"/>
                    </a:lnTo>
                    <a:lnTo>
                      <a:pt x="9" y="22"/>
                    </a:lnTo>
                    <a:lnTo>
                      <a:pt x="9" y="23"/>
                    </a:lnTo>
                    <a:lnTo>
                      <a:pt x="9" y="25"/>
                    </a:lnTo>
                    <a:lnTo>
                      <a:pt x="3" y="22"/>
                    </a:lnTo>
                    <a:lnTo>
                      <a:pt x="1" y="14"/>
                    </a:lnTo>
                    <a:lnTo>
                      <a:pt x="1" y="6"/>
                    </a:lnTo>
                    <a:lnTo>
                      <a:pt x="0" y="0"/>
                    </a:lnTo>
                    <a:lnTo>
                      <a:pt x="1" y="4"/>
                    </a:lnTo>
                    <a:lnTo>
                      <a:pt x="5" y="9"/>
                    </a:lnTo>
                    <a:lnTo>
                      <a:pt x="7" y="14"/>
                    </a:lnTo>
                    <a:lnTo>
                      <a:pt x="5" y="19"/>
                    </a:lnTo>
                    <a:lnTo>
                      <a:pt x="5" y="19"/>
                    </a:lnTo>
                    <a:lnTo>
                      <a:pt x="5" y="19"/>
                    </a:lnTo>
                    <a:close/>
                  </a:path>
                </a:pathLst>
              </a:custGeom>
              <a:solidFill>
                <a:srgbClr val="60BFE8"/>
              </a:solidFill>
              <a:ln>
                <a:noFill/>
              </a:ln>
              <a:extLst/>
            </p:spPr>
            <p:txBody>
              <a:bodyPr/>
              <a:lstStyle/>
              <a:p>
                <a:pPr fontAlgn="auto">
                  <a:spcBef>
                    <a:spcPts val="0"/>
                  </a:spcBef>
                  <a:spcAft>
                    <a:spcPts val="0"/>
                  </a:spcAft>
                  <a:defRPr/>
                </a:pPr>
                <a:endParaRPr lang="en-US">
                  <a:latin typeface="+mn-lt"/>
                </a:endParaRPr>
              </a:p>
            </p:txBody>
          </p:sp>
          <p:sp>
            <p:nvSpPr>
              <p:cNvPr id="100" name="Freeform 77"/>
              <p:cNvSpPr>
                <a:spLocks/>
              </p:cNvSpPr>
              <p:nvPr/>
            </p:nvSpPr>
            <p:spPr bwMode="auto">
              <a:xfrm>
                <a:off x="2659062" y="4011612"/>
                <a:ext cx="65087" cy="122237"/>
              </a:xfrm>
              <a:custGeom>
                <a:avLst/>
                <a:gdLst>
                  <a:gd name="T0" fmla="*/ 37 w 41"/>
                  <a:gd name="T1" fmla="*/ 34 h 77"/>
                  <a:gd name="T2" fmla="*/ 41 w 41"/>
                  <a:gd name="T3" fmla="*/ 45 h 77"/>
                  <a:gd name="T4" fmla="*/ 41 w 41"/>
                  <a:gd name="T5" fmla="*/ 55 h 77"/>
                  <a:gd name="T6" fmla="*/ 38 w 41"/>
                  <a:gd name="T7" fmla="*/ 66 h 77"/>
                  <a:gd name="T8" fmla="*/ 31 w 41"/>
                  <a:gd name="T9" fmla="*/ 75 h 77"/>
                  <a:gd name="T10" fmla="*/ 26 w 41"/>
                  <a:gd name="T11" fmla="*/ 76 h 77"/>
                  <a:gd name="T12" fmla="*/ 20 w 41"/>
                  <a:gd name="T13" fmla="*/ 77 h 77"/>
                  <a:gd name="T14" fmla="*/ 14 w 41"/>
                  <a:gd name="T15" fmla="*/ 76 h 77"/>
                  <a:gd name="T16" fmla="*/ 9 w 41"/>
                  <a:gd name="T17" fmla="*/ 73 h 77"/>
                  <a:gd name="T18" fmla="*/ 0 w 41"/>
                  <a:gd name="T19" fmla="*/ 56 h 77"/>
                  <a:gd name="T20" fmla="*/ 0 w 41"/>
                  <a:gd name="T21" fmla="*/ 38 h 77"/>
                  <a:gd name="T22" fmla="*/ 5 w 41"/>
                  <a:gd name="T23" fmla="*/ 20 h 77"/>
                  <a:gd name="T24" fmla="*/ 13 w 41"/>
                  <a:gd name="T25" fmla="*/ 3 h 77"/>
                  <a:gd name="T26" fmla="*/ 16 w 41"/>
                  <a:gd name="T27" fmla="*/ 1 h 77"/>
                  <a:gd name="T28" fmla="*/ 18 w 41"/>
                  <a:gd name="T29" fmla="*/ 0 h 77"/>
                  <a:gd name="T30" fmla="*/ 20 w 41"/>
                  <a:gd name="T31" fmla="*/ 0 h 77"/>
                  <a:gd name="T32" fmla="*/ 22 w 41"/>
                  <a:gd name="T33" fmla="*/ 0 h 77"/>
                  <a:gd name="T34" fmla="*/ 26 w 41"/>
                  <a:gd name="T35" fmla="*/ 9 h 77"/>
                  <a:gd name="T36" fmla="*/ 30 w 41"/>
                  <a:gd name="T37" fmla="*/ 18 h 77"/>
                  <a:gd name="T38" fmla="*/ 33 w 41"/>
                  <a:gd name="T39" fmla="*/ 27 h 77"/>
                  <a:gd name="T40" fmla="*/ 37 w 41"/>
                  <a:gd name="T41" fmla="*/ 34 h 77"/>
                  <a:gd name="T42" fmla="*/ 37 w 41"/>
                  <a:gd name="T43" fmla="*/ 34 h 77"/>
                  <a:gd name="T44" fmla="*/ 37 w 41"/>
                  <a:gd name="T4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77">
                    <a:moveTo>
                      <a:pt x="37" y="34"/>
                    </a:moveTo>
                    <a:lnTo>
                      <a:pt x="41" y="45"/>
                    </a:lnTo>
                    <a:lnTo>
                      <a:pt x="41" y="55"/>
                    </a:lnTo>
                    <a:lnTo>
                      <a:pt x="38" y="66"/>
                    </a:lnTo>
                    <a:lnTo>
                      <a:pt x="31" y="75"/>
                    </a:lnTo>
                    <a:lnTo>
                      <a:pt x="26" y="76"/>
                    </a:lnTo>
                    <a:lnTo>
                      <a:pt x="20" y="77"/>
                    </a:lnTo>
                    <a:lnTo>
                      <a:pt x="14" y="76"/>
                    </a:lnTo>
                    <a:lnTo>
                      <a:pt x="9" y="73"/>
                    </a:lnTo>
                    <a:lnTo>
                      <a:pt x="0" y="56"/>
                    </a:lnTo>
                    <a:lnTo>
                      <a:pt x="0" y="38"/>
                    </a:lnTo>
                    <a:lnTo>
                      <a:pt x="5" y="20"/>
                    </a:lnTo>
                    <a:lnTo>
                      <a:pt x="13" y="3"/>
                    </a:lnTo>
                    <a:lnTo>
                      <a:pt x="16" y="1"/>
                    </a:lnTo>
                    <a:lnTo>
                      <a:pt x="18" y="0"/>
                    </a:lnTo>
                    <a:lnTo>
                      <a:pt x="20" y="0"/>
                    </a:lnTo>
                    <a:lnTo>
                      <a:pt x="22" y="0"/>
                    </a:lnTo>
                    <a:lnTo>
                      <a:pt x="26" y="9"/>
                    </a:lnTo>
                    <a:lnTo>
                      <a:pt x="30" y="18"/>
                    </a:lnTo>
                    <a:lnTo>
                      <a:pt x="33" y="27"/>
                    </a:lnTo>
                    <a:lnTo>
                      <a:pt x="37" y="34"/>
                    </a:lnTo>
                    <a:lnTo>
                      <a:pt x="37" y="34"/>
                    </a:lnTo>
                    <a:lnTo>
                      <a:pt x="37" y="34"/>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01" name="Freeform 78"/>
              <p:cNvSpPr>
                <a:spLocks/>
              </p:cNvSpPr>
              <p:nvPr/>
            </p:nvSpPr>
            <p:spPr bwMode="auto">
              <a:xfrm>
                <a:off x="2678112" y="4044949"/>
                <a:ext cx="26987" cy="71437"/>
              </a:xfrm>
              <a:custGeom>
                <a:avLst/>
                <a:gdLst>
                  <a:gd name="T0" fmla="*/ 17 w 17"/>
                  <a:gd name="T1" fmla="*/ 39 h 45"/>
                  <a:gd name="T2" fmla="*/ 9 w 17"/>
                  <a:gd name="T3" fmla="*/ 45 h 45"/>
                  <a:gd name="T4" fmla="*/ 9 w 17"/>
                  <a:gd name="T5" fmla="*/ 45 h 45"/>
                  <a:gd name="T6" fmla="*/ 1 w 17"/>
                  <a:gd name="T7" fmla="*/ 37 h 45"/>
                  <a:gd name="T8" fmla="*/ 0 w 17"/>
                  <a:gd name="T9" fmla="*/ 27 h 45"/>
                  <a:gd name="T10" fmla="*/ 0 w 17"/>
                  <a:gd name="T11" fmla="*/ 16 h 45"/>
                  <a:gd name="T12" fmla="*/ 2 w 17"/>
                  <a:gd name="T13" fmla="*/ 6 h 45"/>
                  <a:gd name="T14" fmla="*/ 2 w 17"/>
                  <a:gd name="T15" fmla="*/ 6 h 45"/>
                  <a:gd name="T16" fmla="*/ 5 w 17"/>
                  <a:gd name="T17" fmla="*/ 0 h 45"/>
                  <a:gd name="T18" fmla="*/ 5 w 17"/>
                  <a:gd name="T19" fmla="*/ 0 h 45"/>
                  <a:gd name="T20" fmla="*/ 10 w 17"/>
                  <a:gd name="T21" fmla="*/ 9 h 45"/>
                  <a:gd name="T22" fmla="*/ 15 w 17"/>
                  <a:gd name="T23" fmla="*/ 20 h 45"/>
                  <a:gd name="T24" fmla="*/ 17 w 17"/>
                  <a:gd name="T25" fmla="*/ 29 h 45"/>
                  <a:gd name="T26" fmla="*/ 17 w 17"/>
                  <a:gd name="T27" fmla="*/ 39 h 45"/>
                  <a:gd name="T28" fmla="*/ 17 w 17"/>
                  <a:gd name="T29" fmla="*/ 39 h 45"/>
                  <a:gd name="T30" fmla="*/ 17 w 17"/>
                  <a:gd name="T31"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45">
                    <a:moveTo>
                      <a:pt x="17" y="39"/>
                    </a:moveTo>
                    <a:lnTo>
                      <a:pt x="9" y="45"/>
                    </a:lnTo>
                    <a:lnTo>
                      <a:pt x="9" y="45"/>
                    </a:lnTo>
                    <a:lnTo>
                      <a:pt x="1" y="37"/>
                    </a:lnTo>
                    <a:lnTo>
                      <a:pt x="0" y="27"/>
                    </a:lnTo>
                    <a:lnTo>
                      <a:pt x="0" y="16"/>
                    </a:lnTo>
                    <a:lnTo>
                      <a:pt x="2" y="6"/>
                    </a:lnTo>
                    <a:lnTo>
                      <a:pt x="2" y="6"/>
                    </a:lnTo>
                    <a:lnTo>
                      <a:pt x="5" y="0"/>
                    </a:lnTo>
                    <a:lnTo>
                      <a:pt x="5" y="0"/>
                    </a:lnTo>
                    <a:lnTo>
                      <a:pt x="10" y="9"/>
                    </a:lnTo>
                    <a:lnTo>
                      <a:pt x="15" y="20"/>
                    </a:lnTo>
                    <a:lnTo>
                      <a:pt x="17" y="29"/>
                    </a:lnTo>
                    <a:lnTo>
                      <a:pt x="17" y="39"/>
                    </a:lnTo>
                    <a:lnTo>
                      <a:pt x="17" y="39"/>
                    </a:lnTo>
                    <a:lnTo>
                      <a:pt x="17" y="39"/>
                    </a:lnTo>
                    <a:close/>
                  </a:path>
                </a:pathLst>
              </a:custGeom>
              <a:solidFill>
                <a:srgbClr val="A0BFFF"/>
              </a:solidFill>
              <a:ln>
                <a:noFill/>
              </a:ln>
              <a:extLst/>
            </p:spPr>
            <p:txBody>
              <a:bodyPr/>
              <a:lstStyle/>
              <a:p>
                <a:pPr fontAlgn="auto">
                  <a:spcBef>
                    <a:spcPts val="0"/>
                  </a:spcBef>
                  <a:spcAft>
                    <a:spcPts val="0"/>
                  </a:spcAft>
                  <a:defRPr/>
                </a:pPr>
                <a:endParaRPr lang="en-US">
                  <a:latin typeface="+mn-lt"/>
                </a:endParaRPr>
              </a:p>
            </p:txBody>
          </p:sp>
          <p:sp>
            <p:nvSpPr>
              <p:cNvPr id="102" name="Freeform 80"/>
              <p:cNvSpPr>
                <a:spLocks/>
              </p:cNvSpPr>
              <p:nvPr/>
            </p:nvSpPr>
            <p:spPr bwMode="auto">
              <a:xfrm>
                <a:off x="2860675" y="4097337"/>
                <a:ext cx="71437" cy="139700"/>
              </a:xfrm>
              <a:custGeom>
                <a:avLst/>
                <a:gdLst>
                  <a:gd name="T0" fmla="*/ 39 w 45"/>
                  <a:gd name="T1" fmla="*/ 81 h 88"/>
                  <a:gd name="T2" fmla="*/ 33 w 45"/>
                  <a:gd name="T3" fmla="*/ 86 h 88"/>
                  <a:gd name="T4" fmla="*/ 25 w 45"/>
                  <a:gd name="T5" fmla="*/ 88 h 88"/>
                  <a:gd name="T6" fmla="*/ 19 w 45"/>
                  <a:gd name="T7" fmla="*/ 86 h 88"/>
                  <a:gd name="T8" fmla="*/ 11 w 45"/>
                  <a:gd name="T9" fmla="*/ 82 h 88"/>
                  <a:gd name="T10" fmla="*/ 0 w 45"/>
                  <a:gd name="T11" fmla="*/ 64 h 88"/>
                  <a:gd name="T12" fmla="*/ 0 w 45"/>
                  <a:gd name="T13" fmla="*/ 43 h 88"/>
                  <a:gd name="T14" fmla="*/ 4 w 45"/>
                  <a:gd name="T15" fmla="*/ 23 h 88"/>
                  <a:gd name="T16" fmla="*/ 4 w 45"/>
                  <a:gd name="T17" fmla="*/ 4 h 88"/>
                  <a:gd name="T18" fmla="*/ 12 w 45"/>
                  <a:gd name="T19" fmla="*/ 0 h 88"/>
                  <a:gd name="T20" fmla="*/ 17 w 45"/>
                  <a:gd name="T21" fmla="*/ 4 h 88"/>
                  <a:gd name="T22" fmla="*/ 20 w 45"/>
                  <a:gd name="T23" fmla="*/ 10 h 88"/>
                  <a:gd name="T24" fmla="*/ 24 w 45"/>
                  <a:gd name="T25" fmla="*/ 15 h 88"/>
                  <a:gd name="T26" fmla="*/ 33 w 45"/>
                  <a:gd name="T27" fmla="*/ 31 h 88"/>
                  <a:gd name="T28" fmla="*/ 41 w 45"/>
                  <a:gd name="T29" fmla="*/ 47 h 88"/>
                  <a:gd name="T30" fmla="*/ 45 w 45"/>
                  <a:gd name="T31" fmla="*/ 64 h 88"/>
                  <a:gd name="T32" fmla="*/ 39 w 45"/>
                  <a:gd name="T33" fmla="*/ 81 h 88"/>
                  <a:gd name="T34" fmla="*/ 39 w 45"/>
                  <a:gd name="T35" fmla="*/ 81 h 88"/>
                  <a:gd name="T36" fmla="*/ 39 w 45"/>
                  <a:gd name="T3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88">
                    <a:moveTo>
                      <a:pt x="39" y="81"/>
                    </a:moveTo>
                    <a:lnTo>
                      <a:pt x="33" y="86"/>
                    </a:lnTo>
                    <a:lnTo>
                      <a:pt x="25" y="88"/>
                    </a:lnTo>
                    <a:lnTo>
                      <a:pt x="19" y="86"/>
                    </a:lnTo>
                    <a:lnTo>
                      <a:pt x="11" y="82"/>
                    </a:lnTo>
                    <a:lnTo>
                      <a:pt x="0" y="64"/>
                    </a:lnTo>
                    <a:lnTo>
                      <a:pt x="0" y="43"/>
                    </a:lnTo>
                    <a:lnTo>
                      <a:pt x="4" y="23"/>
                    </a:lnTo>
                    <a:lnTo>
                      <a:pt x="4" y="4"/>
                    </a:lnTo>
                    <a:lnTo>
                      <a:pt x="12" y="0"/>
                    </a:lnTo>
                    <a:lnTo>
                      <a:pt x="17" y="4"/>
                    </a:lnTo>
                    <a:lnTo>
                      <a:pt x="20" y="10"/>
                    </a:lnTo>
                    <a:lnTo>
                      <a:pt x="24" y="15"/>
                    </a:lnTo>
                    <a:lnTo>
                      <a:pt x="33" y="31"/>
                    </a:lnTo>
                    <a:lnTo>
                      <a:pt x="41" y="47"/>
                    </a:lnTo>
                    <a:lnTo>
                      <a:pt x="45" y="64"/>
                    </a:lnTo>
                    <a:lnTo>
                      <a:pt x="39" y="81"/>
                    </a:lnTo>
                    <a:lnTo>
                      <a:pt x="39" y="81"/>
                    </a:lnTo>
                    <a:lnTo>
                      <a:pt x="39" y="81"/>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03" name="Freeform 82"/>
              <p:cNvSpPr>
                <a:spLocks/>
              </p:cNvSpPr>
              <p:nvPr/>
            </p:nvSpPr>
            <p:spPr bwMode="auto">
              <a:xfrm>
                <a:off x="2879725" y="4140199"/>
                <a:ext cx="34925" cy="79375"/>
              </a:xfrm>
              <a:custGeom>
                <a:avLst/>
                <a:gdLst>
                  <a:gd name="T0" fmla="*/ 20 w 22"/>
                  <a:gd name="T1" fmla="*/ 46 h 50"/>
                  <a:gd name="T2" fmla="*/ 17 w 22"/>
                  <a:gd name="T3" fmla="*/ 47 h 50"/>
                  <a:gd name="T4" fmla="*/ 14 w 22"/>
                  <a:gd name="T5" fmla="*/ 49 h 50"/>
                  <a:gd name="T6" fmla="*/ 12 w 22"/>
                  <a:gd name="T7" fmla="*/ 50 h 50"/>
                  <a:gd name="T8" fmla="*/ 9 w 22"/>
                  <a:gd name="T9" fmla="*/ 49 h 50"/>
                  <a:gd name="T10" fmla="*/ 1 w 22"/>
                  <a:gd name="T11" fmla="*/ 40 h 50"/>
                  <a:gd name="T12" fmla="*/ 0 w 22"/>
                  <a:gd name="T13" fmla="*/ 28 h 50"/>
                  <a:gd name="T14" fmla="*/ 3 w 22"/>
                  <a:gd name="T15" fmla="*/ 15 h 50"/>
                  <a:gd name="T16" fmla="*/ 5 w 22"/>
                  <a:gd name="T17" fmla="*/ 0 h 50"/>
                  <a:gd name="T18" fmla="*/ 12 w 22"/>
                  <a:gd name="T19" fmla="*/ 12 h 50"/>
                  <a:gd name="T20" fmla="*/ 18 w 22"/>
                  <a:gd name="T21" fmla="*/ 23 h 50"/>
                  <a:gd name="T22" fmla="*/ 22 w 22"/>
                  <a:gd name="T23" fmla="*/ 33 h 50"/>
                  <a:gd name="T24" fmla="*/ 20 w 22"/>
                  <a:gd name="T25" fmla="*/ 46 h 50"/>
                  <a:gd name="T26" fmla="*/ 20 w 22"/>
                  <a:gd name="T27" fmla="*/ 46 h 50"/>
                  <a:gd name="T28" fmla="*/ 20 w 22"/>
                  <a:gd name="T2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50">
                    <a:moveTo>
                      <a:pt x="20" y="46"/>
                    </a:moveTo>
                    <a:lnTo>
                      <a:pt x="17" y="47"/>
                    </a:lnTo>
                    <a:lnTo>
                      <a:pt x="14" y="49"/>
                    </a:lnTo>
                    <a:lnTo>
                      <a:pt x="12" y="50"/>
                    </a:lnTo>
                    <a:lnTo>
                      <a:pt x="9" y="49"/>
                    </a:lnTo>
                    <a:lnTo>
                      <a:pt x="1" y="40"/>
                    </a:lnTo>
                    <a:lnTo>
                      <a:pt x="0" y="28"/>
                    </a:lnTo>
                    <a:lnTo>
                      <a:pt x="3" y="15"/>
                    </a:lnTo>
                    <a:lnTo>
                      <a:pt x="5" y="0"/>
                    </a:lnTo>
                    <a:lnTo>
                      <a:pt x="12" y="12"/>
                    </a:lnTo>
                    <a:lnTo>
                      <a:pt x="18" y="23"/>
                    </a:lnTo>
                    <a:lnTo>
                      <a:pt x="22" y="33"/>
                    </a:lnTo>
                    <a:lnTo>
                      <a:pt x="20" y="46"/>
                    </a:lnTo>
                    <a:lnTo>
                      <a:pt x="20" y="46"/>
                    </a:lnTo>
                    <a:lnTo>
                      <a:pt x="20" y="46"/>
                    </a:lnTo>
                    <a:close/>
                  </a:path>
                </a:pathLst>
              </a:custGeom>
              <a:solidFill>
                <a:srgbClr val="A0BFFF"/>
              </a:solidFill>
              <a:ln>
                <a:noFill/>
              </a:ln>
              <a:extLst/>
            </p:spPr>
            <p:txBody>
              <a:bodyPr/>
              <a:lstStyle/>
              <a:p>
                <a:pPr fontAlgn="auto">
                  <a:spcBef>
                    <a:spcPts val="0"/>
                  </a:spcBef>
                  <a:spcAft>
                    <a:spcPts val="0"/>
                  </a:spcAft>
                  <a:defRPr/>
                </a:pPr>
                <a:endParaRPr lang="en-US">
                  <a:latin typeface="+mn-lt"/>
                </a:endParaRPr>
              </a:p>
            </p:txBody>
          </p:sp>
          <p:sp>
            <p:nvSpPr>
              <p:cNvPr id="104" name="Freeform 84"/>
              <p:cNvSpPr>
                <a:spLocks/>
              </p:cNvSpPr>
              <p:nvPr/>
            </p:nvSpPr>
            <p:spPr bwMode="auto">
              <a:xfrm>
                <a:off x="2640012" y="4254499"/>
                <a:ext cx="71437" cy="187325"/>
              </a:xfrm>
              <a:custGeom>
                <a:avLst/>
                <a:gdLst>
                  <a:gd name="T0" fmla="*/ 42 w 45"/>
                  <a:gd name="T1" fmla="*/ 6 h 118"/>
                  <a:gd name="T2" fmla="*/ 45 w 45"/>
                  <a:gd name="T3" fmla="*/ 34 h 118"/>
                  <a:gd name="T4" fmla="*/ 45 w 45"/>
                  <a:gd name="T5" fmla="*/ 62 h 118"/>
                  <a:gd name="T6" fmla="*/ 38 w 45"/>
                  <a:gd name="T7" fmla="*/ 90 h 118"/>
                  <a:gd name="T8" fmla="*/ 26 w 45"/>
                  <a:gd name="T9" fmla="*/ 116 h 118"/>
                  <a:gd name="T10" fmla="*/ 22 w 45"/>
                  <a:gd name="T11" fmla="*/ 117 h 118"/>
                  <a:gd name="T12" fmla="*/ 17 w 45"/>
                  <a:gd name="T13" fmla="*/ 118 h 118"/>
                  <a:gd name="T14" fmla="*/ 12 w 45"/>
                  <a:gd name="T15" fmla="*/ 118 h 118"/>
                  <a:gd name="T16" fmla="*/ 7 w 45"/>
                  <a:gd name="T17" fmla="*/ 116 h 118"/>
                  <a:gd name="T18" fmla="*/ 0 w 45"/>
                  <a:gd name="T19" fmla="*/ 96 h 118"/>
                  <a:gd name="T20" fmla="*/ 4 w 45"/>
                  <a:gd name="T21" fmla="*/ 75 h 118"/>
                  <a:gd name="T22" fmla="*/ 13 w 45"/>
                  <a:gd name="T23" fmla="*/ 55 h 118"/>
                  <a:gd name="T24" fmla="*/ 24 w 45"/>
                  <a:gd name="T25" fmla="*/ 38 h 118"/>
                  <a:gd name="T26" fmla="*/ 25 w 45"/>
                  <a:gd name="T27" fmla="*/ 31 h 118"/>
                  <a:gd name="T28" fmla="*/ 28 w 45"/>
                  <a:gd name="T29" fmla="*/ 23 h 118"/>
                  <a:gd name="T30" fmla="*/ 29 w 45"/>
                  <a:gd name="T31" fmla="*/ 15 h 118"/>
                  <a:gd name="T32" fmla="*/ 25 w 45"/>
                  <a:gd name="T33" fmla="*/ 6 h 118"/>
                  <a:gd name="T34" fmla="*/ 28 w 45"/>
                  <a:gd name="T35" fmla="*/ 0 h 118"/>
                  <a:gd name="T36" fmla="*/ 33 w 45"/>
                  <a:gd name="T37" fmla="*/ 0 h 118"/>
                  <a:gd name="T38" fmla="*/ 38 w 45"/>
                  <a:gd name="T39" fmla="*/ 3 h 118"/>
                  <a:gd name="T40" fmla="*/ 42 w 45"/>
                  <a:gd name="T41" fmla="*/ 6 h 118"/>
                  <a:gd name="T42" fmla="*/ 42 w 45"/>
                  <a:gd name="T43" fmla="*/ 6 h 118"/>
                  <a:gd name="T44" fmla="*/ 42 w 45"/>
                  <a:gd name="T45" fmla="*/ 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18">
                    <a:moveTo>
                      <a:pt x="42" y="6"/>
                    </a:moveTo>
                    <a:lnTo>
                      <a:pt x="45" y="34"/>
                    </a:lnTo>
                    <a:lnTo>
                      <a:pt x="45" y="62"/>
                    </a:lnTo>
                    <a:lnTo>
                      <a:pt x="38" y="90"/>
                    </a:lnTo>
                    <a:lnTo>
                      <a:pt x="26" y="116"/>
                    </a:lnTo>
                    <a:lnTo>
                      <a:pt x="22" y="117"/>
                    </a:lnTo>
                    <a:lnTo>
                      <a:pt x="17" y="118"/>
                    </a:lnTo>
                    <a:lnTo>
                      <a:pt x="12" y="118"/>
                    </a:lnTo>
                    <a:lnTo>
                      <a:pt x="7" y="116"/>
                    </a:lnTo>
                    <a:lnTo>
                      <a:pt x="0" y="96"/>
                    </a:lnTo>
                    <a:lnTo>
                      <a:pt x="4" y="75"/>
                    </a:lnTo>
                    <a:lnTo>
                      <a:pt x="13" y="55"/>
                    </a:lnTo>
                    <a:lnTo>
                      <a:pt x="24" y="38"/>
                    </a:lnTo>
                    <a:lnTo>
                      <a:pt x="25" y="31"/>
                    </a:lnTo>
                    <a:lnTo>
                      <a:pt x="28" y="23"/>
                    </a:lnTo>
                    <a:lnTo>
                      <a:pt x="29" y="15"/>
                    </a:lnTo>
                    <a:lnTo>
                      <a:pt x="25" y="6"/>
                    </a:lnTo>
                    <a:lnTo>
                      <a:pt x="28" y="0"/>
                    </a:lnTo>
                    <a:lnTo>
                      <a:pt x="33" y="0"/>
                    </a:lnTo>
                    <a:lnTo>
                      <a:pt x="38" y="3"/>
                    </a:lnTo>
                    <a:lnTo>
                      <a:pt x="42" y="6"/>
                    </a:lnTo>
                    <a:lnTo>
                      <a:pt x="42" y="6"/>
                    </a:lnTo>
                    <a:lnTo>
                      <a:pt x="42" y="6"/>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05" name="Freeform 85"/>
              <p:cNvSpPr>
                <a:spLocks/>
              </p:cNvSpPr>
              <p:nvPr/>
            </p:nvSpPr>
            <p:spPr bwMode="auto">
              <a:xfrm>
                <a:off x="2790825" y="4275137"/>
                <a:ext cx="60325" cy="122237"/>
              </a:xfrm>
              <a:custGeom>
                <a:avLst/>
                <a:gdLst>
                  <a:gd name="T0" fmla="*/ 22 w 38"/>
                  <a:gd name="T1" fmla="*/ 3 h 77"/>
                  <a:gd name="T2" fmla="*/ 21 w 38"/>
                  <a:gd name="T3" fmla="*/ 14 h 77"/>
                  <a:gd name="T4" fmla="*/ 23 w 38"/>
                  <a:gd name="T5" fmla="*/ 25 h 77"/>
                  <a:gd name="T6" fmla="*/ 28 w 38"/>
                  <a:gd name="T7" fmla="*/ 37 h 77"/>
                  <a:gd name="T8" fmla="*/ 34 w 38"/>
                  <a:gd name="T9" fmla="*/ 49 h 77"/>
                  <a:gd name="T10" fmla="*/ 38 w 38"/>
                  <a:gd name="T11" fmla="*/ 61 h 77"/>
                  <a:gd name="T12" fmla="*/ 36 w 38"/>
                  <a:gd name="T13" fmla="*/ 69 h 77"/>
                  <a:gd name="T14" fmla="*/ 30 w 38"/>
                  <a:gd name="T15" fmla="*/ 75 h 77"/>
                  <a:gd name="T16" fmla="*/ 14 w 38"/>
                  <a:gd name="T17" fmla="*/ 77 h 77"/>
                  <a:gd name="T18" fmla="*/ 6 w 38"/>
                  <a:gd name="T19" fmla="*/ 71 h 77"/>
                  <a:gd name="T20" fmla="*/ 2 w 38"/>
                  <a:gd name="T21" fmla="*/ 65 h 77"/>
                  <a:gd name="T22" fmla="*/ 1 w 38"/>
                  <a:gd name="T23" fmla="*/ 58 h 77"/>
                  <a:gd name="T24" fmla="*/ 0 w 38"/>
                  <a:gd name="T25" fmla="*/ 49 h 77"/>
                  <a:gd name="T26" fmla="*/ 2 w 38"/>
                  <a:gd name="T27" fmla="*/ 36 h 77"/>
                  <a:gd name="T28" fmla="*/ 5 w 38"/>
                  <a:gd name="T29" fmla="*/ 24 h 77"/>
                  <a:gd name="T30" fmla="*/ 9 w 38"/>
                  <a:gd name="T31" fmla="*/ 12 h 77"/>
                  <a:gd name="T32" fmla="*/ 14 w 38"/>
                  <a:gd name="T33" fmla="*/ 0 h 77"/>
                  <a:gd name="T34" fmla="*/ 17 w 38"/>
                  <a:gd name="T35" fmla="*/ 2 h 77"/>
                  <a:gd name="T36" fmla="*/ 18 w 38"/>
                  <a:gd name="T37" fmla="*/ 3 h 77"/>
                  <a:gd name="T38" fmla="*/ 21 w 38"/>
                  <a:gd name="T39" fmla="*/ 4 h 77"/>
                  <a:gd name="T40" fmla="*/ 22 w 38"/>
                  <a:gd name="T41" fmla="*/ 3 h 77"/>
                  <a:gd name="T42" fmla="*/ 22 w 38"/>
                  <a:gd name="T43" fmla="*/ 3 h 77"/>
                  <a:gd name="T44" fmla="*/ 22 w 38"/>
                  <a:gd name="T4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77">
                    <a:moveTo>
                      <a:pt x="22" y="3"/>
                    </a:moveTo>
                    <a:lnTo>
                      <a:pt x="21" y="14"/>
                    </a:lnTo>
                    <a:lnTo>
                      <a:pt x="23" y="25"/>
                    </a:lnTo>
                    <a:lnTo>
                      <a:pt x="28" y="37"/>
                    </a:lnTo>
                    <a:lnTo>
                      <a:pt x="34" y="49"/>
                    </a:lnTo>
                    <a:lnTo>
                      <a:pt x="38" y="61"/>
                    </a:lnTo>
                    <a:lnTo>
                      <a:pt x="36" y="69"/>
                    </a:lnTo>
                    <a:lnTo>
                      <a:pt x="30" y="75"/>
                    </a:lnTo>
                    <a:lnTo>
                      <a:pt x="14" y="77"/>
                    </a:lnTo>
                    <a:lnTo>
                      <a:pt x="6" y="71"/>
                    </a:lnTo>
                    <a:lnTo>
                      <a:pt x="2" y="65"/>
                    </a:lnTo>
                    <a:lnTo>
                      <a:pt x="1" y="58"/>
                    </a:lnTo>
                    <a:lnTo>
                      <a:pt x="0" y="49"/>
                    </a:lnTo>
                    <a:lnTo>
                      <a:pt x="2" y="36"/>
                    </a:lnTo>
                    <a:lnTo>
                      <a:pt x="5" y="24"/>
                    </a:lnTo>
                    <a:lnTo>
                      <a:pt x="9" y="12"/>
                    </a:lnTo>
                    <a:lnTo>
                      <a:pt x="14" y="0"/>
                    </a:lnTo>
                    <a:lnTo>
                      <a:pt x="17" y="2"/>
                    </a:lnTo>
                    <a:lnTo>
                      <a:pt x="18" y="3"/>
                    </a:lnTo>
                    <a:lnTo>
                      <a:pt x="21" y="4"/>
                    </a:lnTo>
                    <a:lnTo>
                      <a:pt x="22" y="3"/>
                    </a:lnTo>
                    <a:lnTo>
                      <a:pt x="22" y="3"/>
                    </a:lnTo>
                    <a:lnTo>
                      <a:pt x="22" y="3"/>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06" name="Freeform 87"/>
              <p:cNvSpPr>
                <a:spLocks/>
              </p:cNvSpPr>
              <p:nvPr/>
            </p:nvSpPr>
            <p:spPr bwMode="auto">
              <a:xfrm>
                <a:off x="3285614" y="4209696"/>
                <a:ext cx="114300" cy="149225"/>
              </a:xfrm>
              <a:custGeom>
                <a:avLst/>
                <a:gdLst>
                  <a:gd name="T0" fmla="*/ 16 w 72"/>
                  <a:gd name="T1" fmla="*/ 16 h 94"/>
                  <a:gd name="T2" fmla="*/ 24 w 72"/>
                  <a:gd name="T3" fmla="*/ 24 h 94"/>
                  <a:gd name="T4" fmla="*/ 33 w 72"/>
                  <a:gd name="T5" fmla="*/ 30 h 94"/>
                  <a:gd name="T6" fmla="*/ 42 w 72"/>
                  <a:gd name="T7" fmla="*/ 38 h 94"/>
                  <a:gd name="T8" fmla="*/ 51 w 72"/>
                  <a:gd name="T9" fmla="*/ 46 h 94"/>
                  <a:gd name="T10" fmla="*/ 60 w 72"/>
                  <a:gd name="T11" fmla="*/ 54 h 94"/>
                  <a:gd name="T12" fmla="*/ 67 w 72"/>
                  <a:gd name="T13" fmla="*/ 63 h 94"/>
                  <a:gd name="T14" fmla="*/ 71 w 72"/>
                  <a:gd name="T15" fmla="*/ 73 h 94"/>
                  <a:gd name="T16" fmla="*/ 72 w 72"/>
                  <a:gd name="T17" fmla="*/ 85 h 94"/>
                  <a:gd name="T18" fmla="*/ 66 w 72"/>
                  <a:gd name="T19" fmla="*/ 92 h 94"/>
                  <a:gd name="T20" fmla="*/ 58 w 72"/>
                  <a:gd name="T21" fmla="*/ 94 h 94"/>
                  <a:gd name="T22" fmla="*/ 48 w 72"/>
                  <a:gd name="T23" fmla="*/ 94 h 94"/>
                  <a:gd name="T24" fmla="*/ 39 w 72"/>
                  <a:gd name="T25" fmla="*/ 93 h 94"/>
                  <a:gd name="T26" fmla="*/ 27 w 72"/>
                  <a:gd name="T27" fmla="*/ 85 h 94"/>
                  <a:gd name="T28" fmla="*/ 21 w 72"/>
                  <a:gd name="T29" fmla="*/ 76 h 94"/>
                  <a:gd name="T30" fmla="*/ 16 w 72"/>
                  <a:gd name="T31" fmla="*/ 64 h 94"/>
                  <a:gd name="T32" fmla="*/ 13 w 72"/>
                  <a:gd name="T33" fmla="*/ 53 h 94"/>
                  <a:gd name="T34" fmla="*/ 12 w 72"/>
                  <a:gd name="T35" fmla="*/ 41 h 94"/>
                  <a:gd name="T36" fmla="*/ 9 w 72"/>
                  <a:gd name="T37" fmla="*/ 29 h 94"/>
                  <a:gd name="T38" fmla="*/ 5 w 72"/>
                  <a:gd name="T39" fmla="*/ 17 h 94"/>
                  <a:gd name="T40" fmla="*/ 0 w 72"/>
                  <a:gd name="T41" fmla="*/ 5 h 94"/>
                  <a:gd name="T42" fmla="*/ 5 w 72"/>
                  <a:gd name="T43" fmla="*/ 0 h 94"/>
                  <a:gd name="T44" fmla="*/ 9 w 72"/>
                  <a:gd name="T45" fmla="*/ 4 h 94"/>
                  <a:gd name="T46" fmla="*/ 13 w 72"/>
                  <a:gd name="T47" fmla="*/ 11 h 94"/>
                  <a:gd name="T48" fmla="*/ 16 w 72"/>
                  <a:gd name="T49" fmla="*/ 16 h 94"/>
                  <a:gd name="T50" fmla="*/ 16 w 72"/>
                  <a:gd name="T51" fmla="*/ 16 h 94"/>
                  <a:gd name="T52" fmla="*/ 16 w 72"/>
                  <a:gd name="T53" fmla="*/ 1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4">
                    <a:moveTo>
                      <a:pt x="16" y="16"/>
                    </a:moveTo>
                    <a:lnTo>
                      <a:pt x="24" y="24"/>
                    </a:lnTo>
                    <a:lnTo>
                      <a:pt x="33" y="30"/>
                    </a:lnTo>
                    <a:lnTo>
                      <a:pt x="42" y="38"/>
                    </a:lnTo>
                    <a:lnTo>
                      <a:pt x="51" y="46"/>
                    </a:lnTo>
                    <a:lnTo>
                      <a:pt x="60" y="54"/>
                    </a:lnTo>
                    <a:lnTo>
                      <a:pt x="67" y="63"/>
                    </a:lnTo>
                    <a:lnTo>
                      <a:pt x="71" y="73"/>
                    </a:lnTo>
                    <a:lnTo>
                      <a:pt x="72" y="85"/>
                    </a:lnTo>
                    <a:lnTo>
                      <a:pt x="66" y="92"/>
                    </a:lnTo>
                    <a:lnTo>
                      <a:pt x="58" y="94"/>
                    </a:lnTo>
                    <a:lnTo>
                      <a:pt x="48" y="94"/>
                    </a:lnTo>
                    <a:lnTo>
                      <a:pt x="39" y="93"/>
                    </a:lnTo>
                    <a:lnTo>
                      <a:pt x="27" y="85"/>
                    </a:lnTo>
                    <a:lnTo>
                      <a:pt x="21" y="76"/>
                    </a:lnTo>
                    <a:lnTo>
                      <a:pt x="16" y="64"/>
                    </a:lnTo>
                    <a:lnTo>
                      <a:pt x="13" y="53"/>
                    </a:lnTo>
                    <a:lnTo>
                      <a:pt x="12" y="41"/>
                    </a:lnTo>
                    <a:lnTo>
                      <a:pt x="9" y="29"/>
                    </a:lnTo>
                    <a:lnTo>
                      <a:pt x="5" y="17"/>
                    </a:lnTo>
                    <a:lnTo>
                      <a:pt x="0" y="5"/>
                    </a:lnTo>
                    <a:lnTo>
                      <a:pt x="5" y="0"/>
                    </a:lnTo>
                    <a:lnTo>
                      <a:pt x="9" y="4"/>
                    </a:lnTo>
                    <a:lnTo>
                      <a:pt x="13" y="11"/>
                    </a:lnTo>
                    <a:lnTo>
                      <a:pt x="16" y="16"/>
                    </a:lnTo>
                    <a:lnTo>
                      <a:pt x="16" y="16"/>
                    </a:lnTo>
                    <a:lnTo>
                      <a:pt x="16" y="16"/>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07" name="Freeform 88"/>
              <p:cNvSpPr>
                <a:spLocks/>
              </p:cNvSpPr>
              <p:nvPr/>
            </p:nvSpPr>
            <p:spPr bwMode="auto">
              <a:xfrm>
                <a:off x="2657475" y="4324349"/>
                <a:ext cx="34925" cy="101600"/>
              </a:xfrm>
              <a:custGeom>
                <a:avLst/>
                <a:gdLst>
                  <a:gd name="T0" fmla="*/ 6 w 22"/>
                  <a:gd name="T1" fmla="*/ 64 h 64"/>
                  <a:gd name="T2" fmla="*/ 0 w 22"/>
                  <a:gd name="T3" fmla="*/ 46 h 64"/>
                  <a:gd name="T4" fmla="*/ 4 w 22"/>
                  <a:gd name="T5" fmla="*/ 30 h 64"/>
                  <a:gd name="T6" fmla="*/ 13 w 22"/>
                  <a:gd name="T7" fmla="*/ 14 h 64"/>
                  <a:gd name="T8" fmla="*/ 22 w 22"/>
                  <a:gd name="T9" fmla="*/ 0 h 64"/>
                  <a:gd name="T10" fmla="*/ 22 w 22"/>
                  <a:gd name="T11" fmla="*/ 15 h 64"/>
                  <a:gd name="T12" fmla="*/ 21 w 22"/>
                  <a:gd name="T13" fmla="*/ 32 h 64"/>
                  <a:gd name="T14" fmla="*/ 15 w 22"/>
                  <a:gd name="T15" fmla="*/ 49 h 64"/>
                  <a:gd name="T16" fmla="*/ 6 w 22"/>
                  <a:gd name="T17" fmla="*/ 64 h 64"/>
                  <a:gd name="T18" fmla="*/ 6 w 22"/>
                  <a:gd name="T19" fmla="*/ 64 h 64"/>
                  <a:gd name="T20" fmla="*/ 6 w 22"/>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64">
                    <a:moveTo>
                      <a:pt x="6" y="64"/>
                    </a:moveTo>
                    <a:lnTo>
                      <a:pt x="0" y="46"/>
                    </a:lnTo>
                    <a:lnTo>
                      <a:pt x="4" y="30"/>
                    </a:lnTo>
                    <a:lnTo>
                      <a:pt x="13" y="14"/>
                    </a:lnTo>
                    <a:lnTo>
                      <a:pt x="22" y="0"/>
                    </a:lnTo>
                    <a:lnTo>
                      <a:pt x="22" y="15"/>
                    </a:lnTo>
                    <a:lnTo>
                      <a:pt x="21" y="32"/>
                    </a:lnTo>
                    <a:lnTo>
                      <a:pt x="15" y="49"/>
                    </a:lnTo>
                    <a:lnTo>
                      <a:pt x="6" y="64"/>
                    </a:lnTo>
                    <a:lnTo>
                      <a:pt x="6" y="64"/>
                    </a:lnTo>
                    <a:lnTo>
                      <a:pt x="6" y="64"/>
                    </a:lnTo>
                    <a:close/>
                  </a:path>
                </a:pathLst>
              </a:custGeom>
              <a:solidFill>
                <a:srgbClr val="60BFE8"/>
              </a:solidFill>
              <a:ln>
                <a:noFill/>
              </a:ln>
              <a:extLst/>
            </p:spPr>
            <p:txBody>
              <a:bodyPr/>
              <a:lstStyle/>
              <a:p>
                <a:pPr fontAlgn="auto">
                  <a:spcBef>
                    <a:spcPts val="0"/>
                  </a:spcBef>
                  <a:spcAft>
                    <a:spcPts val="0"/>
                  </a:spcAft>
                  <a:defRPr/>
                </a:pPr>
                <a:endParaRPr lang="en-US">
                  <a:latin typeface="+mn-lt"/>
                </a:endParaRPr>
              </a:p>
            </p:txBody>
          </p:sp>
          <p:sp>
            <p:nvSpPr>
              <p:cNvPr id="108" name="Freeform 89"/>
              <p:cNvSpPr>
                <a:spLocks/>
              </p:cNvSpPr>
              <p:nvPr/>
            </p:nvSpPr>
            <p:spPr bwMode="auto">
              <a:xfrm>
                <a:off x="2808287" y="4324349"/>
                <a:ext cx="23812" cy="55562"/>
              </a:xfrm>
              <a:custGeom>
                <a:avLst/>
                <a:gdLst>
                  <a:gd name="T0" fmla="*/ 11 w 15"/>
                  <a:gd name="T1" fmla="*/ 35 h 35"/>
                  <a:gd name="T2" fmla="*/ 7 w 15"/>
                  <a:gd name="T3" fmla="*/ 35 h 35"/>
                  <a:gd name="T4" fmla="*/ 4 w 15"/>
                  <a:gd name="T5" fmla="*/ 32 h 35"/>
                  <a:gd name="T6" fmla="*/ 2 w 15"/>
                  <a:gd name="T7" fmla="*/ 28 h 35"/>
                  <a:gd name="T8" fmla="*/ 0 w 15"/>
                  <a:gd name="T9" fmla="*/ 26 h 35"/>
                  <a:gd name="T10" fmla="*/ 2 w 15"/>
                  <a:gd name="T11" fmla="*/ 19 h 35"/>
                  <a:gd name="T12" fmla="*/ 0 w 15"/>
                  <a:gd name="T13" fmla="*/ 13 h 35"/>
                  <a:gd name="T14" fmla="*/ 2 w 15"/>
                  <a:gd name="T15" fmla="*/ 6 h 35"/>
                  <a:gd name="T16" fmla="*/ 4 w 15"/>
                  <a:gd name="T17" fmla="*/ 0 h 35"/>
                  <a:gd name="T18" fmla="*/ 7 w 15"/>
                  <a:gd name="T19" fmla="*/ 9 h 35"/>
                  <a:gd name="T20" fmla="*/ 12 w 15"/>
                  <a:gd name="T21" fmla="*/ 17 h 35"/>
                  <a:gd name="T22" fmla="*/ 15 w 15"/>
                  <a:gd name="T23" fmla="*/ 26 h 35"/>
                  <a:gd name="T24" fmla="*/ 11 w 15"/>
                  <a:gd name="T25" fmla="*/ 35 h 35"/>
                  <a:gd name="T26" fmla="*/ 11 w 15"/>
                  <a:gd name="T27" fmla="*/ 35 h 35"/>
                  <a:gd name="T28" fmla="*/ 11 w 1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5">
                    <a:moveTo>
                      <a:pt x="11" y="35"/>
                    </a:moveTo>
                    <a:lnTo>
                      <a:pt x="7" y="35"/>
                    </a:lnTo>
                    <a:lnTo>
                      <a:pt x="4" y="32"/>
                    </a:lnTo>
                    <a:lnTo>
                      <a:pt x="2" y="28"/>
                    </a:lnTo>
                    <a:lnTo>
                      <a:pt x="0" y="26"/>
                    </a:lnTo>
                    <a:lnTo>
                      <a:pt x="2" y="19"/>
                    </a:lnTo>
                    <a:lnTo>
                      <a:pt x="0" y="13"/>
                    </a:lnTo>
                    <a:lnTo>
                      <a:pt x="2" y="6"/>
                    </a:lnTo>
                    <a:lnTo>
                      <a:pt x="4" y="0"/>
                    </a:lnTo>
                    <a:lnTo>
                      <a:pt x="7" y="9"/>
                    </a:lnTo>
                    <a:lnTo>
                      <a:pt x="12" y="17"/>
                    </a:lnTo>
                    <a:lnTo>
                      <a:pt x="15" y="26"/>
                    </a:lnTo>
                    <a:lnTo>
                      <a:pt x="11" y="35"/>
                    </a:lnTo>
                    <a:lnTo>
                      <a:pt x="11" y="35"/>
                    </a:lnTo>
                    <a:lnTo>
                      <a:pt x="11" y="35"/>
                    </a:lnTo>
                    <a:close/>
                  </a:path>
                </a:pathLst>
              </a:custGeom>
              <a:solidFill>
                <a:srgbClr val="A0BFFF"/>
              </a:solidFill>
              <a:ln>
                <a:noFill/>
              </a:ln>
              <a:extLst/>
            </p:spPr>
            <p:txBody>
              <a:bodyPr/>
              <a:lstStyle/>
              <a:p>
                <a:pPr fontAlgn="auto">
                  <a:spcBef>
                    <a:spcPts val="0"/>
                  </a:spcBef>
                  <a:spcAft>
                    <a:spcPts val="0"/>
                  </a:spcAft>
                  <a:defRPr/>
                </a:pPr>
                <a:endParaRPr lang="en-US">
                  <a:latin typeface="+mn-lt"/>
                </a:endParaRPr>
              </a:p>
            </p:txBody>
          </p:sp>
          <p:sp>
            <p:nvSpPr>
              <p:cNvPr id="109" name="Freeform 90"/>
              <p:cNvSpPr>
                <a:spLocks/>
              </p:cNvSpPr>
              <p:nvPr/>
            </p:nvSpPr>
            <p:spPr bwMode="auto">
              <a:xfrm>
                <a:off x="3318951" y="4277957"/>
                <a:ext cx="65087" cy="65087"/>
              </a:xfrm>
              <a:custGeom>
                <a:avLst/>
                <a:gdLst>
                  <a:gd name="T0" fmla="*/ 41 w 41"/>
                  <a:gd name="T1" fmla="*/ 38 h 41"/>
                  <a:gd name="T2" fmla="*/ 37 w 41"/>
                  <a:gd name="T3" fmla="*/ 41 h 41"/>
                  <a:gd name="T4" fmla="*/ 31 w 41"/>
                  <a:gd name="T5" fmla="*/ 41 h 41"/>
                  <a:gd name="T6" fmla="*/ 26 w 41"/>
                  <a:gd name="T7" fmla="*/ 41 h 41"/>
                  <a:gd name="T8" fmla="*/ 22 w 41"/>
                  <a:gd name="T9" fmla="*/ 40 h 41"/>
                  <a:gd name="T10" fmla="*/ 13 w 41"/>
                  <a:gd name="T11" fmla="*/ 30 h 41"/>
                  <a:gd name="T12" fmla="*/ 8 w 41"/>
                  <a:gd name="T13" fmla="*/ 21 h 41"/>
                  <a:gd name="T14" fmla="*/ 3 w 41"/>
                  <a:gd name="T15" fmla="*/ 12 h 41"/>
                  <a:gd name="T16" fmla="*/ 0 w 41"/>
                  <a:gd name="T17" fmla="*/ 0 h 41"/>
                  <a:gd name="T18" fmla="*/ 6 w 41"/>
                  <a:gd name="T19" fmla="*/ 4 h 41"/>
                  <a:gd name="T20" fmla="*/ 13 w 41"/>
                  <a:gd name="T21" fmla="*/ 7 h 41"/>
                  <a:gd name="T22" fmla="*/ 20 w 41"/>
                  <a:gd name="T23" fmla="*/ 11 h 41"/>
                  <a:gd name="T24" fmla="*/ 26 w 41"/>
                  <a:gd name="T25" fmla="*/ 15 h 41"/>
                  <a:gd name="T26" fmla="*/ 31 w 41"/>
                  <a:gd name="T27" fmla="*/ 20 h 41"/>
                  <a:gd name="T28" fmla="*/ 35 w 41"/>
                  <a:gd name="T29" fmla="*/ 25 h 41"/>
                  <a:gd name="T30" fmla="*/ 39 w 41"/>
                  <a:gd name="T31" fmla="*/ 32 h 41"/>
                  <a:gd name="T32" fmla="*/ 41 w 41"/>
                  <a:gd name="T33" fmla="*/ 38 h 41"/>
                  <a:gd name="T34" fmla="*/ 41 w 41"/>
                  <a:gd name="T35" fmla="*/ 38 h 41"/>
                  <a:gd name="T36" fmla="*/ 41 w 41"/>
                  <a:gd name="T3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1">
                    <a:moveTo>
                      <a:pt x="41" y="38"/>
                    </a:moveTo>
                    <a:lnTo>
                      <a:pt x="37" y="41"/>
                    </a:lnTo>
                    <a:lnTo>
                      <a:pt x="31" y="41"/>
                    </a:lnTo>
                    <a:lnTo>
                      <a:pt x="26" y="41"/>
                    </a:lnTo>
                    <a:lnTo>
                      <a:pt x="22" y="40"/>
                    </a:lnTo>
                    <a:lnTo>
                      <a:pt x="13" y="30"/>
                    </a:lnTo>
                    <a:lnTo>
                      <a:pt x="8" y="21"/>
                    </a:lnTo>
                    <a:lnTo>
                      <a:pt x="3" y="12"/>
                    </a:lnTo>
                    <a:lnTo>
                      <a:pt x="0" y="0"/>
                    </a:lnTo>
                    <a:lnTo>
                      <a:pt x="6" y="4"/>
                    </a:lnTo>
                    <a:lnTo>
                      <a:pt x="13" y="7"/>
                    </a:lnTo>
                    <a:lnTo>
                      <a:pt x="20" y="11"/>
                    </a:lnTo>
                    <a:lnTo>
                      <a:pt x="26" y="15"/>
                    </a:lnTo>
                    <a:lnTo>
                      <a:pt x="31" y="20"/>
                    </a:lnTo>
                    <a:lnTo>
                      <a:pt x="35" y="25"/>
                    </a:lnTo>
                    <a:lnTo>
                      <a:pt x="39" y="32"/>
                    </a:lnTo>
                    <a:lnTo>
                      <a:pt x="41" y="38"/>
                    </a:lnTo>
                    <a:lnTo>
                      <a:pt x="41" y="38"/>
                    </a:lnTo>
                    <a:lnTo>
                      <a:pt x="41" y="38"/>
                    </a:lnTo>
                    <a:close/>
                  </a:path>
                </a:pathLst>
              </a:custGeom>
              <a:solidFill>
                <a:srgbClr val="60BFE8"/>
              </a:solidFill>
              <a:ln>
                <a:noFill/>
              </a:ln>
              <a:extLst/>
            </p:spPr>
            <p:txBody>
              <a:bodyPr/>
              <a:lstStyle/>
              <a:p>
                <a:pPr fontAlgn="auto">
                  <a:spcBef>
                    <a:spcPts val="0"/>
                  </a:spcBef>
                  <a:spcAft>
                    <a:spcPts val="0"/>
                  </a:spcAft>
                  <a:defRPr/>
                </a:pPr>
                <a:endParaRPr lang="en-US">
                  <a:latin typeface="+mn-lt"/>
                </a:endParaRPr>
              </a:p>
            </p:txBody>
          </p:sp>
          <p:sp>
            <p:nvSpPr>
              <p:cNvPr id="110" name="Freeform 93"/>
              <p:cNvSpPr>
                <a:spLocks/>
              </p:cNvSpPr>
              <p:nvPr/>
            </p:nvSpPr>
            <p:spPr bwMode="auto">
              <a:xfrm>
                <a:off x="3200400" y="4030723"/>
                <a:ext cx="76200" cy="165100"/>
              </a:xfrm>
              <a:custGeom>
                <a:avLst/>
                <a:gdLst>
                  <a:gd name="T0" fmla="*/ 43 w 48"/>
                  <a:gd name="T1" fmla="*/ 37 h 104"/>
                  <a:gd name="T2" fmla="*/ 47 w 48"/>
                  <a:gd name="T3" fmla="*/ 48 h 104"/>
                  <a:gd name="T4" fmla="*/ 48 w 48"/>
                  <a:gd name="T5" fmla="*/ 62 h 104"/>
                  <a:gd name="T6" fmla="*/ 46 w 48"/>
                  <a:gd name="T7" fmla="*/ 73 h 104"/>
                  <a:gd name="T8" fmla="*/ 43 w 48"/>
                  <a:gd name="T9" fmla="*/ 86 h 104"/>
                  <a:gd name="T10" fmla="*/ 36 w 48"/>
                  <a:gd name="T11" fmla="*/ 93 h 104"/>
                  <a:gd name="T12" fmla="*/ 30 w 48"/>
                  <a:gd name="T13" fmla="*/ 98 h 104"/>
                  <a:gd name="T14" fmla="*/ 21 w 48"/>
                  <a:gd name="T15" fmla="*/ 104 h 104"/>
                  <a:gd name="T16" fmla="*/ 9 w 48"/>
                  <a:gd name="T17" fmla="*/ 102 h 104"/>
                  <a:gd name="T18" fmla="*/ 1 w 48"/>
                  <a:gd name="T19" fmla="*/ 89 h 104"/>
                  <a:gd name="T20" fmla="*/ 0 w 48"/>
                  <a:gd name="T21" fmla="*/ 77 h 104"/>
                  <a:gd name="T22" fmla="*/ 4 w 48"/>
                  <a:gd name="T23" fmla="*/ 66 h 104"/>
                  <a:gd name="T24" fmla="*/ 10 w 48"/>
                  <a:gd name="T25" fmla="*/ 52 h 104"/>
                  <a:gd name="T26" fmla="*/ 18 w 48"/>
                  <a:gd name="T27" fmla="*/ 41 h 104"/>
                  <a:gd name="T28" fmla="*/ 26 w 48"/>
                  <a:gd name="T29" fmla="*/ 29 h 104"/>
                  <a:gd name="T30" fmla="*/ 31 w 48"/>
                  <a:gd name="T31" fmla="*/ 17 h 104"/>
                  <a:gd name="T32" fmla="*/ 34 w 48"/>
                  <a:gd name="T33" fmla="*/ 4 h 104"/>
                  <a:gd name="T34" fmla="*/ 36 w 48"/>
                  <a:gd name="T35" fmla="*/ 3 h 104"/>
                  <a:gd name="T36" fmla="*/ 39 w 48"/>
                  <a:gd name="T37" fmla="*/ 1 h 104"/>
                  <a:gd name="T38" fmla="*/ 42 w 48"/>
                  <a:gd name="T39" fmla="*/ 0 h 104"/>
                  <a:gd name="T40" fmla="*/ 43 w 48"/>
                  <a:gd name="T41" fmla="*/ 1 h 104"/>
                  <a:gd name="T42" fmla="*/ 43 w 48"/>
                  <a:gd name="T43" fmla="*/ 10 h 104"/>
                  <a:gd name="T44" fmla="*/ 42 w 48"/>
                  <a:gd name="T45" fmla="*/ 20 h 104"/>
                  <a:gd name="T46" fmla="*/ 42 w 48"/>
                  <a:gd name="T47" fmla="*/ 29 h 104"/>
                  <a:gd name="T48" fmla="*/ 43 w 48"/>
                  <a:gd name="T49" fmla="*/ 37 h 104"/>
                  <a:gd name="T50" fmla="*/ 43 w 48"/>
                  <a:gd name="T51" fmla="*/ 37 h 104"/>
                  <a:gd name="T52" fmla="*/ 43 w 48"/>
                  <a:gd name="T53"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04">
                    <a:moveTo>
                      <a:pt x="43" y="37"/>
                    </a:moveTo>
                    <a:lnTo>
                      <a:pt x="47" y="48"/>
                    </a:lnTo>
                    <a:lnTo>
                      <a:pt x="48" y="62"/>
                    </a:lnTo>
                    <a:lnTo>
                      <a:pt x="46" y="73"/>
                    </a:lnTo>
                    <a:lnTo>
                      <a:pt x="43" y="86"/>
                    </a:lnTo>
                    <a:lnTo>
                      <a:pt x="36" y="93"/>
                    </a:lnTo>
                    <a:lnTo>
                      <a:pt x="30" y="98"/>
                    </a:lnTo>
                    <a:lnTo>
                      <a:pt x="21" y="104"/>
                    </a:lnTo>
                    <a:lnTo>
                      <a:pt x="9" y="102"/>
                    </a:lnTo>
                    <a:lnTo>
                      <a:pt x="1" y="89"/>
                    </a:lnTo>
                    <a:lnTo>
                      <a:pt x="0" y="77"/>
                    </a:lnTo>
                    <a:lnTo>
                      <a:pt x="4" y="66"/>
                    </a:lnTo>
                    <a:lnTo>
                      <a:pt x="10" y="52"/>
                    </a:lnTo>
                    <a:lnTo>
                      <a:pt x="18" y="41"/>
                    </a:lnTo>
                    <a:lnTo>
                      <a:pt x="26" y="29"/>
                    </a:lnTo>
                    <a:lnTo>
                      <a:pt x="31" y="17"/>
                    </a:lnTo>
                    <a:lnTo>
                      <a:pt x="34" y="4"/>
                    </a:lnTo>
                    <a:lnTo>
                      <a:pt x="36" y="3"/>
                    </a:lnTo>
                    <a:lnTo>
                      <a:pt x="39" y="1"/>
                    </a:lnTo>
                    <a:lnTo>
                      <a:pt x="42" y="0"/>
                    </a:lnTo>
                    <a:lnTo>
                      <a:pt x="43" y="1"/>
                    </a:lnTo>
                    <a:lnTo>
                      <a:pt x="43" y="10"/>
                    </a:lnTo>
                    <a:lnTo>
                      <a:pt x="42" y="20"/>
                    </a:lnTo>
                    <a:lnTo>
                      <a:pt x="42" y="29"/>
                    </a:lnTo>
                    <a:lnTo>
                      <a:pt x="43" y="37"/>
                    </a:lnTo>
                    <a:lnTo>
                      <a:pt x="43" y="37"/>
                    </a:lnTo>
                    <a:lnTo>
                      <a:pt x="43" y="37"/>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11" name="Freeform 97"/>
              <p:cNvSpPr>
                <a:spLocks/>
              </p:cNvSpPr>
              <p:nvPr/>
            </p:nvSpPr>
            <p:spPr bwMode="auto">
              <a:xfrm>
                <a:off x="3209925" y="4281601"/>
                <a:ext cx="100012" cy="147637"/>
              </a:xfrm>
              <a:custGeom>
                <a:avLst/>
                <a:gdLst>
                  <a:gd name="T0" fmla="*/ 20 w 63"/>
                  <a:gd name="T1" fmla="*/ 15 h 93"/>
                  <a:gd name="T2" fmla="*/ 28 w 63"/>
                  <a:gd name="T3" fmla="*/ 18 h 93"/>
                  <a:gd name="T4" fmla="*/ 36 w 63"/>
                  <a:gd name="T5" fmla="*/ 25 h 93"/>
                  <a:gd name="T6" fmla="*/ 44 w 63"/>
                  <a:gd name="T7" fmla="*/ 32 h 93"/>
                  <a:gd name="T8" fmla="*/ 50 w 63"/>
                  <a:gd name="T9" fmla="*/ 38 h 93"/>
                  <a:gd name="T10" fmla="*/ 55 w 63"/>
                  <a:gd name="T11" fmla="*/ 47 h 93"/>
                  <a:gd name="T12" fmla="*/ 61 w 63"/>
                  <a:gd name="T13" fmla="*/ 55 h 93"/>
                  <a:gd name="T14" fmla="*/ 63 w 63"/>
                  <a:gd name="T15" fmla="*/ 64 h 93"/>
                  <a:gd name="T16" fmla="*/ 63 w 63"/>
                  <a:gd name="T17" fmla="*/ 74 h 93"/>
                  <a:gd name="T18" fmla="*/ 62 w 63"/>
                  <a:gd name="T19" fmla="*/ 79 h 93"/>
                  <a:gd name="T20" fmla="*/ 59 w 63"/>
                  <a:gd name="T21" fmla="*/ 84 h 93"/>
                  <a:gd name="T22" fmla="*/ 55 w 63"/>
                  <a:gd name="T23" fmla="*/ 89 h 93"/>
                  <a:gd name="T24" fmla="*/ 50 w 63"/>
                  <a:gd name="T25" fmla="*/ 93 h 93"/>
                  <a:gd name="T26" fmla="*/ 41 w 63"/>
                  <a:gd name="T27" fmla="*/ 92 h 93"/>
                  <a:gd name="T28" fmla="*/ 33 w 63"/>
                  <a:gd name="T29" fmla="*/ 88 h 93"/>
                  <a:gd name="T30" fmla="*/ 27 w 63"/>
                  <a:gd name="T31" fmla="*/ 83 h 93"/>
                  <a:gd name="T32" fmla="*/ 21 w 63"/>
                  <a:gd name="T33" fmla="*/ 75 h 93"/>
                  <a:gd name="T34" fmla="*/ 16 w 63"/>
                  <a:gd name="T35" fmla="*/ 67 h 93"/>
                  <a:gd name="T36" fmla="*/ 12 w 63"/>
                  <a:gd name="T37" fmla="*/ 58 h 93"/>
                  <a:gd name="T38" fmla="*/ 8 w 63"/>
                  <a:gd name="T39" fmla="*/ 50 h 93"/>
                  <a:gd name="T40" fmla="*/ 6 w 63"/>
                  <a:gd name="T41" fmla="*/ 42 h 93"/>
                  <a:gd name="T42" fmla="*/ 6 w 63"/>
                  <a:gd name="T43" fmla="*/ 33 h 93"/>
                  <a:gd name="T44" fmla="*/ 4 w 63"/>
                  <a:gd name="T45" fmla="*/ 22 h 93"/>
                  <a:gd name="T46" fmla="*/ 3 w 63"/>
                  <a:gd name="T47" fmla="*/ 13 h 93"/>
                  <a:gd name="T48" fmla="*/ 0 w 63"/>
                  <a:gd name="T49" fmla="*/ 5 h 93"/>
                  <a:gd name="T50" fmla="*/ 6 w 63"/>
                  <a:gd name="T51" fmla="*/ 0 h 93"/>
                  <a:gd name="T52" fmla="*/ 11 w 63"/>
                  <a:gd name="T53" fmla="*/ 1 h 93"/>
                  <a:gd name="T54" fmla="*/ 16 w 63"/>
                  <a:gd name="T55" fmla="*/ 8 h 93"/>
                  <a:gd name="T56" fmla="*/ 20 w 63"/>
                  <a:gd name="T57" fmla="*/ 15 h 93"/>
                  <a:gd name="T58" fmla="*/ 20 w 63"/>
                  <a:gd name="T59" fmla="*/ 15 h 93"/>
                  <a:gd name="T60" fmla="*/ 20 w 63"/>
                  <a:gd name="T61"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93">
                    <a:moveTo>
                      <a:pt x="20" y="15"/>
                    </a:moveTo>
                    <a:lnTo>
                      <a:pt x="28" y="18"/>
                    </a:lnTo>
                    <a:lnTo>
                      <a:pt x="36" y="25"/>
                    </a:lnTo>
                    <a:lnTo>
                      <a:pt x="44" y="32"/>
                    </a:lnTo>
                    <a:lnTo>
                      <a:pt x="50" y="38"/>
                    </a:lnTo>
                    <a:lnTo>
                      <a:pt x="55" y="47"/>
                    </a:lnTo>
                    <a:lnTo>
                      <a:pt x="61" y="55"/>
                    </a:lnTo>
                    <a:lnTo>
                      <a:pt x="63" y="64"/>
                    </a:lnTo>
                    <a:lnTo>
                      <a:pt x="63" y="74"/>
                    </a:lnTo>
                    <a:lnTo>
                      <a:pt x="62" y="79"/>
                    </a:lnTo>
                    <a:lnTo>
                      <a:pt x="59" y="84"/>
                    </a:lnTo>
                    <a:lnTo>
                      <a:pt x="55" y="89"/>
                    </a:lnTo>
                    <a:lnTo>
                      <a:pt x="50" y="93"/>
                    </a:lnTo>
                    <a:lnTo>
                      <a:pt x="41" y="92"/>
                    </a:lnTo>
                    <a:lnTo>
                      <a:pt x="33" y="88"/>
                    </a:lnTo>
                    <a:lnTo>
                      <a:pt x="27" y="83"/>
                    </a:lnTo>
                    <a:lnTo>
                      <a:pt x="21" y="75"/>
                    </a:lnTo>
                    <a:lnTo>
                      <a:pt x="16" y="67"/>
                    </a:lnTo>
                    <a:lnTo>
                      <a:pt x="12" y="58"/>
                    </a:lnTo>
                    <a:lnTo>
                      <a:pt x="8" y="50"/>
                    </a:lnTo>
                    <a:lnTo>
                      <a:pt x="6" y="42"/>
                    </a:lnTo>
                    <a:lnTo>
                      <a:pt x="6" y="33"/>
                    </a:lnTo>
                    <a:lnTo>
                      <a:pt x="4" y="22"/>
                    </a:lnTo>
                    <a:lnTo>
                      <a:pt x="3" y="13"/>
                    </a:lnTo>
                    <a:lnTo>
                      <a:pt x="0" y="5"/>
                    </a:lnTo>
                    <a:lnTo>
                      <a:pt x="6" y="0"/>
                    </a:lnTo>
                    <a:lnTo>
                      <a:pt x="11" y="1"/>
                    </a:lnTo>
                    <a:lnTo>
                      <a:pt x="16" y="8"/>
                    </a:lnTo>
                    <a:lnTo>
                      <a:pt x="20" y="15"/>
                    </a:lnTo>
                    <a:lnTo>
                      <a:pt x="20" y="15"/>
                    </a:lnTo>
                    <a:lnTo>
                      <a:pt x="20" y="15"/>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112" name="Freeform 99"/>
              <p:cNvSpPr>
                <a:spLocks/>
              </p:cNvSpPr>
              <p:nvPr/>
            </p:nvSpPr>
            <p:spPr bwMode="auto">
              <a:xfrm>
                <a:off x="3217864" y="4097398"/>
                <a:ext cx="39687" cy="80962"/>
              </a:xfrm>
              <a:custGeom>
                <a:avLst/>
                <a:gdLst>
                  <a:gd name="T0" fmla="*/ 19 w 25"/>
                  <a:gd name="T1" fmla="*/ 41 h 51"/>
                  <a:gd name="T2" fmla="*/ 16 w 25"/>
                  <a:gd name="T3" fmla="*/ 44 h 51"/>
                  <a:gd name="T4" fmla="*/ 14 w 25"/>
                  <a:gd name="T5" fmla="*/ 47 h 51"/>
                  <a:gd name="T6" fmla="*/ 10 w 25"/>
                  <a:gd name="T7" fmla="*/ 51 h 51"/>
                  <a:gd name="T8" fmla="*/ 4 w 25"/>
                  <a:gd name="T9" fmla="*/ 51 h 51"/>
                  <a:gd name="T10" fmla="*/ 0 w 25"/>
                  <a:gd name="T11" fmla="*/ 43 h 51"/>
                  <a:gd name="T12" fmla="*/ 0 w 25"/>
                  <a:gd name="T13" fmla="*/ 33 h 51"/>
                  <a:gd name="T14" fmla="*/ 3 w 25"/>
                  <a:gd name="T15" fmla="*/ 24 h 51"/>
                  <a:gd name="T16" fmla="*/ 7 w 25"/>
                  <a:gd name="T17" fmla="*/ 16 h 51"/>
                  <a:gd name="T18" fmla="*/ 11 w 25"/>
                  <a:gd name="T19" fmla="*/ 12 h 51"/>
                  <a:gd name="T20" fmla="*/ 15 w 25"/>
                  <a:gd name="T21" fmla="*/ 8 h 51"/>
                  <a:gd name="T22" fmla="*/ 19 w 25"/>
                  <a:gd name="T23" fmla="*/ 4 h 51"/>
                  <a:gd name="T24" fmla="*/ 23 w 25"/>
                  <a:gd name="T25" fmla="*/ 0 h 51"/>
                  <a:gd name="T26" fmla="*/ 24 w 25"/>
                  <a:gd name="T27" fmla="*/ 10 h 51"/>
                  <a:gd name="T28" fmla="*/ 25 w 25"/>
                  <a:gd name="T29" fmla="*/ 20 h 51"/>
                  <a:gd name="T30" fmla="*/ 23 w 25"/>
                  <a:gd name="T31" fmla="*/ 30 h 51"/>
                  <a:gd name="T32" fmla="*/ 19 w 25"/>
                  <a:gd name="T33" fmla="*/ 41 h 51"/>
                  <a:gd name="T34" fmla="*/ 19 w 25"/>
                  <a:gd name="T35" fmla="*/ 41 h 51"/>
                  <a:gd name="T36" fmla="*/ 19 w 25"/>
                  <a:gd name="T3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51">
                    <a:moveTo>
                      <a:pt x="19" y="41"/>
                    </a:moveTo>
                    <a:lnTo>
                      <a:pt x="16" y="44"/>
                    </a:lnTo>
                    <a:lnTo>
                      <a:pt x="14" y="47"/>
                    </a:lnTo>
                    <a:lnTo>
                      <a:pt x="10" y="51"/>
                    </a:lnTo>
                    <a:lnTo>
                      <a:pt x="4" y="51"/>
                    </a:lnTo>
                    <a:lnTo>
                      <a:pt x="0" y="43"/>
                    </a:lnTo>
                    <a:lnTo>
                      <a:pt x="0" y="33"/>
                    </a:lnTo>
                    <a:lnTo>
                      <a:pt x="3" y="24"/>
                    </a:lnTo>
                    <a:lnTo>
                      <a:pt x="7" y="16"/>
                    </a:lnTo>
                    <a:lnTo>
                      <a:pt x="11" y="12"/>
                    </a:lnTo>
                    <a:lnTo>
                      <a:pt x="15" y="8"/>
                    </a:lnTo>
                    <a:lnTo>
                      <a:pt x="19" y="4"/>
                    </a:lnTo>
                    <a:lnTo>
                      <a:pt x="23" y="0"/>
                    </a:lnTo>
                    <a:lnTo>
                      <a:pt x="24" y="10"/>
                    </a:lnTo>
                    <a:lnTo>
                      <a:pt x="25" y="20"/>
                    </a:lnTo>
                    <a:lnTo>
                      <a:pt x="23" y="30"/>
                    </a:lnTo>
                    <a:lnTo>
                      <a:pt x="19" y="41"/>
                    </a:lnTo>
                    <a:lnTo>
                      <a:pt x="19" y="41"/>
                    </a:lnTo>
                    <a:lnTo>
                      <a:pt x="19" y="41"/>
                    </a:lnTo>
                    <a:close/>
                  </a:path>
                </a:pathLst>
              </a:custGeom>
              <a:solidFill>
                <a:srgbClr val="A0BFFF"/>
              </a:solidFill>
              <a:ln>
                <a:noFill/>
              </a:ln>
              <a:extLst/>
            </p:spPr>
            <p:txBody>
              <a:bodyPr/>
              <a:lstStyle/>
              <a:p>
                <a:pPr fontAlgn="auto">
                  <a:spcBef>
                    <a:spcPts val="0"/>
                  </a:spcBef>
                  <a:spcAft>
                    <a:spcPts val="0"/>
                  </a:spcAft>
                  <a:defRPr/>
                </a:pPr>
                <a:endParaRPr lang="en-US">
                  <a:latin typeface="+mn-lt"/>
                </a:endParaRPr>
              </a:p>
            </p:txBody>
          </p:sp>
          <p:sp>
            <p:nvSpPr>
              <p:cNvPr id="113" name="Freeform 103"/>
              <p:cNvSpPr>
                <a:spLocks/>
              </p:cNvSpPr>
              <p:nvPr/>
            </p:nvSpPr>
            <p:spPr bwMode="auto">
              <a:xfrm>
                <a:off x="3236912" y="4327639"/>
                <a:ext cx="53975" cy="82550"/>
              </a:xfrm>
              <a:custGeom>
                <a:avLst/>
                <a:gdLst>
                  <a:gd name="T0" fmla="*/ 34 w 34"/>
                  <a:gd name="T1" fmla="*/ 38 h 52"/>
                  <a:gd name="T2" fmla="*/ 34 w 34"/>
                  <a:gd name="T3" fmla="*/ 42 h 52"/>
                  <a:gd name="T4" fmla="*/ 34 w 34"/>
                  <a:gd name="T5" fmla="*/ 46 h 52"/>
                  <a:gd name="T6" fmla="*/ 32 w 34"/>
                  <a:gd name="T7" fmla="*/ 50 h 52"/>
                  <a:gd name="T8" fmla="*/ 29 w 34"/>
                  <a:gd name="T9" fmla="*/ 52 h 52"/>
                  <a:gd name="T10" fmla="*/ 17 w 34"/>
                  <a:gd name="T11" fmla="*/ 45 h 52"/>
                  <a:gd name="T12" fmla="*/ 10 w 34"/>
                  <a:gd name="T13" fmla="*/ 31 h 52"/>
                  <a:gd name="T14" fmla="*/ 3 w 34"/>
                  <a:gd name="T15" fmla="*/ 16 h 52"/>
                  <a:gd name="T16" fmla="*/ 0 w 34"/>
                  <a:gd name="T17" fmla="*/ 0 h 52"/>
                  <a:gd name="T18" fmla="*/ 12 w 34"/>
                  <a:gd name="T19" fmla="*/ 7 h 52"/>
                  <a:gd name="T20" fmla="*/ 21 w 34"/>
                  <a:gd name="T21" fmla="*/ 16 h 52"/>
                  <a:gd name="T22" fmla="*/ 29 w 34"/>
                  <a:gd name="T23" fmla="*/ 26 h 52"/>
                  <a:gd name="T24" fmla="*/ 34 w 34"/>
                  <a:gd name="T25" fmla="*/ 38 h 52"/>
                  <a:gd name="T26" fmla="*/ 34 w 34"/>
                  <a:gd name="T27" fmla="*/ 38 h 52"/>
                  <a:gd name="T28" fmla="*/ 34 w 34"/>
                  <a:gd name="T2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2">
                    <a:moveTo>
                      <a:pt x="34" y="38"/>
                    </a:moveTo>
                    <a:lnTo>
                      <a:pt x="34" y="42"/>
                    </a:lnTo>
                    <a:lnTo>
                      <a:pt x="34" y="46"/>
                    </a:lnTo>
                    <a:lnTo>
                      <a:pt x="32" y="50"/>
                    </a:lnTo>
                    <a:lnTo>
                      <a:pt x="29" y="52"/>
                    </a:lnTo>
                    <a:lnTo>
                      <a:pt x="17" y="45"/>
                    </a:lnTo>
                    <a:lnTo>
                      <a:pt x="10" y="31"/>
                    </a:lnTo>
                    <a:lnTo>
                      <a:pt x="3" y="16"/>
                    </a:lnTo>
                    <a:lnTo>
                      <a:pt x="0" y="0"/>
                    </a:lnTo>
                    <a:lnTo>
                      <a:pt x="12" y="7"/>
                    </a:lnTo>
                    <a:lnTo>
                      <a:pt x="21" y="16"/>
                    </a:lnTo>
                    <a:lnTo>
                      <a:pt x="29" y="26"/>
                    </a:lnTo>
                    <a:lnTo>
                      <a:pt x="34" y="38"/>
                    </a:lnTo>
                    <a:lnTo>
                      <a:pt x="34" y="38"/>
                    </a:lnTo>
                    <a:lnTo>
                      <a:pt x="34" y="38"/>
                    </a:lnTo>
                    <a:close/>
                  </a:path>
                </a:pathLst>
              </a:custGeom>
              <a:solidFill>
                <a:srgbClr val="A0BFFF"/>
              </a:solidFill>
              <a:ln>
                <a:noFill/>
              </a:ln>
              <a:extLst/>
            </p:spPr>
            <p:txBody>
              <a:bodyPr/>
              <a:lstStyle/>
              <a:p>
                <a:pPr fontAlgn="auto">
                  <a:spcBef>
                    <a:spcPts val="0"/>
                  </a:spcBef>
                  <a:spcAft>
                    <a:spcPts val="0"/>
                  </a:spcAft>
                  <a:defRPr/>
                </a:pPr>
                <a:endParaRPr lang="en-US">
                  <a:latin typeface="+mn-lt"/>
                </a:endParaRPr>
              </a:p>
            </p:txBody>
          </p:sp>
        </p:grpSp>
        <p:sp>
          <p:nvSpPr>
            <p:cNvPr id="85" name="Freeform 76"/>
            <p:cNvSpPr>
              <a:spLocks/>
            </p:cNvSpPr>
            <p:nvPr/>
          </p:nvSpPr>
          <p:spPr bwMode="auto">
            <a:xfrm>
              <a:off x="4549422" y="2907209"/>
              <a:ext cx="5172" cy="14368"/>
            </a:xfrm>
            <a:custGeom>
              <a:avLst/>
              <a:gdLst>
                <a:gd name="T0" fmla="*/ 5 w 9"/>
                <a:gd name="T1" fmla="*/ 19 h 25"/>
                <a:gd name="T2" fmla="*/ 7 w 9"/>
                <a:gd name="T3" fmla="*/ 21 h 25"/>
                <a:gd name="T4" fmla="*/ 9 w 9"/>
                <a:gd name="T5" fmla="*/ 22 h 25"/>
                <a:gd name="T6" fmla="*/ 9 w 9"/>
                <a:gd name="T7" fmla="*/ 23 h 25"/>
                <a:gd name="T8" fmla="*/ 9 w 9"/>
                <a:gd name="T9" fmla="*/ 25 h 25"/>
                <a:gd name="T10" fmla="*/ 3 w 9"/>
                <a:gd name="T11" fmla="*/ 22 h 25"/>
                <a:gd name="T12" fmla="*/ 1 w 9"/>
                <a:gd name="T13" fmla="*/ 14 h 25"/>
                <a:gd name="T14" fmla="*/ 1 w 9"/>
                <a:gd name="T15" fmla="*/ 6 h 25"/>
                <a:gd name="T16" fmla="*/ 0 w 9"/>
                <a:gd name="T17" fmla="*/ 0 h 25"/>
                <a:gd name="T18" fmla="*/ 1 w 9"/>
                <a:gd name="T19" fmla="*/ 4 h 25"/>
                <a:gd name="T20" fmla="*/ 5 w 9"/>
                <a:gd name="T21" fmla="*/ 9 h 25"/>
                <a:gd name="T22" fmla="*/ 7 w 9"/>
                <a:gd name="T23" fmla="*/ 14 h 25"/>
                <a:gd name="T24" fmla="*/ 5 w 9"/>
                <a:gd name="T25" fmla="*/ 19 h 25"/>
                <a:gd name="T26" fmla="*/ 5 w 9"/>
                <a:gd name="T27" fmla="*/ 19 h 25"/>
                <a:gd name="T28" fmla="*/ 5 w 9"/>
                <a:gd name="T2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25">
                  <a:moveTo>
                    <a:pt x="5" y="19"/>
                  </a:moveTo>
                  <a:lnTo>
                    <a:pt x="7" y="21"/>
                  </a:lnTo>
                  <a:lnTo>
                    <a:pt x="9" y="22"/>
                  </a:lnTo>
                  <a:lnTo>
                    <a:pt x="9" y="23"/>
                  </a:lnTo>
                  <a:lnTo>
                    <a:pt x="9" y="25"/>
                  </a:lnTo>
                  <a:lnTo>
                    <a:pt x="3" y="22"/>
                  </a:lnTo>
                  <a:lnTo>
                    <a:pt x="1" y="14"/>
                  </a:lnTo>
                  <a:lnTo>
                    <a:pt x="1" y="6"/>
                  </a:lnTo>
                  <a:lnTo>
                    <a:pt x="0" y="0"/>
                  </a:lnTo>
                  <a:lnTo>
                    <a:pt x="1" y="4"/>
                  </a:lnTo>
                  <a:lnTo>
                    <a:pt x="5" y="9"/>
                  </a:lnTo>
                  <a:lnTo>
                    <a:pt x="7" y="14"/>
                  </a:lnTo>
                  <a:lnTo>
                    <a:pt x="5" y="19"/>
                  </a:lnTo>
                  <a:lnTo>
                    <a:pt x="5" y="19"/>
                  </a:lnTo>
                  <a:lnTo>
                    <a:pt x="5" y="19"/>
                  </a:lnTo>
                  <a:close/>
                </a:path>
              </a:pathLst>
            </a:custGeom>
            <a:solidFill>
              <a:srgbClr val="60BFE8"/>
            </a:solidFill>
            <a:ln>
              <a:noFill/>
            </a:ln>
            <a:extLst/>
          </p:spPr>
          <p:txBody>
            <a:bodyPr/>
            <a:lstStyle/>
            <a:p>
              <a:pPr fontAlgn="auto">
                <a:spcBef>
                  <a:spcPts val="0"/>
                </a:spcBef>
                <a:spcAft>
                  <a:spcPts val="0"/>
                </a:spcAft>
                <a:defRPr/>
              </a:pPr>
              <a:endParaRPr lang="en-US">
                <a:latin typeface="+mn-lt"/>
              </a:endParaRPr>
            </a:p>
          </p:txBody>
        </p:sp>
        <p:sp>
          <p:nvSpPr>
            <p:cNvPr id="86" name="Freeform 80"/>
            <p:cNvSpPr>
              <a:spLocks/>
            </p:cNvSpPr>
            <p:nvPr/>
          </p:nvSpPr>
          <p:spPr bwMode="auto">
            <a:xfrm>
              <a:off x="4546137" y="2950890"/>
              <a:ext cx="25863" cy="50577"/>
            </a:xfrm>
            <a:custGeom>
              <a:avLst/>
              <a:gdLst>
                <a:gd name="T0" fmla="*/ 39 w 45"/>
                <a:gd name="T1" fmla="*/ 81 h 88"/>
                <a:gd name="T2" fmla="*/ 33 w 45"/>
                <a:gd name="T3" fmla="*/ 86 h 88"/>
                <a:gd name="T4" fmla="*/ 25 w 45"/>
                <a:gd name="T5" fmla="*/ 88 h 88"/>
                <a:gd name="T6" fmla="*/ 19 w 45"/>
                <a:gd name="T7" fmla="*/ 86 h 88"/>
                <a:gd name="T8" fmla="*/ 11 w 45"/>
                <a:gd name="T9" fmla="*/ 82 h 88"/>
                <a:gd name="T10" fmla="*/ 0 w 45"/>
                <a:gd name="T11" fmla="*/ 64 h 88"/>
                <a:gd name="T12" fmla="*/ 0 w 45"/>
                <a:gd name="T13" fmla="*/ 43 h 88"/>
                <a:gd name="T14" fmla="*/ 4 w 45"/>
                <a:gd name="T15" fmla="*/ 23 h 88"/>
                <a:gd name="T16" fmla="*/ 4 w 45"/>
                <a:gd name="T17" fmla="*/ 4 h 88"/>
                <a:gd name="T18" fmla="*/ 12 w 45"/>
                <a:gd name="T19" fmla="*/ 0 h 88"/>
                <a:gd name="T20" fmla="*/ 17 w 45"/>
                <a:gd name="T21" fmla="*/ 4 h 88"/>
                <a:gd name="T22" fmla="*/ 20 w 45"/>
                <a:gd name="T23" fmla="*/ 10 h 88"/>
                <a:gd name="T24" fmla="*/ 24 w 45"/>
                <a:gd name="T25" fmla="*/ 15 h 88"/>
                <a:gd name="T26" fmla="*/ 33 w 45"/>
                <a:gd name="T27" fmla="*/ 31 h 88"/>
                <a:gd name="T28" fmla="*/ 41 w 45"/>
                <a:gd name="T29" fmla="*/ 47 h 88"/>
                <a:gd name="T30" fmla="*/ 45 w 45"/>
                <a:gd name="T31" fmla="*/ 64 h 88"/>
                <a:gd name="T32" fmla="*/ 39 w 45"/>
                <a:gd name="T33" fmla="*/ 81 h 88"/>
                <a:gd name="T34" fmla="*/ 39 w 45"/>
                <a:gd name="T35" fmla="*/ 81 h 88"/>
                <a:gd name="T36" fmla="*/ 39 w 45"/>
                <a:gd name="T3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88">
                  <a:moveTo>
                    <a:pt x="39" y="81"/>
                  </a:moveTo>
                  <a:lnTo>
                    <a:pt x="33" y="86"/>
                  </a:lnTo>
                  <a:lnTo>
                    <a:pt x="25" y="88"/>
                  </a:lnTo>
                  <a:lnTo>
                    <a:pt x="19" y="86"/>
                  </a:lnTo>
                  <a:lnTo>
                    <a:pt x="11" y="82"/>
                  </a:lnTo>
                  <a:lnTo>
                    <a:pt x="0" y="64"/>
                  </a:lnTo>
                  <a:lnTo>
                    <a:pt x="0" y="43"/>
                  </a:lnTo>
                  <a:lnTo>
                    <a:pt x="4" y="23"/>
                  </a:lnTo>
                  <a:lnTo>
                    <a:pt x="4" y="4"/>
                  </a:lnTo>
                  <a:lnTo>
                    <a:pt x="12" y="0"/>
                  </a:lnTo>
                  <a:lnTo>
                    <a:pt x="17" y="4"/>
                  </a:lnTo>
                  <a:lnTo>
                    <a:pt x="20" y="10"/>
                  </a:lnTo>
                  <a:lnTo>
                    <a:pt x="24" y="15"/>
                  </a:lnTo>
                  <a:lnTo>
                    <a:pt x="33" y="31"/>
                  </a:lnTo>
                  <a:lnTo>
                    <a:pt x="41" y="47"/>
                  </a:lnTo>
                  <a:lnTo>
                    <a:pt x="45" y="64"/>
                  </a:lnTo>
                  <a:lnTo>
                    <a:pt x="39" y="81"/>
                  </a:lnTo>
                  <a:lnTo>
                    <a:pt x="39" y="81"/>
                  </a:lnTo>
                  <a:lnTo>
                    <a:pt x="39" y="81"/>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87" name="Freeform 82"/>
            <p:cNvSpPr>
              <a:spLocks/>
            </p:cNvSpPr>
            <p:nvPr/>
          </p:nvSpPr>
          <p:spPr bwMode="auto">
            <a:xfrm>
              <a:off x="4553035" y="2966407"/>
              <a:ext cx="12644" cy="28737"/>
            </a:xfrm>
            <a:custGeom>
              <a:avLst/>
              <a:gdLst>
                <a:gd name="T0" fmla="*/ 20 w 22"/>
                <a:gd name="T1" fmla="*/ 46 h 50"/>
                <a:gd name="T2" fmla="*/ 17 w 22"/>
                <a:gd name="T3" fmla="*/ 47 h 50"/>
                <a:gd name="T4" fmla="*/ 14 w 22"/>
                <a:gd name="T5" fmla="*/ 49 h 50"/>
                <a:gd name="T6" fmla="*/ 12 w 22"/>
                <a:gd name="T7" fmla="*/ 50 h 50"/>
                <a:gd name="T8" fmla="*/ 9 w 22"/>
                <a:gd name="T9" fmla="*/ 49 h 50"/>
                <a:gd name="T10" fmla="*/ 1 w 22"/>
                <a:gd name="T11" fmla="*/ 40 h 50"/>
                <a:gd name="T12" fmla="*/ 0 w 22"/>
                <a:gd name="T13" fmla="*/ 28 h 50"/>
                <a:gd name="T14" fmla="*/ 3 w 22"/>
                <a:gd name="T15" fmla="*/ 15 h 50"/>
                <a:gd name="T16" fmla="*/ 5 w 22"/>
                <a:gd name="T17" fmla="*/ 0 h 50"/>
                <a:gd name="T18" fmla="*/ 12 w 22"/>
                <a:gd name="T19" fmla="*/ 12 h 50"/>
                <a:gd name="T20" fmla="*/ 18 w 22"/>
                <a:gd name="T21" fmla="*/ 23 h 50"/>
                <a:gd name="T22" fmla="*/ 22 w 22"/>
                <a:gd name="T23" fmla="*/ 33 h 50"/>
                <a:gd name="T24" fmla="*/ 20 w 22"/>
                <a:gd name="T25" fmla="*/ 46 h 50"/>
                <a:gd name="T26" fmla="*/ 20 w 22"/>
                <a:gd name="T27" fmla="*/ 46 h 50"/>
                <a:gd name="T28" fmla="*/ 20 w 22"/>
                <a:gd name="T2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50">
                  <a:moveTo>
                    <a:pt x="20" y="46"/>
                  </a:moveTo>
                  <a:lnTo>
                    <a:pt x="17" y="47"/>
                  </a:lnTo>
                  <a:lnTo>
                    <a:pt x="14" y="49"/>
                  </a:lnTo>
                  <a:lnTo>
                    <a:pt x="12" y="50"/>
                  </a:lnTo>
                  <a:lnTo>
                    <a:pt x="9" y="49"/>
                  </a:lnTo>
                  <a:lnTo>
                    <a:pt x="1" y="40"/>
                  </a:lnTo>
                  <a:lnTo>
                    <a:pt x="0" y="28"/>
                  </a:lnTo>
                  <a:lnTo>
                    <a:pt x="3" y="15"/>
                  </a:lnTo>
                  <a:lnTo>
                    <a:pt x="5" y="0"/>
                  </a:lnTo>
                  <a:lnTo>
                    <a:pt x="12" y="12"/>
                  </a:lnTo>
                  <a:lnTo>
                    <a:pt x="18" y="23"/>
                  </a:lnTo>
                  <a:lnTo>
                    <a:pt x="22" y="33"/>
                  </a:lnTo>
                  <a:lnTo>
                    <a:pt x="20" y="46"/>
                  </a:lnTo>
                  <a:lnTo>
                    <a:pt x="20" y="46"/>
                  </a:lnTo>
                  <a:lnTo>
                    <a:pt x="20" y="46"/>
                  </a:lnTo>
                  <a:close/>
                </a:path>
              </a:pathLst>
            </a:custGeom>
            <a:solidFill>
              <a:srgbClr val="A0BFFF"/>
            </a:solidFill>
            <a:ln>
              <a:noFill/>
            </a:ln>
            <a:extLst/>
          </p:spPr>
          <p:txBody>
            <a:bodyPr/>
            <a:lstStyle/>
            <a:p>
              <a:pPr fontAlgn="auto">
                <a:spcBef>
                  <a:spcPts val="0"/>
                </a:spcBef>
                <a:spcAft>
                  <a:spcPts val="0"/>
                </a:spcAft>
                <a:defRPr/>
              </a:pPr>
              <a:endParaRPr lang="en-US">
                <a:latin typeface="+mn-lt"/>
              </a:endParaRPr>
            </a:p>
          </p:txBody>
        </p:sp>
        <p:sp>
          <p:nvSpPr>
            <p:cNvPr id="88" name="Freeform 85"/>
            <p:cNvSpPr>
              <a:spLocks/>
            </p:cNvSpPr>
            <p:nvPr/>
          </p:nvSpPr>
          <p:spPr bwMode="auto">
            <a:xfrm>
              <a:off x="4545973" y="3015261"/>
              <a:ext cx="21841" cy="44255"/>
            </a:xfrm>
            <a:custGeom>
              <a:avLst/>
              <a:gdLst>
                <a:gd name="T0" fmla="*/ 22 w 38"/>
                <a:gd name="T1" fmla="*/ 3 h 77"/>
                <a:gd name="T2" fmla="*/ 21 w 38"/>
                <a:gd name="T3" fmla="*/ 14 h 77"/>
                <a:gd name="T4" fmla="*/ 23 w 38"/>
                <a:gd name="T5" fmla="*/ 25 h 77"/>
                <a:gd name="T6" fmla="*/ 28 w 38"/>
                <a:gd name="T7" fmla="*/ 37 h 77"/>
                <a:gd name="T8" fmla="*/ 34 w 38"/>
                <a:gd name="T9" fmla="*/ 49 h 77"/>
                <a:gd name="T10" fmla="*/ 38 w 38"/>
                <a:gd name="T11" fmla="*/ 61 h 77"/>
                <a:gd name="T12" fmla="*/ 36 w 38"/>
                <a:gd name="T13" fmla="*/ 69 h 77"/>
                <a:gd name="T14" fmla="*/ 30 w 38"/>
                <a:gd name="T15" fmla="*/ 75 h 77"/>
                <a:gd name="T16" fmla="*/ 14 w 38"/>
                <a:gd name="T17" fmla="*/ 77 h 77"/>
                <a:gd name="T18" fmla="*/ 6 w 38"/>
                <a:gd name="T19" fmla="*/ 71 h 77"/>
                <a:gd name="T20" fmla="*/ 2 w 38"/>
                <a:gd name="T21" fmla="*/ 65 h 77"/>
                <a:gd name="T22" fmla="*/ 1 w 38"/>
                <a:gd name="T23" fmla="*/ 58 h 77"/>
                <a:gd name="T24" fmla="*/ 0 w 38"/>
                <a:gd name="T25" fmla="*/ 49 h 77"/>
                <a:gd name="T26" fmla="*/ 2 w 38"/>
                <a:gd name="T27" fmla="*/ 36 h 77"/>
                <a:gd name="T28" fmla="*/ 5 w 38"/>
                <a:gd name="T29" fmla="*/ 24 h 77"/>
                <a:gd name="T30" fmla="*/ 9 w 38"/>
                <a:gd name="T31" fmla="*/ 12 h 77"/>
                <a:gd name="T32" fmla="*/ 14 w 38"/>
                <a:gd name="T33" fmla="*/ 0 h 77"/>
                <a:gd name="T34" fmla="*/ 17 w 38"/>
                <a:gd name="T35" fmla="*/ 2 h 77"/>
                <a:gd name="T36" fmla="*/ 18 w 38"/>
                <a:gd name="T37" fmla="*/ 3 h 77"/>
                <a:gd name="T38" fmla="*/ 21 w 38"/>
                <a:gd name="T39" fmla="*/ 4 h 77"/>
                <a:gd name="T40" fmla="*/ 22 w 38"/>
                <a:gd name="T41" fmla="*/ 3 h 77"/>
                <a:gd name="T42" fmla="*/ 22 w 38"/>
                <a:gd name="T43" fmla="*/ 3 h 77"/>
                <a:gd name="T44" fmla="*/ 22 w 38"/>
                <a:gd name="T4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77">
                  <a:moveTo>
                    <a:pt x="22" y="3"/>
                  </a:moveTo>
                  <a:lnTo>
                    <a:pt x="21" y="14"/>
                  </a:lnTo>
                  <a:lnTo>
                    <a:pt x="23" y="25"/>
                  </a:lnTo>
                  <a:lnTo>
                    <a:pt x="28" y="37"/>
                  </a:lnTo>
                  <a:lnTo>
                    <a:pt x="34" y="49"/>
                  </a:lnTo>
                  <a:lnTo>
                    <a:pt x="38" y="61"/>
                  </a:lnTo>
                  <a:lnTo>
                    <a:pt x="36" y="69"/>
                  </a:lnTo>
                  <a:lnTo>
                    <a:pt x="30" y="75"/>
                  </a:lnTo>
                  <a:lnTo>
                    <a:pt x="14" y="77"/>
                  </a:lnTo>
                  <a:lnTo>
                    <a:pt x="6" y="71"/>
                  </a:lnTo>
                  <a:lnTo>
                    <a:pt x="2" y="65"/>
                  </a:lnTo>
                  <a:lnTo>
                    <a:pt x="1" y="58"/>
                  </a:lnTo>
                  <a:lnTo>
                    <a:pt x="0" y="49"/>
                  </a:lnTo>
                  <a:lnTo>
                    <a:pt x="2" y="36"/>
                  </a:lnTo>
                  <a:lnTo>
                    <a:pt x="5" y="24"/>
                  </a:lnTo>
                  <a:lnTo>
                    <a:pt x="9" y="12"/>
                  </a:lnTo>
                  <a:lnTo>
                    <a:pt x="14" y="0"/>
                  </a:lnTo>
                  <a:lnTo>
                    <a:pt x="17" y="2"/>
                  </a:lnTo>
                  <a:lnTo>
                    <a:pt x="18" y="3"/>
                  </a:lnTo>
                  <a:lnTo>
                    <a:pt x="21" y="4"/>
                  </a:lnTo>
                  <a:lnTo>
                    <a:pt x="22" y="3"/>
                  </a:lnTo>
                  <a:lnTo>
                    <a:pt x="22" y="3"/>
                  </a:lnTo>
                  <a:lnTo>
                    <a:pt x="22" y="3"/>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89" name="Freeform 89"/>
            <p:cNvSpPr>
              <a:spLocks/>
            </p:cNvSpPr>
            <p:nvPr/>
          </p:nvSpPr>
          <p:spPr bwMode="auto">
            <a:xfrm>
              <a:off x="4552295" y="3033077"/>
              <a:ext cx="8621" cy="20116"/>
            </a:xfrm>
            <a:custGeom>
              <a:avLst/>
              <a:gdLst>
                <a:gd name="T0" fmla="*/ 11 w 15"/>
                <a:gd name="T1" fmla="*/ 35 h 35"/>
                <a:gd name="T2" fmla="*/ 7 w 15"/>
                <a:gd name="T3" fmla="*/ 35 h 35"/>
                <a:gd name="T4" fmla="*/ 4 w 15"/>
                <a:gd name="T5" fmla="*/ 32 h 35"/>
                <a:gd name="T6" fmla="*/ 2 w 15"/>
                <a:gd name="T7" fmla="*/ 28 h 35"/>
                <a:gd name="T8" fmla="*/ 0 w 15"/>
                <a:gd name="T9" fmla="*/ 26 h 35"/>
                <a:gd name="T10" fmla="*/ 2 w 15"/>
                <a:gd name="T11" fmla="*/ 19 h 35"/>
                <a:gd name="T12" fmla="*/ 0 w 15"/>
                <a:gd name="T13" fmla="*/ 13 h 35"/>
                <a:gd name="T14" fmla="*/ 2 w 15"/>
                <a:gd name="T15" fmla="*/ 6 h 35"/>
                <a:gd name="T16" fmla="*/ 4 w 15"/>
                <a:gd name="T17" fmla="*/ 0 h 35"/>
                <a:gd name="T18" fmla="*/ 7 w 15"/>
                <a:gd name="T19" fmla="*/ 9 h 35"/>
                <a:gd name="T20" fmla="*/ 12 w 15"/>
                <a:gd name="T21" fmla="*/ 17 h 35"/>
                <a:gd name="T22" fmla="*/ 15 w 15"/>
                <a:gd name="T23" fmla="*/ 26 h 35"/>
                <a:gd name="T24" fmla="*/ 11 w 15"/>
                <a:gd name="T25" fmla="*/ 35 h 35"/>
                <a:gd name="T26" fmla="*/ 11 w 15"/>
                <a:gd name="T27" fmla="*/ 35 h 35"/>
                <a:gd name="T28" fmla="*/ 11 w 1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5">
                  <a:moveTo>
                    <a:pt x="11" y="35"/>
                  </a:moveTo>
                  <a:lnTo>
                    <a:pt x="7" y="35"/>
                  </a:lnTo>
                  <a:lnTo>
                    <a:pt x="4" y="32"/>
                  </a:lnTo>
                  <a:lnTo>
                    <a:pt x="2" y="28"/>
                  </a:lnTo>
                  <a:lnTo>
                    <a:pt x="0" y="26"/>
                  </a:lnTo>
                  <a:lnTo>
                    <a:pt x="2" y="19"/>
                  </a:lnTo>
                  <a:lnTo>
                    <a:pt x="0" y="13"/>
                  </a:lnTo>
                  <a:lnTo>
                    <a:pt x="2" y="6"/>
                  </a:lnTo>
                  <a:lnTo>
                    <a:pt x="4" y="0"/>
                  </a:lnTo>
                  <a:lnTo>
                    <a:pt x="7" y="9"/>
                  </a:lnTo>
                  <a:lnTo>
                    <a:pt x="12" y="17"/>
                  </a:lnTo>
                  <a:lnTo>
                    <a:pt x="15" y="26"/>
                  </a:lnTo>
                  <a:lnTo>
                    <a:pt x="11" y="35"/>
                  </a:lnTo>
                  <a:lnTo>
                    <a:pt x="11" y="35"/>
                  </a:lnTo>
                  <a:lnTo>
                    <a:pt x="11" y="35"/>
                  </a:lnTo>
                  <a:close/>
                </a:path>
              </a:pathLst>
            </a:custGeom>
            <a:solidFill>
              <a:srgbClr val="A0BFFF"/>
            </a:solidFill>
            <a:ln>
              <a:noFill/>
            </a:ln>
            <a:extLst/>
          </p:spPr>
          <p:txBody>
            <a:bodyPr/>
            <a:lstStyle/>
            <a:p>
              <a:pPr fontAlgn="auto">
                <a:spcBef>
                  <a:spcPts val="0"/>
                </a:spcBef>
                <a:spcAft>
                  <a:spcPts val="0"/>
                </a:spcAft>
                <a:defRPr/>
              </a:pPr>
              <a:endParaRPr lang="en-US">
                <a:latin typeface="+mn-lt"/>
              </a:endParaRPr>
            </a:p>
          </p:txBody>
        </p:sp>
        <p:sp>
          <p:nvSpPr>
            <p:cNvPr id="90" name="Freeform 93"/>
            <p:cNvSpPr>
              <a:spLocks/>
            </p:cNvSpPr>
            <p:nvPr/>
          </p:nvSpPr>
          <p:spPr bwMode="auto">
            <a:xfrm>
              <a:off x="4507466" y="3089403"/>
              <a:ext cx="27587" cy="59773"/>
            </a:xfrm>
            <a:custGeom>
              <a:avLst/>
              <a:gdLst>
                <a:gd name="T0" fmla="*/ 43 w 48"/>
                <a:gd name="T1" fmla="*/ 37 h 104"/>
                <a:gd name="T2" fmla="*/ 47 w 48"/>
                <a:gd name="T3" fmla="*/ 48 h 104"/>
                <a:gd name="T4" fmla="*/ 48 w 48"/>
                <a:gd name="T5" fmla="*/ 62 h 104"/>
                <a:gd name="T6" fmla="*/ 46 w 48"/>
                <a:gd name="T7" fmla="*/ 73 h 104"/>
                <a:gd name="T8" fmla="*/ 43 w 48"/>
                <a:gd name="T9" fmla="*/ 86 h 104"/>
                <a:gd name="T10" fmla="*/ 36 w 48"/>
                <a:gd name="T11" fmla="*/ 93 h 104"/>
                <a:gd name="T12" fmla="*/ 30 w 48"/>
                <a:gd name="T13" fmla="*/ 98 h 104"/>
                <a:gd name="T14" fmla="*/ 21 w 48"/>
                <a:gd name="T15" fmla="*/ 104 h 104"/>
                <a:gd name="T16" fmla="*/ 9 w 48"/>
                <a:gd name="T17" fmla="*/ 102 h 104"/>
                <a:gd name="T18" fmla="*/ 1 w 48"/>
                <a:gd name="T19" fmla="*/ 89 h 104"/>
                <a:gd name="T20" fmla="*/ 0 w 48"/>
                <a:gd name="T21" fmla="*/ 77 h 104"/>
                <a:gd name="T22" fmla="*/ 4 w 48"/>
                <a:gd name="T23" fmla="*/ 66 h 104"/>
                <a:gd name="T24" fmla="*/ 10 w 48"/>
                <a:gd name="T25" fmla="*/ 52 h 104"/>
                <a:gd name="T26" fmla="*/ 18 w 48"/>
                <a:gd name="T27" fmla="*/ 41 h 104"/>
                <a:gd name="T28" fmla="*/ 26 w 48"/>
                <a:gd name="T29" fmla="*/ 29 h 104"/>
                <a:gd name="T30" fmla="*/ 31 w 48"/>
                <a:gd name="T31" fmla="*/ 17 h 104"/>
                <a:gd name="T32" fmla="*/ 34 w 48"/>
                <a:gd name="T33" fmla="*/ 4 h 104"/>
                <a:gd name="T34" fmla="*/ 36 w 48"/>
                <a:gd name="T35" fmla="*/ 3 h 104"/>
                <a:gd name="T36" fmla="*/ 39 w 48"/>
                <a:gd name="T37" fmla="*/ 1 h 104"/>
                <a:gd name="T38" fmla="*/ 42 w 48"/>
                <a:gd name="T39" fmla="*/ 0 h 104"/>
                <a:gd name="T40" fmla="*/ 43 w 48"/>
                <a:gd name="T41" fmla="*/ 1 h 104"/>
                <a:gd name="T42" fmla="*/ 43 w 48"/>
                <a:gd name="T43" fmla="*/ 10 h 104"/>
                <a:gd name="T44" fmla="*/ 42 w 48"/>
                <a:gd name="T45" fmla="*/ 20 h 104"/>
                <a:gd name="T46" fmla="*/ 42 w 48"/>
                <a:gd name="T47" fmla="*/ 29 h 104"/>
                <a:gd name="T48" fmla="*/ 43 w 48"/>
                <a:gd name="T49" fmla="*/ 37 h 104"/>
                <a:gd name="T50" fmla="*/ 43 w 48"/>
                <a:gd name="T51" fmla="*/ 37 h 104"/>
                <a:gd name="T52" fmla="*/ 43 w 48"/>
                <a:gd name="T53"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04">
                  <a:moveTo>
                    <a:pt x="43" y="37"/>
                  </a:moveTo>
                  <a:lnTo>
                    <a:pt x="47" y="48"/>
                  </a:lnTo>
                  <a:lnTo>
                    <a:pt x="48" y="62"/>
                  </a:lnTo>
                  <a:lnTo>
                    <a:pt x="46" y="73"/>
                  </a:lnTo>
                  <a:lnTo>
                    <a:pt x="43" y="86"/>
                  </a:lnTo>
                  <a:lnTo>
                    <a:pt x="36" y="93"/>
                  </a:lnTo>
                  <a:lnTo>
                    <a:pt x="30" y="98"/>
                  </a:lnTo>
                  <a:lnTo>
                    <a:pt x="21" y="104"/>
                  </a:lnTo>
                  <a:lnTo>
                    <a:pt x="9" y="102"/>
                  </a:lnTo>
                  <a:lnTo>
                    <a:pt x="1" y="89"/>
                  </a:lnTo>
                  <a:lnTo>
                    <a:pt x="0" y="77"/>
                  </a:lnTo>
                  <a:lnTo>
                    <a:pt x="4" y="66"/>
                  </a:lnTo>
                  <a:lnTo>
                    <a:pt x="10" y="52"/>
                  </a:lnTo>
                  <a:lnTo>
                    <a:pt x="18" y="41"/>
                  </a:lnTo>
                  <a:lnTo>
                    <a:pt x="26" y="29"/>
                  </a:lnTo>
                  <a:lnTo>
                    <a:pt x="31" y="17"/>
                  </a:lnTo>
                  <a:lnTo>
                    <a:pt x="34" y="4"/>
                  </a:lnTo>
                  <a:lnTo>
                    <a:pt x="36" y="3"/>
                  </a:lnTo>
                  <a:lnTo>
                    <a:pt x="39" y="1"/>
                  </a:lnTo>
                  <a:lnTo>
                    <a:pt x="42" y="0"/>
                  </a:lnTo>
                  <a:lnTo>
                    <a:pt x="43" y="1"/>
                  </a:lnTo>
                  <a:lnTo>
                    <a:pt x="43" y="10"/>
                  </a:lnTo>
                  <a:lnTo>
                    <a:pt x="42" y="20"/>
                  </a:lnTo>
                  <a:lnTo>
                    <a:pt x="42" y="29"/>
                  </a:lnTo>
                  <a:lnTo>
                    <a:pt x="43" y="37"/>
                  </a:lnTo>
                  <a:lnTo>
                    <a:pt x="43" y="37"/>
                  </a:lnTo>
                  <a:lnTo>
                    <a:pt x="43" y="37"/>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91" name="Freeform 98"/>
            <p:cNvSpPr>
              <a:spLocks/>
            </p:cNvSpPr>
            <p:nvPr/>
          </p:nvSpPr>
          <p:spPr bwMode="auto">
            <a:xfrm>
              <a:off x="4585056" y="3110668"/>
              <a:ext cx="27013" cy="60348"/>
            </a:xfrm>
            <a:custGeom>
              <a:avLst/>
              <a:gdLst>
                <a:gd name="T0" fmla="*/ 25 w 47"/>
                <a:gd name="T1" fmla="*/ 30 h 105"/>
                <a:gd name="T2" fmla="*/ 35 w 47"/>
                <a:gd name="T3" fmla="*/ 46 h 105"/>
                <a:gd name="T4" fmla="*/ 44 w 47"/>
                <a:gd name="T5" fmla="*/ 61 h 105"/>
                <a:gd name="T6" fmla="*/ 47 w 47"/>
                <a:gd name="T7" fmla="*/ 78 h 105"/>
                <a:gd name="T8" fmla="*/ 40 w 47"/>
                <a:gd name="T9" fmla="*/ 97 h 105"/>
                <a:gd name="T10" fmla="*/ 36 w 47"/>
                <a:gd name="T11" fmla="*/ 101 h 105"/>
                <a:gd name="T12" fmla="*/ 31 w 47"/>
                <a:gd name="T13" fmla="*/ 103 h 105"/>
                <a:gd name="T14" fmla="*/ 25 w 47"/>
                <a:gd name="T15" fmla="*/ 105 h 105"/>
                <a:gd name="T16" fmla="*/ 18 w 47"/>
                <a:gd name="T17" fmla="*/ 103 h 105"/>
                <a:gd name="T18" fmla="*/ 5 w 47"/>
                <a:gd name="T19" fmla="*/ 82 h 105"/>
                <a:gd name="T20" fmla="*/ 0 w 47"/>
                <a:gd name="T21" fmla="*/ 59 h 105"/>
                <a:gd name="T22" fmla="*/ 1 w 47"/>
                <a:gd name="T23" fmla="*/ 35 h 105"/>
                <a:gd name="T24" fmla="*/ 4 w 47"/>
                <a:gd name="T25" fmla="*/ 11 h 105"/>
                <a:gd name="T26" fmla="*/ 8 w 47"/>
                <a:gd name="T27" fmla="*/ 9 h 105"/>
                <a:gd name="T28" fmla="*/ 9 w 47"/>
                <a:gd name="T29" fmla="*/ 5 h 105"/>
                <a:gd name="T30" fmla="*/ 10 w 47"/>
                <a:gd name="T31" fmla="*/ 1 h 105"/>
                <a:gd name="T32" fmla="*/ 15 w 47"/>
                <a:gd name="T33" fmla="*/ 0 h 105"/>
                <a:gd name="T34" fmla="*/ 15 w 47"/>
                <a:gd name="T35" fmla="*/ 0 h 105"/>
                <a:gd name="T36" fmla="*/ 25 w 47"/>
                <a:gd name="T37" fmla="*/ 30 h 105"/>
                <a:gd name="T38" fmla="*/ 25 w 47"/>
                <a:gd name="T39"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105">
                  <a:moveTo>
                    <a:pt x="25" y="30"/>
                  </a:moveTo>
                  <a:lnTo>
                    <a:pt x="35" y="46"/>
                  </a:lnTo>
                  <a:lnTo>
                    <a:pt x="44" y="61"/>
                  </a:lnTo>
                  <a:lnTo>
                    <a:pt x="47" y="78"/>
                  </a:lnTo>
                  <a:lnTo>
                    <a:pt x="40" y="97"/>
                  </a:lnTo>
                  <a:lnTo>
                    <a:pt x="36" y="101"/>
                  </a:lnTo>
                  <a:lnTo>
                    <a:pt x="31" y="103"/>
                  </a:lnTo>
                  <a:lnTo>
                    <a:pt x="25" y="105"/>
                  </a:lnTo>
                  <a:lnTo>
                    <a:pt x="18" y="103"/>
                  </a:lnTo>
                  <a:lnTo>
                    <a:pt x="5" y="82"/>
                  </a:lnTo>
                  <a:lnTo>
                    <a:pt x="0" y="59"/>
                  </a:lnTo>
                  <a:lnTo>
                    <a:pt x="1" y="35"/>
                  </a:lnTo>
                  <a:lnTo>
                    <a:pt x="4" y="11"/>
                  </a:lnTo>
                  <a:lnTo>
                    <a:pt x="8" y="9"/>
                  </a:lnTo>
                  <a:lnTo>
                    <a:pt x="9" y="5"/>
                  </a:lnTo>
                  <a:lnTo>
                    <a:pt x="10" y="1"/>
                  </a:lnTo>
                  <a:lnTo>
                    <a:pt x="15" y="0"/>
                  </a:lnTo>
                  <a:lnTo>
                    <a:pt x="15" y="0"/>
                  </a:lnTo>
                  <a:lnTo>
                    <a:pt x="25" y="30"/>
                  </a:lnTo>
                  <a:lnTo>
                    <a:pt x="25" y="30"/>
                  </a:lnTo>
                  <a:close/>
                </a:path>
              </a:pathLst>
            </a:custGeom>
            <a:solidFill>
              <a:srgbClr val="FFFFFF"/>
            </a:solidFill>
            <a:ln>
              <a:noFill/>
            </a:ln>
            <a:extLst/>
          </p:spPr>
          <p:txBody>
            <a:bodyPr/>
            <a:lstStyle/>
            <a:p>
              <a:pPr fontAlgn="auto">
                <a:spcBef>
                  <a:spcPts val="0"/>
                </a:spcBef>
                <a:spcAft>
                  <a:spcPts val="0"/>
                </a:spcAft>
                <a:defRPr/>
              </a:pPr>
              <a:endParaRPr lang="en-US">
                <a:latin typeface="+mn-lt"/>
              </a:endParaRPr>
            </a:p>
          </p:txBody>
        </p:sp>
        <p:sp>
          <p:nvSpPr>
            <p:cNvPr id="92" name="Freeform 99"/>
            <p:cNvSpPr>
              <a:spLocks/>
            </p:cNvSpPr>
            <p:nvPr/>
          </p:nvSpPr>
          <p:spPr bwMode="auto">
            <a:xfrm>
              <a:off x="4513788" y="3113541"/>
              <a:ext cx="14368" cy="29312"/>
            </a:xfrm>
            <a:custGeom>
              <a:avLst/>
              <a:gdLst>
                <a:gd name="T0" fmla="*/ 19 w 25"/>
                <a:gd name="T1" fmla="*/ 41 h 51"/>
                <a:gd name="T2" fmla="*/ 16 w 25"/>
                <a:gd name="T3" fmla="*/ 44 h 51"/>
                <a:gd name="T4" fmla="*/ 14 w 25"/>
                <a:gd name="T5" fmla="*/ 47 h 51"/>
                <a:gd name="T6" fmla="*/ 10 w 25"/>
                <a:gd name="T7" fmla="*/ 51 h 51"/>
                <a:gd name="T8" fmla="*/ 4 w 25"/>
                <a:gd name="T9" fmla="*/ 51 h 51"/>
                <a:gd name="T10" fmla="*/ 0 w 25"/>
                <a:gd name="T11" fmla="*/ 43 h 51"/>
                <a:gd name="T12" fmla="*/ 0 w 25"/>
                <a:gd name="T13" fmla="*/ 33 h 51"/>
                <a:gd name="T14" fmla="*/ 3 w 25"/>
                <a:gd name="T15" fmla="*/ 24 h 51"/>
                <a:gd name="T16" fmla="*/ 7 w 25"/>
                <a:gd name="T17" fmla="*/ 16 h 51"/>
                <a:gd name="T18" fmla="*/ 11 w 25"/>
                <a:gd name="T19" fmla="*/ 12 h 51"/>
                <a:gd name="T20" fmla="*/ 15 w 25"/>
                <a:gd name="T21" fmla="*/ 8 h 51"/>
                <a:gd name="T22" fmla="*/ 19 w 25"/>
                <a:gd name="T23" fmla="*/ 4 h 51"/>
                <a:gd name="T24" fmla="*/ 23 w 25"/>
                <a:gd name="T25" fmla="*/ 0 h 51"/>
                <a:gd name="T26" fmla="*/ 24 w 25"/>
                <a:gd name="T27" fmla="*/ 10 h 51"/>
                <a:gd name="T28" fmla="*/ 25 w 25"/>
                <a:gd name="T29" fmla="*/ 20 h 51"/>
                <a:gd name="T30" fmla="*/ 23 w 25"/>
                <a:gd name="T31" fmla="*/ 30 h 51"/>
                <a:gd name="T32" fmla="*/ 19 w 25"/>
                <a:gd name="T33" fmla="*/ 41 h 51"/>
                <a:gd name="T34" fmla="*/ 19 w 25"/>
                <a:gd name="T35" fmla="*/ 41 h 51"/>
                <a:gd name="T36" fmla="*/ 19 w 25"/>
                <a:gd name="T3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51">
                  <a:moveTo>
                    <a:pt x="19" y="41"/>
                  </a:moveTo>
                  <a:lnTo>
                    <a:pt x="16" y="44"/>
                  </a:lnTo>
                  <a:lnTo>
                    <a:pt x="14" y="47"/>
                  </a:lnTo>
                  <a:lnTo>
                    <a:pt x="10" y="51"/>
                  </a:lnTo>
                  <a:lnTo>
                    <a:pt x="4" y="51"/>
                  </a:lnTo>
                  <a:lnTo>
                    <a:pt x="0" y="43"/>
                  </a:lnTo>
                  <a:lnTo>
                    <a:pt x="0" y="33"/>
                  </a:lnTo>
                  <a:lnTo>
                    <a:pt x="3" y="24"/>
                  </a:lnTo>
                  <a:lnTo>
                    <a:pt x="7" y="16"/>
                  </a:lnTo>
                  <a:lnTo>
                    <a:pt x="11" y="12"/>
                  </a:lnTo>
                  <a:lnTo>
                    <a:pt x="15" y="8"/>
                  </a:lnTo>
                  <a:lnTo>
                    <a:pt x="19" y="4"/>
                  </a:lnTo>
                  <a:lnTo>
                    <a:pt x="23" y="0"/>
                  </a:lnTo>
                  <a:lnTo>
                    <a:pt x="24" y="10"/>
                  </a:lnTo>
                  <a:lnTo>
                    <a:pt x="25" y="20"/>
                  </a:lnTo>
                  <a:lnTo>
                    <a:pt x="23" y="30"/>
                  </a:lnTo>
                  <a:lnTo>
                    <a:pt x="19" y="41"/>
                  </a:lnTo>
                  <a:lnTo>
                    <a:pt x="19" y="41"/>
                  </a:lnTo>
                  <a:lnTo>
                    <a:pt x="19" y="41"/>
                  </a:lnTo>
                  <a:close/>
                </a:path>
              </a:pathLst>
            </a:custGeom>
            <a:solidFill>
              <a:srgbClr val="A0BFFF"/>
            </a:solidFill>
            <a:ln>
              <a:noFill/>
            </a:ln>
            <a:extLst/>
          </p:spPr>
          <p:txBody>
            <a:bodyPr/>
            <a:lstStyle/>
            <a:p>
              <a:pPr fontAlgn="auto">
                <a:spcBef>
                  <a:spcPts val="0"/>
                </a:spcBef>
                <a:spcAft>
                  <a:spcPts val="0"/>
                </a:spcAft>
                <a:defRPr/>
              </a:pPr>
              <a:endParaRPr lang="en-US">
                <a:latin typeface="+mn-lt"/>
              </a:endParaRPr>
            </a:p>
          </p:txBody>
        </p:sp>
        <p:sp>
          <p:nvSpPr>
            <p:cNvPr id="93" name="Freeform 105"/>
            <p:cNvSpPr>
              <a:spLocks/>
            </p:cNvSpPr>
            <p:nvPr/>
          </p:nvSpPr>
          <p:spPr bwMode="auto">
            <a:xfrm>
              <a:off x="4590804" y="3129060"/>
              <a:ext cx="14368" cy="35059"/>
            </a:xfrm>
            <a:custGeom>
              <a:avLst/>
              <a:gdLst>
                <a:gd name="T0" fmla="*/ 23 w 25"/>
                <a:gd name="T1" fmla="*/ 57 h 61"/>
                <a:gd name="T2" fmla="*/ 20 w 25"/>
                <a:gd name="T3" fmla="*/ 61 h 61"/>
                <a:gd name="T4" fmla="*/ 19 w 25"/>
                <a:gd name="T5" fmla="*/ 61 h 61"/>
                <a:gd name="T6" fmla="*/ 16 w 25"/>
                <a:gd name="T7" fmla="*/ 59 h 61"/>
                <a:gd name="T8" fmla="*/ 13 w 25"/>
                <a:gd name="T9" fmla="*/ 57 h 61"/>
                <a:gd name="T10" fmla="*/ 5 w 25"/>
                <a:gd name="T11" fmla="*/ 45 h 61"/>
                <a:gd name="T12" fmla="*/ 2 w 25"/>
                <a:gd name="T13" fmla="*/ 31 h 61"/>
                <a:gd name="T14" fmla="*/ 0 w 25"/>
                <a:gd name="T15" fmla="*/ 15 h 61"/>
                <a:gd name="T16" fmla="*/ 3 w 25"/>
                <a:gd name="T17" fmla="*/ 0 h 61"/>
                <a:gd name="T18" fmla="*/ 12 w 25"/>
                <a:gd name="T19" fmla="*/ 14 h 61"/>
                <a:gd name="T20" fmla="*/ 21 w 25"/>
                <a:gd name="T21" fmla="*/ 27 h 61"/>
                <a:gd name="T22" fmla="*/ 25 w 25"/>
                <a:gd name="T23" fmla="*/ 41 h 61"/>
                <a:gd name="T24" fmla="*/ 23 w 25"/>
                <a:gd name="T25" fmla="*/ 57 h 61"/>
                <a:gd name="T26" fmla="*/ 23 w 25"/>
                <a:gd name="T27" fmla="*/ 57 h 61"/>
                <a:gd name="T28" fmla="*/ 23 w 25"/>
                <a:gd name="T29"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61">
                  <a:moveTo>
                    <a:pt x="23" y="57"/>
                  </a:moveTo>
                  <a:lnTo>
                    <a:pt x="20" y="61"/>
                  </a:lnTo>
                  <a:lnTo>
                    <a:pt x="19" y="61"/>
                  </a:lnTo>
                  <a:lnTo>
                    <a:pt x="16" y="59"/>
                  </a:lnTo>
                  <a:lnTo>
                    <a:pt x="13" y="57"/>
                  </a:lnTo>
                  <a:lnTo>
                    <a:pt x="5" y="45"/>
                  </a:lnTo>
                  <a:lnTo>
                    <a:pt x="2" y="31"/>
                  </a:lnTo>
                  <a:lnTo>
                    <a:pt x="0" y="15"/>
                  </a:lnTo>
                  <a:lnTo>
                    <a:pt x="3" y="0"/>
                  </a:lnTo>
                  <a:lnTo>
                    <a:pt x="12" y="14"/>
                  </a:lnTo>
                  <a:lnTo>
                    <a:pt x="21" y="27"/>
                  </a:lnTo>
                  <a:lnTo>
                    <a:pt x="25" y="41"/>
                  </a:lnTo>
                  <a:lnTo>
                    <a:pt x="23" y="57"/>
                  </a:lnTo>
                  <a:lnTo>
                    <a:pt x="23" y="57"/>
                  </a:lnTo>
                  <a:lnTo>
                    <a:pt x="23" y="57"/>
                  </a:lnTo>
                  <a:close/>
                </a:path>
              </a:pathLst>
            </a:custGeom>
            <a:solidFill>
              <a:srgbClr val="60BFE8"/>
            </a:solidFill>
            <a:ln>
              <a:noFill/>
            </a:ln>
            <a:extLst/>
          </p:spPr>
          <p:txBody>
            <a:bodyPr/>
            <a:lstStyle/>
            <a:p>
              <a:pPr fontAlgn="auto">
                <a:spcBef>
                  <a:spcPts val="0"/>
                </a:spcBef>
                <a:spcAft>
                  <a:spcPts val="0"/>
                </a:spcAft>
                <a:defRPr/>
              </a:pPr>
              <a:endParaRPr lang="en-US">
                <a:latin typeface="+mn-lt"/>
              </a:endParaRPr>
            </a:p>
          </p:txBody>
        </p:sp>
      </p:grpSp>
      <p:sp>
        <p:nvSpPr>
          <p:cNvPr id="114" name="PPTShape_0"/>
          <p:cNvSpPr txBox="1">
            <a:spLocks/>
          </p:cNvSpPr>
          <p:nvPr/>
        </p:nvSpPr>
        <p:spPr>
          <a:xfrm>
            <a:off x="-164396" y="1472998"/>
            <a:ext cx="7522093" cy="1170496"/>
          </a:xfrm>
          <a:prstGeom prst="rect">
            <a:avLst/>
          </a:prstGeom>
          <a:ln>
            <a:noFill/>
          </a:ln>
        </p:spPr>
        <p:txBody>
          <a:bodyPr anchor="ctr">
            <a:normAutofit/>
          </a:bodyPr>
          <a:lstStyle>
            <a:lvl1pPr algn="ctr" defTabSz="914400" rtl="0" eaLnBrk="1" latinLnBrk="0" hangingPunct="1">
              <a:spcBef>
                <a:spcPct val="0"/>
              </a:spcBef>
              <a:buNone/>
              <a:defRPr sz="3600" b="1" kern="1200">
                <a:solidFill>
                  <a:schemeClr val="bg1"/>
                </a:solidFill>
                <a:latin typeface="+mj-lt"/>
                <a:ea typeface="+mj-ea"/>
                <a:cs typeface="Traditional Arabic" pitchFamily="18" charset="-78"/>
              </a:defRPr>
            </a:lvl1pPr>
          </a:lstStyle>
          <a:p>
            <a:pPr fontAlgn="auto">
              <a:spcAft>
                <a:spcPts val="0"/>
              </a:spcAft>
              <a:defRPr/>
            </a:pPr>
            <a:r>
              <a:rPr lang="en-US" sz="5400" dirty="0" smtClean="0">
                <a:ln w="15875">
                  <a:solidFill>
                    <a:schemeClr val="accent1"/>
                  </a:solidFill>
                </a:ln>
              </a:rPr>
              <a:t>What is grief?</a:t>
            </a:r>
            <a:endParaRPr lang="en-US" sz="5400" dirty="0">
              <a:ln w="15875">
                <a:solidFill>
                  <a:schemeClr val="accent1"/>
                </a:solidFill>
              </a:ln>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4"/>
                                        </p:tgtEl>
                                      </p:cBhvr>
                                    </p:animEffect>
                                    <p:set>
                                      <p:cBhvr>
                                        <p:cTn id="7" dur="1" fill="hold">
                                          <p:stCondLst>
                                            <p:cond delay="499"/>
                                          </p:stCondLst>
                                        </p:cTn>
                                        <p:tgtEl>
                                          <p:spTgt spid="1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custDataLst>
              <p:tags r:id="rId2"/>
            </p:custDataLst>
          </p:nvPr>
        </p:nvGrpSpPr>
        <p:grpSpPr bwMode="auto">
          <a:xfrm>
            <a:off x="773113" y="2052638"/>
            <a:ext cx="7981950" cy="3200400"/>
            <a:chOff x="762000" y="2057400"/>
            <a:chExt cx="7981838" cy="3200400"/>
          </a:xfrm>
        </p:grpSpPr>
        <p:sp>
          <p:nvSpPr>
            <p:cNvPr id="35" name="Freeform 34"/>
            <p:cNvSpPr/>
            <p:nvPr/>
          </p:nvSpPr>
          <p:spPr>
            <a:xfrm rot="16200000">
              <a:off x="604033" y="2367767"/>
              <a:ext cx="1897062" cy="1581128"/>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6"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dirty="0">
                <a:effectLst>
                  <a:outerShdw blurRad="50800" dist="38100" algn="l" rotWithShape="0">
                    <a:prstClr val="black">
                      <a:alpha val="40000"/>
                    </a:prstClr>
                  </a:outerShdw>
                </a:effectLst>
              </a:endParaRPr>
            </a:p>
          </p:txBody>
        </p:sp>
        <p:sp>
          <p:nvSpPr>
            <p:cNvPr id="38" name="Freeform 37"/>
            <p:cNvSpPr/>
            <p:nvPr/>
          </p:nvSpPr>
          <p:spPr>
            <a:xfrm rot="16200000">
              <a:off x="2219291" y="3082936"/>
              <a:ext cx="1897062" cy="1554140"/>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5"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2" name="Freeform 41"/>
            <p:cNvSpPr/>
            <p:nvPr/>
          </p:nvSpPr>
          <p:spPr>
            <a:xfrm rot="16200000">
              <a:off x="3811531" y="3519498"/>
              <a:ext cx="1897063" cy="1579541"/>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4" tIns="54865"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6" name="Freeform 45"/>
            <p:cNvSpPr/>
            <p:nvPr/>
          </p:nvSpPr>
          <p:spPr>
            <a:xfrm rot="16200000">
              <a:off x="5415677" y="3077380"/>
              <a:ext cx="1892300" cy="1554140"/>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5" rIns="71120"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0" name="Freeform 49"/>
            <p:cNvSpPr/>
            <p:nvPr/>
          </p:nvSpPr>
          <p:spPr>
            <a:xfrm rot="16200000">
              <a:off x="7004743" y="2215367"/>
              <a:ext cx="1897062" cy="1581128"/>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4" tIns="54863" rIns="71120" bIns="1140273"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pSp>
      <p:sp>
        <p:nvSpPr>
          <p:cNvPr id="2" name="Title 1"/>
          <p:cNvSpPr>
            <a:spLocks noGrp="1"/>
          </p:cNvSpPr>
          <p:nvPr>
            <p:ph type="title"/>
          </p:nvPr>
        </p:nvSpPr>
        <p:spPr>
          <a:xfrm>
            <a:off x="1078133" y="901966"/>
            <a:ext cx="7419805" cy="1155434"/>
          </a:xfrm>
        </p:spPr>
        <p:txBody>
          <a:bodyPr/>
          <a:lstStyle/>
          <a:p>
            <a:pPr eaLnBrk="1" fontAlgn="auto" hangingPunct="1">
              <a:lnSpc>
                <a:spcPts val="4500"/>
              </a:lnSpc>
              <a:spcAft>
                <a:spcPts val="0"/>
              </a:spcAft>
              <a:defRPr/>
            </a:pPr>
            <a:r>
              <a:rPr lang="en-US" dirty="0" smtClean="0">
                <a:ea typeface="+mj-ea"/>
              </a:rPr>
              <a:t>Aspects</a:t>
            </a:r>
            <a:br>
              <a:rPr lang="en-US" dirty="0" smtClean="0">
                <a:ea typeface="+mj-ea"/>
              </a:rPr>
            </a:br>
            <a:r>
              <a:rPr lang="en-US" b="0" dirty="0" smtClean="0">
                <a:ea typeface="+mj-ea"/>
              </a:rPr>
              <a:t>of Grief</a:t>
            </a:r>
            <a:endParaRPr lang="en-US" b="0" dirty="0">
              <a:ea typeface="+mj-ea"/>
            </a:endParaRPr>
          </a:p>
        </p:txBody>
      </p:sp>
      <p:sp>
        <p:nvSpPr>
          <p:cNvPr id="8" name="Rectangle 7"/>
          <p:cNvSpPr/>
          <p:nvPr/>
        </p:nvSpPr>
        <p:spPr>
          <a:xfrm>
            <a:off x="838201" y="2438401"/>
            <a:ext cx="1417522" cy="1668190"/>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solidFill>
                  <a:schemeClr val="tx1"/>
                </a:solidFill>
              </a:rPr>
              <a:t>A temporary defense against feeling grief. </a:t>
            </a:r>
            <a:br>
              <a:rPr lang="en-US" sz="1600" dirty="0">
                <a:solidFill>
                  <a:schemeClr val="tx1"/>
                </a:solidFill>
              </a:rPr>
            </a:br>
            <a:endParaRPr lang="en-US" sz="1600" i="1" dirty="0">
              <a:solidFill>
                <a:schemeClr val="tx1"/>
              </a:solidFill>
            </a:endParaRPr>
          </a:p>
        </p:txBody>
      </p:sp>
      <p:sp>
        <p:nvSpPr>
          <p:cNvPr id="11" name="Rectangle 10"/>
          <p:cNvSpPr/>
          <p:nvPr/>
        </p:nvSpPr>
        <p:spPr>
          <a:xfrm>
            <a:off x="2518939" y="3158194"/>
            <a:ext cx="1443464" cy="1649989"/>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People </a:t>
            </a:r>
            <a:r>
              <a:rPr lang="en-US" sz="1600" i="1" dirty="0"/>
              <a:t>bargain with fate</a:t>
            </a:r>
            <a:r>
              <a:rPr lang="en-US" sz="1600" dirty="0"/>
              <a:t> to avoid dying like their loved one. </a:t>
            </a:r>
          </a:p>
        </p:txBody>
      </p:sp>
      <p:sp>
        <p:nvSpPr>
          <p:cNvPr id="14" name="Rectangle 13"/>
          <p:cNvSpPr/>
          <p:nvPr/>
        </p:nvSpPr>
        <p:spPr>
          <a:xfrm>
            <a:off x="4199497" y="3657601"/>
            <a:ext cx="1363104" cy="1600200"/>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Overwhelming feelings of sadness, pain, </a:t>
            </a:r>
            <a:br>
              <a:rPr lang="en-US" sz="1600" dirty="0"/>
            </a:br>
            <a:r>
              <a:rPr lang="en-US" sz="1600" dirty="0"/>
              <a:t>and loss. </a:t>
            </a:r>
          </a:p>
          <a:p>
            <a:pPr defTabSz="533400" fontAlgn="auto">
              <a:lnSpc>
                <a:spcPct val="90000"/>
              </a:lnSpc>
              <a:spcAft>
                <a:spcPct val="35000"/>
              </a:spcAft>
              <a:defRPr/>
            </a:pPr>
            <a:r>
              <a:rPr lang="en-US" sz="1400" dirty="0"/>
              <a:t> </a:t>
            </a:r>
            <a:endParaRPr lang="en-US" sz="1400" b="1" dirty="0"/>
          </a:p>
        </p:txBody>
      </p:sp>
      <p:sp>
        <p:nvSpPr>
          <p:cNvPr id="17" name="Rectangle 16"/>
          <p:cNvSpPr/>
          <p:nvPr/>
        </p:nvSpPr>
        <p:spPr>
          <a:xfrm>
            <a:off x="5714999" y="3196294"/>
            <a:ext cx="1367268" cy="927946"/>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spAutoFit/>
          </a:bodyPr>
          <a:lstStyle/>
          <a:p>
            <a:pPr defTabSz="533400" fontAlgn="auto">
              <a:lnSpc>
                <a:spcPct val="90000"/>
              </a:lnSpc>
              <a:spcAft>
                <a:spcPct val="35000"/>
              </a:spcAft>
              <a:defRPr/>
            </a:pPr>
            <a:r>
              <a:rPr lang="en-US" sz="1600" dirty="0"/>
              <a:t>The need to blame someone or something for the loss.</a:t>
            </a:r>
            <a:r>
              <a:rPr lang="en-US" sz="1600" b="1" i="1" dirty="0"/>
              <a:t> </a:t>
            </a:r>
          </a:p>
        </p:txBody>
      </p:sp>
      <p:sp>
        <p:nvSpPr>
          <p:cNvPr id="20" name="Rectangle 19"/>
          <p:cNvSpPr/>
          <p:nvPr/>
        </p:nvSpPr>
        <p:spPr>
          <a:xfrm>
            <a:off x="7315203" y="2362200"/>
            <a:ext cx="1367267" cy="1591989"/>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Finding the good that can come from loss, pain and healing. </a:t>
            </a:r>
            <a:endParaRPr lang="en-US" sz="1600" b="1" i="1" dirty="0"/>
          </a:p>
        </p:txBody>
      </p:sp>
      <p:sp>
        <p:nvSpPr>
          <p:cNvPr id="80904" name="TextBox 26"/>
          <p:cNvSpPr txBox="1">
            <a:spLocks noChangeArrowheads="1"/>
          </p:cNvSpPr>
          <p:nvPr/>
        </p:nvSpPr>
        <p:spPr bwMode="auto">
          <a:xfrm>
            <a:off x="714375" y="3581400"/>
            <a:ext cx="1571625" cy="584200"/>
          </a:xfrm>
          <a:prstGeom prst="rect">
            <a:avLst/>
          </a:prstGeom>
          <a:noFill/>
          <a:ln w="9525">
            <a:noFill/>
            <a:miter lim="800000"/>
            <a:headEnd/>
            <a:tailEnd/>
          </a:ln>
        </p:spPr>
        <p:txBody>
          <a:bodyPr>
            <a:spAutoFit/>
          </a:bodyPr>
          <a:lstStyle/>
          <a:p>
            <a:pPr algn="ctr"/>
            <a:r>
              <a:rPr lang="en-US" sz="3200" b="1">
                <a:latin typeface="Calibri" pitchFamily="34" charset="0"/>
              </a:rPr>
              <a:t>Denial</a:t>
            </a:r>
          </a:p>
        </p:txBody>
      </p:sp>
      <p:sp>
        <p:nvSpPr>
          <p:cNvPr id="80905" name="TextBox 27"/>
          <p:cNvSpPr txBox="1">
            <a:spLocks noChangeArrowheads="1"/>
          </p:cNvSpPr>
          <p:nvPr/>
        </p:nvSpPr>
        <p:spPr bwMode="auto">
          <a:xfrm>
            <a:off x="2417763" y="4343400"/>
            <a:ext cx="1571625" cy="461963"/>
          </a:xfrm>
          <a:prstGeom prst="rect">
            <a:avLst/>
          </a:prstGeom>
          <a:noFill/>
          <a:ln w="9525">
            <a:noFill/>
            <a:miter lim="800000"/>
            <a:headEnd/>
            <a:tailEnd/>
          </a:ln>
        </p:spPr>
        <p:txBody>
          <a:bodyPr>
            <a:spAutoFit/>
          </a:bodyPr>
          <a:lstStyle/>
          <a:p>
            <a:pPr algn="ctr"/>
            <a:r>
              <a:rPr lang="en-US" sz="2400" b="1">
                <a:latin typeface="Calibri" pitchFamily="34" charset="0"/>
              </a:rPr>
              <a:t>Bargaining</a:t>
            </a:r>
          </a:p>
        </p:txBody>
      </p:sp>
      <p:sp>
        <p:nvSpPr>
          <p:cNvPr id="80906" name="TextBox 28"/>
          <p:cNvSpPr txBox="1">
            <a:spLocks noChangeArrowheads="1"/>
          </p:cNvSpPr>
          <p:nvPr/>
        </p:nvSpPr>
        <p:spPr bwMode="auto">
          <a:xfrm>
            <a:off x="3963988" y="4724400"/>
            <a:ext cx="1571625" cy="584200"/>
          </a:xfrm>
          <a:prstGeom prst="rect">
            <a:avLst/>
          </a:prstGeom>
          <a:noFill/>
          <a:ln w="9525">
            <a:noFill/>
            <a:miter lim="800000"/>
            <a:headEnd/>
            <a:tailEnd/>
          </a:ln>
        </p:spPr>
        <p:txBody>
          <a:bodyPr>
            <a:spAutoFit/>
          </a:bodyPr>
          <a:lstStyle/>
          <a:p>
            <a:pPr algn="ctr"/>
            <a:r>
              <a:rPr lang="en-US" sz="3200" b="1">
                <a:latin typeface="Calibri" pitchFamily="34" charset="0"/>
              </a:rPr>
              <a:t>Sadness</a:t>
            </a:r>
          </a:p>
        </p:txBody>
      </p:sp>
      <p:sp>
        <p:nvSpPr>
          <p:cNvPr id="80907" name="TextBox 29"/>
          <p:cNvSpPr txBox="1">
            <a:spLocks noChangeArrowheads="1"/>
          </p:cNvSpPr>
          <p:nvPr/>
        </p:nvSpPr>
        <p:spPr bwMode="auto">
          <a:xfrm>
            <a:off x="5657850" y="4267200"/>
            <a:ext cx="1504950" cy="584200"/>
          </a:xfrm>
          <a:prstGeom prst="rect">
            <a:avLst/>
          </a:prstGeom>
          <a:noFill/>
          <a:ln w="9525">
            <a:noFill/>
            <a:miter lim="800000"/>
            <a:headEnd/>
            <a:tailEnd/>
          </a:ln>
        </p:spPr>
        <p:txBody>
          <a:bodyPr>
            <a:spAutoFit/>
          </a:bodyPr>
          <a:lstStyle/>
          <a:p>
            <a:pPr algn="ctr"/>
            <a:r>
              <a:rPr lang="en-US" sz="3200" b="1">
                <a:latin typeface="Calibri" pitchFamily="34" charset="0"/>
              </a:rPr>
              <a:t>Anger</a:t>
            </a:r>
          </a:p>
        </p:txBody>
      </p:sp>
      <p:sp>
        <p:nvSpPr>
          <p:cNvPr id="80908" name="TextBox 30"/>
          <p:cNvSpPr txBox="1">
            <a:spLocks noChangeArrowheads="1"/>
          </p:cNvSpPr>
          <p:nvPr/>
        </p:nvSpPr>
        <p:spPr bwMode="auto">
          <a:xfrm>
            <a:off x="7170738" y="3505200"/>
            <a:ext cx="1668462" cy="461963"/>
          </a:xfrm>
          <a:prstGeom prst="rect">
            <a:avLst/>
          </a:prstGeom>
          <a:noFill/>
          <a:ln w="9525">
            <a:noFill/>
            <a:miter lim="800000"/>
            <a:headEnd/>
            <a:tailEnd/>
          </a:ln>
        </p:spPr>
        <p:txBody>
          <a:bodyPr>
            <a:spAutoFit/>
          </a:bodyPr>
          <a:lstStyle/>
          <a:p>
            <a:pPr algn="ctr"/>
            <a:r>
              <a:rPr lang="en-US" sz="2400" b="1">
                <a:latin typeface="Calibri" pitchFamily="34" charset="0"/>
              </a:rPr>
              <a:t>Acceptance</a:t>
            </a:r>
          </a:p>
        </p:txBody>
      </p:sp>
      <p:sp>
        <p:nvSpPr>
          <p:cNvPr id="6" name="TextBox 5"/>
          <p:cNvSpPr txBox="1"/>
          <p:nvPr/>
        </p:nvSpPr>
        <p:spPr>
          <a:xfrm>
            <a:off x="927100" y="5424488"/>
            <a:ext cx="2554288" cy="584200"/>
          </a:xfrm>
          <a:prstGeom prst="rect">
            <a:avLst/>
          </a:prstGeom>
          <a:noFill/>
        </p:spPr>
        <p:txBody>
          <a:bodyPr wrap="none">
            <a:spAutoFit/>
          </a:bodyPr>
          <a:lstStyle/>
          <a:p>
            <a:pPr fontAlgn="auto">
              <a:spcBef>
                <a:spcPts val="0"/>
              </a:spcBef>
              <a:spcAft>
                <a:spcPts val="0"/>
              </a:spcAft>
              <a:defRPr/>
            </a:pPr>
            <a:r>
              <a:rPr lang="en-US" sz="3200" i="1" dirty="0">
                <a:solidFill>
                  <a:schemeClr val="tx2">
                    <a:lumMod val="25000"/>
                  </a:schemeClr>
                </a:solidFill>
                <a:latin typeface="Loved by the King" pitchFamily="2" charset="0"/>
              </a:rPr>
              <a:t>I am fine, really</a:t>
            </a:r>
            <a:endParaRPr lang="en-US" sz="3200" dirty="0">
              <a:solidFill>
                <a:schemeClr val="tx2">
                  <a:lumMod val="25000"/>
                </a:schemeClr>
              </a:solidFill>
              <a:latin typeface="Loved by the King" pitchFamily="2" charset="0"/>
            </a:endParaRPr>
          </a:p>
        </p:txBody>
      </p:sp>
      <p:sp>
        <p:nvSpPr>
          <p:cNvPr id="59" name="TextBox 58"/>
          <p:cNvSpPr txBox="1"/>
          <p:nvPr/>
        </p:nvSpPr>
        <p:spPr>
          <a:xfrm>
            <a:off x="885825" y="5408613"/>
            <a:ext cx="8180388" cy="585787"/>
          </a:xfrm>
          <a:prstGeom prst="rect">
            <a:avLst/>
          </a:prstGeom>
          <a:noFill/>
        </p:spPr>
        <p:txBody>
          <a:bodyPr wrap="none">
            <a:spAutoFit/>
          </a:bodyPr>
          <a:lstStyle/>
          <a:p>
            <a:pPr fontAlgn="auto">
              <a:spcBef>
                <a:spcPts val="0"/>
              </a:spcBef>
              <a:spcAft>
                <a:spcPts val="0"/>
              </a:spcAft>
              <a:defRPr/>
            </a:pPr>
            <a:r>
              <a:rPr lang="en-US" sz="3200" i="1" dirty="0">
                <a:solidFill>
                  <a:schemeClr val="tx2">
                    <a:lumMod val="25000"/>
                  </a:schemeClr>
                </a:solidFill>
                <a:latin typeface="Loved by the King" pitchFamily="2" charset="0"/>
              </a:rPr>
              <a:t>I am going to take better care of myself from now on.</a:t>
            </a:r>
          </a:p>
        </p:txBody>
      </p:sp>
      <p:sp>
        <p:nvSpPr>
          <p:cNvPr id="60" name="TextBox 59"/>
          <p:cNvSpPr txBox="1"/>
          <p:nvPr/>
        </p:nvSpPr>
        <p:spPr>
          <a:xfrm>
            <a:off x="938213" y="5408613"/>
            <a:ext cx="3160712" cy="585787"/>
          </a:xfrm>
          <a:prstGeom prst="rect">
            <a:avLst/>
          </a:prstGeom>
          <a:noFill/>
        </p:spPr>
        <p:txBody>
          <a:bodyPr wrap="none">
            <a:spAutoFit/>
          </a:bodyPr>
          <a:lstStyle/>
          <a:p>
            <a:pPr fontAlgn="auto">
              <a:spcBef>
                <a:spcPts val="0"/>
              </a:spcBef>
              <a:spcAft>
                <a:spcPts val="0"/>
              </a:spcAft>
              <a:defRPr/>
            </a:pPr>
            <a:r>
              <a:rPr lang="en-US" sz="3200" i="1" dirty="0">
                <a:solidFill>
                  <a:schemeClr val="tx2">
                    <a:lumMod val="25000"/>
                  </a:schemeClr>
                </a:solidFill>
                <a:latin typeface="Loved by the King" pitchFamily="2" charset="0"/>
              </a:rPr>
              <a:t>Why did this happen?</a:t>
            </a:r>
          </a:p>
        </p:txBody>
      </p:sp>
      <p:sp>
        <p:nvSpPr>
          <p:cNvPr id="61" name="TextBox 60"/>
          <p:cNvSpPr txBox="1"/>
          <p:nvPr/>
        </p:nvSpPr>
        <p:spPr>
          <a:xfrm>
            <a:off x="938213" y="5424488"/>
            <a:ext cx="6840537" cy="584200"/>
          </a:xfrm>
          <a:prstGeom prst="rect">
            <a:avLst/>
          </a:prstGeom>
          <a:noFill/>
        </p:spPr>
        <p:txBody>
          <a:bodyPr wrap="none">
            <a:spAutoFit/>
          </a:bodyPr>
          <a:lstStyle/>
          <a:p>
            <a:pPr fontAlgn="auto">
              <a:spcBef>
                <a:spcPts val="0"/>
              </a:spcBef>
              <a:spcAft>
                <a:spcPts val="0"/>
              </a:spcAft>
              <a:defRPr/>
            </a:pPr>
            <a:r>
              <a:rPr lang="en-US" sz="3200" i="1" dirty="0">
                <a:solidFill>
                  <a:schemeClr val="tx2">
                    <a:lumMod val="25000"/>
                  </a:schemeClr>
                </a:solidFill>
                <a:latin typeface="Loved by the King" pitchFamily="2" charset="0"/>
              </a:rPr>
              <a:t>This is not fair! Why is this happening to me?</a:t>
            </a:r>
          </a:p>
        </p:txBody>
      </p:sp>
      <p:sp>
        <p:nvSpPr>
          <p:cNvPr id="62" name="TextBox 61"/>
          <p:cNvSpPr txBox="1"/>
          <p:nvPr/>
        </p:nvSpPr>
        <p:spPr>
          <a:xfrm>
            <a:off x="965200" y="5408613"/>
            <a:ext cx="6469063" cy="1077912"/>
          </a:xfrm>
          <a:prstGeom prst="rect">
            <a:avLst/>
          </a:prstGeom>
          <a:noFill/>
        </p:spPr>
        <p:txBody>
          <a:bodyPr wrap="none">
            <a:spAutoFit/>
          </a:bodyPr>
          <a:lstStyle/>
          <a:p>
            <a:pPr fontAlgn="auto">
              <a:spcBef>
                <a:spcPts val="0"/>
              </a:spcBef>
              <a:spcAft>
                <a:spcPts val="0"/>
              </a:spcAft>
              <a:defRPr/>
            </a:pPr>
            <a:r>
              <a:rPr lang="en-US" sz="3200" i="1" dirty="0">
                <a:solidFill>
                  <a:schemeClr val="tx2">
                    <a:lumMod val="25000"/>
                  </a:schemeClr>
                </a:solidFill>
                <a:latin typeface="Loved by the King" pitchFamily="2" charset="0"/>
              </a:rPr>
              <a:t>I remember when we used to read to me. </a:t>
            </a:r>
          </a:p>
          <a:p>
            <a:pPr fontAlgn="auto">
              <a:spcBef>
                <a:spcPts val="0"/>
              </a:spcBef>
              <a:spcAft>
                <a:spcPts val="0"/>
              </a:spcAft>
              <a:defRPr/>
            </a:pPr>
            <a:r>
              <a:rPr lang="en-US" sz="3200" i="1" dirty="0">
                <a:solidFill>
                  <a:schemeClr val="tx2">
                    <a:lumMod val="25000"/>
                  </a:schemeClr>
                </a:solidFill>
                <a:latin typeface="Loved by the King" pitchFamily="2" charset="0"/>
              </a:rPr>
              <a:t>He was such a gifted writer.</a:t>
            </a:r>
          </a:p>
        </p:txBody>
      </p:sp>
      <p:grpSp>
        <p:nvGrpSpPr>
          <p:cNvPr id="104" name="Group 103"/>
          <p:cNvGrpSpPr>
            <a:grpSpLocks/>
          </p:cNvGrpSpPr>
          <p:nvPr>
            <p:custDataLst>
              <p:tags r:id="rId3"/>
            </p:custDataLst>
          </p:nvPr>
        </p:nvGrpSpPr>
        <p:grpSpPr bwMode="auto">
          <a:xfrm>
            <a:off x="1624013" y="2808288"/>
            <a:ext cx="6396037" cy="1952625"/>
            <a:chOff x="1063752" y="2571725"/>
            <a:chExt cx="6395566" cy="1952629"/>
          </a:xfrm>
        </p:grpSpPr>
        <p:grpSp>
          <p:nvGrpSpPr>
            <p:cNvPr id="80961" name="Group 104"/>
            <p:cNvGrpSpPr>
              <a:grpSpLocks/>
            </p:cNvGrpSpPr>
            <p:nvPr/>
          </p:nvGrpSpPr>
          <p:grpSpPr bwMode="auto">
            <a:xfrm>
              <a:off x="1063752" y="2571725"/>
              <a:ext cx="1598989" cy="1952629"/>
              <a:chOff x="3963612" y="3356546"/>
              <a:chExt cx="1598989" cy="1952629"/>
            </a:xfrm>
          </p:grpSpPr>
          <p:sp>
            <p:nvSpPr>
              <p:cNvPr id="114" name="Freeform 113"/>
              <p:cNvSpPr/>
              <p:nvPr/>
            </p:nvSpPr>
            <p:spPr>
              <a:xfrm rot="16200000">
                <a:off x="3822263" y="3515355"/>
                <a:ext cx="1897066" cy="1579446"/>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4" tIns="54865"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15" name="Rectangle 114"/>
              <p:cNvSpPr/>
              <p:nvPr/>
            </p:nvSpPr>
            <p:spPr>
              <a:xfrm>
                <a:off x="4199497" y="3657601"/>
                <a:ext cx="1363104" cy="1600200"/>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Overwhelming feelings of sadness, pain, </a:t>
                </a:r>
                <a:br>
                  <a:rPr lang="en-US" sz="1600" dirty="0"/>
                </a:br>
                <a:r>
                  <a:rPr lang="en-US" sz="1600" dirty="0"/>
                  <a:t>and loss. </a:t>
                </a:r>
              </a:p>
              <a:p>
                <a:pPr defTabSz="533400" fontAlgn="auto">
                  <a:lnSpc>
                    <a:spcPct val="90000"/>
                  </a:lnSpc>
                  <a:spcAft>
                    <a:spcPct val="35000"/>
                  </a:spcAft>
                  <a:defRPr/>
                </a:pPr>
                <a:r>
                  <a:rPr lang="en-US" sz="1400" dirty="0"/>
                  <a:t> </a:t>
                </a:r>
                <a:endParaRPr lang="en-US" sz="1400" b="1" dirty="0"/>
              </a:p>
            </p:txBody>
          </p:sp>
          <p:sp>
            <p:nvSpPr>
              <p:cNvPr id="80972" name="TextBox 115"/>
              <p:cNvSpPr txBox="1">
                <a:spLocks noChangeArrowheads="1"/>
              </p:cNvSpPr>
              <p:nvPr/>
            </p:nvSpPr>
            <p:spPr bwMode="auto">
              <a:xfrm>
                <a:off x="3963612" y="4724400"/>
                <a:ext cx="1571313" cy="584775"/>
              </a:xfrm>
              <a:prstGeom prst="rect">
                <a:avLst/>
              </a:prstGeom>
              <a:noFill/>
              <a:ln w="9525">
                <a:noFill/>
                <a:miter lim="800000"/>
                <a:headEnd/>
                <a:tailEnd/>
              </a:ln>
            </p:spPr>
            <p:txBody>
              <a:bodyPr>
                <a:spAutoFit/>
              </a:bodyPr>
              <a:lstStyle/>
              <a:p>
                <a:pPr algn="ctr"/>
                <a:r>
                  <a:rPr lang="en-US" sz="3200" b="1">
                    <a:latin typeface="Calibri" pitchFamily="34" charset="0"/>
                  </a:rPr>
                  <a:t>Sadness</a:t>
                </a:r>
              </a:p>
            </p:txBody>
          </p:sp>
        </p:grpSp>
        <p:grpSp>
          <p:nvGrpSpPr>
            <p:cNvPr id="80962" name="Group 105"/>
            <p:cNvGrpSpPr>
              <a:grpSpLocks/>
            </p:cNvGrpSpPr>
            <p:nvPr/>
          </p:nvGrpSpPr>
          <p:grpSpPr bwMode="auto">
            <a:xfrm>
              <a:off x="3475175" y="2575706"/>
              <a:ext cx="1567910" cy="1948648"/>
              <a:chOff x="5594890" y="2903327"/>
              <a:chExt cx="1567910" cy="1948648"/>
            </a:xfrm>
          </p:grpSpPr>
          <p:sp>
            <p:nvSpPr>
              <p:cNvPr id="111" name="Freeform 110"/>
              <p:cNvSpPr/>
              <p:nvPr/>
            </p:nvSpPr>
            <p:spPr>
              <a:xfrm rot="16200000">
                <a:off x="5426367" y="3072442"/>
                <a:ext cx="1892304" cy="1555636"/>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5" rIns="71120"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12" name="Rectangle 111"/>
              <p:cNvSpPr/>
              <p:nvPr/>
            </p:nvSpPr>
            <p:spPr>
              <a:xfrm>
                <a:off x="5714999" y="3196294"/>
                <a:ext cx="1367268" cy="1528106"/>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The need to blame someone or something for the loss.</a:t>
                </a:r>
                <a:r>
                  <a:rPr lang="en-US" sz="1600" b="1" i="1" dirty="0"/>
                  <a:t> </a:t>
                </a:r>
              </a:p>
            </p:txBody>
          </p:sp>
          <p:sp>
            <p:nvSpPr>
              <p:cNvPr id="80969" name="TextBox 112"/>
              <p:cNvSpPr txBox="1">
                <a:spLocks noChangeArrowheads="1"/>
              </p:cNvSpPr>
              <p:nvPr/>
            </p:nvSpPr>
            <p:spPr bwMode="auto">
              <a:xfrm>
                <a:off x="5657911" y="4267200"/>
                <a:ext cx="1504889" cy="584775"/>
              </a:xfrm>
              <a:prstGeom prst="rect">
                <a:avLst/>
              </a:prstGeom>
              <a:noFill/>
              <a:ln w="9525">
                <a:noFill/>
                <a:miter lim="800000"/>
                <a:headEnd/>
                <a:tailEnd/>
              </a:ln>
            </p:spPr>
            <p:txBody>
              <a:bodyPr>
                <a:spAutoFit/>
              </a:bodyPr>
              <a:lstStyle/>
              <a:p>
                <a:pPr algn="ctr"/>
                <a:r>
                  <a:rPr lang="en-US" sz="3200" b="1">
                    <a:latin typeface="Calibri" pitchFamily="34" charset="0"/>
                  </a:rPr>
                  <a:t>Anger</a:t>
                </a:r>
              </a:p>
            </p:txBody>
          </p:sp>
        </p:grpSp>
        <p:grpSp>
          <p:nvGrpSpPr>
            <p:cNvPr id="80963" name="Group 106"/>
            <p:cNvGrpSpPr>
              <a:grpSpLocks/>
            </p:cNvGrpSpPr>
            <p:nvPr/>
          </p:nvGrpSpPr>
          <p:grpSpPr bwMode="auto">
            <a:xfrm>
              <a:off x="5791200" y="2605959"/>
              <a:ext cx="1668118" cy="1913930"/>
              <a:chOff x="7171082" y="2052935"/>
              <a:chExt cx="1668118" cy="1913930"/>
            </a:xfrm>
          </p:grpSpPr>
          <p:sp>
            <p:nvSpPr>
              <p:cNvPr id="108" name="Freeform 107"/>
              <p:cNvSpPr/>
              <p:nvPr/>
            </p:nvSpPr>
            <p:spPr>
              <a:xfrm rot="16200000">
                <a:off x="7016813" y="2210849"/>
                <a:ext cx="1895479" cy="1581033"/>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4" tIns="54863" rIns="71120" bIns="1140273"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9" name="Rectangle 108"/>
              <p:cNvSpPr/>
              <p:nvPr/>
            </p:nvSpPr>
            <p:spPr>
              <a:xfrm>
                <a:off x="7315203" y="2362200"/>
                <a:ext cx="1367267" cy="1591989"/>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Finding the good that can come from loss, pain and healing. </a:t>
                </a:r>
                <a:endParaRPr lang="en-US" sz="1600" b="1" i="1" dirty="0"/>
              </a:p>
            </p:txBody>
          </p:sp>
          <p:sp>
            <p:nvSpPr>
              <p:cNvPr id="80966" name="TextBox 109"/>
              <p:cNvSpPr txBox="1">
                <a:spLocks noChangeArrowheads="1"/>
              </p:cNvSpPr>
              <p:nvPr/>
            </p:nvSpPr>
            <p:spPr bwMode="auto">
              <a:xfrm>
                <a:off x="7171082" y="3505200"/>
                <a:ext cx="1668118" cy="461665"/>
              </a:xfrm>
              <a:prstGeom prst="rect">
                <a:avLst/>
              </a:prstGeom>
              <a:noFill/>
              <a:ln w="9525">
                <a:noFill/>
                <a:miter lim="800000"/>
                <a:headEnd/>
                <a:tailEnd/>
              </a:ln>
            </p:spPr>
            <p:txBody>
              <a:bodyPr>
                <a:spAutoFit/>
              </a:bodyPr>
              <a:lstStyle/>
              <a:p>
                <a:pPr algn="ctr"/>
                <a:r>
                  <a:rPr lang="en-US" sz="2400" b="1">
                    <a:latin typeface="Calibri" pitchFamily="34" charset="0"/>
                  </a:rPr>
                  <a:t>Acceptance</a:t>
                </a:r>
              </a:p>
            </p:txBody>
          </p:sp>
        </p:grpSp>
      </p:grpSp>
      <p:grpSp>
        <p:nvGrpSpPr>
          <p:cNvPr id="58" name="Group 57"/>
          <p:cNvGrpSpPr>
            <a:grpSpLocks/>
          </p:cNvGrpSpPr>
          <p:nvPr>
            <p:custDataLst>
              <p:tags r:id="rId4"/>
            </p:custDataLst>
          </p:nvPr>
        </p:nvGrpSpPr>
        <p:grpSpPr bwMode="auto">
          <a:xfrm>
            <a:off x="714375" y="2032000"/>
            <a:ext cx="8124825" cy="3225800"/>
            <a:chOff x="867087" y="2283608"/>
            <a:chExt cx="8124513" cy="3225545"/>
          </a:xfrm>
        </p:grpSpPr>
        <p:grpSp>
          <p:nvGrpSpPr>
            <p:cNvPr id="80941" name="Group 62"/>
            <p:cNvGrpSpPr>
              <a:grpSpLocks/>
            </p:cNvGrpSpPr>
            <p:nvPr/>
          </p:nvGrpSpPr>
          <p:grpSpPr bwMode="auto">
            <a:xfrm>
              <a:off x="867087" y="3515380"/>
              <a:ext cx="1638852" cy="1960840"/>
              <a:chOff x="714687" y="2205335"/>
              <a:chExt cx="1638852" cy="1960840"/>
            </a:xfrm>
          </p:grpSpPr>
          <p:sp>
            <p:nvSpPr>
              <p:cNvPr id="80" name="Freeform 79"/>
              <p:cNvSpPr/>
              <p:nvPr/>
            </p:nvSpPr>
            <p:spPr>
              <a:xfrm rot="16200000">
                <a:off x="614716" y="2364072"/>
                <a:ext cx="1896913" cy="1579501"/>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6"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dirty="0">
                  <a:effectLst>
                    <a:outerShdw blurRad="50800" dist="38100" algn="l" rotWithShape="0">
                      <a:prstClr val="black">
                        <a:alpha val="40000"/>
                      </a:prstClr>
                    </a:outerShdw>
                  </a:effectLst>
                </a:endParaRPr>
              </a:p>
            </p:txBody>
          </p:sp>
          <p:sp>
            <p:nvSpPr>
              <p:cNvPr id="81" name="Rectangle 80"/>
              <p:cNvSpPr/>
              <p:nvPr/>
            </p:nvSpPr>
            <p:spPr>
              <a:xfrm>
                <a:off x="838201" y="2438401"/>
                <a:ext cx="1417522" cy="1668190"/>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solidFill>
                      <a:schemeClr val="tx1"/>
                    </a:solidFill>
                  </a:rPr>
                  <a:t>A temporary defense against feeling grief. </a:t>
                </a:r>
                <a:br>
                  <a:rPr lang="en-US" sz="1600" dirty="0">
                    <a:solidFill>
                      <a:schemeClr val="tx1"/>
                    </a:solidFill>
                  </a:rPr>
                </a:br>
                <a:endParaRPr lang="en-US" sz="1600" i="1" dirty="0">
                  <a:solidFill>
                    <a:schemeClr val="tx1"/>
                  </a:solidFill>
                </a:endParaRPr>
              </a:p>
            </p:txBody>
          </p:sp>
          <p:sp>
            <p:nvSpPr>
              <p:cNvPr id="80960" name="TextBox 81"/>
              <p:cNvSpPr txBox="1">
                <a:spLocks noChangeArrowheads="1"/>
              </p:cNvSpPr>
              <p:nvPr/>
            </p:nvSpPr>
            <p:spPr bwMode="auto">
              <a:xfrm>
                <a:off x="714687" y="3581400"/>
                <a:ext cx="1571313" cy="584775"/>
              </a:xfrm>
              <a:prstGeom prst="rect">
                <a:avLst/>
              </a:prstGeom>
              <a:noFill/>
              <a:ln w="9525">
                <a:noFill/>
                <a:miter lim="800000"/>
                <a:headEnd/>
                <a:tailEnd/>
              </a:ln>
            </p:spPr>
            <p:txBody>
              <a:bodyPr>
                <a:spAutoFit/>
              </a:bodyPr>
              <a:lstStyle/>
              <a:p>
                <a:pPr algn="ctr"/>
                <a:r>
                  <a:rPr lang="en-US" sz="3200" b="1">
                    <a:latin typeface="Calibri" pitchFamily="34" charset="0"/>
                  </a:rPr>
                  <a:t>Denial</a:t>
                </a:r>
              </a:p>
            </p:txBody>
          </p:sp>
        </p:grpSp>
        <p:grpSp>
          <p:nvGrpSpPr>
            <p:cNvPr id="80942" name="Group 63"/>
            <p:cNvGrpSpPr>
              <a:grpSpLocks/>
            </p:cNvGrpSpPr>
            <p:nvPr/>
          </p:nvGrpSpPr>
          <p:grpSpPr bwMode="auto">
            <a:xfrm>
              <a:off x="2553814" y="3059331"/>
              <a:ext cx="1588009" cy="1901252"/>
              <a:chOff x="2401414" y="2906931"/>
              <a:chExt cx="1588009" cy="1901252"/>
            </a:xfrm>
          </p:grpSpPr>
          <p:sp>
            <p:nvSpPr>
              <p:cNvPr id="77" name="Freeform 76"/>
              <p:cNvSpPr/>
              <p:nvPr/>
            </p:nvSpPr>
            <p:spPr>
              <a:xfrm rot="16200000">
                <a:off x="2231523" y="3078047"/>
                <a:ext cx="1895325" cy="1554102"/>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5"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8" name="Rectangle 77"/>
              <p:cNvSpPr/>
              <p:nvPr/>
            </p:nvSpPr>
            <p:spPr>
              <a:xfrm>
                <a:off x="2518939" y="3158194"/>
                <a:ext cx="1443464" cy="1649989"/>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People </a:t>
                </a:r>
                <a:r>
                  <a:rPr lang="en-US" sz="1600" i="1" dirty="0"/>
                  <a:t>bargain with fate</a:t>
                </a:r>
                <a:r>
                  <a:rPr lang="en-US" sz="1600" dirty="0"/>
                  <a:t> to avoid dying like their loved one. </a:t>
                </a:r>
              </a:p>
            </p:txBody>
          </p:sp>
          <p:sp>
            <p:nvSpPr>
              <p:cNvPr id="80957" name="TextBox 78"/>
              <p:cNvSpPr txBox="1">
                <a:spLocks noChangeArrowheads="1"/>
              </p:cNvSpPr>
              <p:nvPr/>
            </p:nvSpPr>
            <p:spPr bwMode="auto">
              <a:xfrm>
                <a:off x="2418110" y="4343400"/>
                <a:ext cx="1571313" cy="461665"/>
              </a:xfrm>
              <a:prstGeom prst="rect">
                <a:avLst/>
              </a:prstGeom>
              <a:noFill/>
              <a:ln w="9525">
                <a:noFill/>
                <a:miter lim="800000"/>
                <a:headEnd/>
                <a:tailEnd/>
              </a:ln>
            </p:spPr>
            <p:txBody>
              <a:bodyPr>
                <a:spAutoFit/>
              </a:bodyPr>
              <a:lstStyle/>
              <a:p>
                <a:pPr algn="ctr"/>
                <a:r>
                  <a:rPr lang="en-US" sz="2400" b="1">
                    <a:latin typeface="Calibri" pitchFamily="34" charset="0"/>
                  </a:rPr>
                  <a:t>Bargaining</a:t>
                </a:r>
              </a:p>
            </p:txBody>
          </p:sp>
        </p:grpSp>
        <p:grpSp>
          <p:nvGrpSpPr>
            <p:cNvPr id="80943" name="Group 64"/>
            <p:cNvGrpSpPr>
              <a:grpSpLocks/>
            </p:cNvGrpSpPr>
            <p:nvPr/>
          </p:nvGrpSpPr>
          <p:grpSpPr bwMode="auto">
            <a:xfrm>
              <a:off x="4116012" y="2283608"/>
              <a:ext cx="1598989" cy="1952629"/>
              <a:chOff x="3963612" y="3356546"/>
              <a:chExt cx="1598989" cy="1952629"/>
            </a:xfrm>
          </p:grpSpPr>
          <p:sp>
            <p:nvSpPr>
              <p:cNvPr id="74" name="Freeform 73"/>
              <p:cNvSpPr/>
              <p:nvPr/>
            </p:nvSpPr>
            <p:spPr>
              <a:xfrm rot="16200000">
                <a:off x="3822931" y="3515251"/>
                <a:ext cx="1896913" cy="1579503"/>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4" tIns="54865"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5" name="Rectangle 74"/>
              <p:cNvSpPr/>
              <p:nvPr/>
            </p:nvSpPr>
            <p:spPr>
              <a:xfrm>
                <a:off x="4199497" y="3657601"/>
                <a:ext cx="1363104" cy="1600200"/>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Overwhelming feelings of sadness, pain, </a:t>
                </a:r>
                <a:br>
                  <a:rPr lang="en-US" sz="1600" dirty="0"/>
                </a:br>
                <a:r>
                  <a:rPr lang="en-US" sz="1600" dirty="0"/>
                  <a:t>and loss. </a:t>
                </a:r>
              </a:p>
              <a:p>
                <a:pPr defTabSz="533400" fontAlgn="auto">
                  <a:lnSpc>
                    <a:spcPct val="90000"/>
                  </a:lnSpc>
                  <a:spcAft>
                    <a:spcPct val="35000"/>
                  </a:spcAft>
                  <a:defRPr/>
                </a:pPr>
                <a:r>
                  <a:rPr lang="en-US" sz="1400" dirty="0"/>
                  <a:t> </a:t>
                </a:r>
                <a:endParaRPr lang="en-US" sz="1400" b="1" dirty="0"/>
              </a:p>
            </p:txBody>
          </p:sp>
          <p:sp>
            <p:nvSpPr>
              <p:cNvPr id="80954" name="TextBox 75"/>
              <p:cNvSpPr txBox="1">
                <a:spLocks noChangeArrowheads="1"/>
              </p:cNvSpPr>
              <p:nvPr/>
            </p:nvSpPr>
            <p:spPr bwMode="auto">
              <a:xfrm>
                <a:off x="3963612" y="4724400"/>
                <a:ext cx="1571313" cy="584775"/>
              </a:xfrm>
              <a:prstGeom prst="rect">
                <a:avLst/>
              </a:prstGeom>
              <a:noFill/>
              <a:ln w="9525">
                <a:noFill/>
                <a:miter lim="800000"/>
                <a:headEnd/>
                <a:tailEnd/>
              </a:ln>
            </p:spPr>
            <p:txBody>
              <a:bodyPr>
                <a:spAutoFit/>
              </a:bodyPr>
              <a:lstStyle/>
              <a:p>
                <a:pPr algn="ctr"/>
                <a:r>
                  <a:rPr lang="en-US" sz="3200" b="1">
                    <a:latin typeface="Calibri" pitchFamily="34" charset="0"/>
                  </a:rPr>
                  <a:t>Sadness</a:t>
                </a:r>
              </a:p>
            </p:txBody>
          </p:sp>
        </p:grpSp>
        <p:grpSp>
          <p:nvGrpSpPr>
            <p:cNvPr id="80944" name="Group 65"/>
            <p:cNvGrpSpPr>
              <a:grpSpLocks/>
            </p:cNvGrpSpPr>
            <p:nvPr/>
          </p:nvGrpSpPr>
          <p:grpSpPr bwMode="auto">
            <a:xfrm>
              <a:off x="5747290" y="3055727"/>
              <a:ext cx="1567910" cy="1948648"/>
              <a:chOff x="5594890" y="2903327"/>
              <a:chExt cx="1567910" cy="1948648"/>
            </a:xfrm>
          </p:grpSpPr>
          <p:sp>
            <p:nvSpPr>
              <p:cNvPr id="71" name="Freeform 70"/>
              <p:cNvSpPr/>
              <p:nvPr/>
            </p:nvSpPr>
            <p:spPr>
              <a:xfrm rot="16200000">
                <a:off x="5425451" y="3071696"/>
                <a:ext cx="1893738" cy="1555690"/>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5" rIns="71120"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2" name="Rectangle 71"/>
              <p:cNvSpPr/>
              <p:nvPr/>
            </p:nvSpPr>
            <p:spPr>
              <a:xfrm>
                <a:off x="5714999" y="3196294"/>
                <a:ext cx="1367268" cy="1528106"/>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The need to blame someone or something for the loss.</a:t>
                </a:r>
                <a:r>
                  <a:rPr lang="en-US" sz="1600" b="1" i="1" dirty="0"/>
                  <a:t> </a:t>
                </a:r>
              </a:p>
            </p:txBody>
          </p:sp>
          <p:sp>
            <p:nvSpPr>
              <p:cNvPr id="80951" name="TextBox 72"/>
              <p:cNvSpPr txBox="1">
                <a:spLocks noChangeArrowheads="1"/>
              </p:cNvSpPr>
              <p:nvPr/>
            </p:nvSpPr>
            <p:spPr bwMode="auto">
              <a:xfrm>
                <a:off x="5657911" y="4267200"/>
                <a:ext cx="1504889" cy="584775"/>
              </a:xfrm>
              <a:prstGeom prst="rect">
                <a:avLst/>
              </a:prstGeom>
              <a:noFill/>
              <a:ln w="9525">
                <a:noFill/>
                <a:miter lim="800000"/>
                <a:headEnd/>
                <a:tailEnd/>
              </a:ln>
            </p:spPr>
            <p:txBody>
              <a:bodyPr>
                <a:spAutoFit/>
              </a:bodyPr>
              <a:lstStyle/>
              <a:p>
                <a:pPr algn="ctr"/>
                <a:r>
                  <a:rPr lang="en-US" sz="3200" b="1">
                    <a:latin typeface="Calibri" pitchFamily="34" charset="0"/>
                  </a:rPr>
                  <a:t>Anger</a:t>
                </a:r>
              </a:p>
            </p:txBody>
          </p:sp>
        </p:grpSp>
        <p:grpSp>
          <p:nvGrpSpPr>
            <p:cNvPr id="80945" name="Group 66"/>
            <p:cNvGrpSpPr>
              <a:grpSpLocks/>
            </p:cNvGrpSpPr>
            <p:nvPr/>
          </p:nvGrpSpPr>
          <p:grpSpPr bwMode="auto">
            <a:xfrm>
              <a:off x="7323482" y="3595223"/>
              <a:ext cx="1668118" cy="1913930"/>
              <a:chOff x="7171082" y="2052935"/>
              <a:chExt cx="1668118" cy="1913930"/>
            </a:xfrm>
          </p:grpSpPr>
          <p:sp>
            <p:nvSpPr>
              <p:cNvPr id="68" name="Freeform 67"/>
              <p:cNvSpPr/>
              <p:nvPr/>
            </p:nvSpPr>
            <p:spPr>
              <a:xfrm rot="16200000">
                <a:off x="7016064" y="2210404"/>
                <a:ext cx="1896913" cy="1581089"/>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4" tIns="54863" rIns="71120" bIns="1140273"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9" name="Rectangle 68"/>
              <p:cNvSpPr/>
              <p:nvPr/>
            </p:nvSpPr>
            <p:spPr>
              <a:xfrm>
                <a:off x="7315203" y="2362200"/>
                <a:ext cx="1367267" cy="1591989"/>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Finding the good that can come from loss, pain and healing. </a:t>
                </a:r>
                <a:endParaRPr lang="en-US" sz="1600" b="1" i="1" dirty="0"/>
              </a:p>
            </p:txBody>
          </p:sp>
          <p:sp>
            <p:nvSpPr>
              <p:cNvPr id="80948" name="TextBox 69"/>
              <p:cNvSpPr txBox="1">
                <a:spLocks noChangeArrowheads="1"/>
              </p:cNvSpPr>
              <p:nvPr/>
            </p:nvSpPr>
            <p:spPr bwMode="auto">
              <a:xfrm>
                <a:off x="7171082" y="3505200"/>
                <a:ext cx="1668118" cy="461665"/>
              </a:xfrm>
              <a:prstGeom prst="rect">
                <a:avLst/>
              </a:prstGeom>
              <a:noFill/>
              <a:ln w="9525">
                <a:noFill/>
                <a:miter lim="800000"/>
                <a:headEnd/>
                <a:tailEnd/>
              </a:ln>
            </p:spPr>
            <p:txBody>
              <a:bodyPr>
                <a:spAutoFit/>
              </a:bodyPr>
              <a:lstStyle/>
              <a:p>
                <a:pPr algn="ctr"/>
                <a:r>
                  <a:rPr lang="en-US" sz="2400" b="1">
                    <a:latin typeface="Calibri" pitchFamily="34" charset="0"/>
                  </a:rPr>
                  <a:t>Acceptance</a:t>
                </a:r>
              </a:p>
            </p:txBody>
          </p:sp>
        </p:grpSp>
      </p:grpSp>
      <p:grpSp>
        <p:nvGrpSpPr>
          <p:cNvPr id="83" name="Group 82"/>
          <p:cNvGrpSpPr>
            <a:grpSpLocks/>
          </p:cNvGrpSpPr>
          <p:nvPr>
            <p:custDataLst>
              <p:tags r:id="rId5"/>
            </p:custDataLst>
          </p:nvPr>
        </p:nvGrpSpPr>
        <p:grpSpPr bwMode="auto">
          <a:xfrm>
            <a:off x="790575" y="2819400"/>
            <a:ext cx="8035925" cy="1960563"/>
            <a:chOff x="956616" y="2571725"/>
            <a:chExt cx="8034984" cy="1960840"/>
          </a:xfrm>
        </p:grpSpPr>
        <p:grpSp>
          <p:nvGrpSpPr>
            <p:cNvPr id="80921" name="Group 83"/>
            <p:cNvGrpSpPr>
              <a:grpSpLocks/>
            </p:cNvGrpSpPr>
            <p:nvPr/>
          </p:nvGrpSpPr>
          <p:grpSpPr bwMode="auto">
            <a:xfrm>
              <a:off x="4114800" y="2571725"/>
              <a:ext cx="1638852" cy="1960840"/>
              <a:chOff x="714687" y="2205335"/>
              <a:chExt cx="1638852" cy="1960840"/>
            </a:xfrm>
          </p:grpSpPr>
          <p:sp>
            <p:nvSpPr>
              <p:cNvPr id="101" name="Freeform 100"/>
              <p:cNvSpPr/>
              <p:nvPr/>
            </p:nvSpPr>
            <p:spPr>
              <a:xfrm rot="16200000">
                <a:off x="615012" y="2364313"/>
                <a:ext cx="1897331" cy="1579377"/>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6"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dirty="0">
                  <a:effectLst>
                    <a:outerShdw blurRad="50800" dist="38100" algn="l" rotWithShape="0">
                      <a:prstClr val="black">
                        <a:alpha val="40000"/>
                      </a:prstClr>
                    </a:outerShdw>
                  </a:effectLst>
                </a:endParaRPr>
              </a:p>
            </p:txBody>
          </p:sp>
          <p:sp>
            <p:nvSpPr>
              <p:cNvPr id="102" name="Rectangle 101"/>
              <p:cNvSpPr/>
              <p:nvPr/>
            </p:nvSpPr>
            <p:spPr>
              <a:xfrm>
                <a:off x="838201" y="2438401"/>
                <a:ext cx="1417522" cy="1668190"/>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solidFill>
                      <a:schemeClr val="tx1"/>
                    </a:solidFill>
                  </a:rPr>
                  <a:t>A temporary defense against feeling grief. </a:t>
                </a:r>
                <a:br>
                  <a:rPr lang="en-US" sz="1600" dirty="0">
                    <a:solidFill>
                      <a:schemeClr val="tx1"/>
                    </a:solidFill>
                  </a:rPr>
                </a:br>
                <a:endParaRPr lang="en-US" sz="1600" i="1" dirty="0">
                  <a:solidFill>
                    <a:schemeClr val="tx1"/>
                  </a:solidFill>
                </a:endParaRPr>
              </a:p>
            </p:txBody>
          </p:sp>
          <p:sp>
            <p:nvSpPr>
              <p:cNvPr id="80940" name="TextBox 102"/>
              <p:cNvSpPr txBox="1">
                <a:spLocks noChangeArrowheads="1"/>
              </p:cNvSpPr>
              <p:nvPr/>
            </p:nvSpPr>
            <p:spPr bwMode="auto">
              <a:xfrm>
                <a:off x="714687" y="3581400"/>
                <a:ext cx="1571313" cy="584775"/>
              </a:xfrm>
              <a:prstGeom prst="rect">
                <a:avLst/>
              </a:prstGeom>
              <a:noFill/>
              <a:ln w="9525">
                <a:noFill/>
                <a:miter lim="800000"/>
                <a:headEnd/>
                <a:tailEnd/>
              </a:ln>
            </p:spPr>
            <p:txBody>
              <a:bodyPr>
                <a:spAutoFit/>
              </a:bodyPr>
              <a:lstStyle/>
              <a:p>
                <a:pPr algn="ctr"/>
                <a:r>
                  <a:rPr lang="en-US" sz="3200" b="1">
                    <a:latin typeface="Calibri" pitchFamily="34" charset="0"/>
                  </a:rPr>
                  <a:t>Denial</a:t>
                </a:r>
              </a:p>
            </p:txBody>
          </p:sp>
        </p:grpSp>
        <p:grpSp>
          <p:nvGrpSpPr>
            <p:cNvPr id="80922" name="Group 84"/>
            <p:cNvGrpSpPr>
              <a:grpSpLocks/>
            </p:cNvGrpSpPr>
            <p:nvPr/>
          </p:nvGrpSpPr>
          <p:grpSpPr bwMode="auto">
            <a:xfrm>
              <a:off x="7408096" y="2590800"/>
              <a:ext cx="1583504" cy="1914180"/>
              <a:chOff x="2418110" y="2894003"/>
              <a:chExt cx="1583504" cy="1914180"/>
            </a:xfrm>
          </p:grpSpPr>
          <p:sp>
            <p:nvSpPr>
              <p:cNvPr id="98" name="Freeform 97"/>
              <p:cNvSpPr/>
              <p:nvPr/>
            </p:nvSpPr>
            <p:spPr>
              <a:xfrm rot="16200000">
                <a:off x="2275164" y="3064863"/>
                <a:ext cx="1897331" cy="1555568"/>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5"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9" name="Rectangle 98"/>
              <p:cNvSpPr/>
              <p:nvPr/>
            </p:nvSpPr>
            <p:spPr>
              <a:xfrm>
                <a:off x="2518939" y="3158194"/>
                <a:ext cx="1443464" cy="1649989"/>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People </a:t>
                </a:r>
                <a:r>
                  <a:rPr lang="en-US" sz="1600" i="1" dirty="0"/>
                  <a:t>bargain with fate</a:t>
                </a:r>
                <a:r>
                  <a:rPr lang="en-US" sz="1600" dirty="0"/>
                  <a:t> to avoid dying like their loved one. </a:t>
                </a:r>
              </a:p>
            </p:txBody>
          </p:sp>
          <p:sp>
            <p:nvSpPr>
              <p:cNvPr id="80937" name="TextBox 99"/>
              <p:cNvSpPr txBox="1">
                <a:spLocks noChangeArrowheads="1"/>
              </p:cNvSpPr>
              <p:nvPr/>
            </p:nvSpPr>
            <p:spPr bwMode="auto">
              <a:xfrm>
                <a:off x="2418110" y="4343400"/>
                <a:ext cx="1571313" cy="461665"/>
              </a:xfrm>
              <a:prstGeom prst="rect">
                <a:avLst/>
              </a:prstGeom>
              <a:noFill/>
              <a:ln w="9525">
                <a:noFill/>
                <a:miter lim="800000"/>
                <a:headEnd/>
                <a:tailEnd/>
              </a:ln>
            </p:spPr>
            <p:txBody>
              <a:bodyPr>
                <a:spAutoFit/>
              </a:bodyPr>
              <a:lstStyle/>
              <a:p>
                <a:pPr algn="ctr"/>
                <a:r>
                  <a:rPr lang="en-US" sz="2400" b="1">
                    <a:latin typeface="Calibri" pitchFamily="34" charset="0"/>
                  </a:rPr>
                  <a:t>Bargaining</a:t>
                </a:r>
              </a:p>
            </p:txBody>
          </p:sp>
        </p:grpSp>
        <p:grpSp>
          <p:nvGrpSpPr>
            <p:cNvPr id="80923" name="Group 85"/>
            <p:cNvGrpSpPr>
              <a:grpSpLocks/>
            </p:cNvGrpSpPr>
            <p:nvPr/>
          </p:nvGrpSpPr>
          <p:grpSpPr bwMode="auto">
            <a:xfrm>
              <a:off x="956616" y="2571725"/>
              <a:ext cx="1598989" cy="1952629"/>
              <a:chOff x="3963612" y="3356546"/>
              <a:chExt cx="1598989" cy="1952629"/>
            </a:xfrm>
          </p:grpSpPr>
          <p:sp>
            <p:nvSpPr>
              <p:cNvPr id="95" name="Freeform 94"/>
              <p:cNvSpPr/>
              <p:nvPr/>
            </p:nvSpPr>
            <p:spPr>
              <a:xfrm rot="16200000">
                <a:off x="3822096" y="3515523"/>
                <a:ext cx="1897331" cy="1579377"/>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4" tIns="54865" rIns="71121"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6" name="Rectangle 95"/>
              <p:cNvSpPr/>
              <p:nvPr/>
            </p:nvSpPr>
            <p:spPr>
              <a:xfrm>
                <a:off x="4199497" y="3657601"/>
                <a:ext cx="1363104" cy="1600200"/>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Overwhelming feelings of sadness, pain, </a:t>
                </a:r>
                <a:br>
                  <a:rPr lang="en-US" sz="1600" dirty="0"/>
                </a:br>
                <a:r>
                  <a:rPr lang="en-US" sz="1600" dirty="0"/>
                  <a:t>and loss. </a:t>
                </a:r>
              </a:p>
              <a:p>
                <a:pPr defTabSz="533400" fontAlgn="auto">
                  <a:lnSpc>
                    <a:spcPct val="90000"/>
                  </a:lnSpc>
                  <a:spcAft>
                    <a:spcPct val="35000"/>
                  </a:spcAft>
                  <a:defRPr/>
                </a:pPr>
                <a:r>
                  <a:rPr lang="en-US" sz="1400" dirty="0"/>
                  <a:t> </a:t>
                </a:r>
                <a:endParaRPr lang="en-US" sz="1400" b="1" dirty="0"/>
              </a:p>
            </p:txBody>
          </p:sp>
          <p:sp>
            <p:nvSpPr>
              <p:cNvPr id="80934" name="TextBox 96"/>
              <p:cNvSpPr txBox="1">
                <a:spLocks noChangeArrowheads="1"/>
              </p:cNvSpPr>
              <p:nvPr/>
            </p:nvSpPr>
            <p:spPr bwMode="auto">
              <a:xfrm>
                <a:off x="3963612" y="4724400"/>
                <a:ext cx="1571313" cy="584775"/>
              </a:xfrm>
              <a:prstGeom prst="rect">
                <a:avLst/>
              </a:prstGeom>
              <a:noFill/>
              <a:ln w="9525">
                <a:noFill/>
                <a:miter lim="800000"/>
                <a:headEnd/>
                <a:tailEnd/>
              </a:ln>
            </p:spPr>
            <p:txBody>
              <a:bodyPr>
                <a:spAutoFit/>
              </a:bodyPr>
              <a:lstStyle/>
              <a:p>
                <a:pPr algn="ctr"/>
                <a:r>
                  <a:rPr lang="en-US" sz="3200" b="1">
                    <a:latin typeface="Calibri" pitchFamily="34" charset="0"/>
                  </a:rPr>
                  <a:t>Sadness</a:t>
                </a:r>
              </a:p>
            </p:txBody>
          </p:sp>
        </p:grpSp>
        <p:grpSp>
          <p:nvGrpSpPr>
            <p:cNvPr id="80924" name="Group 86"/>
            <p:cNvGrpSpPr>
              <a:grpSpLocks/>
            </p:cNvGrpSpPr>
            <p:nvPr/>
          </p:nvGrpSpPr>
          <p:grpSpPr bwMode="auto">
            <a:xfrm>
              <a:off x="2590800" y="2575706"/>
              <a:ext cx="1567910" cy="1948648"/>
              <a:chOff x="5594890" y="2903327"/>
              <a:chExt cx="1567910" cy="1948648"/>
            </a:xfrm>
          </p:grpSpPr>
          <p:sp>
            <p:nvSpPr>
              <p:cNvPr id="92" name="Freeform 91"/>
              <p:cNvSpPr/>
              <p:nvPr/>
            </p:nvSpPr>
            <p:spPr>
              <a:xfrm rot="16200000">
                <a:off x="5426347" y="3073403"/>
                <a:ext cx="1892567" cy="1553981"/>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5" rIns="71120"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3" name="Rectangle 92"/>
              <p:cNvSpPr/>
              <p:nvPr/>
            </p:nvSpPr>
            <p:spPr>
              <a:xfrm>
                <a:off x="5714999" y="3196294"/>
                <a:ext cx="1367268" cy="1528106"/>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The need to blame someone or something for the loss.</a:t>
                </a:r>
                <a:r>
                  <a:rPr lang="en-US" sz="1600" b="1" i="1" dirty="0"/>
                  <a:t> </a:t>
                </a:r>
              </a:p>
            </p:txBody>
          </p:sp>
          <p:sp>
            <p:nvSpPr>
              <p:cNvPr id="80931" name="TextBox 93"/>
              <p:cNvSpPr txBox="1">
                <a:spLocks noChangeArrowheads="1"/>
              </p:cNvSpPr>
              <p:nvPr/>
            </p:nvSpPr>
            <p:spPr bwMode="auto">
              <a:xfrm>
                <a:off x="5657911" y="4267200"/>
                <a:ext cx="1504889" cy="584775"/>
              </a:xfrm>
              <a:prstGeom prst="rect">
                <a:avLst/>
              </a:prstGeom>
              <a:noFill/>
              <a:ln w="9525">
                <a:noFill/>
                <a:miter lim="800000"/>
                <a:headEnd/>
                <a:tailEnd/>
              </a:ln>
            </p:spPr>
            <p:txBody>
              <a:bodyPr>
                <a:spAutoFit/>
              </a:bodyPr>
              <a:lstStyle/>
              <a:p>
                <a:pPr algn="ctr"/>
                <a:r>
                  <a:rPr lang="en-US" sz="3200" b="1">
                    <a:latin typeface="Calibri" pitchFamily="34" charset="0"/>
                  </a:rPr>
                  <a:t>Anger</a:t>
                </a:r>
              </a:p>
            </p:txBody>
          </p:sp>
        </p:grpSp>
        <p:grpSp>
          <p:nvGrpSpPr>
            <p:cNvPr id="80925" name="Group 87"/>
            <p:cNvGrpSpPr>
              <a:grpSpLocks/>
            </p:cNvGrpSpPr>
            <p:nvPr/>
          </p:nvGrpSpPr>
          <p:grpSpPr bwMode="auto">
            <a:xfrm>
              <a:off x="5791200" y="2605959"/>
              <a:ext cx="1668118" cy="1913930"/>
              <a:chOff x="7171082" y="2052935"/>
              <a:chExt cx="1668118" cy="1913930"/>
            </a:xfrm>
          </p:grpSpPr>
          <p:sp>
            <p:nvSpPr>
              <p:cNvPr id="89" name="Freeform 88"/>
              <p:cNvSpPr/>
              <p:nvPr/>
            </p:nvSpPr>
            <p:spPr>
              <a:xfrm rot="16200000">
                <a:off x="7017242" y="2211020"/>
                <a:ext cx="1895742" cy="1580965"/>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4" tIns="54863" rIns="71120" bIns="1140273"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0" name="Rectangle 89"/>
              <p:cNvSpPr/>
              <p:nvPr/>
            </p:nvSpPr>
            <p:spPr>
              <a:xfrm>
                <a:off x="7315203" y="2323501"/>
                <a:ext cx="1367267" cy="1591989"/>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Finding the good that can come from loss, pain and healing. </a:t>
                </a:r>
                <a:endParaRPr lang="en-US" sz="1600" b="1" i="1" dirty="0"/>
              </a:p>
            </p:txBody>
          </p:sp>
          <p:sp>
            <p:nvSpPr>
              <p:cNvPr id="80928" name="TextBox 90"/>
              <p:cNvSpPr txBox="1">
                <a:spLocks noChangeArrowheads="1"/>
              </p:cNvSpPr>
              <p:nvPr/>
            </p:nvSpPr>
            <p:spPr bwMode="auto">
              <a:xfrm>
                <a:off x="7171082" y="3505200"/>
                <a:ext cx="1668118" cy="461665"/>
              </a:xfrm>
              <a:prstGeom prst="rect">
                <a:avLst/>
              </a:prstGeom>
              <a:noFill/>
              <a:ln w="9525">
                <a:noFill/>
                <a:miter lim="800000"/>
                <a:headEnd/>
                <a:tailEnd/>
              </a:ln>
            </p:spPr>
            <p:txBody>
              <a:bodyPr>
                <a:spAutoFit/>
              </a:bodyPr>
              <a:lstStyle/>
              <a:p>
                <a:pPr algn="ctr"/>
                <a:r>
                  <a:rPr lang="en-US" sz="2400" b="1">
                    <a:latin typeface="Calibri" pitchFamily="34" charset="0"/>
                  </a:rPr>
                  <a:t>Acceptance</a:t>
                </a:r>
              </a:p>
            </p:txBody>
          </p:sp>
        </p:grpSp>
      </p:grpSp>
      <p:grpSp>
        <p:nvGrpSpPr>
          <p:cNvPr id="117" name="Group 116"/>
          <p:cNvGrpSpPr>
            <a:grpSpLocks/>
          </p:cNvGrpSpPr>
          <p:nvPr>
            <p:custDataLst>
              <p:tags r:id="rId6"/>
            </p:custDataLst>
          </p:nvPr>
        </p:nvGrpSpPr>
        <p:grpSpPr bwMode="auto">
          <a:xfrm>
            <a:off x="4048125" y="2828925"/>
            <a:ext cx="1566863" cy="1949450"/>
            <a:chOff x="5594890" y="2903327"/>
            <a:chExt cx="1567910" cy="1948648"/>
          </a:xfrm>
        </p:grpSpPr>
        <p:sp>
          <p:nvSpPr>
            <p:cNvPr id="118" name="Freeform 117"/>
            <p:cNvSpPr/>
            <p:nvPr/>
          </p:nvSpPr>
          <p:spPr>
            <a:xfrm rot="16200000">
              <a:off x="5425937" y="3072280"/>
              <a:ext cx="1893109" cy="1555202"/>
            </a:xfrm>
            <a:custGeom>
              <a:avLst/>
              <a:gdLst>
                <a:gd name="connsiteX0" fmla="*/ 0 w 1425339"/>
                <a:gd name="connsiteY0" fmla="*/ 71267 h 1710407"/>
                <a:gd name="connsiteX1" fmla="*/ 71267 w 1425339"/>
                <a:gd name="connsiteY1" fmla="*/ 0 h 1710407"/>
                <a:gd name="connsiteX2" fmla="*/ 1354072 w 1425339"/>
                <a:gd name="connsiteY2" fmla="*/ 0 h 1710407"/>
                <a:gd name="connsiteX3" fmla="*/ 1425339 w 1425339"/>
                <a:gd name="connsiteY3" fmla="*/ 71267 h 1710407"/>
                <a:gd name="connsiteX4" fmla="*/ 1425339 w 1425339"/>
                <a:gd name="connsiteY4" fmla="*/ 1639140 h 1710407"/>
                <a:gd name="connsiteX5" fmla="*/ 1354072 w 1425339"/>
                <a:gd name="connsiteY5" fmla="*/ 1710407 h 1710407"/>
                <a:gd name="connsiteX6" fmla="*/ 71267 w 1425339"/>
                <a:gd name="connsiteY6" fmla="*/ 1710407 h 1710407"/>
                <a:gd name="connsiteX7" fmla="*/ 0 w 1425339"/>
                <a:gd name="connsiteY7" fmla="*/ 1639140 h 1710407"/>
                <a:gd name="connsiteX8" fmla="*/ 0 w 1425339"/>
                <a:gd name="connsiteY8" fmla="*/ 71267 h 17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339" h="1710407">
                  <a:moveTo>
                    <a:pt x="1365949" y="1"/>
                  </a:moveTo>
                  <a:cubicBezTo>
                    <a:pt x="1398749" y="1"/>
                    <a:pt x="1425339" y="38289"/>
                    <a:pt x="1425339" y="85521"/>
                  </a:cubicBezTo>
                  <a:lnTo>
                    <a:pt x="1425339" y="1624886"/>
                  </a:lnTo>
                  <a:cubicBezTo>
                    <a:pt x="1425339" y="1672118"/>
                    <a:pt x="1398749" y="1710406"/>
                    <a:pt x="1365949" y="1710406"/>
                  </a:cubicBezTo>
                  <a:lnTo>
                    <a:pt x="59390" y="1710406"/>
                  </a:lnTo>
                  <a:cubicBezTo>
                    <a:pt x="26590" y="1710406"/>
                    <a:pt x="0" y="1672118"/>
                    <a:pt x="0" y="1624886"/>
                  </a:cubicBezTo>
                  <a:lnTo>
                    <a:pt x="0" y="85521"/>
                  </a:lnTo>
                  <a:cubicBezTo>
                    <a:pt x="0" y="38289"/>
                    <a:pt x="26590" y="1"/>
                    <a:pt x="59390" y="1"/>
                  </a:cubicBezTo>
                  <a:lnTo>
                    <a:pt x="1365949" y="1"/>
                  </a:lnTo>
                  <a:close/>
                </a:path>
              </a:pathLst>
            </a:cu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7873" tIns="54865" rIns="71120" bIns="1140271" spcCol="127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defTabSz="711200" fontAlgn="auto">
                <a:lnSpc>
                  <a:spcPct val="90000"/>
                </a:lnSpc>
                <a:spcAft>
                  <a:spcPct val="35000"/>
                </a:spcAft>
                <a:defRPr/>
              </a:pP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19" name="Rectangle 118"/>
            <p:cNvSpPr/>
            <p:nvPr/>
          </p:nvSpPr>
          <p:spPr>
            <a:xfrm>
              <a:off x="5714999" y="3196294"/>
              <a:ext cx="1367268" cy="1528106"/>
            </a:xfrm>
            <a:prstGeom prst="rect">
              <a:avLst/>
            </a:prstGeom>
            <a:noFill/>
            <a:ln>
              <a:noFill/>
            </a:ln>
            <a:effectLs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0" tIns="41148" rIns="0" bIns="0" spcCol="1270"/>
            <a:lstStyle/>
            <a:p>
              <a:pPr defTabSz="533400" fontAlgn="auto">
                <a:lnSpc>
                  <a:spcPct val="90000"/>
                </a:lnSpc>
                <a:spcAft>
                  <a:spcPct val="35000"/>
                </a:spcAft>
                <a:defRPr/>
              </a:pPr>
              <a:r>
                <a:rPr lang="en-US" sz="1600" dirty="0"/>
                <a:t>The need to blame someone or something for the loss.</a:t>
              </a:r>
              <a:r>
                <a:rPr lang="en-US" sz="1600" b="1" i="1" dirty="0"/>
                <a:t> </a:t>
              </a:r>
            </a:p>
          </p:txBody>
        </p:sp>
        <p:sp>
          <p:nvSpPr>
            <p:cNvPr id="80920" name="TextBox 119"/>
            <p:cNvSpPr txBox="1">
              <a:spLocks noChangeArrowheads="1"/>
            </p:cNvSpPr>
            <p:nvPr/>
          </p:nvSpPr>
          <p:spPr bwMode="auto">
            <a:xfrm>
              <a:off x="5657911" y="4267200"/>
              <a:ext cx="1504889" cy="584775"/>
            </a:xfrm>
            <a:prstGeom prst="rect">
              <a:avLst/>
            </a:prstGeom>
            <a:noFill/>
            <a:ln w="9525">
              <a:noFill/>
              <a:miter lim="800000"/>
              <a:headEnd/>
              <a:tailEnd/>
            </a:ln>
          </p:spPr>
          <p:txBody>
            <a:bodyPr>
              <a:spAutoFit/>
            </a:bodyPr>
            <a:lstStyle/>
            <a:p>
              <a:pPr algn="ctr"/>
              <a:r>
                <a:rPr lang="en-US" sz="3200" b="1">
                  <a:latin typeface="Calibri" pitchFamily="34" charset="0"/>
                </a:rPr>
                <a:t>Anger</a:t>
              </a:r>
            </a:p>
          </p:txBody>
        </p:sp>
      </p:gr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10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10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2"/>
                                        </p:tgtEl>
                                      </p:cBhvr>
                                    </p:animEffect>
                                    <p:set>
                                      <p:cBhvr>
                                        <p:cTn id="47" dur="1" fill="hold">
                                          <p:stCondLst>
                                            <p:cond delay="499"/>
                                          </p:stCondLst>
                                        </p:cTn>
                                        <p:tgtEl>
                                          <p:spTgt spid="6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1000"/>
                                        <p:tgtEl>
                                          <p:spTgt spid="58"/>
                                        </p:tgtEl>
                                      </p:cBhvr>
                                    </p:animEffect>
                                  </p:childTnLst>
                                </p:cTn>
                              </p:par>
                              <p:par>
                                <p:cTn id="53" presetID="10" presetClass="exit" presetSubtype="0" fill="hold" nodeType="with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childTnLst>
                                </p:cTn>
                              </p:par>
                              <p:par>
                                <p:cTn id="61" presetID="10" presetClass="exit" presetSubtype="0" fill="hold" nodeType="withEffect">
                                  <p:stCondLst>
                                    <p:cond delay="0"/>
                                  </p:stCondLst>
                                  <p:childTnLst>
                                    <p:animEffect transition="out" filter="fade">
                                      <p:cBhvr>
                                        <p:cTn id="62" dur="500"/>
                                        <p:tgtEl>
                                          <p:spTgt spid="58"/>
                                        </p:tgtEl>
                                      </p:cBhvr>
                                    </p:animEffect>
                                    <p:set>
                                      <p:cBhvr>
                                        <p:cTn id="63" dur="1" fill="hold">
                                          <p:stCondLst>
                                            <p:cond delay="499"/>
                                          </p:stCondLst>
                                        </p:cTn>
                                        <p:tgtEl>
                                          <p:spTgt spid="5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fade">
                                      <p:cBhvr>
                                        <p:cTn id="68" dur="1000"/>
                                        <p:tgtEl>
                                          <p:spTgt spid="104"/>
                                        </p:tgtEl>
                                      </p:cBhvr>
                                    </p:animEffect>
                                  </p:childTnLst>
                                </p:cTn>
                              </p:par>
                              <p:par>
                                <p:cTn id="69" presetID="10" presetClass="exit" presetSubtype="0" fill="hold" nodeType="withEffect">
                                  <p:stCondLst>
                                    <p:cond delay="0"/>
                                  </p:stCondLst>
                                  <p:childTnLst>
                                    <p:animEffect transition="out" filter="fade">
                                      <p:cBhvr>
                                        <p:cTn id="70" dur="500"/>
                                        <p:tgtEl>
                                          <p:spTgt spid="83"/>
                                        </p:tgtEl>
                                      </p:cBhvr>
                                    </p:animEffect>
                                    <p:set>
                                      <p:cBhvr>
                                        <p:cTn id="71" dur="1" fill="hold">
                                          <p:stCondLst>
                                            <p:cond delay="499"/>
                                          </p:stCondLst>
                                        </p:cTn>
                                        <p:tgtEl>
                                          <p:spTgt spid="8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17"/>
                                        </p:tgtEl>
                                        <p:attrNameLst>
                                          <p:attrName>style.visibility</p:attrName>
                                        </p:attrNameLst>
                                      </p:cBhvr>
                                      <p:to>
                                        <p:strVal val="visible"/>
                                      </p:to>
                                    </p:set>
                                    <p:animEffect transition="in" filter="fade">
                                      <p:cBhvr>
                                        <p:cTn id="76" dur="1000"/>
                                        <p:tgtEl>
                                          <p:spTgt spid="117"/>
                                        </p:tgtEl>
                                      </p:cBhvr>
                                    </p:animEffect>
                                  </p:childTnLst>
                                </p:cTn>
                              </p:par>
                              <p:par>
                                <p:cTn id="77" presetID="10" presetClass="exit" presetSubtype="0" fill="hold" nodeType="withEffect">
                                  <p:stCondLst>
                                    <p:cond delay="0"/>
                                  </p:stCondLst>
                                  <p:childTnLst>
                                    <p:animEffect transition="out" filter="fade">
                                      <p:cBhvr>
                                        <p:cTn id="78" dur="500"/>
                                        <p:tgtEl>
                                          <p:spTgt spid="104"/>
                                        </p:tgtEl>
                                      </p:cBhvr>
                                    </p:animEffect>
                                    <p:set>
                                      <p:cBhvr>
                                        <p:cTn id="79" dur="1" fill="hold">
                                          <p:stCondLst>
                                            <p:cond delay="499"/>
                                          </p:stCondLst>
                                        </p:cTn>
                                        <p:tgtEl>
                                          <p:spTgt spid="10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1000"/>
                                        <p:tgtEl>
                                          <p:spTgt spid="4"/>
                                        </p:tgtEl>
                                      </p:cBhvr>
                                    </p:animEffect>
                                  </p:childTnLst>
                                </p:cTn>
                              </p:par>
                              <p:par>
                                <p:cTn id="85" presetID="10" presetClass="exit" presetSubtype="0" fill="hold" nodeType="withEffect">
                                  <p:stCondLst>
                                    <p:cond delay="0"/>
                                  </p:stCondLst>
                                  <p:childTnLst>
                                    <p:animEffect transition="out" filter="fade">
                                      <p:cBhvr>
                                        <p:cTn id="86" dur="500"/>
                                        <p:tgtEl>
                                          <p:spTgt spid="117"/>
                                        </p:tgtEl>
                                      </p:cBhvr>
                                    </p:animEffect>
                                    <p:set>
                                      <p:cBhvr>
                                        <p:cTn id="87" dur="1" fill="hold">
                                          <p:stCondLst>
                                            <p:cond delay="499"/>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9" grpId="0"/>
      <p:bldP spid="60" grpId="0"/>
      <p:bldP spid="61" grpId="0"/>
      <p:bldP spid="62" grpId="0"/>
      <p:bldP spid="6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44123"/>
            <a:ext cx="7419805" cy="1155434"/>
          </a:xfrm>
        </p:spPr>
        <p:txBody>
          <a:bodyPr/>
          <a:lstStyle/>
          <a:p>
            <a:pPr eaLnBrk="1" fontAlgn="auto" hangingPunct="1">
              <a:spcAft>
                <a:spcPts val="0"/>
              </a:spcAft>
              <a:defRPr/>
            </a:pPr>
            <a:r>
              <a:rPr lang="en-US" dirty="0">
                <a:ea typeface="+mj-ea"/>
              </a:rPr>
              <a:t>Complicated </a:t>
            </a:r>
            <a:r>
              <a:rPr lang="en-US" b="0" dirty="0" smtClean="0">
                <a:ea typeface="+mj-ea"/>
              </a:rPr>
              <a:t>Grief</a:t>
            </a:r>
            <a:endParaRPr lang="en-US" b="0" dirty="0">
              <a:ea typeface="+mj-ea"/>
            </a:endParaRPr>
          </a:p>
        </p:txBody>
      </p:sp>
      <p:pic>
        <p:nvPicPr>
          <p:cNvPr id="82946" name="Picture 3282"/>
          <p:cNvPicPr>
            <a:picLocks noChangeAspect="1"/>
          </p:cNvPicPr>
          <p:nvPr>
            <p:custDataLst>
              <p:tags r:id="rId2"/>
            </p:custDataLst>
          </p:nvPr>
        </p:nvPicPr>
        <p:blipFill>
          <a:blip r:embed="rId6"/>
          <a:srcRect l="19009" t="-2" b="38455"/>
          <a:stretch>
            <a:fillRect/>
          </a:stretch>
        </p:blipFill>
        <p:spPr bwMode="auto">
          <a:xfrm>
            <a:off x="4648200" y="3363913"/>
            <a:ext cx="3176588" cy="2960687"/>
          </a:xfrm>
          <a:prstGeom prst="rect">
            <a:avLst/>
          </a:prstGeom>
          <a:noFill/>
          <a:ln w="9525">
            <a:noFill/>
            <a:miter lim="800000"/>
            <a:headEnd/>
            <a:tailEnd/>
          </a:ln>
        </p:spPr>
      </p:pic>
      <p:pic>
        <p:nvPicPr>
          <p:cNvPr id="82947" name="Content Placeholder 3281"/>
          <p:cNvPicPr>
            <a:picLocks noGrp="1" noChangeAspect="1"/>
          </p:cNvPicPr>
          <p:nvPr>
            <p:ph idx="1"/>
            <p:custDataLst>
              <p:tags r:id="rId3"/>
            </p:custDataLst>
          </p:nvPr>
        </p:nvPicPr>
        <p:blipFill>
          <a:blip r:embed="rId7"/>
          <a:srcRect b="50409"/>
          <a:stretch>
            <a:fillRect/>
          </a:stretch>
        </p:blipFill>
        <p:spPr>
          <a:xfrm>
            <a:off x="1752600" y="3330575"/>
            <a:ext cx="3930650" cy="2982913"/>
          </a:xfrm>
        </p:spPr>
      </p:pic>
      <p:sp>
        <p:nvSpPr>
          <p:cNvPr id="8" name="TextBox 7"/>
          <p:cNvSpPr txBox="1"/>
          <p:nvPr/>
        </p:nvSpPr>
        <p:spPr>
          <a:xfrm>
            <a:off x="367852" y="3258740"/>
            <a:ext cx="4863652" cy="442402"/>
          </a:xfrm>
          <a:prstGeom prst="rect">
            <a:avLst/>
          </a:prstGeom>
          <a:noFill/>
        </p:spPr>
        <p:txBody>
          <a:bodyPr spcFirstLastPara="1" wrap="none">
            <a:prstTxWarp prst="textArchUp">
              <a:avLst>
                <a:gd name="adj" fmla="val 13767029"/>
              </a:avLst>
            </a:prstTxWarp>
            <a:spAutoFit/>
          </a:bodyPr>
          <a:lstStyle/>
          <a:p>
            <a:pPr fontAlgn="auto">
              <a:spcBef>
                <a:spcPts val="0"/>
              </a:spcBef>
              <a:spcAft>
                <a:spcPts val="0"/>
              </a:spcAft>
              <a:defRPr/>
            </a:pPr>
            <a:r>
              <a:rPr lang="en-US" sz="2800" dirty="0">
                <a:solidFill>
                  <a:schemeClr val="accent2">
                    <a:lumMod val="90000"/>
                    <a:lumOff val="10000"/>
                  </a:schemeClr>
                </a:solidFill>
                <a:latin typeface="+mn-lt"/>
              </a:rPr>
              <a:t>Lasts longer than 13 months</a:t>
            </a:r>
          </a:p>
        </p:txBody>
      </p:sp>
      <p:sp>
        <p:nvSpPr>
          <p:cNvPr id="9" name="TextBox 8"/>
          <p:cNvSpPr txBox="1"/>
          <p:nvPr/>
        </p:nvSpPr>
        <p:spPr>
          <a:xfrm>
            <a:off x="304800" y="1894113"/>
            <a:ext cx="4863652" cy="285749"/>
          </a:xfrm>
          <a:prstGeom prst="rect">
            <a:avLst/>
          </a:prstGeom>
          <a:noFill/>
        </p:spPr>
        <p:txBody>
          <a:bodyPr spcFirstLastPara="1" wrap="none">
            <a:prstTxWarp prst="textArchUp">
              <a:avLst>
                <a:gd name="adj" fmla="val 13767029"/>
              </a:avLst>
            </a:prstTxWarp>
            <a:spAutoFit/>
          </a:bodyPr>
          <a:lstStyle/>
          <a:p>
            <a:pPr fontAlgn="auto">
              <a:spcAft>
                <a:spcPts val="0"/>
              </a:spcAft>
              <a:buFontTx/>
              <a:buChar char="•"/>
              <a:defRPr/>
            </a:pPr>
            <a:r>
              <a:rPr lang="en-US" sz="2800" dirty="0">
                <a:solidFill>
                  <a:schemeClr val="accent2">
                    <a:lumMod val="90000"/>
                    <a:lumOff val="10000"/>
                  </a:schemeClr>
                </a:solidFill>
                <a:latin typeface="+mn-lt"/>
              </a:rPr>
              <a:t>Difficulty accepting the death</a:t>
            </a:r>
          </a:p>
        </p:txBody>
      </p:sp>
      <p:sp>
        <p:nvSpPr>
          <p:cNvPr id="10" name="TextBox 9"/>
          <p:cNvSpPr txBox="1"/>
          <p:nvPr/>
        </p:nvSpPr>
        <p:spPr>
          <a:xfrm>
            <a:off x="5042348" y="1894113"/>
            <a:ext cx="4101652" cy="285749"/>
          </a:xfrm>
          <a:prstGeom prst="rect">
            <a:avLst/>
          </a:prstGeom>
          <a:noFill/>
        </p:spPr>
        <p:txBody>
          <a:bodyPr spcFirstLastPara="1" wrap="none">
            <a:prstTxWarp prst="textArchUp">
              <a:avLst>
                <a:gd name="adj" fmla="val 13767029"/>
              </a:avLst>
            </a:prstTxWarp>
            <a:spAutoFit/>
          </a:bodyPr>
          <a:lstStyle/>
          <a:p>
            <a:pPr fontAlgn="auto">
              <a:spcAft>
                <a:spcPts val="0"/>
              </a:spcAft>
              <a:buFontTx/>
              <a:buChar char="•"/>
              <a:defRPr/>
            </a:pPr>
            <a:r>
              <a:rPr lang="en-US" sz="2800" dirty="0">
                <a:solidFill>
                  <a:schemeClr val="accent2">
                    <a:lumMod val="90000"/>
                    <a:lumOff val="10000"/>
                  </a:schemeClr>
                </a:solidFill>
                <a:latin typeface="+mn-lt"/>
              </a:rPr>
              <a:t>A sense of meaninglessness</a:t>
            </a:r>
          </a:p>
        </p:txBody>
      </p:sp>
      <p:sp>
        <p:nvSpPr>
          <p:cNvPr id="11" name="TextBox 10"/>
          <p:cNvSpPr txBox="1"/>
          <p:nvPr/>
        </p:nvSpPr>
        <p:spPr>
          <a:xfrm>
            <a:off x="990600" y="2845390"/>
            <a:ext cx="3111052" cy="376781"/>
          </a:xfrm>
          <a:prstGeom prst="rect">
            <a:avLst/>
          </a:prstGeom>
          <a:noFill/>
        </p:spPr>
        <p:txBody>
          <a:bodyPr spcFirstLastPara="1" wrap="none">
            <a:prstTxWarp prst="textArchUp">
              <a:avLst>
                <a:gd name="adj" fmla="val 14294728"/>
              </a:avLst>
            </a:prstTxWarp>
            <a:spAutoFit/>
          </a:bodyPr>
          <a:lstStyle/>
          <a:p>
            <a:pPr fontAlgn="auto">
              <a:spcAft>
                <a:spcPts val="0"/>
              </a:spcAft>
              <a:buFontTx/>
              <a:buChar char="•"/>
              <a:defRPr/>
            </a:pPr>
            <a:r>
              <a:rPr lang="en-US" sz="2800" dirty="0">
                <a:solidFill>
                  <a:schemeClr val="accent2">
                    <a:lumMod val="90000"/>
                    <a:lumOff val="10000"/>
                  </a:schemeClr>
                </a:solidFill>
                <a:latin typeface="+mn-lt"/>
              </a:rPr>
              <a:t>Suicidal thoughts</a:t>
            </a:r>
          </a:p>
        </p:txBody>
      </p:sp>
      <p:sp>
        <p:nvSpPr>
          <p:cNvPr id="12" name="TextBox 11"/>
          <p:cNvSpPr txBox="1"/>
          <p:nvPr/>
        </p:nvSpPr>
        <p:spPr>
          <a:xfrm>
            <a:off x="3750129" y="3228192"/>
            <a:ext cx="3320142" cy="435429"/>
          </a:xfrm>
          <a:prstGeom prst="rect">
            <a:avLst/>
          </a:prstGeom>
          <a:noFill/>
        </p:spPr>
        <p:txBody>
          <a:bodyPr spcFirstLastPara="1" wrap="none">
            <a:prstTxWarp prst="textArchUp">
              <a:avLst>
                <a:gd name="adj" fmla="val 14670092"/>
              </a:avLst>
            </a:prstTxWarp>
            <a:spAutoFit/>
          </a:bodyPr>
          <a:lstStyle/>
          <a:p>
            <a:pPr fontAlgn="auto">
              <a:spcAft>
                <a:spcPts val="0"/>
              </a:spcAft>
              <a:buFontTx/>
              <a:buChar char="•"/>
              <a:defRPr/>
            </a:pPr>
            <a:r>
              <a:rPr lang="en-US" sz="2800" dirty="0">
                <a:solidFill>
                  <a:schemeClr val="accent2">
                    <a:lumMod val="90000"/>
                    <a:lumOff val="10000"/>
                  </a:schemeClr>
                </a:solidFill>
                <a:latin typeface="+mn-lt"/>
              </a:rPr>
              <a:t>Chronic yearning</a:t>
            </a:r>
          </a:p>
        </p:txBody>
      </p:sp>
      <p:sp>
        <p:nvSpPr>
          <p:cNvPr id="13" name="TextBox 12"/>
          <p:cNvSpPr txBox="1"/>
          <p:nvPr/>
        </p:nvSpPr>
        <p:spPr>
          <a:xfrm>
            <a:off x="1371600" y="2345870"/>
            <a:ext cx="4863652" cy="342901"/>
          </a:xfrm>
          <a:prstGeom prst="rect">
            <a:avLst/>
          </a:prstGeom>
          <a:noFill/>
        </p:spPr>
        <p:txBody>
          <a:bodyPr spcFirstLastPara="1" wrap="none">
            <a:prstTxWarp prst="textArchUp">
              <a:avLst>
                <a:gd name="adj" fmla="val 13767029"/>
              </a:avLst>
            </a:prstTxWarp>
            <a:spAutoFit/>
          </a:bodyPr>
          <a:lstStyle/>
          <a:p>
            <a:pPr fontAlgn="auto">
              <a:spcAft>
                <a:spcPts val="0"/>
              </a:spcAft>
              <a:buFontTx/>
              <a:buChar char="•"/>
              <a:defRPr/>
            </a:pPr>
            <a:r>
              <a:rPr lang="en-US" sz="2800" dirty="0">
                <a:solidFill>
                  <a:schemeClr val="accent2">
                    <a:lumMod val="90000"/>
                    <a:lumOff val="10000"/>
                  </a:schemeClr>
                </a:solidFill>
                <a:latin typeface="+mn-lt"/>
              </a:rPr>
              <a:t>Numbness and detachment</a:t>
            </a:r>
          </a:p>
        </p:txBody>
      </p:sp>
      <p:sp>
        <p:nvSpPr>
          <p:cNvPr id="14" name="TextBox 13"/>
          <p:cNvSpPr txBox="1"/>
          <p:nvPr/>
        </p:nvSpPr>
        <p:spPr>
          <a:xfrm>
            <a:off x="4114800" y="2830284"/>
            <a:ext cx="4863652" cy="315687"/>
          </a:xfrm>
          <a:prstGeom prst="rect">
            <a:avLst/>
          </a:prstGeom>
          <a:noFill/>
        </p:spPr>
        <p:txBody>
          <a:bodyPr spcFirstLastPara="1" wrap="none">
            <a:prstTxWarp prst="textArchUp">
              <a:avLst>
                <a:gd name="adj" fmla="val 13767029"/>
              </a:avLst>
            </a:prstTxWarp>
            <a:spAutoFit/>
          </a:bodyPr>
          <a:lstStyle/>
          <a:p>
            <a:pPr fontAlgn="auto">
              <a:spcAft>
                <a:spcPts val="0"/>
              </a:spcAft>
              <a:buFontTx/>
              <a:buChar char="•"/>
              <a:defRPr/>
            </a:pPr>
            <a:r>
              <a:rPr lang="en-US" sz="2800" dirty="0">
                <a:solidFill>
                  <a:schemeClr val="accent2">
                    <a:lumMod val="90000"/>
                    <a:lumOff val="10000"/>
                  </a:schemeClr>
                </a:solidFill>
                <a:latin typeface="+mn-lt"/>
              </a:rPr>
              <a:t>Drug or alcohol abuse</a:t>
            </a:r>
          </a:p>
        </p:txBody>
      </p:sp>
      <p:sp>
        <p:nvSpPr>
          <p:cNvPr id="15" name="TextBox 14"/>
          <p:cNvSpPr txBox="1"/>
          <p:nvPr/>
        </p:nvSpPr>
        <p:spPr>
          <a:xfrm>
            <a:off x="6934200" y="3298371"/>
            <a:ext cx="2362200" cy="283029"/>
          </a:xfrm>
          <a:prstGeom prst="rect">
            <a:avLst/>
          </a:prstGeom>
          <a:noFill/>
        </p:spPr>
        <p:txBody>
          <a:bodyPr spcFirstLastPara="1" wrap="none">
            <a:prstTxWarp prst="textArchUp">
              <a:avLst>
                <a:gd name="adj" fmla="val 13767029"/>
              </a:avLst>
            </a:prstTxWarp>
            <a:spAutoFit/>
          </a:bodyPr>
          <a:lstStyle/>
          <a:p>
            <a:pPr fontAlgn="auto">
              <a:spcAft>
                <a:spcPts val="0"/>
              </a:spcAft>
              <a:buFontTx/>
              <a:buChar char="•"/>
              <a:defRPr/>
            </a:pPr>
            <a:r>
              <a:rPr lang="en-US" sz="2000" dirty="0">
                <a:solidFill>
                  <a:schemeClr val="accent2">
                    <a:lumMod val="90000"/>
                    <a:lumOff val="10000"/>
                  </a:schemeClr>
                </a:solidFill>
                <a:latin typeface="+mn-lt"/>
              </a:rPr>
              <a:t>Mental illness </a:t>
            </a:r>
          </a:p>
        </p:txBody>
      </p:sp>
      <p:sp>
        <p:nvSpPr>
          <p:cNvPr id="16" name="TextBox 15"/>
          <p:cNvSpPr txBox="1"/>
          <p:nvPr/>
        </p:nvSpPr>
        <p:spPr>
          <a:xfrm>
            <a:off x="5410200" y="2307771"/>
            <a:ext cx="3486952" cy="435429"/>
          </a:xfrm>
          <a:prstGeom prst="rect">
            <a:avLst/>
          </a:prstGeom>
          <a:noFill/>
        </p:spPr>
        <p:txBody>
          <a:bodyPr spcFirstLastPara="1" wrap="none">
            <a:prstTxWarp prst="textArchUp">
              <a:avLst>
                <a:gd name="adj" fmla="val 14613272"/>
              </a:avLst>
            </a:prstTxWarp>
            <a:spAutoFit/>
          </a:bodyPr>
          <a:lstStyle/>
          <a:p>
            <a:pPr fontAlgn="auto">
              <a:spcAft>
                <a:spcPts val="0"/>
              </a:spcAft>
              <a:buFontTx/>
              <a:buChar char="•"/>
              <a:defRPr/>
            </a:pPr>
            <a:r>
              <a:rPr lang="en-US" sz="2800" dirty="0">
                <a:solidFill>
                  <a:schemeClr val="accent2">
                    <a:lumMod val="90000"/>
                    <a:lumOff val="10000"/>
                  </a:schemeClr>
                </a:solidFill>
                <a:latin typeface="+mn-lt"/>
              </a:rPr>
              <a:t>Causing harm</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bg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bg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bg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subTnLst>
                                    <p:animClr clrSpc="rgb" dir="cw">
                                      <p:cBhvr override="childStyle">
                                        <p:cTn dur="1" fill="hold" display="0" masterRel="nextClick" afterEffect="1"/>
                                        <p:tgtEl>
                                          <p:spTgt spid="15"/>
                                        </p:tgtEl>
                                        <p:attrNameLst>
                                          <p:attrName>ppt_c</p:attrName>
                                        </p:attrNameLst>
                                      </p:cBhvr>
                                      <p:to>
                                        <a:schemeClr val="bg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bg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ea typeface="+mj-ea"/>
              </a:rPr>
              <a:t>Case Story #3</a:t>
            </a:r>
            <a:endParaRPr lang="en-US" dirty="0">
              <a:ea typeface="+mj-ea"/>
            </a:endParaRPr>
          </a:p>
        </p:txBody>
      </p:sp>
      <p:sp>
        <p:nvSpPr>
          <p:cNvPr id="5" name="Content Placeholder 4"/>
          <p:cNvSpPr>
            <a:spLocks noGrp="1"/>
          </p:cNvSpPr>
          <p:nvPr>
            <p:ph idx="1"/>
          </p:nvPr>
        </p:nvSpPr>
        <p:spPr>
          <a:xfrm>
            <a:off x="1809750" y="2332038"/>
            <a:ext cx="6611938" cy="3916362"/>
          </a:xfrm>
        </p:spPr>
        <p:txBody>
          <a:bodyPr rtlCol="0">
            <a:normAutofit fontScale="85000" lnSpcReduction="20000"/>
          </a:bodyPr>
          <a:lstStyle/>
          <a:p>
            <a:pPr marL="0" indent="0" eaLnBrk="1" fontAlgn="auto" hangingPunct="1">
              <a:spcAft>
                <a:spcPts val="0"/>
              </a:spcAft>
              <a:buFont typeface="Arial" pitchFamily="34" charset="0"/>
              <a:buNone/>
              <a:defRPr/>
            </a:pPr>
            <a:r>
              <a:rPr lang="en-US" dirty="0"/>
              <a:t>Seve</a:t>
            </a:r>
            <a:r>
              <a:rPr lang="en-US" altLang="zh-Hans" dirty="0"/>
              <a:t>ral</a:t>
            </a:r>
            <a:r>
              <a:rPr lang="de" altLang="zh-Hans" dirty="0"/>
              <a:t> </a:t>
            </a:r>
            <a:r>
              <a:rPr lang="en-US" altLang="zh-Hans" dirty="0"/>
              <a:t>days</a:t>
            </a:r>
            <a:r>
              <a:rPr lang="fr" altLang="zh-Hans" dirty="0"/>
              <a:t> </a:t>
            </a:r>
            <a:r>
              <a:rPr lang="en-US" altLang="zh-Hans" dirty="0"/>
              <a:t>afte</a:t>
            </a:r>
            <a:r>
              <a:rPr lang="en-US" altLang="ja" dirty="0"/>
              <a:t>r</a:t>
            </a:r>
            <a:r>
              <a:rPr lang="ko" altLang="en-US" dirty="0"/>
              <a:t> </a:t>
            </a:r>
            <a:r>
              <a:rPr lang="en-US" altLang="ko" dirty="0" err="1"/>
              <a:t>Mrs</a:t>
            </a:r>
            <a:r>
              <a:rPr lang="pt" altLang="ko" dirty="0"/>
              <a:t>.</a:t>
            </a:r>
            <a:r>
              <a:rPr lang="rm" altLang="ko" dirty="0"/>
              <a:t> </a:t>
            </a:r>
            <a:r>
              <a:rPr lang="en-US" altLang="ko" dirty="0"/>
              <a:t>Bernstein</a:t>
            </a:r>
            <a:r>
              <a:rPr lang="id" altLang="ko" dirty="0"/>
              <a:t>’</a:t>
            </a:r>
            <a:r>
              <a:rPr lang="en-US" altLang="ko" dirty="0"/>
              <a:t>s</a:t>
            </a:r>
            <a:r>
              <a:rPr lang="be" altLang="ko" dirty="0"/>
              <a:t> </a:t>
            </a:r>
            <a:r>
              <a:rPr lang="en-US" altLang="ko" dirty="0"/>
              <a:t>death</a:t>
            </a:r>
            <a:r>
              <a:rPr lang="fa" altLang="ko" dirty="0"/>
              <a:t>,</a:t>
            </a:r>
            <a:r>
              <a:rPr lang="vi" altLang="ko" dirty="0"/>
              <a:t> </a:t>
            </a:r>
            <a:r>
              <a:rPr lang="en-US" altLang="ko" dirty="0"/>
              <a:t>her</a:t>
            </a:r>
            <a:r>
              <a:rPr lang="hsb" altLang="ko" dirty="0"/>
              <a:t> </a:t>
            </a:r>
            <a:r>
              <a:rPr lang="en-US" altLang="ko" dirty="0"/>
              <a:t>daughter</a:t>
            </a:r>
            <a:r>
              <a:rPr lang="ka" altLang="ko" dirty="0"/>
              <a:t> </a:t>
            </a:r>
            <a:r>
              <a:rPr lang="en-US" altLang="ko" dirty="0"/>
              <a:t>who</a:t>
            </a:r>
            <a:r>
              <a:rPr lang="se" altLang="ko" dirty="0"/>
              <a:t> </a:t>
            </a:r>
            <a:r>
              <a:rPr lang="en-US" altLang="ko" dirty="0"/>
              <a:t>was</a:t>
            </a:r>
            <a:r>
              <a:rPr lang="kk" altLang="ko" dirty="0"/>
              <a:t> </a:t>
            </a:r>
            <a:r>
              <a:rPr lang="en-US" altLang="ko" dirty="0"/>
              <a:t>very</a:t>
            </a:r>
            <a:r>
              <a:rPr lang="tt" altLang="ko" dirty="0"/>
              <a:t> </a:t>
            </a:r>
            <a:r>
              <a:rPr lang="en-US" altLang="ko" dirty="0"/>
              <a:t>upset</a:t>
            </a:r>
            <a:r>
              <a:rPr lang="te" altLang="ko" dirty="0"/>
              <a:t> </a:t>
            </a:r>
            <a:r>
              <a:rPr lang="en-US" altLang="ko" dirty="0"/>
              <a:t>and</a:t>
            </a:r>
            <a:r>
              <a:rPr lang="mr" altLang="ko" dirty="0"/>
              <a:t> </a:t>
            </a:r>
            <a:r>
              <a:rPr lang="en-US" altLang="ko" dirty="0"/>
              <a:t>tearful</a:t>
            </a:r>
            <a:r>
              <a:rPr lang="gl" altLang="ko" dirty="0"/>
              <a:t>,</a:t>
            </a:r>
            <a:r>
              <a:rPr lang="kok" altLang="ko" dirty="0"/>
              <a:t> </a:t>
            </a:r>
            <a:r>
              <a:rPr lang="en-US" altLang="ko" dirty="0"/>
              <a:t>comes</a:t>
            </a:r>
            <a:r>
              <a:rPr lang="iu" altLang="ko" dirty="0"/>
              <a:t> </a:t>
            </a:r>
            <a:r>
              <a:rPr lang="en-US" altLang="ko" dirty="0"/>
              <a:t>to</a:t>
            </a:r>
            <a:r>
              <a:rPr lang="ks" altLang="ko" dirty="0"/>
              <a:t> </a:t>
            </a:r>
            <a:r>
              <a:rPr lang="en-US" altLang="ko" dirty="0"/>
              <a:t>the</a:t>
            </a:r>
            <a:r>
              <a:rPr lang="fil" altLang="ko" dirty="0"/>
              <a:t> </a:t>
            </a:r>
            <a:r>
              <a:rPr lang="en-US" altLang="ko" dirty="0"/>
              <a:t>facility</a:t>
            </a:r>
            <a:r>
              <a:rPr lang="ba" altLang="ko" dirty="0"/>
              <a:t> </a:t>
            </a:r>
            <a:r>
              <a:rPr lang="en-US" altLang="ko" dirty="0"/>
              <a:t>to</a:t>
            </a:r>
            <a:r>
              <a:rPr lang="ig" altLang="ko" dirty="0"/>
              <a:t> </a:t>
            </a:r>
            <a:r>
              <a:rPr lang="en-US" altLang="ko" dirty="0"/>
              <a:t>say</a:t>
            </a:r>
            <a:r>
              <a:rPr lang="gn" altLang="ko" dirty="0"/>
              <a:t> </a:t>
            </a:r>
            <a:r>
              <a:rPr lang="haw" altLang="ko" dirty="0"/>
              <a:t>“</a:t>
            </a:r>
            <a:r>
              <a:rPr lang="en-US" altLang="ko" dirty="0"/>
              <a:t>he</a:t>
            </a:r>
            <a:r>
              <a:rPr lang="en-US" altLang="ii" dirty="0"/>
              <a:t>llo”</a:t>
            </a:r>
            <a:r>
              <a:rPr lang="moh" altLang="ii" dirty="0"/>
              <a:t> </a:t>
            </a:r>
            <a:r>
              <a:rPr lang="en-US" altLang="ii" dirty="0"/>
              <a:t>to</a:t>
            </a:r>
            <a:r>
              <a:rPr lang="" altLang="ii" dirty="0"/>
              <a:t> </a:t>
            </a:r>
            <a:r>
              <a:rPr lang="en-US" altLang="ii" dirty="0"/>
              <a:t>everyone</a:t>
            </a:r>
            <a:r>
              <a:rPr lang="wo" altLang="ii" dirty="0"/>
              <a:t> </a:t>
            </a:r>
            <a:r>
              <a:rPr lang="en-US" altLang="ii" dirty="0"/>
              <a:t>and</a:t>
            </a:r>
            <a:r>
              <a:rPr lang="prs" altLang="ii" dirty="0"/>
              <a:t> </a:t>
            </a:r>
            <a:r>
              <a:rPr lang="en-US" altLang="ii" dirty="0"/>
              <a:t>pick up the last of her mother’s belongings. Today, she seems to be very cheerful and states that she is doing well.  She acts as though nothing happened and is laughing and joking with the staff.  </a:t>
            </a:r>
          </a:p>
          <a:p>
            <a:pPr marL="0" indent="0" eaLnBrk="1" fontAlgn="auto" hangingPunct="1">
              <a:spcAft>
                <a:spcPts val="0"/>
              </a:spcAft>
              <a:buFont typeface="Arial" pitchFamily="34" charset="0"/>
              <a:buNone/>
              <a:defRPr/>
            </a:pPr>
            <a:r>
              <a:rPr lang="en-US" dirty="0"/>
              <a:t>You think to yourself “</a:t>
            </a:r>
            <a:r>
              <a:rPr lang="en-US" i="1" dirty="0"/>
              <a:t>How can she be so happy?  Shouldn’t she be crying that her mom has died?” </a:t>
            </a:r>
            <a:endParaRPr lang="en-US"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smtClean="0">
                <a:ea typeface="+mj-ea"/>
                <a:sym typeface="Lucida Grande"/>
              </a:rPr>
              <a:t>Community </a:t>
            </a:r>
            <a:br>
              <a:rPr lang="en-US" dirty="0" smtClean="0">
                <a:ea typeface="+mj-ea"/>
                <a:sym typeface="Lucida Grande"/>
              </a:rPr>
            </a:br>
            <a:r>
              <a:rPr lang="en-US" dirty="0" smtClean="0">
                <a:ea typeface="+mj-ea"/>
                <a:sym typeface="Lucida Grande"/>
              </a:rPr>
              <a:t>Response to Death</a:t>
            </a:r>
            <a:endParaRPr lang="en-US" dirty="0">
              <a:ea typeface="+mj-ea"/>
              <a:sym typeface="Lucida Grande" charset="0"/>
            </a:endParaRPr>
          </a:p>
        </p:txBody>
      </p:sp>
      <p:sp>
        <p:nvSpPr>
          <p:cNvPr id="5" name="Subtitle 4"/>
          <p:cNvSpPr>
            <a:spLocks noGrp="1"/>
          </p:cNvSpPr>
          <p:nvPr>
            <p:ph type="subTitle" idx="1"/>
          </p:nvPr>
        </p:nvSpPr>
        <p:spPr>
          <a:xfrm>
            <a:off x="1411288" y="3581400"/>
            <a:ext cx="6400800" cy="1752600"/>
          </a:xfrm>
        </p:spPr>
        <p:txBody>
          <a:bodyPr rtlCol="0">
            <a:normAutofit/>
          </a:bodyPr>
          <a:lstStyle/>
          <a:p>
            <a:pPr eaLnBrk="1" fontAlgn="auto" hangingPunct="1">
              <a:spcAft>
                <a:spcPts val="0"/>
              </a:spcAft>
              <a:buFont typeface="Arial" pitchFamily="34" charset="0"/>
              <a:buNone/>
              <a:defRPr/>
            </a:pPr>
            <a:r>
              <a:rPr lang="en-US" dirty="0" smtClean="0"/>
              <a:t>Module Three| </a:t>
            </a:r>
            <a:r>
              <a:rPr lang="en-US" b="1" dirty="0" smtClean="0"/>
              <a:t>Bite 4</a:t>
            </a:r>
            <a:endParaRPr lang="en-US" b="1" dirty="0"/>
          </a:p>
        </p:txBody>
      </p:sp>
    </p:spTree>
    <p:custDataLst>
      <p:tags r:id="rId1"/>
    </p:custData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0" dirty="0" smtClean="0">
                <a:ea typeface="+mj-ea"/>
              </a:rPr>
              <a:t>At the end of Bite 4</a:t>
            </a:r>
            <a:br>
              <a:rPr lang="en-US" b="0" dirty="0" smtClean="0">
                <a:ea typeface="+mj-ea"/>
              </a:rPr>
            </a:br>
            <a:r>
              <a:rPr lang="en-US" b="0" dirty="0" smtClean="0">
                <a:ea typeface="+mj-ea"/>
              </a:rPr>
              <a:t>you will </a:t>
            </a:r>
            <a:r>
              <a:rPr lang="en-US" dirty="0" smtClean="0">
                <a:ea typeface="+mj-ea"/>
              </a:rPr>
              <a:t>be able to</a:t>
            </a:r>
            <a:endParaRPr lang="en-US" dirty="0">
              <a:ea typeface="+mj-ea"/>
            </a:endParaRPr>
          </a:p>
        </p:txBody>
      </p:sp>
      <p:sp>
        <p:nvSpPr>
          <p:cNvPr id="3" name="Content Placeholder 2"/>
          <p:cNvSpPr>
            <a:spLocks noGrp="1"/>
          </p:cNvSpPr>
          <p:nvPr>
            <p:ph idx="1"/>
          </p:nvPr>
        </p:nvSpPr>
        <p:spPr>
          <a:xfrm>
            <a:off x="1752600" y="2286000"/>
            <a:ext cx="6635750" cy="3916363"/>
          </a:xfrm>
        </p:spPr>
        <p:txBody>
          <a:bodyPr/>
          <a:lstStyle/>
          <a:p>
            <a:pPr eaLnBrk="1" hangingPunct="1"/>
            <a:r>
              <a:rPr lang="en-US" b="1" smtClean="0">
                <a:cs typeface="Arial" charset="0"/>
              </a:rPr>
              <a:t>Identify</a:t>
            </a:r>
            <a:r>
              <a:rPr lang="en-US" smtClean="0">
                <a:cs typeface="Arial" charset="0"/>
              </a:rPr>
              <a:t> ways to help residents cope with the loss of another resident in their facility</a:t>
            </a:r>
          </a:p>
          <a:p>
            <a:pPr eaLnBrk="1" hangingPunct="1"/>
            <a:r>
              <a:rPr lang="en-US" b="1" smtClean="0">
                <a:cs typeface="Arial" charset="0"/>
              </a:rPr>
              <a:t>Describe </a:t>
            </a:r>
            <a:r>
              <a:rPr lang="en-US" smtClean="0">
                <a:cs typeface="Arial" charset="0"/>
              </a:rPr>
              <a:t>ways to help ourselves cope when a resident passes away</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600200"/>
            <a:ext cx="3505200" cy="4449763"/>
          </a:xfrm>
        </p:spPr>
        <p:txBody>
          <a:bodyPr/>
          <a:lstStyle/>
          <a:p>
            <a:pPr eaLnBrk="1" hangingPunct="1"/>
            <a:r>
              <a:rPr lang="en-US" smtClean="0">
                <a:latin typeface="Loved by the King"/>
                <a:cs typeface="Arial" charset="0"/>
              </a:rPr>
              <a:t>Who is affected by the death of a resident in your facility?</a:t>
            </a:r>
          </a:p>
        </p:txBody>
      </p:sp>
      <p:sp>
        <p:nvSpPr>
          <p:cNvPr id="2" name="Title 1"/>
          <p:cNvSpPr>
            <a:spLocks noGrp="1"/>
          </p:cNvSpPr>
          <p:nvPr>
            <p:ph type="title"/>
          </p:nvPr>
        </p:nvSpPr>
        <p:spPr/>
        <p:txBody>
          <a:bodyPr/>
          <a:lstStyle/>
          <a:p>
            <a:pPr eaLnBrk="1" fontAlgn="auto" hangingPunct="1">
              <a:spcAft>
                <a:spcPts val="0"/>
              </a:spcAft>
              <a:defRPr/>
            </a:pPr>
            <a:r>
              <a:rPr lang="en-US" smtClean="0">
                <a:ea typeface="+mj-ea"/>
              </a:rPr>
              <a:t>Reflect On It</a:t>
            </a:r>
            <a:endParaRPr lang="en-US" dirty="0">
              <a:ea typeface="+mj-ea"/>
            </a:endParaRPr>
          </a:p>
        </p:txBody>
      </p:sp>
      <p:pic>
        <p:nvPicPr>
          <p:cNvPr id="52" name="Picture 51">
            <a:hlinkClick r:id="" action="ppaction://hlinkshowjump?jump=nextslide"/>
          </p:cNvPr>
          <p:cNvPicPr>
            <a:picLocks noChangeAspect="1"/>
          </p:cNvPicPr>
          <p:nvPr>
            <p:custDataLst>
              <p:tags r:id="rId2"/>
            </p:custDataLst>
          </p:nvPr>
        </p:nvPicPr>
        <p:blipFill>
          <a:blip r:embed="rId5">
            <a:extLst/>
          </a:blip>
          <a:stretch>
            <a:fillRect/>
          </a:stretch>
        </p:blipFill>
        <p:spPr>
          <a:xfrm>
            <a:off x="7677594" y="5410276"/>
            <a:ext cx="1017948" cy="914324"/>
          </a:xfrm>
          <a:prstGeom prst="rect">
            <a:avLst/>
          </a:prstGeom>
          <a:solidFill>
            <a:srgbClr val="FFFFFF">
              <a:shade val="85000"/>
              <a:alpha val="81000"/>
            </a:srgbClr>
          </a:solidFill>
          <a:ln w="66675" cap="sq" cmpd="thickThin">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Group 6"/>
          <p:cNvGrpSpPr>
            <a:grpSpLocks noChangeAspect="1"/>
          </p:cNvGrpSpPr>
          <p:nvPr>
            <p:custDataLst>
              <p:tags r:id="rId2"/>
            </p:custDataLst>
          </p:nvPr>
        </p:nvGrpSpPr>
        <p:grpSpPr bwMode="auto">
          <a:xfrm flipH="1">
            <a:off x="677863" y="2133600"/>
            <a:ext cx="4841875" cy="4394200"/>
            <a:chOff x="1691" y="1081"/>
            <a:chExt cx="2378" cy="2158"/>
          </a:xfrm>
        </p:grpSpPr>
        <p:sp>
          <p:nvSpPr>
            <p:cNvPr id="92173" name="AutoShape 5"/>
            <p:cNvSpPr>
              <a:spLocks noChangeAspect="1" noChangeArrowheads="1" noTextEdit="1"/>
            </p:cNvSpPr>
            <p:nvPr/>
          </p:nvSpPr>
          <p:spPr bwMode="auto">
            <a:xfrm>
              <a:off x="1691" y="1081"/>
              <a:ext cx="2378" cy="2158"/>
            </a:xfrm>
            <a:prstGeom prst="rect">
              <a:avLst/>
            </a:prstGeom>
            <a:noFill/>
            <a:ln w="9525">
              <a:noFill/>
              <a:miter lim="800000"/>
              <a:headEnd/>
              <a:tailEnd/>
            </a:ln>
          </p:spPr>
          <p:txBody>
            <a:bodyPr/>
            <a:lstStyle/>
            <a:p>
              <a:endParaRPr lang="en-US"/>
            </a:p>
          </p:txBody>
        </p:sp>
        <p:sp>
          <p:nvSpPr>
            <p:cNvPr id="92174" name="Freeform 10"/>
            <p:cNvSpPr>
              <a:spLocks/>
            </p:cNvSpPr>
            <p:nvPr/>
          </p:nvSpPr>
          <p:spPr bwMode="auto">
            <a:xfrm>
              <a:off x="1890" y="1250"/>
              <a:ext cx="2079" cy="1915"/>
            </a:xfrm>
            <a:custGeom>
              <a:avLst/>
              <a:gdLst>
                <a:gd name="T0" fmla="*/ 0 w 4159"/>
                <a:gd name="T1" fmla="*/ 956 h 3830"/>
                <a:gd name="T2" fmla="*/ 93 w 4159"/>
                <a:gd name="T3" fmla="*/ 835 h 3830"/>
                <a:gd name="T4" fmla="*/ 422 w 4159"/>
                <a:gd name="T5" fmla="*/ 528 h 3830"/>
                <a:gd name="T6" fmla="*/ 598 w 4159"/>
                <a:gd name="T7" fmla="*/ 416 h 3830"/>
                <a:gd name="T8" fmla="*/ 781 w 4159"/>
                <a:gd name="T9" fmla="*/ 197 h 3830"/>
                <a:gd name="T10" fmla="*/ 1037 w 4159"/>
                <a:gd name="T11" fmla="*/ 0 h 3830"/>
                <a:gd name="T12" fmla="*/ 1039 w 4159"/>
                <a:gd name="T13" fmla="*/ 67 h 3830"/>
                <a:gd name="T14" fmla="*/ 808 w 4159"/>
                <a:gd name="T15" fmla="*/ 238 h 3830"/>
                <a:gd name="T16" fmla="*/ 628 w 4159"/>
                <a:gd name="T17" fmla="*/ 458 h 3830"/>
                <a:gd name="T18" fmla="*/ 457 w 4159"/>
                <a:gd name="T19" fmla="*/ 574 h 3830"/>
                <a:gd name="T20" fmla="*/ 141 w 4159"/>
                <a:gd name="T21" fmla="*/ 865 h 3830"/>
                <a:gd name="T22" fmla="*/ 68 w 4159"/>
                <a:gd name="T23" fmla="*/ 958 h 3830"/>
                <a:gd name="T24" fmla="*/ 0 w 4159"/>
                <a:gd name="T25" fmla="*/ 956 h 3830"/>
                <a:gd name="T26" fmla="*/ 0 w 4159"/>
                <a:gd name="T27" fmla="*/ 956 h 38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59"/>
                <a:gd name="T43" fmla="*/ 0 h 3830"/>
                <a:gd name="T44" fmla="*/ 4159 w 4159"/>
                <a:gd name="T45" fmla="*/ 3830 h 38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59" h="3830">
                  <a:moveTo>
                    <a:pt x="0" y="3824"/>
                  </a:moveTo>
                  <a:lnTo>
                    <a:pt x="373" y="3338"/>
                  </a:lnTo>
                  <a:lnTo>
                    <a:pt x="1689" y="2112"/>
                  </a:lnTo>
                  <a:lnTo>
                    <a:pt x="2393" y="1663"/>
                  </a:lnTo>
                  <a:lnTo>
                    <a:pt x="3125" y="787"/>
                  </a:lnTo>
                  <a:lnTo>
                    <a:pt x="4150" y="0"/>
                  </a:lnTo>
                  <a:lnTo>
                    <a:pt x="4159" y="266"/>
                  </a:lnTo>
                  <a:lnTo>
                    <a:pt x="3235" y="952"/>
                  </a:lnTo>
                  <a:lnTo>
                    <a:pt x="2514" y="1830"/>
                  </a:lnTo>
                  <a:lnTo>
                    <a:pt x="1828" y="2294"/>
                  </a:lnTo>
                  <a:lnTo>
                    <a:pt x="565" y="3457"/>
                  </a:lnTo>
                  <a:lnTo>
                    <a:pt x="272" y="3830"/>
                  </a:lnTo>
                  <a:lnTo>
                    <a:pt x="0" y="3824"/>
                  </a:lnTo>
                  <a:close/>
                </a:path>
              </a:pathLst>
            </a:custGeom>
            <a:solidFill>
              <a:srgbClr val="786959"/>
            </a:solidFill>
            <a:ln w="9525">
              <a:noFill/>
              <a:round/>
              <a:headEnd/>
              <a:tailEnd/>
            </a:ln>
          </p:spPr>
          <p:txBody>
            <a:bodyPr/>
            <a:lstStyle/>
            <a:p>
              <a:endParaRPr lang="en-US"/>
            </a:p>
          </p:txBody>
        </p:sp>
        <p:sp>
          <p:nvSpPr>
            <p:cNvPr id="92175" name="Freeform 16"/>
            <p:cNvSpPr>
              <a:spLocks/>
            </p:cNvSpPr>
            <p:nvPr/>
          </p:nvSpPr>
          <p:spPr bwMode="auto">
            <a:xfrm>
              <a:off x="2715" y="1728"/>
              <a:ext cx="1268" cy="1441"/>
            </a:xfrm>
            <a:custGeom>
              <a:avLst/>
              <a:gdLst>
                <a:gd name="T0" fmla="*/ 263 w 2537"/>
                <a:gd name="T1" fmla="*/ 380 h 2881"/>
                <a:gd name="T2" fmla="*/ 309 w 2537"/>
                <a:gd name="T3" fmla="*/ 306 h 2881"/>
                <a:gd name="T4" fmla="*/ 407 w 2537"/>
                <a:gd name="T5" fmla="*/ 286 h 2881"/>
                <a:gd name="T6" fmla="*/ 490 w 2537"/>
                <a:gd name="T7" fmla="*/ 64 h 2881"/>
                <a:gd name="T8" fmla="*/ 621 w 2537"/>
                <a:gd name="T9" fmla="*/ 0 h 2881"/>
                <a:gd name="T10" fmla="*/ 634 w 2537"/>
                <a:gd name="T11" fmla="*/ 50 h 2881"/>
                <a:gd name="T12" fmla="*/ 519 w 2537"/>
                <a:gd name="T13" fmla="*/ 99 h 2881"/>
                <a:gd name="T14" fmla="*/ 439 w 2537"/>
                <a:gd name="T15" fmla="*/ 306 h 2881"/>
                <a:gd name="T16" fmla="*/ 316 w 2537"/>
                <a:gd name="T17" fmla="*/ 501 h 2881"/>
                <a:gd name="T18" fmla="*/ 149 w 2537"/>
                <a:gd name="T19" fmla="*/ 545 h 2881"/>
                <a:gd name="T20" fmla="*/ 52 w 2537"/>
                <a:gd name="T21" fmla="*/ 721 h 2881"/>
                <a:gd name="T22" fmla="*/ 0 w 2537"/>
                <a:gd name="T23" fmla="*/ 721 h 2881"/>
                <a:gd name="T24" fmla="*/ 110 w 2537"/>
                <a:gd name="T25" fmla="*/ 522 h 2881"/>
                <a:gd name="T26" fmla="*/ 293 w 2537"/>
                <a:gd name="T27" fmla="*/ 471 h 2881"/>
                <a:gd name="T28" fmla="*/ 379 w 2537"/>
                <a:gd name="T29" fmla="*/ 330 h 2881"/>
                <a:gd name="T30" fmla="*/ 332 w 2537"/>
                <a:gd name="T31" fmla="*/ 339 h 2881"/>
                <a:gd name="T32" fmla="*/ 286 w 2537"/>
                <a:gd name="T33" fmla="*/ 414 h 2881"/>
                <a:gd name="T34" fmla="*/ 263 w 2537"/>
                <a:gd name="T35" fmla="*/ 380 h 2881"/>
                <a:gd name="T36" fmla="*/ 263 w 2537"/>
                <a:gd name="T37" fmla="*/ 380 h 28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7"/>
                <a:gd name="T58" fmla="*/ 0 h 2881"/>
                <a:gd name="T59" fmla="*/ 2537 w 2537"/>
                <a:gd name="T60" fmla="*/ 2881 h 28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7" h="2881">
                  <a:moveTo>
                    <a:pt x="1054" y="1519"/>
                  </a:moveTo>
                  <a:lnTo>
                    <a:pt x="1236" y="1224"/>
                  </a:lnTo>
                  <a:lnTo>
                    <a:pt x="1628" y="1142"/>
                  </a:lnTo>
                  <a:lnTo>
                    <a:pt x="1961" y="255"/>
                  </a:lnTo>
                  <a:lnTo>
                    <a:pt x="2487" y="0"/>
                  </a:lnTo>
                  <a:lnTo>
                    <a:pt x="2537" y="200"/>
                  </a:lnTo>
                  <a:lnTo>
                    <a:pt x="2077" y="394"/>
                  </a:lnTo>
                  <a:lnTo>
                    <a:pt x="1757" y="1224"/>
                  </a:lnTo>
                  <a:lnTo>
                    <a:pt x="1265" y="2001"/>
                  </a:lnTo>
                  <a:lnTo>
                    <a:pt x="599" y="2178"/>
                  </a:lnTo>
                  <a:lnTo>
                    <a:pt x="211" y="2881"/>
                  </a:lnTo>
                  <a:lnTo>
                    <a:pt x="0" y="2881"/>
                  </a:lnTo>
                  <a:lnTo>
                    <a:pt x="443" y="2085"/>
                  </a:lnTo>
                  <a:lnTo>
                    <a:pt x="1173" y="1884"/>
                  </a:lnTo>
                  <a:lnTo>
                    <a:pt x="1519" y="1319"/>
                  </a:lnTo>
                  <a:lnTo>
                    <a:pt x="1329" y="1353"/>
                  </a:lnTo>
                  <a:lnTo>
                    <a:pt x="1147" y="1656"/>
                  </a:lnTo>
                  <a:lnTo>
                    <a:pt x="1054" y="1519"/>
                  </a:lnTo>
                  <a:close/>
                </a:path>
              </a:pathLst>
            </a:custGeom>
            <a:solidFill>
              <a:srgbClr val="8F8273"/>
            </a:solidFill>
            <a:ln w="9525">
              <a:noFill/>
              <a:round/>
              <a:headEnd/>
              <a:tailEnd/>
            </a:ln>
          </p:spPr>
          <p:txBody>
            <a:bodyPr/>
            <a:lstStyle/>
            <a:p>
              <a:endParaRPr lang="en-US"/>
            </a:p>
          </p:txBody>
        </p:sp>
        <p:sp>
          <p:nvSpPr>
            <p:cNvPr id="92176" name="Freeform 17"/>
            <p:cNvSpPr>
              <a:spLocks/>
            </p:cNvSpPr>
            <p:nvPr/>
          </p:nvSpPr>
          <p:spPr bwMode="auto">
            <a:xfrm>
              <a:off x="2524" y="2044"/>
              <a:ext cx="1033" cy="932"/>
            </a:xfrm>
            <a:custGeom>
              <a:avLst/>
              <a:gdLst>
                <a:gd name="T0" fmla="*/ 0 w 2067"/>
                <a:gd name="T1" fmla="*/ 436 h 1865"/>
                <a:gd name="T2" fmla="*/ 91 w 2067"/>
                <a:gd name="T3" fmla="*/ 354 h 1865"/>
                <a:gd name="T4" fmla="*/ 160 w 2067"/>
                <a:gd name="T5" fmla="*/ 229 h 1865"/>
                <a:gd name="T6" fmla="*/ 256 w 2067"/>
                <a:gd name="T7" fmla="*/ 210 h 1865"/>
                <a:gd name="T8" fmla="*/ 418 w 2067"/>
                <a:gd name="T9" fmla="*/ 22 h 1865"/>
                <a:gd name="T10" fmla="*/ 516 w 2067"/>
                <a:gd name="T11" fmla="*/ 0 h 1865"/>
                <a:gd name="T12" fmla="*/ 514 w 2067"/>
                <a:gd name="T13" fmla="*/ 46 h 1865"/>
                <a:gd name="T14" fmla="*/ 429 w 2067"/>
                <a:gd name="T15" fmla="*/ 63 h 1865"/>
                <a:gd name="T16" fmla="*/ 274 w 2067"/>
                <a:gd name="T17" fmla="*/ 251 h 1865"/>
                <a:gd name="T18" fmla="*/ 183 w 2067"/>
                <a:gd name="T19" fmla="*/ 269 h 1865"/>
                <a:gd name="T20" fmla="*/ 130 w 2067"/>
                <a:gd name="T21" fmla="*/ 377 h 1865"/>
                <a:gd name="T22" fmla="*/ 27 w 2067"/>
                <a:gd name="T23" fmla="*/ 466 h 1865"/>
                <a:gd name="T24" fmla="*/ 0 w 2067"/>
                <a:gd name="T25" fmla="*/ 436 h 1865"/>
                <a:gd name="T26" fmla="*/ 0 w 2067"/>
                <a:gd name="T27" fmla="*/ 436 h 18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7"/>
                <a:gd name="T43" fmla="*/ 0 h 1865"/>
                <a:gd name="T44" fmla="*/ 2067 w 2067"/>
                <a:gd name="T45" fmla="*/ 1865 h 18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7" h="1865">
                  <a:moveTo>
                    <a:pt x="0" y="1747"/>
                  </a:moveTo>
                  <a:lnTo>
                    <a:pt x="365" y="1418"/>
                  </a:lnTo>
                  <a:lnTo>
                    <a:pt x="643" y="916"/>
                  </a:lnTo>
                  <a:lnTo>
                    <a:pt x="1025" y="842"/>
                  </a:lnTo>
                  <a:lnTo>
                    <a:pt x="1673" y="91"/>
                  </a:lnTo>
                  <a:lnTo>
                    <a:pt x="2067" y="0"/>
                  </a:lnTo>
                  <a:lnTo>
                    <a:pt x="2057" y="185"/>
                  </a:lnTo>
                  <a:lnTo>
                    <a:pt x="1717" y="255"/>
                  </a:lnTo>
                  <a:lnTo>
                    <a:pt x="1097" y="1004"/>
                  </a:lnTo>
                  <a:lnTo>
                    <a:pt x="732" y="1078"/>
                  </a:lnTo>
                  <a:lnTo>
                    <a:pt x="521" y="1509"/>
                  </a:lnTo>
                  <a:lnTo>
                    <a:pt x="110" y="1865"/>
                  </a:lnTo>
                  <a:lnTo>
                    <a:pt x="0" y="1747"/>
                  </a:lnTo>
                  <a:close/>
                </a:path>
              </a:pathLst>
            </a:custGeom>
            <a:solidFill>
              <a:srgbClr val="8F8273"/>
            </a:solidFill>
            <a:ln w="9525">
              <a:noFill/>
              <a:round/>
              <a:headEnd/>
              <a:tailEnd/>
            </a:ln>
          </p:spPr>
          <p:txBody>
            <a:bodyPr/>
            <a:lstStyle/>
            <a:p>
              <a:endParaRPr lang="en-US"/>
            </a:p>
          </p:txBody>
        </p:sp>
        <p:sp>
          <p:nvSpPr>
            <p:cNvPr id="92177" name="Freeform 18"/>
            <p:cNvSpPr>
              <a:spLocks/>
            </p:cNvSpPr>
            <p:nvPr/>
          </p:nvSpPr>
          <p:spPr bwMode="auto">
            <a:xfrm>
              <a:off x="3383" y="2582"/>
              <a:ext cx="454" cy="601"/>
            </a:xfrm>
            <a:custGeom>
              <a:avLst/>
              <a:gdLst>
                <a:gd name="T0" fmla="*/ 0 w 909"/>
                <a:gd name="T1" fmla="*/ 291 h 1201"/>
                <a:gd name="T2" fmla="*/ 85 w 909"/>
                <a:gd name="T3" fmla="*/ 177 h 1201"/>
                <a:gd name="T4" fmla="*/ 174 w 909"/>
                <a:gd name="T5" fmla="*/ 108 h 1201"/>
                <a:gd name="T6" fmla="*/ 185 w 909"/>
                <a:gd name="T7" fmla="*/ 3 h 1201"/>
                <a:gd name="T8" fmla="*/ 227 w 909"/>
                <a:gd name="T9" fmla="*/ 0 h 1201"/>
                <a:gd name="T10" fmla="*/ 217 w 909"/>
                <a:gd name="T11" fmla="*/ 136 h 1201"/>
                <a:gd name="T12" fmla="*/ 121 w 909"/>
                <a:gd name="T13" fmla="*/ 207 h 1201"/>
                <a:gd name="T14" fmla="*/ 55 w 909"/>
                <a:gd name="T15" fmla="*/ 301 h 1201"/>
                <a:gd name="T16" fmla="*/ 0 w 909"/>
                <a:gd name="T17" fmla="*/ 291 h 1201"/>
                <a:gd name="T18" fmla="*/ 0 w 909"/>
                <a:gd name="T19" fmla="*/ 291 h 12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9"/>
                <a:gd name="T31" fmla="*/ 0 h 1201"/>
                <a:gd name="T32" fmla="*/ 909 w 909"/>
                <a:gd name="T33" fmla="*/ 1201 h 12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9" h="1201">
                  <a:moveTo>
                    <a:pt x="0" y="1163"/>
                  </a:moveTo>
                  <a:lnTo>
                    <a:pt x="340" y="707"/>
                  </a:lnTo>
                  <a:lnTo>
                    <a:pt x="698" y="431"/>
                  </a:lnTo>
                  <a:lnTo>
                    <a:pt x="742" y="11"/>
                  </a:lnTo>
                  <a:lnTo>
                    <a:pt x="909" y="0"/>
                  </a:lnTo>
                  <a:lnTo>
                    <a:pt x="871" y="541"/>
                  </a:lnTo>
                  <a:lnTo>
                    <a:pt x="487" y="825"/>
                  </a:lnTo>
                  <a:lnTo>
                    <a:pt x="223" y="1201"/>
                  </a:lnTo>
                  <a:lnTo>
                    <a:pt x="0" y="1163"/>
                  </a:lnTo>
                  <a:close/>
                </a:path>
              </a:pathLst>
            </a:custGeom>
            <a:solidFill>
              <a:srgbClr val="8F8273"/>
            </a:solidFill>
            <a:ln w="9525">
              <a:noFill/>
              <a:round/>
              <a:headEnd/>
              <a:tailEnd/>
            </a:ln>
          </p:spPr>
          <p:txBody>
            <a:bodyPr/>
            <a:lstStyle/>
            <a:p>
              <a:endParaRPr lang="en-US"/>
            </a:p>
          </p:txBody>
        </p:sp>
        <p:sp>
          <p:nvSpPr>
            <p:cNvPr id="92178" name="Freeform 19"/>
            <p:cNvSpPr>
              <a:spLocks/>
            </p:cNvSpPr>
            <p:nvPr/>
          </p:nvSpPr>
          <p:spPr bwMode="auto">
            <a:xfrm>
              <a:off x="2182" y="2981"/>
              <a:ext cx="311" cy="188"/>
            </a:xfrm>
            <a:custGeom>
              <a:avLst/>
              <a:gdLst>
                <a:gd name="T0" fmla="*/ 0 w 624"/>
                <a:gd name="T1" fmla="*/ 89 h 374"/>
                <a:gd name="T2" fmla="*/ 59 w 624"/>
                <a:gd name="T3" fmla="*/ 18 h 374"/>
                <a:gd name="T4" fmla="*/ 153 w 624"/>
                <a:gd name="T5" fmla="*/ 0 h 374"/>
                <a:gd name="T6" fmla="*/ 155 w 624"/>
                <a:gd name="T7" fmla="*/ 39 h 374"/>
                <a:gd name="T8" fmla="*/ 82 w 624"/>
                <a:gd name="T9" fmla="*/ 53 h 374"/>
                <a:gd name="T10" fmla="*/ 50 w 624"/>
                <a:gd name="T11" fmla="*/ 95 h 374"/>
                <a:gd name="T12" fmla="*/ 0 w 624"/>
                <a:gd name="T13" fmla="*/ 89 h 374"/>
                <a:gd name="T14" fmla="*/ 0 w 624"/>
                <a:gd name="T15" fmla="*/ 89 h 374"/>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374"/>
                <a:gd name="T26" fmla="*/ 624 w 624"/>
                <a:gd name="T27" fmla="*/ 374 h 3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374">
                  <a:moveTo>
                    <a:pt x="0" y="355"/>
                  </a:moveTo>
                  <a:lnTo>
                    <a:pt x="238" y="70"/>
                  </a:lnTo>
                  <a:lnTo>
                    <a:pt x="613" y="0"/>
                  </a:lnTo>
                  <a:lnTo>
                    <a:pt x="624" y="154"/>
                  </a:lnTo>
                  <a:lnTo>
                    <a:pt x="331" y="209"/>
                  </a:lnTo>
                  <a:lnTo>
                    <a:pt x="202" y="374"/>
                  </a:lnTo>
                  <a:lnTo>
                    <a:pt x="0" y="355"/>
                  </a:lnTo>
                  <a:close/>
                </a:path>
              </a:pathLst>
            </a:custGeom>
            <a:solidFill>
              <a:srgbClr val="8F8273"/>
            </a:solidFill>
            <a:ln w="9525">
              <a:noFill/>
              <a:round/>
              <a:headEnd/>
              <a:tailEnd/>
            </a:ln>
          </p:spPr>
          <p:txBody>
            <a:bodyPr/>
            <a:lstStyle/>
            <a:p>
              <a:endParaRPr lang="en-US"/>
            </a:p>
          </p:txBody>
        </p:sp>
        <p:sp>
          <p:nvSpPr>
            <p:cNvPr id="92179" name="Freeform 20"/>
            <p:cNvSpPr>
              <a:spLocks/>
            </p:cNvSpPr>
            <p:nvPr/>
          </p:nvSpPr>
          <p:spPr bwMode="auto">
            <a:xfrm>
              <a:off x="3710" y="2103"/>
              <a:ext cx="263" cy="274"/>
            </a:xfrm>
            <a:custGeom>
              <a:avLst/>
              <a:gdLst>
                <a:gd name="T0" fmla="*/ 127 w 527"/>
                <a:gd name="T1" fmla="*/ 0 h 549"/>
                <a:gd name="T2" fmla="*/ 0 w 527"/>
                <a:gd name="T3" fmla="*/ 89 h 549"/>
                <a:gd name="T4" fmla="*/ 15 w 527"/>
                <a:gd name="T5" fmla="*/ 137 h 549"/>
                <a:gd name="T6" fmla="*/ 131 w 527"/>
                <a:gd name="T7" fmla="*/ 58 h 549"/>
                <a:gd name="T8" fmla="*/ 127 w 527"/>
                <a:gd name="T9" fmla="*/ 0 h 549"/>
                <a:gd name="T10" fmla="*/ 127 w 527"/>
                <a:gd name="T11" fmla="*/ 0 h 549"/>
                <a:gd name="T12" fmla="*/ 0 60000 65536"/>
                <a:gd name="T13" fmla="*/ 0 60000 65536"/>
                <a:gd name="T14" fmla="*/ 0 60000 65536"/>
                <a:gd name="T15" fmla="*/ 0 60000 65536"/>
                <a:gd name="T16" fmla="*/ 0 60000 65536"/>
                <a:gd name="T17" fmla="*/ 0 60000 65536"/>
                <a:gd name="T18" fmla="*/ 0 w 527"/>
                <a:gd name="T19" fmla="*/ 0 h 549"/>
                <a:gd name="T20" fmla="*/ 527 w 527"/>
                <a:gd name="T21" fmla="*/ 549 h 549"/>
              </a:gdLst>
              <a:ahLst/>
              <a:cxnLst>
                <a:cxn ang="T12">
                  <a:pos x="T0" y="T1"/>
                </a:cxn>
                <a:cxn ang="T13">
                  <a:pos x="T2" y="T3"/>
                </a:cxn>
                <a:cxn ang="T14">
                  <a:pos x="T4" y="T5"/>
                </a:cxn>
                <a:cxn ang="T15">
                  <a:pos x="T6" y="T7"/>
                </a:cxn>
                <a:cxn ang="T16">
                  <a:pos x="T8" y="T9"/>
                </a:cxn>
                <a:cxn ang="T17">
                  <a:pos x="T10" y="T11"/>
                </a:cxn>
              </a:cxnLst>
              <a:rect l="T18" t="T19" r="T20" b="T21"/>
              <a:pathLst>
                <a:path w="527" h="549">
                  <a:moveTo>
                    <a:pt x="510" y="0"/>
                  </a:moveTo>
                  <a:lnTo>
                    <a:pt x="0" y="359"/>
                  </a:lnTo>
                  <a:lnTo>
                    <a:pt x="61" y="549"/>
                  </a:lnTo>
                  <a:lnTo>
                    <a:pt x="527" y="232"/>
                  </a:lnTo>
                  <a:lnTo>
                    <a:pt x="510" y="0"/>
                  </a:lnTo>
                  <a:close/>
                </a:path>
              </a:pathLst>
            </a:custGeom>
            <a:solidFill>
              <a:srgbClr val="8F8273"/>
            </a:solidFill>
            <a:ln w="9525">
              <a:noFill/>
              <a:round/>
              <a:headEnd/>
              <a:tailEnd/>
            </a:ln>
          </p:spPr>
          <p:txBody>
            <a:bodyPr/>
            <a:lstStyle/>
            <a:p>
              <a:endParaRPr lang="en-US"/>
            </a:p>
          </p:txBody>
        </p:sp>
      </p:grpSp>
      <p:sp>
        <p:nvSpPr>
          <p:cNvPr id="3" name="Title 2"/>
          <p:cNvSpPr>
            <a:spLocks noGrp="1"/>
          </p:cNvSpPr>
          <p:nvPr>
            <p:ph type="title"/>
          </p:nvPr>
        </p:nvSpPr>
        <p:spPr>
          <a:xfrm>
            <a:off x="1066800" y="1295400"/>
            <a:ext cx="7419805" cy="1155434"/>
          </a:xfrm>
        </p:spPr>
        <p:txBody>
          <a:bodyPr/>
          <a:lstStyle/>
          <a:p>
            <a:pPr algn="r" eaLnBrk="1" fontAlgn="auto" hangingPunct="1">
              <a:spcAft>
                <a:spcPts val="0"/>
              </a:spcAft>
              <a:defRPr/>
            </a:pPr>
            <a:r>
              <a:rPr lang="en-US" dirty="0" smtClean="0">
                <a:ea typeface="+mj-ea"/>
              </a:rPr>
              <a:t>Suffering </a:t>
            </a:r>
            <a:br>
              <a:rPr lang="en-US" dirty="0" smtClean="0">
                <a:ea typeface="+mj-ea"/>
              </a:rPr>
            </a:br>
            <a:r>
              <a:rPr lang="en-US" dirty="0" smtClean="0">
                <a:ea typeface="+mj-ea"/>
              </a:rPr>
              <a:t>from Loss</a:t>
            </a:r>
            <a:endParaRPr lang="en-US" dirty="0">
              <a:ea typeface="+mj-ea"/>
            </a:endParaRPr>
          </a:p>
        </p:txBody>
      </p:sp>
      <p:sp>
        <p:nvSpPr>
          <p:cNvPr id="9" name="Rounded Rectangle 8"/>
          <p:cNvSpPr/>
          <p:nvPr/>
        </p:nvSpPr>
        <p:spPr>
          <a:xfrm>
            <a:off x="762000" y="1981200"/>
            <a:ext cx="2540000" cy="635000"/>
          </a:xfrm>
          <a:prstGeom prst="roundRect">
            <a:avLst/>
          </a:prstGeom>
          <a:noFill/>
          <a:ln>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318" tIns="64318" rIns="64318" bIns="64318" spcCol="1270" anchor="ctr"/>
          <a:lstStyle/>
          <a:p>
            <a:pPr algn="ctr" defTabSz="1600200" fontAlgn="auto">
              <a:lnSpc>
                <a:spcPct val="90000"/>
              </a:lnSpc>
              <a:spcAft>
                <a:spcPct val="35000"/>
              </a:spcAft>
              <a:defRPr/>
            </a:pPr>
            <a:r>
              <a:rPr lang="en-US" sz="3600" b="1" dirty="0">
                <a:solidFill>
                  <a:schemeClr val="bg2">
                    <a:lumMod val="75000"/>
                  </a:schemeClr>
                </a:solidFill>
              </a:rPr>
              <a:t>Resident</a:t>
            </a:r>
          </a:p>
        </p:txBody>
      </p:sp>
      <p:sp>
        <p:nvSpPr>
          <p:cNvPr id="11" name="Rounded Rectangle 10"/>
          <p:cNvSpPr/>
          <p:nvPr/>
        </p:nvSpPr>
        <p:spPr>
          <a:xfrm>
            <a:off x="903288" y="2647950"/>
            <a:ext cx="2540000" cy="635000"/>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2728" tIns="42728" rIns="42728" bIns="42728" spcCol="1270" anchor="ctr"/>
          <a:lstStyle/>
          <a:p>
            <a:pPr algn="ctr" defTabSz="844550" fontAlgn="auto">
              <a:lnSpc>
                <a:spcPct val="90000"/>
              </a:lnSpc>
              <a:spcAft>
                <a:spcPct val="35000"/>
              </a:spcAft>
              <a:defRPr/>
            </a:pPr>
            <a:r>
              <a:rPr lang="en-US" sz="1900" dirty="0"/>
              <a:t>Home</a:t>
            </a:r>
          </a:p>
        </p:txBody>
      </p:sp>
      <p:sp>
        <p:nvSpPr>
          <p:cNvPr id="13" name="Rounded Rectangle 12"/>
          <p:cNvSpPr/>
          <p:nvPr/>
        </p:nvSpPr>
        <p:spPr>
          <a:xfrm>
            <a:off x="1858963" y="3290888"/>
            <a:ext cx="2540000" cy="635000"/>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2728" tIns="42728" rIns="42728" bIns="42728" spcCol="1270" anchor="ctr"/>
          <a:lstStyle/>
          <a:p>
            <a:pPr algn="ctr" defTabSz="844550" fontAlgn="auto">
              <a:lnSpc>
                <a:spcPct val="90000"/>
              </a:lnSpc>
              <a:spcAft>
                <a:spcPct val="35000"/>
              </a:spcAft>
              <a:defRPr/>
            </a:pPr>
            <a:r>
              <a:rPr lang="en-US" sz="1900" dirty="0"/>
              <a:t>Independence</a:t>
            </a:r>
          </a:p>
        </p:txBody>
      </p:sp>
      <p:sp>
        <p:nvSpPr>
          <p:cNvPr id="15" name="Rounded Rectangle 14"/>
          <p:cNvSpPr/>
          <p:nvPr/>
        </p:nvSpPr>
        <p:spPr>
          <a:xfrm>
            <a:off x="2646363" y="4235450"/>
            <a:ext cx="2540000" cy="635000"/>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2728" tIns="42728" rIns="42728" bIns="42728" spcCol="1270" anchor="ctr"/>
          <a:lstStyle/>
          <a:p>
            <a:pPr algn="ctr" defTabSz="844550" fontAlgn="auto">
              <a:lnSpc>
                <a:spcPct val="90000"/>
              </a:lnSpc>
              <a:spcAft>
                <a:spcPct val="35000"/>
              </a:spcAft>
              <a:defRPr/>
            </a:pPr>
            <a:r>
              <a:rPr lang="en-US" sz="1900" dirty="0"/>
              <a:t>Health</a:t>
            </a:r>
          </a:p>
        </p:txBody>
      </p:sp>
      <p:sp>
        <p:nvSpPr>
          <p:cNvPr id="17" name="Rounded Rectangle 16"/>
          <p:cNvSpPr/>
          <p:nvPr/>
        </p:nvSpPr>
        <p:spPr>
          <a:xfrm>
            <a:off x="3860800" y="5114925"/>
            <a:ext cx="2540000" cy="635000"/>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2728" tIns="42728" rIns="42728" bIns="42728" spcCol="1270" anchor="ctr"/>
          <a:lstStyle/>
          <a:p>
            <a:pPr algn="ctr" defTabSz="844550" fontAlgn="auto">
              <a:lnSpc>
                <a:spcPct val="90000"/>
              </a:lnSpc>
              <a:spcAft>
                <a:spcPct val="35000"/>
              </a:spcAft>
              <a:defRPr/>
            </a:pPr>
            <a:r>
              <a:rPr lang="en-US" sz="1900" dirty="0"/>
              <a:t>Control of their </a:t>
            </a:r>
            <a:br>
              <a:rPr lang="en-US" sz="1900" dirty="0"/>
            </a:br>
            <a:r>
              <a:rPr lang="en-US" sz="1900" dirty="0"/>
              <a:t>daily life</a:t>
            </a:r>
          </a:p>
        </p:txBody>
      </p:sp>
      <p:sp>
        <p:nvSpPr>
          <p:cNvPr id="18" name="Rounded Rectangle 17"/>
          <p:cNvSpPr/>
          <p:nvPr/>
        </p:nvSpPr>
        <p:spPr>
          <a:xfrm>
            <a:off x="2641600" y="1981200"/>
            <a:ext cx="2540000" cy="635000"/>
          </a:xfrm>
          <a:prstGeom prst="roundRect">
            <a:avLst/>
          </a:prstGeom>
          <a:noFill/>
          <a:ln>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318" tIns="64318" rIns="64318" bIns="64318" spcCol="1270" anchor="ctr"/>
          <a:lstStyle/>
          <a:p>
            <a:pPr algn="ctr" defTabSz="1600200" fontAlgn="auto">
              <a:lnSpc>
                <a:spcPct val="90000"/>
              </a:lnSpc>
              <a:spcAft>
                <a:spcPct val="35000"/>
              </a:spcAft>
              <a:defRPr/>
            </a:pPr>
            <a:r>
              <a:rPr lang="en-US" sz="3600" b="1" dirty="0">
                <a:solidFill>
                  <a:schemeClr val="accent2">
                    <a:lumMod val="90000"/>
                    <a:lumOff val="10000"/>
                  </a:schemeClr>
                </a:solidFill>
              </a:rPr>
              <a:t>Staff</a:t>
            </a:r>
          </a:p>
        </p:txBody>
      </p:sp>
      <p:sp>
        <p:nvSpPr>
          <p:cNvPr id="20" name="Rounded Rectangle 19"/>
          <p:cNvSpPr/>
          <p:nvPr/>
        </p:nvSpPr>
        <p:spPr>
          <a:xfrm>
            <a:off x="2995613" y="2635250"/>
            <a:ext cx="2540000" cy="635000"/>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2728" tIns="42728" rIns="42728" bIns="42728" spcCol="1270" anchor="ctr"/>
          <a:lstStyle/>
          <a:p>
            <a:pPr algn="ctr" defTabSz="844550" fontAlgn="auto">
              <a:lnSpc>
                <a:spcPct val="90000"/>
              </a:lnSpc>
              <a:spcAft>
                <a:spcPct val="35000"/>
              </a:spcAft>
              <a:defRPr/>
            </a:pPr>
            <a:r>
              <a:rPr lang="en-US" sz="1900" dirty="0">
                <a:solidFill>
                  <a:schemeClr val="accent2">
                    <a:lumMod val="90000"/>
                    <a:lumOff val="10000"/>
                  </a:schemeClr>
                </a:solidFill>
              </a:rPr>
              <a:t>Periods of </a:t>
            </a:r>
            <a:br>
              <a:rPr lang="en-US" sz="1900" dirty="0">
                <a:solidFill>
                  <a:schemeClr val="accent2">
                    <a:lumMod val="90000"/>
                    <a:lumOff val="10000"/>
                  </a:schemeClr>
                </a:solidFill>
              </a:rPr>
            </a:br>
            <a:r>
              <a:rPr lang="en-US" sz="1900" dirty="0">
                <a:solidFill>
                  <a:schemeClr val="accent2">
                    <a:lumMod val="90000"/>
                    <a:lumOff val="10000"/>
                  </a:schemeClr>
                </a:solidFill>
              </a:rPr>
              <a:t>frequent death</a:t>
            </a:r>
          </a:p>
        </p:txBody>
      </p:sp>
      <p:sp>
        <p:nvSpPr>
          <p:cNvPr id="22" name="Rounded Rectangle 21"/>
          <p:cNvSpPr/>
          <p:nvPr/>
        </p:nvSpPr>
        <p:spPr>
          <a:xfrm>
            <a:off x="3903663" y="3606800"/>
            <a:ext cx="2540000" cy="635000"/>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2728" tIns="42728" rIns="42728" bIns="42728" spcCol="1270" anchor="ctr"/>
          <a:lstStyle/>
          <a:p>
            <a:pPr algn="ctr" defTabSz="844550" fontAlgn="auto">
              <a:lnSpc>
                <a:spcPct val="90000"/>
              </a:lnSpc>
              <a:spcAft>
                <a:spcPct val="35000"/>
              </a:spcAft>
              <a:defRPr/>
            </a:pPr>
            <a:r>
              <a:rPr lang="en-US" sz="1900" dirty="0">
                <a:solidFill>
                  <a:schemeClr val="accent2">
                    <a:lumMod val="90000"/>
                    <a:lumOff val="10000"/>
                  </a:schemeClr>
                </a:solidFill>
              </a:rPr>
              <a:t>Attachments to residents</a:t>
            </a:r>
          </a:p>
        </p:txBody>
      </p:sp>
      <p:sp>
        <p:nvSpPr>
          <p:cNvPr id="24" name="Rounded Rectangle 23"/>
          <p:cNvSpPr/>
          <p:nvPr/>
        </p:nvSpPr>
        <p:spPr>
          <a:xfrm>
            <a:off x="4935538" y="4410075"/>
            <a:ext cx="2540000" cy="635000"/>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2728" tIns="42728" rIns="42728" bIns="42728" spcCol="1270" anchor="ctr"/>
          <a:lstStyle/>
          <a:p>
            <a:pPr algn="ctr" defTabSz="844550" fontAlgn="auto">
              <a:lnSpc>
                <a:spcPct val="90000"/>
              </a:lnSpc>
              <a:spcAft>
                <a:spcPct val="35000"/>
              </a:spcAft>
              <a:defRPr/>
            </a:pPr>
            <a:r>
              <a:rPr lang="en-US" sz="1900" dirty="0">
                <a:solidFill>
                  <a:schemeClr val="accent2">
                    <a:lumMod val="90000"/>
                    <a:lumOff val="10000"/>
                  </a:schemeClr>
                </a:solidFill>
              </a:rPr>
              <a:t>Relationships with </a:t>
            </a:r>
            <a:br>
              <a:rPr lang="en-US" sz="1900" dirty="0">
                <a:solidFill>
                  <a:schemeClr val="accent2">
                    <a:lumMod val="90000"/>
                    <a:lumOff val="10000"/>
                  </a:schemeClr>
                </a:solidFill>
              </a:rPr>
            </a:br>
            <a:r>
              <a:rPr lang="en-US" sz="1900" dirty="0">
                <a:solidFill>
                  <a:schemeClr val="accent2">
                    <a:lumMod val="90000"/>
                    <a:lumOff val="10000"/>
                  </a:schemeClr>
                </a:solidFill>
              </a:rPr>
              <a:t>the families</a:t>
            </a:r>
          </a:p>
        </p:txBody>
      </p:sp>
      <p:sp>
        <p:nvSpPr>
          <p:cNvPr id="26" name="Rounded Rectangle 25"/>
          <p:cNvSpPr/>
          <p:nvPr/>
        </p:nvSpPr>
        <p:spPr>
          <a:xfrm>
            <a:off x="5461000" y="5562600"/>
            <a:ext cx="2540000" cy="635000"/>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2728" tIns="42728" rIns="42728" bIns="42728" spcCol="1270" anchor="ctr"/>
          <a:lstStyle/>
          <a:p>
            <a:pPr algn="ctr" defTabSz="844550" fontAlgn="auto">
              <a:lnSpc>
                <a:spcPct val="90000"/>
              </a:lnSpc>
              <a:spcAft>
                <a:spcPct val="35000"/>
              </a:spcAft>
              <a:defRPr/>
            </a:pPr>
            <a:r>
              <a:rPr lang="en-US" sz="1900" dirty="0">
                <a:solidFill>
                  <a:schemeClr val="accent2">
                    <a:lumMod val="90000"/>
                    <a:lumOff val="10000"/>
                  </a:schemeClr>
                </a:solidFill>
              </a:rPr>
              <a:t>Burn-out</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20" grpId="0"/>
      <p:bldP spid="22" grpId="0"/>
      <p:bldP spid="24"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19395" y="1359166"/>
            <a:ext cx="7419805" cy="1155434"/>
          </a:xfrm>
        </p:spPr>
        <p:txBody>
          <a:bodyPr/>
          <a:lstStyle/>
          <a:p>
            <a:pPr algn="l" eaLnBrk="1" fontAlgn="auto" hangingPunct="1">
              <a:spcAft>
                <a:spcPts val="0"/>
              </a:spcAft>
              <a:defRPr/>
            </a:pPr>
            <a:r>
              <a:rPr lang="en-US" dirty="0" smtClean="0">
                <a:ea typeface="+mj-ea"/>
              </a:rPr>
              <a:t>Giving </a:t>
            </a:r>
            <a:br>
              <a:rPr lang="en-US" dirty="0" smtClean="0">
                <a:ea typeface="+mj-ea"/>
              </a:rPr>
            </a:br>
            <a:r>
              <a:rPr lang="en-US" dirty="0" smtClean="0">
                <a:ea typeface="+mj-ea"/>
              </a:rPr>
              <a:t>Support</a:t>
            </a:r>
            <a:endParaRPr lang="en-US" dirty="0">
              <a:ea typeface="+mj-ea"/>
            </a:endParaRPr>
          </a:p>
        </p:txBody>
      </p:sp>
      <p:sp>
        <p:nvSpPr>
          <p:cNvPr id="10" name="Rounded Rectangle 9"/>
          <p:cNvSpPr/>
          <p:nvPr/>
        </p:nvSpPr>
        <p:spPr>
          <a:xfrm>
            <a:off x="2514600" y="5715000"/>
            <a:ext cx="2095500" cy="523875"/>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3124" tIns="33124" rIns="33124" bIns="33124" spcCol="1270" anchor="ctr"/>
          <a:lstStyle/>
          <a:p>
            <a:pPr algn="ctr" defTabSz="622300" fontAlgn="auto">
              <a:lnSpc>
                <a:spcPct val="90000"/>
              </a:lnSpc>
              <a:spcAft>
                <a:spcPct val="35000"/>
              </a:spcAft>
              <a:defRPr/>
            </a:pPr>
            <a:r>
              <a:rPr lang="en-US" sz="1600" dirty="0"/>
              <a:t>Offer the opportunity to visit the deceased</a:t>
            </a:r>
          </a:p>
        </p:txBody>
      </p:sp>
      <p:sp>
        <p:nvSpPr>
          <p:cNvPr id="12" name="Rounded Rectangle 11"/>
          <p:cNvSpPr/>
          <p:nvPr/>
        </p:nvSpPr>
        <p:spPr>
          <a:xfrm>
            <a:off x="3581400" y="4841875"/>
            <a:ext cx="2095500" cy="523875"/>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3124" tIns="33124" rIns="33124" bIns="33124" spcCol="1270" anchor="ctr"/>
          <a:lstStyle/>
          <a:p>
            <a:pPr algn="ctr" defTabSz="622300" fontAlgn="auto">
              <a:lnSpc>
                <a:spcPct val="90000"/>
              </a:lnSpc>
              <a:spcAft>
                <a:spcPct val="35000"/>
              </a:spcAft>
              <a:defRPr/>
            </a:pPr>
            <a:r>
              <a:rPr lang="en-US" sz="1600" dirty="0"/>
              <a:t>Acknowledge the </a:t>
            </a:r>
            <a:br>
              <a:rPr lang="en-US" sz="1600" dirty="0"/>
            </a:br>
            <a:r>
              <a:rPr lang="en-US" sz="1600" dirty="0"/>
              <a:t>resident’s grief</a:t>
            </a:r>
          </a:p>
        </p:txBody>
      </p:sp>
      <p:sp>
        <p:nvSpPr>
          <p:cNvPr id="14" name="Rounded Rectangle 13"/>
          <p:cNvSpPr/>
          <p:nvPr/>
        </p:nvSpPr>
        <p:spPr>
          <a:xfrm>
            <a:off x="4343400" y="3860800"/>
            <a:ext cx="2095500" cy="809625"/>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3124" tIns="33124" rIns="33124" bIns="33124" spcCol="1270" anchor="ctr">
            <a:spAutoFit/>
          </a:bodyPr>
          <a:lstStyle/>
          <a:p>
            <a:pPr algn="ctr" defTabSz="622300" fontAlgn="auto">
              <a:lnSpc>
                <a:spcPct val="90000"/>
              </a:lnSpc>
              <a:spcAft>
                <a:spcPct val="35000"/>
              </a:spcAft>
              <a:defRPr/>
            </a:pPr>
            <a:r>
              <a:rPr lang="en-US" sz="1600" dirty="0"/>
              <a:t>Be sympathetic to the resident's feelings </a:t>
            </a:r>
            <a:br>
              <a:rPr lang="en-US" sz="1600" dirty="0"/>
            </a:br>
            <a:r>
              <a:rPr lang="en-US" sz="1600" dirty="0"/>
              <a:t>&amp; fears</a:t>
            </a:r>
          </a:p>
        </p:txBody>
      </p:sp>
      <p:sp>
        <p:nvSpPr>
          <p:cNvPr id="16" name="Rounded Rectangle 15"/>
          <p:cNvSpPr/>
          <p:nvPr/>
        </p:nvSpPr>
        <p:spPr>
          <a:xfrm>
            <a:off x="5099050" y="3276600"/>
            <a:ext cx="2095500" cy="523875"/>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3124" tIns="33124" rIns="33124" bIns="33124" spcCol="1270" anchor="ctr"/>
          <a:lstStyle/>
          <a:p>
            <a:pPr algn="ctr" defTabSz="622300" fontAlgn="auto">
              <a:lnSpc>
                <a:spcPct val="90000"/>
              </a:lnSpc>
              <a:spcAft>
                <a:spcPct val="35000"/>
              </a:spcAft>
              <a:defRPr/>
            </a:pPr>
            <a:r>
              <a:rPr lang="en-US" sz="1600" dirty="0"/>
              <a:t>Share memories </a:t>
            </a:r>
            <a:br>
              <a:rPr lang="en-US" sz="1600" dirty="0"/>
            </a:br>
            <a:r>
              <a:rPr lang="en-US" sz="1600" dirty="0"/>
              <a:t>and stories</a:t>
            </a:r>
          </a:p>
        </p:txBody>
      </p:sp>
      <p:sp>
        <p:nvSpPr>
          <p:cNvPr id="18" name="Rounded Rectangle 17"/>
          <p:cNvSpPr/>
          <p:nvPr/>
        </p:nvSpPr>
        <p:spPr>
          <a:xfrm>
            <a:off x="5770563" y="2667000"/>
            <a:ext cx="2095500" cy="523875"/>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3124" tIns="33124" rIns="33124" bIns="33124" spcCol="1270" anchor="ctr"/>
          <a:lstStyle/>
          <a:p>
            <a:pPr algn="ctr" defTabSz="622300" fontAlgn="auto">
              <a:lnSpc>
                <a:spcPct val="90000"/>
              </a:lnSpc>
              <a:spcAft>
                <a:spcPct val="35000"/>
              </a:spcAft>
              <a:defRPr/>
            </a:pPr>
            <a:r>
              <a:rPr lang="en-US" sz="1600" dirty="0"/>
              <a:t>Reassure them that they are not alone</a:t>
            </a:r>
          </a:p>
        </p:txBody>
      </p:sp>
      <p:sp>
        <p:nvSpPr>
          <p:cNvPr id="21" name="Rounded Rectangle 20"/>
          <p:cNvSpPr/>
          <p:nvPr/>
        </p:nvSpPr>
        <p:spPr>
          <a:xfrm>
            <a:off x="1447800" y="5191125"/>
            <a:ext cx="2095500" cy="523875"/>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3124" tIns="33124" rIns="33124" bIns="33124" spcCol="1270" anchor="ctr"/>
          <a:lstStyle/>
          <a:p>
            <a:pPr algn="ctr" defTabSz="622300" fontAlgn="auto">
              <a:lnSpc>
                <a:spcPct val="90000"/>
              </a:lnSpc>
              <a:spcAft>
                <a:spcPct val="35000"/>
              </a:spcAft>
              <a:defRPr/>
            </a:pPr>
            <a:r>
              <a:rPr lang="en-US" sz="1600" dirty="0">
                <a:solidFill>
                  <a:schemeClr val="accent2">
                    <a:lumMod val="90000"/>
                    <a:lumOff val="10000"/>
                  </a:schemeClr>
                </a:solidFill>
              </a:rPr>
              <a:t>Be aware of your feelings</a:t>
            </a:r>
          </a:p>
        </p:txBody>
      </p:sp>
      <p:sp>
        <p:nvSpPr>
          <p:cNvPr id="23" name="Rounded Rectangle 22"/>
          <p:cNvSpPr/>
          <p:nvPr/>
        </p:nvSpPr>
        <p:spPr>
          <a:xfrm>
            <a:off x="2843213" y="3352800"/>
            <a:ext cx="2095500" cy="523875"/>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3124" tIns="33124" rIns="33124" bIns="33124" spcCol="1270" anchor="ctr"/>
          <a:lstStyle/>
          <a:p>
            <a:pPr algn="ctr" defTabSz="622300" fontAlgn="auto">
              <a:lnSpc>
                <a:spcPct val="90000"/>
              </a:lnSpc>
              <a:spcAft>
                <a:spcPct val="35000"/>
              </a:spcAft>
              <a:defRPr/>
            </a:pPr>
            <a:r>
              <a:rPr lang="en-US" sz="1600" dirty="0">
                <a:solidFill>
                  <a:schemeClr val="accent2">
                    <a:lumMod val="90000"/>
                    <a:lumOff val="10000"/>
                  </a:schemeClr>
                </a:solidFill>
              </a:rPr>
              <a:t>Consult with Hospice Spiritual Counselors</a:t>
            </a:r>
          </a:p>
        </p:txBody>
      </p:sp>
      <p:sp>
        <p:nvSpPr>
          <p:cNvPr id="25" name="Rounded Rectangle 24"/>
          <p:cNvSpPr/>
          <p:nvPr/>
        </p:nvSpPr>
        <p:spPr>
          <a:xfrm>
            <a:off x="1897063" y="4378325"/>
            <a:ext cx="2095500" cy="523875"/>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3124" tIns="33124" rIns="33124" bIns="33124" spcCol="1270" anchor="ctr"/>
          <a:lstStyle/>
          <a:p>
            <a:pPr algn="ctr" defTabSz="622300" fontAlgn="auto">
              <a:lnSpc>
                <a:spcPct val="90000"/>
              </a:lnSpc>
              <a:spcAft>
                <a:spcPct val="35000"/>
              </a:spcAft>
              <a:defRPr/>
            </a:pPr>
            <a:r>
              <a:rPr lang="en-US" sz="1600" dirty="0">
                <a:solidFill>
                  <a:schemeClr val="accent2">
                    <a:lumMod val="90000"/>
                    <a:lumOff val="10000"/>
                  </a:schemeClr>
                </a:solidFill>
              </a:rPr>
              <a:t>Confide in others</a:t>
            </a:r>
          </a:p>
        </p:txBody>
      </p:sp>
      <p:sp>
        <p:nvSpPr>
          <p:cNvPr id="27" name="Rounded Rectangle 26"/>
          <p:cNvSpPr/>
          <p:nvPr/>
        </p:nvSpPr>
        <p:spPr>
          <a:xfrm>
            <a:off x="3454400" y="2590800"/>
            <a:ext cx="2095500" cy="523875"/>
          </a:xfrm>
          <a:prstGeom prst="round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3124" tIns="33124" rIns="33124" bIns="33124" spcCol="1270" anchor="ctr"/>
          <a:lstStyle/>
          <a:p>
            <a:pPr algn="ctr" defTabSz="622300" fontAlgn="auto">
              <a:lnSpc>
                <a:spcPct val="90000"/>
              </a:lnSpc>
              <a:spcAft>
                <a:spcPct val="35000"/>
              </a:spcAft>
              <a:defRPr/>
            </a:pPr>
            <a:r>
              <a:rPr lang="en-US" sz="1600" dirty="0">
                <a:solidFill>
                  <a:schemeClr val="accent2">
                    <a:lumMod val="90000"/>
                    <a:lumOff val="10000"/>
                  </a:schemeClr>
                </a:solidFill>
              </a:rPr>
              <a:t>Plan ways to celebrate </a:t>
            </a:r>
            <a:br>
              <a:rPr lang="en-US" sz="1600" dirty="0">
                <a:solidFill>
                  <a:schemeClr val="accent2">
                    <a:lumMod val="90000"/>
                    <a:lumOff val="10000"/>
                  </a:schemeClr>
                </a:solidFill>
              </a:rPr>
            </a:br>
            <a:r>
              <a:rPr lang="en-US" sz="1600" dirty="0">
                <a:solidFill>
                  <a:schemeClr val="accent2">
                    <a:lumMod val="90000"/>
                    <a:lumOff val="10000"/>
                  </a:schemeClr>
                </a:solidFill>
              </a:rPr>
              <a:t>the resident’s life</a:t>
            </a:r>
          </a:p>
        </p:txBody>
      </p:sp>
      <p:sp>
        <p:nvSpPr>
          <p:cNvPr id="4" name="Wave 3"/>
          <p:cNvSpPr/>
          <p:nvPr/>
        </p:nvSpPr>
        <p:spPr>
          <a:xfrm rot="18662357">
            <a:off x="6393657" y="3756819"/>
            <a:ext cx="2743200" cy="261937"/>
          </a:xfrm>
          <a:prstGeom prst="wave">
            <a:avLst/>
          </a:prstGeom>
          <a:solidFill>
            <a:srgbClr val="669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Wave 35"/>
          <p:cNvSpPr/>
          <p:nvPr/>
        </p:nvSpPr>
        <p:spPr>
          <a:xfrm rot="18662357" flipV="1">
            <a:off x="5511006" y="5652294"/>
            <a:ext cx="981075" cy="249238"/>
          </a:xfrm>
          <a:prstGeom prst="wave">
            <a:avLst/>
          </a:prstGeom>
          <a:solidFill>
            <a:srgbClr val="669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Wave 36"/>
          <p:cNvSpPr/>
          <p:nvPr/>
        </p:nvSpPr>
        <p:spPr>
          <a:xfrm rot="18662357">
            <a:off x="6392863" y="5427663"/>
            <a:ext cx="1916112" cy="239712"/>
          </a:xfrm>
          <a:prstGeom prst="wave">
            <a:avLst/>
          </a:prstGeom>
          <a:solidFill>
            <a:srgbClr val="669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Wave 37"/>
          <p:cNvSpPr/>
          <p:nvPr/>
        </p:nvSpPr>
        <p:spPr>
          <a:xfrm rot="19376876">
            <a:off x="7854950" y="4157663"/>
            <a:ext cx="1092200" cy="361950"/>
          </a:xfrm>
          <a:prstGeom prst="wave">
            <a:avLst/>
          </a:prstGeom>
          <a:solidFill>
            <a:srgbClr val="669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Wave 38"/>
          <p:cNvSpPr/>
          <p:nvPr/>
        </p:nvSpPr>
        <p:spPr>
          <a:xfrm rot="20633000" flipV="1">
            <a:off x="7342188" y="5287963"/>
            <a:ext cx="979487" cy="249237"/>
          </a:xfrm>
          <a:prstGeom prst="wave">
            <a:avLst/>
          </a:prstGeom>
          <a:solidFill>
            <a:srgbClr val="669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Wave 39"/>
          <p:cNvSpPr/>
          <p:nvPr/>
        </p:nvSpPr>
        <p:spPr>
          <a:xfrm rot="19376876">
            <a:off x="7783513" y="5459413"/>
            <a:ext cx="1628775" cy="273050"/>
          </a:xfrm>
          <a:prstGeom prst="wave">
            <a:avLst>
              <a:gd name="adj1" fmla="val 12500"/>
              <a:gd name="adj2" fmla="val -467"/>
            </a:avLst>
          </a:prstGeom>
          <a:solidFill>
            <a:srgbClr val="669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Wave 40"/>
          <p:cNvSpPr/>
          <p:nvPr/>
        </p:nvSpPr>
        <p:spPr>
          <a:xfrm rot="18662357">
            <a:off x="7092157" y="4018756"/>
            <a:ext cx="1854200" cy="150813"/>
          </a:xfrm>
          <a:prstGeom prst="wave">
            <a:avLst/>
          </a:prstGeom>
          <a:solidFill>
            <a:srgbClr val="669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Wave 41"/>
          <p:cNvSpPr/>
          <p:nvPr/>
        </p:nvSpPr>
        <p:spPr>
          <a:xfrm rot="19376876">
            <a:off x="6219825" y="5322888"/>
            <a:ext cx="1092200" cy="361950"/>
          </a:xfrm>
          <a:prstGeom prst="wave">
            <a:avLst/>
          </a:prstGeom>
          <a:solidFill>
            <a:srgbClr val="669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ed Rectangle 42"/>
          <p:cNvSpPr/>
          <p:nvPr/>
        </p:nvSpPr>
        <p:spPr>
          <a:xfrm>
            <a:off x="5856288" y="1984375"/>
            <a:ext cx="2540000" cy="635000"/>
          </a:xfrm>
          <a:prstGeom prst="roundRect">
            <a:avLst/>
          </a:prstGeom>
          <a:noFill/>
          <a:ln>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318" tIns="64318" rIns="64318" bIns="64318" spcCol="1270" anchor="ctr"/>
          <a:lstStyle/>
          <a:p>
            <a:pPr algn="ctr" defTabSz="1600200" fontAlgn="auto">
              <a:lnSpc>
                <a:spcPct val="90000"/>
              </a:lnSpc>
              <a:spcAft>
                <a:spcPct val="35000"/>
              </a:spcAft>
              <a:defRPr/>
            </a:pPr>
            <a:r>
              <a:rPr lang="en-US" sz="3600" b="1" dirty="0">
                <a:solidFill>
                  <a:schemeClr val="bg2">
                    <a:lumMod val="75000"/>
                  </a:schemeClr>
                </a:solidFill>
              </a:rPr>
              <a:t>Resident</a:t>
            </a:r>
          </a:p>
        </p:txBody>
      </p:sp>
      <p:sp>
        <p:nvSpPr>
          <p:cNvPr id="44" name="Rounded Rectangle 43"/>
          <p:cNvSpPr/>
          <p:nvPr/>
        </p:nvSpPr>
        <p:spPr>
          <a:xfrm>
            <a:off x="4038600" y="1981200"/>
            <a:ext cx="2540000" cy="635000"/>
          </a:xfrm>
          <a:prstGeom prst="roundRect">
            <a:avLst/>
          </a:prstGeom>
          <a:noFill/>
          <a:ln>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318" tIns="64318" rIns="64318" bIns="64318" spcCol="1270" anchor="ctr"/>
          <a:lstStyle/>
          <a:p>
            <a:pPr algn="ctr" defTabSz="1600200" fontAlgn="auto">
              <a:lnSpc>
                <a:spcPct val="90000"/>
              </a:lnSpc>
              <a:spcAft>
                <a:spcPct val="35000"/>
              </a:spcAft>
              <a:defRPr/>
            </a:pPr>
            <a:r>
              <a:rPr lang="en-US" sz="3600" b="1" dirty="0">
                <a:solidFill>
                  <a:schemeClr val="accent2">
                    <a:lumMod val="90000"/>
                    <a:lumOff val="10000"/>
                  </a:schemeClr>
                </a:solidFill>
              </a:rPr>
              <a:t>Staff</a:t>
            </a:r>
          </a:p>
        </p:txBody>
      </p:sp>
      <p:grpSp>
        <p:nvGrpSpPr>
          <p:cNvPr id="94229" name="Group 6"/>
          <p:cNvGrpSpPr>
            <a:grpSpLocks noChangeAspect="1"/>
          </p:cNvGrpSpPr>
          <p:nvPr>
            <p:custDataLst>
              <p:tags r:id="rId2"/>
            </p:custDataLst>
          </p:nvPr>
        </p:nvGrpSpPr>
        <p:grpSpPr bwMode="auto">
          <a:xfrm>
            <a:off x="3962400" y="2005013"/>
            <a:ext cx="4983163" cy="4521200"/>
            <a:chOff x="1691" y="1081"/>
            <a:chExt cx="2378" cy="2158"/>
          </a:xfrm>
        </p:grpSpPr>
        <p:sp>
          <p:nvSpPr>
            <p:cNvPr id="94240" name="AutoShape 5"/>
            <p:cNvSpPr>
              <a:spLocks noChangeAspect="1" noChangeArrowheads="1" noTextEdit="1"/>
            </p:cNvSpPr>
            <p:nvPr/>
          </p:nvSpPr>
          <p:spPr bwMode="auto">
            <a:xfrm>
              <a:off x="1691" y="1081"/>
              <a:ext cx="2378" cy="2158"/>
            </a:xfrm>
            <a:prstGeom prst="rect">
              <a:avLst/>
            </a:prstGeom>
            <a:noFill/>
            <a:ln w="9525">
              <a:noFill/>
              <a:miter lim="800000"/>
              <a:headEnd/>
              <a:tailEnd/>
            </a:ln>
          </p:spPr>
          <p:txBody>
            <a:bodyPr/>
            <a:lstStyle/>
            <a:p>
              <a:endParaRPr lang="en-US"/>
            </a:p>
          </p:txBody>
        </p:sp>
        <p:sp>
          <p:nvSpPr>
            <p:cNvPr id="94241" name="Freeform 10"/>
            <p:cNvSpPr>
              <a:spLocks/>
            </p:cNvSpPr>
            <p:nvPr/>
          </p:nvSpPr>
          <p:spPr bwMode="auto">
            <a:xfrm>
              <a:off x="1890" y="1250"/>
              <a:ext cx="2079" cy="1915"/>
            </a:xfrm>
            <a:custGeom>
              <a:avLst/>
              <a:gdLst>
                <a:gd name="T0" fmla="*/ 0 w 4159"/>
                <a:gd name="T1" fmla="*/ 956 h 3830"/>
                <a:gd name="T2" fmla="*/ 93 w 4159"/>
                <a:gd name="T3" fmla="*/ 835 h 3830"/>
                <a:gd name="T4" fmla="*/ 422 w 4159"/>
                <a:gd name="T5" fmla="*/ 528 h 3830"/>
                <a:gd name="T6" fmla="*/ 598 w 4159"/>
                <a:gd name="T7" fmla="*/ 416 h 3830"/>
                <a:gd name="T8" fmla="*/ 781 w 4159"/>
                <a:gd name="T9" fmla="*/ 197 h 3830"/>
                <a:gd name="T10" fmla="*/ 1037 w 4159"/>
                <a:gd name="T11" fmla="*/ 0 h 3830"/>
                <a:gd name="T12" fmla="*/ 1039 w 4159"/>
                <a:gd name="T13" fmla="*/ 67 h 3830"/>
                <a:gd name="T14" fmla="*/ 808 w 4159"/>
                <a:gd name="T15" fmla="*/ 238 h 3830"/>
                <a:gd name="T16" fmla="*/ 628 w 4159"/>
                <a:gd name="T17" fmla="*/ 458 h 3830"/>
                <a:gd name="T18" fmla="*/ 457 w 4159"/>
                <a:gd name="T19" fmla="*/ 574 h 3830"/>
                <a:gd name="T20" fmla="*/ 141 w 4159"/>
                <a:gd name="T21" fmla="*/ 865 h 3830"/>
                <a:gd name="T22" fmla="*/ 68 w 4159"/>
                <a:gd name="T23" fmla="*/ 958 h 3830"/>
                <a:gd name="T24" fmla="*/ 0 w 4159"/>
                <a:gd name="T25" fmla="*/ 956 h 3830"/>
                <a:gd name="T26" fmla="*/ 0 w 4159"/>
                <a:gd name="T27" fmla="*/ 956 h 38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59"/>
                <a:gd name="T43" fmla="*/ 0 h 3830"/>
                <a:gd name="T44" fmla="*/ 4159 w 4159"/>
                <a:gd name="T45" fmla="*/ 3830 h 38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59" h="3830">
                  <a:moveTo>
                    <a:pt x="0" y="3824"/>
                  </a:moveTo>
                  <a:lnTo>
                    <a:pt x="373" y="3338"/>
                  </a:lnTo>
                  <a:lnTo>
                    <a:pt x="1689" y="2112"/>
                  </a:lnTo>
                  <a:lnTo>
                    <a:pt x="2393" y="1663"/>
                  </a:lnTo>
                  <a:lnTo>
                    <a:pt x="3125" y="787"/>
                  </a:lnTo>
                  <a:lnTo>
                    <a:pt x="4150" y="0"/>
                  </a:lnTo>
                  <a:lnTo>
                    <a:pt x="4159" y="266"/>
                  </a:lnTo>
                  <a:lnTo>
                    <a:pt x="3235" y="952"/>
                  </a:lnTo>
                  <a:lnTo>
                    <a:pt x="2514" y="1830"/>
                  </a:lnTo>
                  <a:lnTo>
                    <a:pt x="1828" y="2294"/>
                  </a:lnTo>
                  <a:lnTo>
                    <a:pt x="565" y="3457"/>
                  </a:lnTo>
                  <a:lnTo>
                    <a:pt x="272" y="3830"/>
                  </a:lnTo>
                  <a:lnTo>
                    <a:pt x="0" y="3824"/>
                  </a:lnTo>
                  <a:close/>
                </a:path>
              </a:pathLst>
            </a:custGeom>
            <a:solidFill>
              <a:srgbClr val="426653"/>
            </a:solidFill>
            <a:ln w="9525">
              <a:noFill/>
              <a:round/>
              <a:headEnd/>
              <a:tailEnd/>
            </a:ln>
          </p:spPr>
          <p:txBody>
            <a:bodyPr/>
            <a:lstStyle/>
            <a:p>
              <a:endParaRPr lang="en-US"/>
            </a:p>
          </p:txBody>
        </p:sp>
      </p:grpSp>
      <p:sp>
        <p:nvSpPr>
          <p:cNvPr id="31" name="PPTShape_0"/>
          <p:cNvSpPr txBox="1">
            <a:spLocks/>
          </p:cNvSpPr>
          <p:nvPr/>
        </p:nvSpPr>
        <p:spPr>
          <a:xfrm>
            <a:off x="1447800" y="59880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
        <p:nvSpPr>
          <p:cNvPr id="32" name="PPTShape_1"/>
          <p:cNvSpPr txBox="1">
            <a:spLocks/>
          </p:cNvSpPr>
          <p:nvPr/>
        </p:nvSpPr>
        <p:spPr>
          <a:xfrm>
            <a:off x="1447800" y="66738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
        <p:nvSpPr>
          <p:cNvPr id="34" name="PPTShape_2"/>
          <p:cNvSpPr txBox="1">
            <a:spLocks/>
          </p:cNvSpPr>
          <p:nvPr/>
        </p:nvSpPr>
        <p:spPr>
          <a:xfrm>
            <a:off x="1447800" y="59880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
        <p:nvSpPr>
          <p:cNvPr id="46" name="PPTShape_3"/>
          <p:cNvSpPr txBox="1">
            <a:spLocks/>
          </p:cNvSpPr>
          <p:nvPr/>
        </p:nvSpPr>
        <p:spPr>
          <a:xfrm>
            <a:off x="1447800" y="59880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
        <p:nvSpPr>
          <p:cNvPr id="47" name="PPTShape_4"/>
          <p:cNvSpPr txBox="1">
            <a:spLocks/>
          </p:cNvSpPr>
          <p:nvPr/>
        </p:nvSpPr>
        <p:spPr>
          <a:xfrm>
            <a:off x="1447800" y="66738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
        <p:nvSpPr>
          <p:cNvPr id="50" name="PPTShape_5"/>
          <p:cNvSpPr txBox="1">
            <a:spLocks/>
          </p:cNvSpPr>
          <p:nvPr/>
        </p:nvSpPr>
        <p:spPr>
          <a:xfrm>
            <a:off x="1447800" y="66738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
        <p:nvSpPr>
          <p:cNvPr id="52" name="PPTShape_6"/>
          <p:cNvSpPr txBox="1">
            <a:spLocks/>
          </p:cNvSpPr>
          <p:nvPr/>
        </p:nvSpPr>
        <p:spPr>
          <a:xfrm>
            <a:off x="1447800" y="59880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
        <p:nvSpPr>
          <p:cNvPr id="53" name="PPTShape_7"/>
          <p:cNvSpPr txBox="1">
            <a:spLocks/>
          </p:cNvSpPr>
          <p:nvPr/>
        </p:nvSpPr>
        <p:spPr>
          <a:xfrm>
            <a:off x="1447800" y="66738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
        <p:nvSpPr>
          <p:cNvPr id="55" name="PPTShape_8"/>
          <p:cNvSpPr txBox="1">
            <a:spLocks/>
          </p:cNvSpPr>
          <p:nvPr/>
        </p:nvSpPr>
        <p:spPr>
          <a:xfrm>
            <a:off x="1447800" y="59880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
        <p:nvSpPr>
          <p:cNvPr id="64" name="PPTShape_9"/>
          <p:cNvSpPr txBox="1">
            <a:spLocks/>
          </p:cNvSpPr>
          <p:nvPr/>
        </p:nvSpPr>
        <p:spPr>
          <a:xfrm>
            <a:off x="1447800" y="6673850"/>
            <a:ext cx="127000" cy="127000"/>
          </a:xfrm>
          <a:prstGeom prst="rect">
            <a:avLst/>
          </a:prstGeom>
          <a:ln>
            <a:noFill/>
          </a:ln>
          <a:effectLst/>
        </p:spPr>
        <p:txBody>
          <a:bodyPr anchor="ctr"/>
          <a:lstStyle>
            <a:lvl1pPr algn="ctr" defTabSz="914400" rtl="0" eaLnBrk="1" latinLnBrk="0" hangingPunct="1">
              <a:lnSpc>
                <a:spcPts val="5400"/>
              </a:lnSpc>
              <a:spcBef>
                <a:spcPct val="0"/>
              </a:spcBef>
              <a:buNone/>
              <a:defRPr sz="5400" b="1" kern="1200">
                <a:ln w="19050">
                  <a:solidFill>
                    <a:schemeClr val="tx2">
                      <a:lumMod val="50000"/>
                    </a:schemeClr>
                  </a:solidFill>
                </a:ln>
                <a:solidFill>
                  <a:schemeClr val="bg1"/>
                </a:solidFill>
                <a:latin typeface="+mj-lt"/>
                <a:ea typeface="+mj-ea"/>
                <a:cs typeface="Traditional Arabic" pitchFamily="18" charset="-78"/>
              </a:defRPr>
            </a:lvl1pPr>
          </a:lstStyle>
          <a:p>
            <a:pPr algn="l" fontAlgn="auto">
              <a:spcAft>
                <a:spcPts val="0"/>
              </a:spcAft>
              <a:defRPr/>
            </a:pPr>
            <a:endParaRPr lang="en-US" dirty="0"/>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1" grpId="0"/>
      <p:bldP spid="23" grpId="0"/>
      <p:bldP spid="25"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ea typeface="+mj-ea"/>
              </a:rPr>
              <a:t>Case Story #4</a:t>
            </a:r>
            <a:endParaRPr lang="en-US" dirty="0">
              <a:ea typeface="+mj-ea"/>
            </a:endParaRPr>
          </a:p>
        </p:txBody>
      </p:sp>
      <p:sp>
        <p:nvSpPr>
          <p:cNvPr id="7" name="Content Placeholder 6"/>
          <p:cNvSpPr>
            <a:spLocks noGrp="1"/>
          </p:cNvSpPr>
          <p:nvPr>
            <p:ph idx="1"/>
          </p:nvPr>
        </p:nvSpPr>
        <p:spPr>
          <a:xfrm>
            <a:off x="1905000" y="2057400"/>
            <a:ext cx="6635750" cy="3916363"/>
          </a:xfrm>
        </p:spPr>
        <p:txBody>
          <a:bodyPr rtlCol="0">
            <a:normAutofit fontScale="92500" lnSpcReduction="20000"/>
          </a:bodyPr>
          <a:lstStyle/>
          <a:p>
            <a:pPr marL="0" indent="0" eaLnBrk="1" fontAlgn="auto" hangingPunct="1">
              <a:spcAft>
                <a:spcPts val="0"/>
              </a:spcAft>
              <a:buFont typeface="Arial" pitchFamily="34" charset="0"/>
              <a:buNone/>
              <a:defRPr/>
            </a:pPr>
            <a:r>
              <a:rPr lang="en-US" dirty="0"/>
              <a:t>Seve</a:t>
            </a:r>
            <a:r>
              <a:rPr lang="en-US" altLang="zh-Hans" dirty="0"/>
              <a:t>ral</a:t>
            </a:r>
            <a:r>
              <a:rPr lang="de" altLang="zh-Hans" dirty="0"/>
              <a:t> </a:t>
            </a:r>
            <a:r>
              <a:rPr lang="en-US" altLang="zh-Hans" dirty="0"/>
              <a:t>weeks</a:t>
            </a:r>
            <a:r>
              <a:rPr lang="he" altLang="zh-Hans" dirty="0"/>
              <a:t> </a:t>
            </a:r>
            <a:r>
              <a:rPr lang="en-US" altLang="zh-Hans" dirty="0"/>
              <a:t>aft</a:t>
            </a:r>
            <a:r>
              <a:rPr lang="en-US" altLang="ja" dirty="0"/>
              <a:t>e</a:t>
            </a:r>
            <a:r>
              <a:rPr lang="en-US" altLang="ko" dirty="0"/>
              <a:t>r</a:t>
            </a:r>
            <a:r>
              <a:rPr lang="nl" altLang="ko" dirty="0"/>
              <a:t> </a:t>
            </a:r>
            <a:r>
              <a:rPr lang="en-US" altLang="ko" dirty="0" err="1"/>
              <a:t>Mrs</a:t>
            </a:r>
            <a:r>
              <a:rPr lang="rm" altLang="ko" dirty="0"/>
              <a:t>.</a:t>
            </a:r>
            <a:r>
              <a:rPr lang="ro" altLang="ko" dirty="0"/>
              <a:t> </a:t>
            </a:r>
            <a:r>
              <a:rPr lang="en-US" altLang="ko" dirty="0"/>
              <a:t>Bernstein</a:t>
            </a:r>
            <a:r>
              <a:rPr lang="uk" altLang="ko" dirty="0"/>
              <a:t>’</a:t>
            </a:r>
            <a:r>
              <a:rPr lang="en-US" altLang="ko" dirty="0"/>
              <a:t>s</a:t>
            </a:r>
            <a:r>
              <a:rPr lang="sl" altLang="ko" dirty="0"/>
              <a:t> </a:t>
            </a:r>
            <a:r>
              <a:rPr lang="en-US" altLang="ko" dirty="0"/>
              <a:t>death</a:t>
            </a:r>
            <a:r>
              <a:rPr lang="vi" altLang="ko" dirty="0"/>
              <a:t>,</a:t>
            </a:r>
            <a:r>
              <a:rPr lang="hy" altLang="ko" dirty="0"/>
              <a:t> </a:t>
            </a:r>
            <a:r>
              <a:rPr lang="en-US" altLang="ko" dirty="0"/>
              <a:t>three</a:t>
            </a:r>
            <a:r>
              <a:rPr lang="ts" altLang="ko" dirty="0"/>
              <a:t> </a:t>
            </a:r>
            <a:r>
              <a:rPr lang="en-US" altLang="ko" dirty="0"/>
              <a:t>other</a:t>
            </a:r>
            <a:r>
              <a:rPr lang="ka" altLang="ko" dirty="0"/>
              <a:t> </a:t>
            </a:r>
            <a:r>
              <a:rPr lang="en-US" altLang="ko" dirty="0"/>
              <a:t>residents</a:t>
            </a:r>
            <a:r>
              <a:rPr lang="sw" altLang="ko" dirty="0"/>
              <a:t> </a:t>
            </a:r>
            <a:r>
              <a:rPr lang="en-US" altLang="ko" dirty="0"/>
              <a:t>die</a:t>
            </a:r>
            <a:r>
              <a:rPr lang="bn" altLang="ko" dirty="0"/>
              <a:t> </a:t>
            </a:r>
            <a:r>
              <a:rPr lang="en-US" altLang="ko" dirty="0"/>
              <a:t>within</a:t>
            </a:r>
            <a:r>
              <a:rPr lang="ml" altLang="ko" dirty="0"/>
              <a:t> </a:t>
            </a:r>
            <a:r>
              <a:rPr lang="en-US" altLang="ko" dirty="0"/>
              <a:t>days</a:t>
            </a:r>
            <a:r>
              <a:rPr lang="bo" altLang="ko" dirty="0"/>
              <a:t> </a:t>
            </a:r>
            <a:r>
              <a:rPr lang="en-US" altLang="ko" dirty="0"/>
              <a:t>of</a:t>
            </a:r>
            <a:r>
              <a:rPr lang="lo" altLang="ko" dirty="0"/>
              <a:t> </a:t>
            </a:r>
            <a:r>
              <a:rPr lang="en-US" altLang="ko" dirty="0"/>
              <a:t>each</a:t>
            </a:r>
            <a:r>
              <a:rPr lang="sd" altLang="ko" dirty="0"/>
              <a:t> </a:t>
            </a:r>
            <a:r>
              <a:rPr lang="en-US" altLang="ko" dirty="0"/>
              <a:t>other</a:t>
            </a:r>
            <a:r>
              <a:rPr lang="tzm" altLang="ko" dirty="0"/>
              <a:t>.</a:t>
            </a:r>
            <a:r>
              <a:rPr lang="ks" altLang="ko" dirty="0"/>
              <a:t> </a:t>
            </a:r>
            <a:r>
              <a:rPr lang="ne" altLang="ko" dirty="0"/>
              <a:t> </a:t>
            </a:r>
            <a:r>
              <a:rPr lang="en-US" altLang="ko" dirty="0"/>
              <a:t>You</a:t>
            </a:r>
            <a:r>
              <a:rPr lang="dv" altLang="ko" dirty="0"/>
              <a:t> </a:t>
            </a:r>
            <a:r>
              <a:rPr lang="en-US" altLang="ko" dirty="0"/>
              <a:t>have</a:t>
            </a:r>
            <a:r>
              <a:rPr lang="yo" altLang="ko" dirty="0"/>
              <a:t> </a:t>
            </a:r>
            <a:r>
              <a:rPr lang="en-US" altLang="ko" dirty="0"/>
              <a:t>noticed</a:t>
            </a:r>
            <a:r>
              <a:rPr lang="om" altLang="ko" dirty="0"/>
              <a:t> </a:t>
            </a:r>
            <a:r>
              <a:rPr lang="en-US" altLang="ko" dirty="0"/>
              <a:t>that</a:t>
            </a:r>
            <a:r>
              <a:rPr lang="so" altLang="ko" dirty="0"/>
              <a:t> </a:t>
            </a:r>
            <a:r>
              <a:rPr lang="en-US" altLang="ii" dirty="0"/>
              <a:t>you are</a:t>
            </a:r>
            <a:r>
              <a:rPr lang="" altLang="ii" dirty="0"/>
              <a:t> </a:t>
            </a:r>
            <a:r>
              <a:rPr lang="en-US" altLang="ii" dirty="0"/>
              <a:t>dreaming</a:t>
            </a:r>
            <a:r>
              <a:rPr lang="wo" altLang="ii" dirty="0"/>
              <a:t> </a:t>
            </a:r>
            <a:r>
              <a:rPr lang="en-US" altLang="ii" dirty="0"/>
              <a:t>about work a lot, and even broke down and cried when your co-worker called you on your day off to tell you that another resident had died. You begin to wonder if you are getting “burned out” at work and start to dread going to work. </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mtClean="0">
                <a:ea typeface="+mj-ea"/>
              </a:rPr>
              <a:t>Care of the Body</a:t>
            </a:r>
            <a:endParaRPr lang="en-US" dirty="0">
              <a:ea typeface="+mj-ea"/>
            </a:endParaRPr>
          </a:p>
        </p:txBody>
      </p:sp>
      <p:sp>
        <p:nvSpPr>
          <p:cNvPr id="11" name="Subtitle 10"/>
          <p:cNvSpPr>
            <a:spLocks noGrp="1"/>
          </p:cNvSpPr>
          <p:nvPr>
            <p:ph type="subTitle" idx="1"/>
          </p:nvPr>
        </p:nvSpPr>
        <p:spPr>
          <a:xfrm>
            <a:off x="1411288" y="3430588"/>
            <a:ext cx="6400800" cy="1752600"/>
          </a:xfrm>
        </p:spPr>
        <p:txBody>
          <a:bodyPr rtlCol="0">
            <a:normAutofit/>
          </a:bodyPr>
          <a:lstStyle/>
          <a:p>
            <a:pPr eaLnBrk="1" fontAlgn="auto" hangingPunct="1">
              <a:spcAft>
                <a:spcPts val="0"/>
              </a:spcAft>
              <a:buFont typeface="Arial" pitchFamily="34" charset="0"/>
              <a:buNone/>
              <a:defRPr/>
            </a:pPr>
            <a:r>
              <a:rPr lang="en-US" dirty="0" smtClean="0"/>
              <a:t>Module Three| </a:t>
            </a:r>
            <a:r>
              <a:rPr lang="en-US" b="1" dirty="0" smtClean="0"/>
              <a:t>Bite 1</a:t>
            </a:r>
            <a:endParaRPr lang="en-US" b="1" dirty="0"/>
          </a:p>
        </p:txBody>
      </p:sp>
    </p:spTree>
    <p:custDataLst>
      <p:tags r:id="rId1"/>
    </p:custData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smtClean="0">
                <a:ea typeface="+mj-ea"/>
              </a:rPr>
              <a:t>Module Three </a:t>
            </a:r>
            <a:br>
              <a:rPr lang="en-US" dirty="0" smtClean="0">
                <a:ea typeface="+mj-ea"/>
              </a:rPr>
            </a:br>
            <a:r>
              <a:rPr lang="en-US" dirty="0" smtClean="0">
                <a:ea typeface="+mj-ea"/>
              </a:rPr>
              <a:t>Review</a:t>
            </a:r>
            <a:endParaRPr lang="en-US" dirty="0">
              <a:ea typeface="+mj-ea"/>
            </a:endParaRPr>
          </a:p>
        </p:txBody>
      </p:sp>
      <p:sp>
        <p:nvSpPr>
          <p:cNvPr id="3" name="Subtitle 2"/>
          <p:cNvSpPr>
            <a:spLocks noGrp="1"/>
          </p:cNvSpPr>
          <p:nvPr>
            <p:ph type="subTitle" idx="1"/>
          </p:nvPr>
        </p:nvSpPr>
        <p:spPr>
          <a:xfrm>
            <a:off x="1411288" y="3430588"/>
            <a:ext cx="6400800" cy="1752600"/>
          </a:xfrm>
        </p:spPr>
        <p:txBody>
          <a:bodyPr rtlCol="0">
            <a:normAutofit/>
          </a:bodyPr>
          <a:lstStyle/>
          <a:p>
            <a:pPr eaLnBrk="1" fontAlgn="auto" hangingPunct="1">
              <a:spcAft>
                <a:spcPts val="0"/>
              </a:spcAft>
              <a:buFont typeface="Arial" pitchFamily="34" charset="0"/>
              <a:buNone/>
              <a:defRPr/>
            </a:pPr>
            <a:endParaRPr lang="en-US"/>
          </a:p>
        </p:txBody>
      </p:sp>
    </p:spTree>
    <p:custDataLst>
      <p:tags r:id="rId1"/>
    </p:custData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smtClean="0">
                <a:ea typeface="+mj-ea"/>
              </a:rPr>
              <a:t>Module Three </a:t>
            </a:r>
            <a:br>
              <a:rPr lang="en-US" dirty="0" smtClean="0">
                <a:ea typeface="+mj-ea"/>
              </a:rPr>
            </a:br>
            <a:r>
              <a:rPr lang="en-US" dirty="0" smtClean="0">
                <a:ea typeface="+mj-ea"/>
              </a:rPr>
              <a:t>Assessment</a:t>
            </a:r>
            <a:endParaRPr lang="en-US" dirty="0">
              <a:ea typeface="+mj-ea"/>
            </a:endParaRPr>
          </a:p>
        </p:txBody>
      </p:sp>
      <p:sp>
        <p:nvSpPr>
          <p:cNvPr id="8" name="Subtitle 7"/>
          <p:cNvSpPr>
            <a:spLocks noGrp="1"/>
          </p:cNvSpPr>
          <p:nvPr>
            <p:ph type="subTitle" idx="1"/>
          </p:nvPr>
        </p:nvSpPr>
        <p:spPr>
          <a:xfrm>
            <a:off x="1411288" y="3430588"/>
            <a:ext cx="6400800" cy="1752600"/>
          </a:xfrm>
        </p:spPr>
        <p:txBody>
          <a:bodyPr rtlCol="0">
            <a:normAutofit/>
          </a:bodyPr>
          <a:lstStyle/>
          <a:p>
            <a:pPr eaLnBrk="1" fontAlgn="auto" hangingPunct="1">
              <a:spcAft>
                <a:spcPts val="0"/>
              </a:spcAft>
              <a:buFont typeface="Arial" pitchFamily="34" charset="0"/>
              <a:buNone/>
              <a:defRPr/>
            </a:pPr>
            <a:endParaRPr lang="en-US" dirty="0"/>
          </a:p>
        </p:txBody>
      </p:sp>
    </p:spTree>
    <p:custDataLst>
      <p:tags r:id="rId1"/>
    </p:custData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b="0" dirty="0" smtClean="0">
                <a:ea typeface="+mj-ea"/>
              </a:rPr>
              <a:t>At the end of Bite 1</a:t>
            </a:r>
            <a:br>
              <a:rPr lang="en-US" b="0" dirty="0" smtClean="0">
                <a:ea typeface="+mj-ea"/>
              </a:rPr>
            </a:br>
            <a:r>
              <a:rPr lang="en-US" b="0" dirty="0" smtClean="0">
                <a:ea typeface="+mj-ea"/>
              </a:rPr>
              <a:t>you will </a:t>
            </a:r>
            <a:r>
              <a:rPr lang="en-US" dirty="0" smtClean="0">
                <a:ea typeface="+mj-ea"/>
              </a:rPr>
              <a:t>be able to</a:t>
            </a:r>
            <a:endParaRPr lang="en-US" dirty="0">
              <a:ea typeface="+mj-ea"/>
            </a:endParaRPr>
          </a:p>
        </p:txBody>
      </p:sp>
      <p:sp>
        <p:nvSpPr>
          <p:cNvPr id="2" name="Content Placeholder 1"/>
          <p:cNvSpPr>
            <a:spLocks noGrp="1"/>
          </p:cNvSpPr>
          <p:nvPr>
            <p:ph idx="1"/>
          </p:nvPr>
        </p:nvSpPr>
        <p:spPr>
          <a:xfrm>
            <a:off x="1820863" y="2438400"/>
            <a:ext cx="6600825" cy="3916363"/>
          </a:xfrm>
        </p:spPr>
        <p:txBody>
          <a:bodyPr/>
          <a:lstStyle/>
          <a:p>
            <a:pPr eaLnBrk="1" hangingPunct="1"/>
            <a:r>
              <a:rPr lang="en-US" b="1" smtClean="0">
                <a:cs typeface="Arial" charset="0"/>
              </a:rPr>
              <a:t>Assess </a:t>
            </a:r>
            <a:r>
              <a:rPr lang="en-US" smtClean="0">
                <a:cs typeface="Arial" charset="0"/>
              </a:rPr>
              <a:t>the six signs of death</a:t>
            </a:r>
          </a:p>
          <a:p>
            <a:pPr eaLnBrk="1" hangingPunct="1"/>
            <a:r>
              <a:rPr lang="en-US" b="1" smtClean="0">
                <a:cs typeface="Arial" charset="0"/>
              </a:rPr>
              <a:t>Identify </a:t>
            </a:r>
            <a:r>
              <a:rPr lang="en-US" smtClean="0">
                <a:cs typeface="Arial" charset="0"/>
              </a:rPr>
              <a:t>who can legally pronounce a resident dead </a:t>
            </a:r>
          </a:p>
          <a:p>
            <a:pPr eaLnBrk="1" hangingPunct="1"/>
            <a:r>
              <a:rPr lang="en-US" b="1" smtClean="0">
                <a:cs typeface="Arial" charset="0"/>
              </a:rPr>
              <a:t>Explain </a:t>
            </a:r>
            <a:r>
              <a:rPr lang="en-US" smtClean="0">
                <a:cs typeface="Arial" charset="0"/>
              </a:rPr>
              <a:t>the goal of post-mortem activities</a:t>
            </a:r>
          </a:p>
          <a:p>
            <a:pPr eaLnBrk="1" hangingPunct="1"/>
            <a:r>
              <a:rPr lang="en-US" b="1" smtClean="0">
                <a:cs typeface="Arial" charset="0"/>
              </a:rPr>
              <a:t>Summarize </a:t>
            </a:r>
            <a:r>
              <a:rPr lang="en-US" smtClean="0">
                <a:cs typeface="Arial" charset="0"/>
              </a:rPr>
              <a:t>post-mortem activities</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ea typeface="+mj-ea"/>
              </a:rPr>
              <a:t>Reflect On It</a:t>
            </a:r>
            <a:endParaRPr lang="en-US" dirty="0">
              <a:ea typeface="+mj-ea"/>
            </a:endParaRPr>
          </a:p>
        </p:txBody>
      </p:sp>
      <p:sp>
        <p:nvSpPr>
          <p:cNvPr id="2" name="Content Placeholder 1"/>
          <p:cNvSpPr>
            <a:spLocks noGrp="1"/>
          </p:cNvSpPr>
          <p:nvPr>
            <p:ph idx="1"/>
          </p:nvPr>
        </p:nvSpPr>
        <p:spPr/>
        <p:txBody>
          <a:bodyPr/>
          <a:lstStyle/>
          <a:p>
            <a:pPr eaLnBrk="1" hangingPunct="1"/>
            <a:r>
              <a:rPr lang="en-US" smtClean="0">
                <a:latin typeface="Loved by the King"/>
                <a:cs typeface="Arial" charset="0"/>
              </a:rPr>
              <a:t>Have you taken care of a resident after they have died?</a:t>
            </a:r>
          </a:p>
          <a:p>
            <a:pPr eaLnBrk="1" hangingPunct="1"/>
            <a:r>
              <a:rPr lang="en-US" smtClean="0">
                <a:latin typeface="Loved by the King"/>
                <a:cs typeface="Arial" charset="0"/>
              </a:rPr>
              <a:t>How did you feel about it?</a:t>
            </a:r>
          </a:p>
        </p:txBody>
      </p:sp>
      <p:pic>
        <p:nvPicPr>
          <p:cNvPr id="4" name="Picture 3">
            <a:hlinkClick r:id="" action="ppaction://hlinkshowjump?jump=nextslide"/>
          </p:cNvPr>
          <p:cNvPicPr>
            <a:picLocks noChangeAspect="1"/>
          </p:cNvPicPr>
          <p:nvPr>
            <p:custDataLst>
              <p:tags r:id="rId2"/>
            </p:custDataLst>
          </p:nvPr>
        </p:nvPicPr>
        <p:blipFill>
          <a:blip r:embed="rId5">
            <a:extLst/>
          </a:blip>
          <a:stretch>
            <a:fillRect/>
          </a:stretch>
        </p:blipFill>
        <p:spPr>
          <a:xfrm>
            <a:off x="7677594" y="5410276"/>
            <a:ext cx="1017948" cy="914324"/>
          </a:xfrm>
          <a:prstGeom prst="rect">
            <a:avLst/>
          </a:prstGeom>
          <a:solidFill>
            <a:srgbClr val="FFFFFF">
              <a:shade val="85000"/>
              <a:alpha val="81000"/>
            </a:srgbClr>
          </a:solidFill>
          <a:ln w="66675" cap="sq" cmpd="thickThin">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p:cNvPicPr>
          <p:nvPr/>
        </p:nvPicPr>
        <p:blipFill>
          <a:blip r:embed="rId2"/>
          <a:srcRect/>
          <a:stretch>
            <a:fillRect/>
          </a:stretch>
        </p:blipFill>
        <p:spPr bwMode="auto">
          <a:xfrm>
            <a:off x="1771650" y="1524000"/>
            <a:ext cx="6469063" cy="4695825"/>
          </a:xfrm>
          <a:prstGeom prst="rect">
            <a:avLst/>
          </a:prstGeom>
          <a:noFill/>
          <a:ln w="9525">
            <a:noFill/>
            <a:miter lim="800000"/>
            <a:headEnd/>
            <a:tailEnd/>
          </a:ln>
        </p:spPr>
      </p:pic>
      <p:sp>
        <p:nvSpPr>
          <p:cNvPr id="2" name="Title 1"/>
          <p:cNvSpPr>
            <a:spLocks noGrp="1"/>
          </p:cNvSpPr>
          <p:nvPr>
            <p:ph type="title"/>
          </p:nvPr>
        </p:nvSpPr>
        <p:spPr>
          <a:xfrm>
            <a:off x="1090697" y="609600"/>
            <a:ext cx="7419805" cy="1155434"/>
          </a:xfrm>
        </p:spPr>
        <p:txBody>
          <a:bodyPr/>
          <a:lstStyle/>
          <a:p>
            <a:pPr eaLnBrk="1" fontAlgn="auto" hangingPunct="1">
              <a:spcAft>
                <a:spcPts val="0"/>
              </a:spcAft>
              <a:defRPr/>
            </a:pPr>
            <a:r>
              <a:rPr lang="en-US" dirty="0" smtClean="0">
                <a:ea typeface="+mj-ea"/>
              </a:rPr>
              <a:t>6 Signs of Death</a:t>
            </a:r>
            <a:endParaRPr lang="en-US" dirty="0">
              <a:ea typeface="+mj-ea"/>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p:cNvPicPr>
          <p:nvPr/>
        </p:nvPicPr>
        <p:blipFill>
          <a:blip r:embed="rId2"/>
          <a:srcRect/>
          <a:stretch>
            <a:fillRect/>
          </a:stretch>
        </p:blipFill>
        <p:spPr bwMode="auto">
          <a:xfrm>
            <a:off x="1762125" y="1524000"/>
            <a:ext cx="6486525" cy="4695825"/>
          </a:xfrm>
          <a:prstGeom prst="rect">
            <a:avLst/>
          </a:prstGeom>
          <a:noFill/>
          <a:ln w="9525">
            <a:noFill/>
            <a:miter lim="800000"/>
            <a:headEnd/>
            <a:tailEnd/>
          </a:ln>
        </p:spPr>
      </p:pic>
      <p:sp>
        <p:nvSpPr>
          <p:cNvPr id="2" name="Title 1"/>
          <p:cNvSpPr>
            <a:spLocks noGrp="1"/>
          </p:cNvSpPr>
          <p:nvPr>
            <p:ph type="title"/>
          </p:nvPr>
        </p:nvSpPr>
        <p:spPr>
          <a:xfrm>
            <a:off x="1090697" y="609600"/>
            <a:ext cx="7419805" cy="1155434"/>
          </a:xfrm>
        </p:spPr>
        <p:txBody>
          <a:bodyPr/>
          <a:lstStyle/>
          <a:p>
            <a:pPr eaLnBrk="1" fontAlgn="auto" hangingPunct="1">
              <a:spcAft>
                <a:spcPts val="0"/>
              </a:spcAft>
              <a:defRPr/>
            </a:pPr>
            <a:r>
              <a:rPr lang="en-US" dirty="0" smtClean="0">
                <a:ea typeface="+mj-ea"/>
              </a:rPr>
              <a:t>6 Signs of Death</a:t>
            </a:r>
            <a:endParaRPr lang="en-US" dirty="0">
              <a:ea typeface="+mj-ea"/>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p:cNvPicPr>
          <p:nvPr/>
        </p:nvPicPr>
        <p:blipFill>
          <a:blip r:embed="rId2"/>
          <a:srcRect/>
          <a:stretch>
            <a:fillRect/>
          </a:stretch>
        </p:blipFill>
        <p:spPr bwMode="auto">
          <a:xfrm>
            <a:off x="1831975" y="1524000"/>
            <a:ext cx="6348413" cy="4695825"/>
          </a:xfrm>
          <a:prstGeom prst="rect">
            <a:avLst/>
          </a:prstGeom>
          <a:noFill/>
          <a:ln w="9525">
            <a:noFill/>
            <a:miter lim="800000"/>
            <a:headEnd/>
            <a:tailEnd/>
          </a:ln>
        </p:spPr>
      </p:pic>
      <p:sp>
        <p:nvSpPr>
          <p:cNvPr id="2" name="Title 1"/>
          <p:cNvSpPr>
            <a:spLocks noGrp="1"/>
          </p:cNvSpPr>
          <p:nvPr>
            <p:ph type="title"/>
          </p:nvPr>
        </p:nvSpPr>
        <p:spPr>
          <a:xfrm>
            <a:off x="1090697" y="609600"/>
            <a:ext cx="7419805" cy="1155434"/>
          </a:xfrm>
        </p:spPr>
        <p:txBody>
          <a:bodyPr/>
          <a:lstStyle/>
          <a:p>
            <a:pPr eaLnBrk="1" fontAlgn="auto" hangingPunct="1">
              <a:spcAft>
                <a:spcPts val="0"/>
              </a:spcAft>
              <a:defRPr/>
            </a:pPr>
            <a:r>
              <a:rPr lang="en-US" dirty="0" smtClean="0">
                <a:ea typeface="+mj-ea"/>
              </a:rPr>
              <a:t>6 Signs of Death</a:t>
            </a:r>
            <a:endParaRPr lang="en-US" dirty="0">
              <a:ea typeface="+mj-ea"/>
            </a:endParaRP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1040"/>
  <p:tag name="ARTICULATE_PROJECT_CHECK" val="0"/>
  <p:tag name="LMS_COMPLETION_TITLE" val="SCAN Module 3"/>
  <p:tag name="LMS_COMPLETION_ID" val="SCAN_Module_3"/>
  <p:tag name="LMS_COMPLETION_VERSION" val="1.0"/>
  <p:tag name="LMS_COMPLETION_DURATION" val="01:00:00"/>
  <p:tag name="LMS_COMPLETION_SCO_TITLE" val="SCAN Module 3"/>
  <p:tag name="LMS_COMPLETION_SCO_ID" val="SCAN_Module_3"/>
  <p:tag name="LMS_COMPLETION_EDITION" val="0"/>
  <p:tag name="LMS_COMPLETION_INTERACTION" val="519"/>
  <p:tag name="LMS_COMPLETION_THRESHOLD" val="80"/>
  <p:tag name="LMS_COMPLETION_METHOD" val="QUIZ"/>
  <p:tag name="LMS_COMPLETION_TARGET" val="38e2a359-5679-4cd7-bbc6-9d872601a86b"/>
  <p:tag name="LMS_COMPLETION_TARGET_ID" val="519"/>
  <p:tag name="LMS_COMPLETION_TARGET_INDEX" val="47"/>
  <p:tag name="LMS_QUIZ_INSERT" val="1"/>
  <p:tag name="LMS_REPORTING" val="0"/>
  <p:tag name="LMS_DATA_SCORM" val="Yes"/>
  <p:tag name="PRESENTATION_PLAYLIST_COUNT" val="0"/>
  <p:tag name="PRESENTATION_PRESENTER_SLIDE_LEVEL" val="0"/>
  <p:tag name="ART_ENCODE_TYPE" val="0"/>
  <p:tag name="ART_ENCODE_INDEX" val="1"/>
  <p:tag name="ARTICULATE_AUDIO_TEMP" val="C:\Users\LISAWO~1\AppData\Local\Temp\articulate\presenter\ae\audio\20110125111744\"/>
  <p:tag name="ENGAGE_INTERACTION_TITLE_1" val="Bite 2 Case Story"/>
  <p:tag name="ENGAGE_INTERACTION_FILENAME_1" val="C:\Users\Lisa Wortman\Documents\SCAN Module 3 Final Files\Module 3 CS - Bite 2.quiz"/>
  <p:tag name="ENGAGE_INTERACTION_PAUSE_1" val="1"/>
  <p:tag name="ENGAGE_INTERACTION_ID_1" val="a35cb"/>
  <p:tag name="ENGAGE_INTERACTION_TABNAME_1" val="BITE 2 CASE STORY"/>
  <p:tag name="ENGAGE_LAST_MODIFY_DATE_1" val="40569.5312847222"/>
  <p:tag name="AQP_PASS_ACTION_1" val="0"/>
  <p:tag name="AQP_FAIL_ACTION_1" val="0"/>
  <p:tag name="AQP_PASS_SCORE_1" val="80"/>
  <p:tag name="PRESENTER_PREVIEW_END" val="1"/>
  <p:tag name="PUBLISH_TITLE" val="SCAN Module 3 Published"/>
  <p:tag name="ARTICULATE_PUBLISH_PATH" val="C:\Users\Lisa Wortman\Documents\SCAN Module 3 Final Files"/>
  <p:tag name="ARTICULATE_LOGO" val="PalliLearning_Hor4C--RGB.jpg"/>
  <p:tag name="ARTICULATE_PRESENTER" val="(None selected)"/>
  <p:tag name="ARTICULATE_PRESENTER_GUID" val="9869030842"/>
  <p:tag name="ARTICULATE_LMS" val="0"/>
  <p:tag name="ARTICULATE_TEMPLATE" val="SCAN Modules"/>
  <p:tag name="ARTICULATE_TEMPLATE_GUID" val="7fe0bd1a-acf2-4c41-9462-1b09bd4eea49"/>
  <p:tag name="LMS_PUBLISH" val="No"/>
  <p:tag name="PRESENTER_PREVIEW_MODE" val="0"/>
  <p:tag name="PRESENTER_PREVIEW_START" val="1"/>
  <p:tag name="PLAYERLOGOHEIGHT" val="120"/>
  <p:tag name="PLAYERLOGOWIDTH" val="448"/>
  <p:tag name="LAUNCHINNEWWINDOW" val="0"/>
  <p:tag name="LASTPUBLISHED" val="C:\Users\Lisa Wortman\Documents\SCAN Module 3 Final Files\SCAN Module 3 Published\player.html"/>
  <p:tag name="ARTICULATE_PRESENTER_VERSION" val="6"/>
  <p:tag name="MMPROD_NEXTUNIQUEID" val="10009"/>
  <p:tag name="ARTICULATE_PROJECT_OPEN" val="0"/>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526&quot;/&gt;&lt;/object&gt;&lt;object type=&quot;3&quot; unique_id=&quot;10005&quot;&gt;&lt;property id=&quot;20148&quot; value=&quot;5&quot;/&gt;&lt;property id=&quot;20300&quot; value=&quot;Slide 3 - &amp;quot;Care at the &amp;#x0D;&amp;#x0A;End of Life&amp;quot;&quot;/&gt;&lt;property id=&quot;20307&quot; value=&quot;514&quot;/&gt;&lt;/object&gt;&lt;object type=&quot;3&quot; unique_id=&quot;10006&quot;&gt;&lt;property id=&quot;20148&quot; value=&quot;5&quot;/&gt;&lt;property id=&quot;20300&quot; value=&quot;Slide 4 - &amp;quot;Care of the Body&amp;quot;&quot;/&gt;&lt;property id=&quot;20307&quot; value=&quot;256&quot;/&gt;&lt;/object&gt;&lt;object type=&quot;3&quot; unique_id=&quot;10007&quot;&gt;&lt;property id=&quot;20148&quot; value=&quot;5&quot;/&gt;&lt;property id=&quot;20300&quot; value=&quot;Slide 5 - &amp;quot;At the end of Bite 1&amp;#x0D;&amp;#x0A;you will be able to&amp;quot;&quot;/&gt;&lt;property id=&quot;20307&quot; value=&quot;270&quot;/&gt;&lt;/object&gt;&lt;object type=&quot;3&quot; unique_id=&quot;10008&quot;&gt;&lt;property id=&quot;20148&quot; value=&quot;5&quot;/&gt;&lt;property id=&quot;20300&quot; value=&quot;Slide 6 - &amp;quot;Reflect On It&amp;quot;&quot;/&gt;&lt;property id=&quot;20307&quot; value=&quot;282&quot;/&gt;&lt;/object&gt;&lt;object type=&quot;3&quot; unique_id=&quot;10009&quot;&gt;&lt;property id=&quot;20148&quot; value=&quot;5&quot;/&gt;&lt;property id=&quot;20300&quot; value=&quot;Slide 7 - &amp;quot;6 Signs of Death&amp;quot;&quot;/&gt;&lt;property id=&quot;20307&quot; value=&quot;532&quot;/&gt;&lt;/object&gt;&lt;object type=&quot;3&quot; unique_id=&quot;10010&quot;&gt;&lt;property id=&quot;20148&quot; value=&quot;5&quot;/&gt;&lt;property id=&quot;20300&quot; value=&quot;Slide 8 - &amp;quot;6 Signs of Death&amp;quot;&quot;/&gt;&lt;property id=&quot;20307&quot; value=&quot;533&quot;/&gt;&lt;/object&gt;&lt;object type=&quot;3&quot; unique_id=&quot;10011&quot;&gt;&lt;property id=&quot;20148&quot; value=&quot;5&quot;/&gt;&lt;property id=&quot;20300&quot; value=&quot;Slide 9 - &amp;quot;6 Signs of Death&amp;quot;&quot;/&gt;&lt;property id=&quot;20307&quot; value=&quot;534&quot;/&gt;&lt;/object&gt;&lt;object type=&quot;3&quot; unique_id=&quot;10012&quot;&gt;&lt;property id=&quot;20148&quot; value=&quot;5&quot;/&gt;&lt;property id=&quot;20300&quot; value=&quot;Slide 10 - &amp;quot;6 Signs of Death&amp;quot;&quot;/&gt;&lt;property id=&quot;20307&quot; value=&quot;536&quot;/&gt;&lt;/object&gt;&lt;object type=&quot;3&quot; unique_id=&quot;10013&quot;&gt;&lt;property id=&quot;20148&quot; value=&quot;5&quot;/&gt;&lt;property id=&quot;20300&quot; value=&quot;Slide 11 - &amp;quot;6 Signs of Death&amp;quot;&quot;/&gt;&lt;property id=&quot;20307&quot; value=&quot;538&quot;/&gt;&lt;/object&gt;&lt;object type=&quot;3&quot; unique_id=&quot;10014&quot;&gt;&lt;property id=&quot;20148&quot; value=&quot;5&quot;/&gt;&lt;property id=&quot;20300&quot; value=&quot;Slide 12 - &amp;quot;6 Signs of Death&amp;quot;&quot;/&gt;&lt;property id=&quot;20307&quot; value=&quot;537&quot;/&gt;&lt;/object&gt;&lt;object type=&quot;3&quot; unique_id=&quot;10015&quot;&gt;&lt;property id=&quot;20148&quot; value=&quot;5&quot;/&gt;&lt;property id=&quot;20300&quot; value=&quot;Slide 13 - &amp;quot;6 Signs of Death&amp;quot;&quot;/&gt;&lt;property id=&quot;20307&quot; value=&quot;539&quot;/&gt;&lt;/object&gt;&lt;object type=&quot;3&quot; unique_id=&quot;10016&quot;&gt;&lt;property id=&quot;20148&quot; value=&quot;5&quot;/&gt;&lt;property id=&quot;20300&quot; value=&quot;Slide 14 - &amp;quot;Pronouncing &amp;#x0D;&amp;#x0A;Death&amp;quot;&quot;/&gt;&lt;property id=&quot;20307&quot; value=&quot;452&quot;/&gt;&lt;/object&gt;&lt;object type=&quot;3&quot; unique_id=&quot;10017&quot;&gt;&lt;property id=&quot;20148&quot; value=&quot;5&quot;/&gt;&lt;property id=&quot;20300&quot; value=&quot;Slide 15 - &amp;quot;Post-mortem Care&amp;quot;&quot;/&gt;&lt;property id=&quot;20307&quot; value=&quot;438&quot;/&gt;&lt;/object&gt;&lt;object type=&quot;3&quot; unique_id=&quot;10018&quot;&gt;&lt;property id=&quot;20148&quot; value=&quot;5&quot;/&gt;&lt;property id=&quot;20300&quot; value=&quot;Slide 16 - &amp;quot;Case Story #1&amp;quot;&quot;/&gt;&lt;property id=&quot;20307&quot; value=&quot;527&quot;/&gt;&lt;/object&gt;&lt;object type=&quot;3&quot; unique_id=&quot;10019&quot;&gt;&lt;property id=&quot;20148&quot; value=&quot;5&quot;/&gt;&lt;property id=&quot;20300&quot; value=&quot;Slide 17 - &amp;quot;Supporting a &amp;#x0D;&amp;#x0A;Grieving Family&amp;quot;&quot;/&gt;&lt;property id=&quot;20307&quot; value=&quot;289&quot;/&gt;&lt;/object&gt;&lt;object type=&quot;3&quot; unique_id=&quot;10020&quot;&gt;&lt;property id=&quot;20148&quot; value=&quot;5&quot;/&gt;&lt;property id=&quot;20300&quot; value=&quot;Slide 18 - &amp;quot;At the end of Bite 2 &amp;#x0D;&amp;#x0A;you will be able to&amp;quot;&quot;/&gt;&lt;property id=&quot;20307&quot; value=&quot;293&quot;/&gt;&lt;/object&gt;&lt;object type=&quot;3&quot; unique_id=&quot;10021&quot;&gt;&lt;property id=&quot;20148&quot; value=&quot;5&quot;/&gt;&lt;property id=&quot;20300&quot; value=&quot;Slide 19 - &amp;quot;Focusing on &amp;#x0D;&amp;#x0A;the Family&amp;quot;&quot;/&gt;&lt;property id=&quot;20307&quot; value=&quot;467&quot;/&gt;&lt;/object&gt;&lt;object type=&quot;3&quot; unique_id=&quot;10022&quot;&gt;&lt;property id=&quot;20148&quot; value=&quot;5&quot;/&gt;&lt;property id=&quot;20300&quot; value=&quot;Slide 20 - &amp;quot;Focusing on&amp;#x0D;&amp;#x0A;the Family&amp;quot;&quot;/&gt;&lt;property id=&quot;20307&quot; value=&quot;505&quot;/&gt;&lt;/object&gt;&lt;object type=&quot;3&quot; unique_id=&quot;10023&quot;&gt;&lt;property id=&quot;20148&quot; value=&quot;5&quot;/&gt;&lt;property id=&quot;20300&quot; value=&quot;Slide 21 - &amp;quot;Focusing on&amp;#x0D;&amp;#x0A;the Family&amp;quot;&quot;/&gt;&lt;property id=&quot;20307&quot; value=&quot;466&quot;/&gt;&lt;/object&gt;&lt;object type=&quot;3&quot; unique_id=&quot;10024&quot;&gt;&lt;property id=&quot;20148&quot; value=&quot;5&quot;/&gt;&lt;property id=&quot;20300&quot; value=&quot;Slide 22 - &amp;quot;Focusing on &amp;#x0D;&amp;#x0A;the Family&amp;quot;&quot;/&gt;&lt;property id=&quot;20307&quot; value=&quot;465&quot;/&gt;&lt;/object&gt;&lt;object type=&quot;3&quot; unique_id=&quot;10025&quot;&gt;&lt;property id=&quot;20148&quot; value=&quot;5&quot;/&gt;&lt;property id=&quot;20300&quot; value=&quot;Slide 23 - &amp;quot;Focusing on&amp;#x0D;&amp;#x0A;the Family&amp;quot;&quot;/&gt;&lt;property id=&quot;20307&quot; value=&quot;464&quot;/&gt;&lt;/object&gt;&lt;object type=&quot;3&quot; unique_id=&quot;10026&quot;&gt;&lt;property id=&quot;20148&quot; value=&quot;5&quot;/&gt;&lt;property id=&quot;20300&quot; value=&quot;Slide 24 - &amp;quot;Support With &amp;#x0D;&amp;#x0A;Words&amp;quot;&quot;/&gt;&lt;property id=&quot;20307&quot; value=&quot;472&quot;/&gt;&lt;/object&gt;&lt;object type=&quot;3&quot; unique_id=&quot;10027&quot;&gt;&lt;property id=&quot;20148&quot; value=&quot;5&quot;/&gt;&lt;property id=&quot;20300&quot; value=&quot;Slide 25 - &amp;quot;Support With &amp;#x0D;&amp;#x0A;Actions&amp;quot;&quot;/&gt;&lt;property id=&quot;20307&quot; value=&quot;471&quot;/&gt;&lt;/object&gt;&lt;object type=&quot;3&quot; unique_id=&quot;10028&quot;&gt;&lt;property id=&quot;20148&quot; value=&quot;5&quot;/&gt;&lt;property id=&quot;20300&quot; value=&quot;Slide 26 - &amp;quot;Case Story #2&amp;quot;&quot;/&gt;&lt;property id=&quot;20307&quot; value=&quot;528&quot;/&gt;&lt;/object&gt;&lt;object type=&quot;3&quot; unique_id=&quot;10029&quot;&gt;&lt;property id=&quot;20148&quot; value=&quot;5&quot;/&gt;&lt;property id=&quot;20300&quot; value=&quot;Slide 27 - &amp;quot;Grief&amp;quot;&quot;/&gt;&lt;property id=&quot;20307&quot; value=&quot;317&quot;/&gt;&lt;/object&gt;&lt;object type=&quot;3&quot; unique_id=&quot;10030&quot;&gt;&lt;property id=&quot;20148&quot; value=&quot;5&quot;/&gt;&lt;property id=&quot;20300&quot; value=&quot;Slide 28 - &amp;quot;At the end of Bite 3&amp;#x0D;&amp;#x0A;you will be able to&amp;quot;&quot;/&gt;&lt;property id=&quot;20307&quot; value=&quot;318&quot;/&gt;&lt;/object&gt;&lt;object type=&quot;3&quot; unique_id=&quot;10031&quot;&gt;&lt;property id=&quot;20148&quot; value=&quot;5&quot;/&gt;&lt;property id=&quot;20300&quot; value=&quot;Slide 29 - &amp;quot;Reflect On It&amp;quot;&quot;/&gt;&lt;property id=&quot;20307&quot; value=&quot;411&quot;/&gt;&lt;/object&gt;&lt;object type=&quot;3&quot; unique_id=&quot;10032&quot;&gt;&lt;property id=&quot;20148&quot; value=&quot;5&quot;/&gt;&lt;property id=&quot;20300&quot; value=&quot;Slide 30 - &amp;quot;Grief is the emotional response to loss&amp;quot;&quot;/&gt;&lt;property id=&quot;20307&quot; value=&quot;470&quot;/&gt;&lt;/object&gt;&lt;object type=&quot;3&quot; unique_id=&quot;10033&quot;&gt;&lt;property id=&quot;20148&quot; value=&quot;5&quot;/&gt;&lt;property id=&quot;20300&quot; value=&quot;Slide 31 - &amp;quot;Aspects&amp;#x0D;&amp;#x0A;of Grief&amp;quot;&quot;/&gt;&lt;property id=&quot;20307&quot; value=&quot;507&quot;/&gt;&lt;/object&gt;&lt;object type=&quot;3&quot; unique_id=&quot;10034&quot;&gt;&lt;property id=&quot;20148&quot; value=&quot;5&quot;/&gt;&lt;property id=&quot;20300&quot; value=&quot;Slide 32 - &amp;quot;Complicated Grief&amp;quot;&quot;/&gt;&lt;property id=&quot;20307&quot; value=&quot;451&quot;/&gt;&lt;/object&gt;&lt;object type=&quot;3&quot; unique_id=&quot;10035&quot;&gt;&lt;property id=&quot;20148&quot; value=&quot;5&quot;/&gt;&lt;property id=&quot;20300&quot; value=&quot;Slide 33 - &amp;quot;Case Story #3&amp;quot;&quot;/&gt;&lt;property id=&quot;20307&quot; value=&quot;529&quot;/&gt;&lt;/object&gt;&lt;object type=&quot;3&quot; unique_id=&quot;10036&quot;&gt;&lt;property id=&quot;20148&quot; value=&quot;5&quot;/&gt;&lt;property id=&quot;20300&quot; value=&quot;Slide 34 - &amp;quot;Community &amp;#x0D;&amp;#x0A;Response to Death&amp;quot;&quot;/&gt;&lt;property id=&quot;20307&quot; value=&quot;349&quot;/&gt;&lt;/object&gt;&lt;object type=&quot;3&quot; unique_id=&quot;10037&quot;&gt;&lt;property id=&quot;20148&quot; value=&quot;5&quot;/&gt;&lt;property id=&quot;20300&quot; value=&quot;Slide 35 - &amp;quot;At the end of Bite 4&amp;#x0D;&amp;#x0A;you will be able to&amp;quot;&quot;/&gt;&lt;property id=&quot;20307&quot; value=&quot;350&quot;/&gt;&lt;/object&gt;&lt;object type=&quot;3&quot; unique_id=&quot;10038&quot;&gt;&lt;property id=&quot;20148&quot; value=&quot;5&quot;/&gt;&lt;property id=&quot;20300&quot; value=&quot;Slide 36 - &amp;quot;Reflect On It&amp;quot;&quot;/&gt;&lt;property id=&quot;20307&quot; value=&quot;414&quot;/&gt;&lt;/object&gt;&lt;object type=&quot;3&quot; unique_id=&quot;10039&quot;&gt;&lt;property id=&quot;20148&quot; value=&quot;5&quot;/&gt;&lt;property id=&quot;20300&quot; value=&quot;Slide 37 - &amp;quot;Suffering &amp;#x0D;&amp;#x0A;from Loss&amp;quot;&quot;/&gt;&lt;property id=&quot;20307&quot; value=&quot;520&quot;/&gt;&lt;/object&gt;&lt;object type=&quot;3&quot; unique_id=&quot;10040&quot;&gt;&lt;property id=&quot;20148&quot; value=&quot;5&quot;/&gt;&lt;property id=&quot;20300&quot; value=&quot;Slide 38 - &amp;quot;Giving &amp;#x0D;&amp;#x0A;Support&amp;quot;&quot;/&gt;&lt;property id=&quot;20307&quot; value=&quot;521&quot;/&gt;&lt;/object&gt;&lt;object type=&quot;3&quot; unique_id=&quot;10041&quot;&gt;&lt;property id=&quot;20148&quot; value=&quot;5&quot;/&gt;&lt;property id=&quot;20300&quot; value=&quot;Slide 39 - &amp;quot;Case Story #4&amp;quot;&quot;/&gt;&lt;property id=&quot;20307&quot; value=&quot;530&quot;/&gt;&lt;/object&gt;&lt;object type=&quot;3&quot; unique_id=&quot;10042&quot;&gt;&lt;property id=&quot;20148&quot; value=&quot;5&quot;/&gt;&lt;property id=&quot;20300&quot; value=&quot;Slide 40 - &amp;quot;Module Three &amp;#x0D;&amp;#x0A;Review&amp;quot;&quot;/&gt;&lt;property id=&quot;20307&quot; value=&quot;489&quot;/&gt;&lt;/object&gt;&lt;object type=&quot;3&quot; unique_id=&quot;10043&quot;&gt;&lt;property id=&quot;20148&quot; value=&quot;5&quot;/&gt;&lt;property id=&quot;20300&quot; value=&quot;Slide 41 - &amp;quot;Module Three &amp;#x0D;&amp;#x0A;Assessment&amp;quot;&quot;/&gt;&lt;property id=&quot;20307&quot; value=&quot;416&quot;/&gt;&lt;/object&gt;&lt;object type=&quot;3&quot; unique_id=&quot;75848&quot;&gt;&lt;property id=&quot;20148&quot; value=&quot;5&quot;/&gt;&lt;property id=&quot;20300&quot; value=&quot;Slide 1 - &amp;quot;Please Read&amp;quot;&quot;/&gt;&lt;property id=&quot;20307&quot; value=&quot;54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MARGIN_1" val="-2.147484E+09"/>
  <p:tag name="MARGIN_2" val="49.5"/>
  <p:tag name="MARGIN_3" val="72"/>
  <p:tag name="MARGIN_4" val="108"/>
  <p:tag name="MARGIN_5" val="144"/>
  <p:tag name="FONT_SIZE" val="12"/>
</p:tagLst>
</file>

<file path=ppt/tags/tag105.xml><?xml version="1.0" encoding="utf-8"?>
<p:tagLst xmlns:a="http://schemas.openxmlformats.org/drawingml/2006/main" xmlns:r="http://schemas.openxmlformats.org/officeDocument/2006/relationships" xmlns:p="http://schemas.openxmlformats.org/presentationml/2006/main">
  <p:tag name="ANNOTATION_COUNT" val="0"/>
  <p:tag name="ARTICULATE_SLIDE_GUID" val="1335b15d-44c9-42c6-874a-2935f4a9c312"/>
  <p:tag name="TIMELINE" val="10.3/13.6/15.8/19.0/25.5/29.9/33.2/36.2/39.0/42.1"/>
  <p:tag name="ARTICULATE_SLIDE_PAUSE" val="1"/>
  <p:tag name="ARTICULATE_NAV_LEVEL" val="2"/>
  <p:tag name="ARTICULATE_PLAYLIST_ID" val="-1"/>
  <p:tag name="ARTICULATE_LOCK_SLIDE" val="0"/>
  <p:tag name="AUDIO_IMPORT" val="U:\PC\Documents\SCAN Grant\+ Most Current Folders\SCAN on Local- Burned CD\SCAN Module 3 Final Files\Module 3 Voice Overs\WAV 1-6\Slide 35 - Complicated Grief.wav"/>
  <p:tag name="AUDIO_ID" val="451"/>
  <p:tag name="ELAPSEDTIME" val="48.301"/>
  <p:tag name="ARTICULATE_SLIDE_NAV" val="30"/>
</p:tagLst>
</file>

<file path=ppt/tags/tag10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MARGIN_1" val="0"/>
  <p:tag name="MARGIN_2" val="36"/>
  <p:tag name="MARGIN_3" val="72"/>
  <p:tag name="MARGIN_4" val="108"/>
  <p:tag name="MARGIN_5" val="144"/>
  <p:tag name="FONT_SIZE" val="12"/>
</p:tagLst>
</file>

<file path=ppt/tags/tag109.xml><?xml version="1.0" encoding="utf-8"?>
<p:tagLst xmlns:a="http://schemas.openxmlformats.org/drawingml/2006/main" xmlns:r="http://schemas.openxmlformats.org/officeDocument/2006/relationships" xmlns:p="http://schemas.openxmlformats.org/presentationml/2006/main">
  <p:tag name="ARTICULATE_SLIDE_GUID" val="e15a97dc-ffae-4a28-a871-b2f449b369dc"/>
  <p:tag name="ANNOTATION_COUNT" val="0"/>
  <p:tag name="ARTICULATE_TITLE_TAG" val="BITE 4: Community Response to Death"/>
  <p:tag name="ARTICULATE_SLIDE_PAUSE" val="0"/>
  <p:tag name="ARTICULATE_NAV_LEVEL" val="1"/>
  <p:tag name="ARTICULATE_PLAYLIST_ID" val="-1"/>
  <p:tag name="ARTICULATE_LOCK_SLIDE" val="0"/>
  <p:tag name="AUDIO_ID" val="349"/>
  <p:tag name="ELAPSEDTIME" val="5.1"/>
  <p:tag name="ARTICULATE_SLIDE_NAV" val="3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GJWlhLiZ_files\slide0001_image001.png"/>
</p:tagLst>
</file>

<file path=ppt/tags/tag110.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1.xml><?xml version="1.0" encoding="utf-8"?>
<p:tagLst xmlns:a="http://schemas.openxmlformats.org/drawingml/2006/main" xmlns:r="http://schemas.openxmlformats.org/officeDocument/2006/relationships" xmlns:p="http://schemas.openxmlformats.org/presentationml/2006/main">
  <p:tag name="ARTICULATE_SLIDE_GUID" val="105b1051-9641-4163-b27e-e031180cd97b"/>
  <p:tag name="ARTICULATE_TITLE_TAG" val="Objectives"/>
  <p:tag name="ANNOTATION_COUNT" val="0"/>
  <p:tag name="ARTICULATE_SLIDE_PAUSE" val="1"/>
  <p:tag name="ARTICULATE_NAV_LEVEL" val="2"/>
  <p:tag name="ARTICULATE_PLAYLIST_ID" val="-1"/>
  <p:tag name="ARTICULATE_LOCK_SLIDE" val="0"/>
  <p:tag name="AUDIO_ID" val="350"/>
  <p:tag name="ELAPSEDTIME" val="22.0"/>
  <p:tag name="TIMELINE" val="12.1/17.3"/>
  <p:tag name="ARTICULATE_SLIDE_NAV" val="33"/>
</p:tagLst>
</file>

<file path=ppt/tags/tag112.xml><?xml version="1.0" encoding="utf-8"?>
<p:tagLst xmlns:a="http://schemas.openxmlformats.org/drawingml/2006/main" xmlns:r="http://schemas.openxmlformats.org/officeDocument/2006/relationships" xmlns:p="http://schemas.openxmlformats.org/presentationml/2006/main">
  <p:tag name="BULLET_6" val="8226"/>
  <p:tag name="BULLET_1" val="8226"/>
  <p:tag name="BULLET_2" val="8226"/>
  <p:tag name="BULLET_3" val="8226"/>
  <p:tag name="BULLET_4" val="8226"/>
  <p:tag name="BULLET_5" val="8226"/>
  <p:tag name="MARGIN_1" val="-2.147484E+09"/>
  <p:tag name="MARGIN_2" val="36"/>
  <p:tag name="MARGIN_3" val="72"/>
  <p:tag name="MARGIN_4" val="108"/>
  <p:tag name="MARGIN_5" val="144"/>
  <p:tag name="FONT_SIZE" val="12"/>
</p:tagLst>
</file>

<file path=ppt/tags/tag113.xml><?xml version="1.0" encoding="utf-8"?>
<p:tagLst xmlns:a="http://schemas.openxmlformats.org/drawingml/2006/main" xmlns:r="http://schemas.openxmlformats.org/officeDocument/2006/relationships" xmlns:p="http://schemas.openxmlformats.org/presentationml/2006/main">
  <p:tag name="ARTICULATE_SLIDE_GUID" val="48222214-5e3d-4e70-a60e-d2412ed7f694"/>
  <p:tag name="ANNOTATION_COUNT" val="0"/>
  <p:tag name="TIMELINE" val="2.7/16.4"/>
  <p:tag name="ARTICULATE_SLIDE_PAUSE" val="1"/>
  <p:tag name="ARTICULATE_NAV_LEVEL" val="2"/>
  <p:tag name="ARTICULATE_PLAYLIST_ID" val="-1"/>
  <p:tag name="ARTICULATE_LOCK_SLIDE" val="1"/>
  <p:tag name="AUDIO_IMPORT" val="U:\PC\Documents\SCAN Grant\+ Most Current Folders\SCAN on Local- Burned CD\SCAN Module 3 Final Files\Module 3 Voice Overs\WAV 1-6\Slide 39 - Reflect On It.wav"/>
  <p:tag name="AUDIO_ID" val="414"/>
  <p:tag name="ELAPSEDTIME" val="21.055"/>
  <p:tag name="ARTICULATE_SLIDE_NAV" val="34"/>
</p:tagLst>
</file>

<file path=ppt/tags/tag1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2.147484E+09"/>
  <p:tag name="MARGIN_3" val="72"/>
  <p:tag name="MARGIN_4" val="108"/>
  <p:tag name="MARGIN_5" val="144"/>
  <p:tag name="FONT_SIZE" val="12"/>
</p:tagLst>
</file>

<file path=ppt/tags/tag116.xml><?xml version="1.0" encoding="utf-8"?>
<p:tagLst xmlns:a="http://schemas.openxmlformats.org/drawingml/2006/main" xmlns:r="http://schemas.openxmlformats.org/officeDocument/2006/relationships" xmlns:p="http://schemas.openxmlformats.org/presentationml/2006/main">
  <p:tag name="ARTICULATE_SLIDE_GUID" val="a72fa1f2-79f8-4d7c-9baa-2a95df2d748b"/>
  <p:tag name="ANNOTATION_COUNT" val="0"/>
  <p:tag name="TIMELINE" val="30.4/31.8/33.7/35.9/44.0/50.8/54.7/59.1"/>
  <p:tag name="ARTICULATE_SLIDE_PAUSE" val="1"/>
  <p:tag name="ARTICULATE_NAV_LEVEL" val="2"/>
  <p:tag name="ARTICULATE_PLAYLIST_ID" val="-1"/>
  <p:tag name="ARTICULATE_LOCK_SLIDE" val="0"/>
  <p:tag name="AUDIO_IMPORT" val="U:\PC\Documents\SCAN Grant\+ Most Current Folders\SCAN on Local- Burned CD\SCAN Module 3 Final Files\Module 3 Voice Overs\WAV 1-6\Slide 42 - Suffering  from Loss.wav"/>
  <p:tag name="AUDIO_ID" val="520"/>
  <p:tag name="ELAPSEDTIME" val="60.578"/>
  <p:tag name="ARTICULATE_SLIDE_NAV" val="37"/>
</p:tagLst>
</file>

<file path=ppt/tags/tag1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2.147484E+09"/>
  <p:tag name="MARGIN_2" val="36"/>
  <p:tag name="MARGIN_3" val="72"/>
  <p:tag name="MARGIN_4" val="108"/>
  <p:tag name="MARGIN_5" val="144"/>
  <p:tag name="FONT_SIZE" val="12"/>
</p:tagLst>
</file>

<file path=ppt/tags/tag119.xml><?xml version="1.0" encoding="utf-8"?>
<p:tagLst xmlns:a="http://schemas.openxmlformats.org/drawingml/2006/main" xmlns:r="http://schemas.openxmlformats.org/officeDocument/2006/relationships" xmlns:p="http://schemas.openxmlformats.org/presentationml/2006/main">
  <p:tag name="ARTICULATE_SLIDE_GUID" val="fcca57ec-84fd-4883-86c9-234179ed322d"/>
  <p:tag name="ANNOTATION_COUNT" val="0"/>
  <p:tag name="TIMELINE" val="4.5/14.7/21.1/28.1/32.4/43.6/46.1/51.0/54.8"/>
  <p:tag name="ARTICULATE_SLIDE_PAUSE" val="1"/>
  <p:tag name="ARTICULATE_NAV_LEVEL" val="2"/>
  <p:tag name="ARTICULATE_PLAYLIST_ID" val="-1"/>
  <p:tag name="ARTICULATE_LOCK_SLIDE" val="0"/>
  <p:tag name="AUDIO_IMPORT" val="U:\PC\Documents\SCAN Grant\+ Most Current Folders\SCAN on Local- Burned CD\SCAN Module 3 Final Files\Module 3 Voice Overs\WAV 1-6\Slide 43 - Giving  Support.wav"/>
  <p:tag name="AUDIO_ID" val="521"/>
  <p:tag name="ELAPSEDTIME" val="63.269"/>
  <p:tag name="ARTICULATE_SLIDE_NAV" val="38"/>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TA9udtXC_files\slide0001_image001.png"/>
</p:tagLst>
</file>

<file path=ppt/tags/tag1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1.xml><?xml version="1.0" encoding="utf-8"?>
<p:tagLst xmlns:a="http://schemas.openxmlformats.org/drawingml/2006/main" xmlns:r="http://schemas.openxmlformats.org/officeDocument/2006/relationships" xmlns:p="http://schemas.openxmlformats.org/presentationml/2006/main">
  <p:tag name="BULLET_16" val="8226"/>
  <p:tag name="BULLET_17" val="8226"/>
  <p:tag name="BULLET_18" val="8226"/>
  <p:tag name="BULLET_19" val="8226"/>
  <p:tag name="BULLET_20" val="8226"/>
  <p:tag name="BULLET_21" val="8226"/>
  <p:tag name="BULLET_22" val="8226"/>
  <p:tag name="BULLET_23" val="8226"/>
  <p:tag name="BULLET_24"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2.147484E+09"/>
  <p:tag name="MARGIN_2" val="36"/>
  <p:tag name="MARGIN_3" val="72"/>
  <p:tag name="MARGIN_4" val="108"/>
  <p:tag name="MARGIN_5" val="144"/>
  <p:tag name="FONT_SIZE" val="12"/>
</p:tagLst>
</file>

<file path=ppt/tags/tag122.xml><?xml version="1.0" encoding="utf-8"?>
<p:tagLst xmlns:a="http://schemas.openxmlformats.org/drawingml/2006/main" xmlns:r="http://schemas.openxmlformats.org/officeDocument/2006/relationships" xmlns:p="http://schemas.openxmlformats.org/presentationml/2006/main">
  <p:tag name="ANNOTATION_COUNT" val="0"/>
  <p:tag name="ARTICULATE_SLIDE_GUID" val="98d35c4e-62be-4a08-b77d-9a0b8a512f42"/>
  <p:tag name="ARTICULATE_SLIDE_PAUSE" val="0"/>
  <p:tag name="ARTICULATE_NAV_LEVEL" val="1"/>
  <p:tag name="ARTICULATE_PLAYLIST_ID" val="-1"/>
  <p:tag name="ARTICULATE_LOCK_SLIDE" val="0"/>
  <p:tag name="AUDIO_IMPORT" val="U:\PC\Documents\SCAN Grant\+ Most Current Folders\SCAN on Local- Burned CD\SCAN Module 3 Final Files\Module 3 Voice Overs\WAV 1-6\Slide 45 - Module Three  Review.wav"/>
  <p:tag name="AUDIO_ID" val="489"/>
  <p:tag name="ELAPSEDTIME" val="23.693"/>
  <p:tag name="ARTICULATE_SLIDE_NAV" val="40"/>
</p:tagLst>
</file>

<file path=ppt/tags/tag1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24.xml><?xml version="1.0" encoding="utf-8"?>
<p:tagLst xmlns:a="http://schemas.openxmlformats.org/drawingml/2006/main" xmlns:r="http://schemas.openxmlformats.org/officeDocument/2006/relationships" xmlns:p="http://schemas.openxmlformats.org/presentationml/2006/main">
  <p:tag name="ARTICULATE_SLIDE_GUID" val="720a62c5-ebe1-4591-baed-6cfddc4520ec"/>
  <p:tag name="ANNOTATION_COUNT" val="0"/>
  <p:tag name="ARTICULATE_SLIDE_PAUSE" val="0"/>
  <p:tag name="ARTICULATE_NAV_LEVEL" val="1"/>
  <p:tag name="ARTICULATE_PLAYLIST_ID" val="-1"/>
  <p:tag name="ARTICULATE_LOCK_SLIDE" val="0"/>
  <p:tag name="AUDIO_IMPORT" val="U:\PC\Documents\SCAN Grant\+ Most Current Folders\SCAN on Local- Burned CD\SCAN Module 3 Final Files\Module 3 Voice Overs\WAV 1-6\Slide 50 - Module Three  Assessment.wav"/>
  <p:tag name="AUDIO_ID" val="416"/>
  <p:tag name="ELAPSEDTIME" val="12.487"/>
  <p:tag name="ARTICULATE_SLIDE_NAV" val="45"/>
</p:tagLst>
</file>

<file path=ppt/tags/tag12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GJWlhLiZ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K9VtaKF1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SyRqJOOV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GJWlhLiZ_files\slide0001_image001.pn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DsWfHhJq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VcVCG2Rz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MK1G2zBa_files\slide0001_image001.png"/>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vPvgou7C_files\slide0001_image001.png"/>
</p:tagLst>
</file>

<file path=ppt/tags/tag22.xml><?xml version="1.0" encoding="utf-8"?>
<p:tagLst xmlns:a="http://schemas.openxmlformats.org/drawingml/2006/main" xmlns:r="http://schemas.openxmlformats.org/officeDocument/2006/relationships" xmlns:p="http://schemas.openxmlformats.org/presentationml/2006/main">
  <p:tag name="ARTICULATE_SOURCE_IMAGE" val="C:\Users\LISAWO~1\AppData\Local\Temp\articulate\presenter\imgtemp\Ue9LZeVN_files\slide0001_image001.png"/>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SsOglK9J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VaZdJqxG_files\slide0001_image001.png"/>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Mz9gQtLZ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PgffUUG3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GJWlhLiZ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65cb3945-317d-41e8-aa1e-a8f26edd7b35"/>
  <p:tag name="ARTICULATE_TITLE_TAG" val="BITE 1: Environmental Control"/>
  <p:tag name="ANNOTATION_COUNT" val="0"/>
  <p:tag name="TIMELINE" val="1.5"/>
  <p:tag name="AUDIO_IMPORT" val="U:\PC\Documents\SCAN Grant\Module One\SCAN Module 1 Final Files\Module 1 Voice Overs\Ppt\WAV\Slide 5 - BITE 1_ Environmental Control.wav"/>
  <p:tag name="AUDIO_ID" val="261"/>
  <p:tag name="ELAPSEDTIME" val="5.8"/>
  <p:tag name="ARTICULATE_SLIDE_PAUSE" val="0"/>
  <p:tag name="ARTICULATE_NAV_LEVEL" val="1"/>
  <p:tag name="ARTICULATE_PLAYLIST_ID" val="-1"/>
  <p:tag name="ARTICULATE_LOCK_SLIDE" val="0"/>
  <p:tag name="ARTICULATE_SLIDE_NAV" val="5"/>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0986f951-278e-4625-8d71-68edcdde000c"/>
  <p:tag name="ANNOTATION_COUNT" val="0"/>
  <p:tag name="ARTICULATE_SLIDE_PAUSE" val="0"/>
  <p:tag name="ARTICULATE_NAV_LEVEL" val="1"/>
  <p:tag name="ARTICULATE_HIDE_SLIDE" val="1"/>
  <p:tag name="ARTICULATE_PLAYLIST_ID" val="-1"/>
  <p:tag name="ARTICULATE_VIEW_MODE" val="2"/>
  <p:tag name="ARTICULATE_LOCK_SLIDE" val="0"/>
  <p:tag name="AUDIO_IMPORT" val="U:\PC\Documents\SCAN Grant\+ Most Current Folders\SCAN on Local- Burned CD\SCAN Module 1 Final Files\SCAN Module 1 Voice Overs\1-25\Slide 1 - Slide 1.wav"/>
  <p:tag name="AUDIO_ID" val="526"/>
  <p:tag name="ELAPSEDTIME" val="28.317"/>
  <p:tag name="TIMELINE" val="2.0/24.0"/>
  <p:tag name="ARTICULATE_SLIDE_NAV" val="1"/>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E6vY6Bw5_files\slide0001_image001.png"/>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FUxR3yA6_files\slide0001_image001.png"/>
</p:tagLst>
</file>

<file path=ppt/tags/tag36.xml><?xml version="1.0" encoding="utf-8"?>
<p:tagLst xmlns:a="http://schemas.openxmlformats.org/drawingml/2006/main" xmlns:r="http://schemas.openxmlformats.org/officeDocument/2006/relationships" xmlns:p="http://schemas.openxmlformats.org/presentationml/2006/main">
  <p:tag name="ARTICULATE_SOURCE_IMAGE" val="C:\Users\LISAWO~1\AppData\Local\Temp\articulate\presenter\imgtemp\D0COEJRQ_files\slide0001_image001.png"/>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X24nui3A_files\slide0001_image001.png"/>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2fc88b3a-be9d-4a72-b25b-6545501d7733"/>
  <p:tag name="ANNOTATION_COUNT" val="0"/>
  <p:tag name="ARTICULATE_SLIDE_PAUSE" val="0"/>
  <p:tag name="ARTICULATE_NAV_LEVEL" val="1"/>
  <p:tag name="ARTICULATE_HIDE_SLIDE" val="1"/>
  <p:tag name="ARTICULATE_PLAYLIST_ID" val="-1"/>
  <p:tag name="ARTICULATE_VIEW_MODE" val="0"/>
  <p:tag name="ARTICULATE_LOCK_SLIDE" val="0"/>
  <p:tag name="AUDIO_ID" val="514"/>
  <p:tag name="ELAPSEDTIME" val="26.5"/>
  <p:tag name="TIMELINE" val="6.0/14.5/17.4/20.5/23.1"/>
  <p:tag name="ARTICULATE_SLIDE_NAV"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65cb3945-317d-41e8-aa1e-a8f26edd7b35"/>
  <p:tag name="ANNOTATION_COUNT" val="0"/>
  <p:tag name="ARTICULATE_TITLE_TAG" val="BITE 1: Care of the Body"/>
  <p:tag name="ARTICULATE_SLIDE_PAUSE" val="0"/>
  <p:tag name="ARTICULATE_NAV_LEVEL" val="1"/>
  <p:tag name="ARTICULATE_PLAYLIST_ID" val="-1"/>
  <p:tag name="ARTICULATE_LOCK_SLIDE" val="0"/>
  <p:tag name="AUDIO_IMPORT" val="U:\PC\Documents\SCAN Grant\+ Most Current Folders\SCAN on Local- Burned CD\SCAN Module 3 Final Files\Module 3 Voice Overs\WAV 1-6\Slide 5 - BITE 1_ Care of the Body.wav"/>
  <p:tag name="AUDIO_ID" val="256"/>
  <p:tag name="ELAPSEDTIME" val="4.964"/>
  <p:tag name="ARTICULATE_SLIDE_NAV" val="4"/>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pFPbAPbD_files\slide0001_image001.png"/>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f4e6d493-7379-4ddb-9996-807006001750"/>
  <p:tag name="ARTICULATE_TITLE_TAG" val="Objectives"/>
  <p:tag name="ANNOTATION_COUNT" val="0"/>
  <p:tag name="ARTICULATE_SLIDE_PAUSE" val="1"/>
  <p:tag name="ARTICULATE_NAV_LEVEL" val="2"/>
  <p:tag name="ARTICULATE_PLAYLIST_ID" val="-1"/>
  <p:tag name="ARTICULATE_LOCK_SLIDE" val="0"/>
  <p:tag name="AUDIO_ID" val="270"/>
  <p:tag name="ELAPSEDTIME" val="32.2"/>
  <p:tag name="TIMELINE" val="20.0/22.5/26.2/29.5"/>
  <p:tag name="ARTICULATE_SLIDE_NAV" val="5"/>
</p:tagLst>
</file>

<file path=ppt/tags/tag5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234e05a6-15bd-4c84-9a8a-94be00670282"/>
  <p:tag name="ARTICULATE_TITLE_TAG" val="Reflect On It"/>
  <p:tag name="TIMELINE" val="2.8/5.5/15.4"/>
  <p:tag name="ANNOTATION_TYPE_1" val="0"/>
  <p:tag name="ANNOTATION_START_1" val="16.1"/>
  <p:tag name="ANNOTATION_TOP_1" val="368.7"/>
  <p:tag name="ANNOTATION_LEFT_1" val="474.7"/>
  <p:tag name="ANNOTATION_WIDTH_1" val="89.9"/>
  <p:tag name="ANNOTATION_HEIGHT_1" val="89.6"/>
  <p:tag name="ANNOTATION_ANIMATION_1" val="3"/>
  <p:tag name="ANNOTATION_ROTATION_1" val="0"/>
  <p:tag name="ANNOTATION_SUB_TYPE_1" val="2"/>
  <p:tag name="ANNOTATION_LOOP_COUNT_1" val="3"/>
  <p:tag name="ANNOTATION_BOX_RADIUS_1" val="0"/>
  <p:tag name="ANNOTATION_SCALE_1" val="93.75"/>
  <p:tag name="ANNOTATION_BORDER_ALPHA_1" val="100"/>
  <p:tag name="ANNOTATION_BORDER_COLOR_1" val="16777215"/>
  <p:tag name="ANNOTATION_FILL_COLOR_1" val="5880731"/>
  <p:tag name="ANNOTATION_FILL_ALPHA_1" val="100"/>
  <p:tag name="ANNOTATION_BORDER_WIDTH_1" val="2"/>
  <p:tag name="ANNOTATION_COUNT" val="1"/>
  <p:tag name="ARTICULATE_SLIDE_PAUSE" val="1"/>
  <p:tag name="ARTICULATE_NAV_LEVEL" val="2"/>
  <p:tag name="ARTICULATE_PLAYLIST_ID" val="-1"/>
  <p:tag name="ARTICULATE_LOCK_SLIDE" val="1"/>
  <p:tag name="AUDIO_IMPORT" val="U:\PC\Documents\SCAN Grant\+ Most Current Folders\SCAN on Local- Burned CD\SCAN Module 3 Final Files\Module 3 Voice Overs\WAV 1-6\Slide 7 - Reflect On It.wav"/>
  <p:tag name="AUDIO_ID" val="282"/>
  <p:tag name="ELAPSEDTIME" val="20.48"/>
  <p:tag name="ARTICULATE_SLIDE_NAV" val="6"/>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2.147484E+09"/>
  <p:tag name="MARGIN_2" val="36"/>
  <p:tag name="MARGIN_3" val="72"/>
  <p:tag name="MARGIN_4" val="108"/>
  <p:tag name="MARGIN_5" val="144"/>
  <p:tag name="FONT_SIZE" val="12"/>
</p:tagLst>
</file>

<file path=ppt/tags/tag56.xml><?xml version="1.0" encoding="utf-8"?>
<p:tagLst xmlns:a="http://schemas.openxmlformats.org/drawingml/2006/main" xmlns:r="http://schemas.openxmlformats.org/officeDocument/2006/relationships" xmlns:p="http://schemas.openxmlformats.org/presentationml/2006/main">
  <p:tag name="ANNOTATION_COUNT" val="0"/>
  <p:tag name="TIMELINE" val="14.5/18.5/22.9"/>
  <p:tag name="ARTICULATE_SLIDE_GUID" val="ed802fa3-f186-4ae3-af93-b99dc7dbe6ab"/>
  <p:tag name="ARTICULATE_SLIDE_PAUSE" val="1"/>
  <p:tag name="ARTICULATE_NAV_LEVEL" val="2"/>
  <p:tag name="ARTICULATE_PLAYLIST_ID" val="-1"/>
  <p:tag name="ARTICULATE_LOCK_SLIDE" val="0"/>
  <p:tag name="AUDIO_IMPORT" val="U:\PC\Documents\SCAN Grant\+ Most Current Folders\SCAN on Local- Burned CD\SCAN Module 3 Final Files\Module 3 Voice Overs\WAV 1-6\Slide 11 - Pronouncing  Death.wav"/>
  <p:tag name="AUDIO_ID" val="452"/>
  <p:tag name="ELAPSEDTIME" val="26.854"/>
  <p:tag name="ARTICULATE_SLIDE_NAV" val="10"/>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PrqEjBDS_files\slide0001_image001.png"/>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E4jb6E8z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61.xml><?xml version="1.0" encoding="utf-8"?>
<p:tagLst xmlns:a="http://schemas.openxmlformats.org/drawingml/2006/main" xmlns:r="http://schemas.openxmlformats.org/officeDocument/2006/relationships" xmlns:p="http://schemas.openxmlformats.org/presentationml/2006/main">
  <p:tag name="ANNOTATION_COUNT" val="0"/>
  <p:tag name="ARTICULATE_SLIDE_GUID" val="b32ea785-36e7-4150-9a87-c3ede50310b1"/>
  <p:tag name="TIMELINE" val="14.8/17.6/19.6/21.7/24.6"/>
  <p:tag name="ARTICULATE_SLIDE_PAUSE" val="1"/>
  <p:tag name="ARTICULATE_NAV_LEVEL" val="2"/>
  <p:tag name="ARTICULATE_PLAYLIST_ID" val="-1"/>
  <p:tag name="ARTICULATE_LOCK_SLIDE" val="0"/>
  <p:tag name="AUDIO_IMPORT" val="U:\PC\Documents\SCAN Grant\+ Most Current Folders\SCAN on Local- Burned CD\SCAN Module 3 Final Files\Module 3 Voice Overs\WAV 1-6\Slide 12 - Post-mortem Care.wav"/>
  <p:tag name="AUDIO_ID" val="438"/>
  <p:tag name="ELAPSEDTIME" val="28.918"/>
  <p:tag name="ARTICULATE_SLIDE_NAV" val="11"/>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2.147484E+09"/>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4b627cb9-264c-414b-848c-24ff7cf756ab"/>
  <p:tag name="ANNOTATION_COUNT" val="0"/>
  <p:tag name="ARTICULATE_TITLE_TAG" val="BITE 2: Supporitng a Grieving Family"/>
  <p:tag name="ARTICULATE_SLIDE_PAUSE" val="0"/>
  <p:tag name="ARTICULATE_NAV_LEVEL" val="1"/>
  <p:tag name="ARTICULATE_PLAYLIST_ID" val="-1"/>
  <p:tag name="ARTICULATE_LOCK_SLIDE" val="0"/>
  <p:tag name="AUDIO_IMPORT" val="U:\PC\Documents\SCAN Grant\+ Most Current Folders\SCAN on Local- Burned CD\SCAN Module 3 Final Files\Module 3 Voice Overs\WAV 1-6\Slide 14 - BITE 2_ Supporitng a Grieving Family.wav"/>
  <p:tag name="AUDIO_ID" val="289"/>
  <p:tag name="ELAPSEDTIME" val="5.591"/>
  <p:tag name="ARTICULATE_SLIDE_NAV" val="13"/>
</p:tagLst>
</file>

<file path=ppt/tags/tag6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f4e6d493-7379-4ddb-9996-807006000293"/>
  <p:tag name="ARTICULATE_TITLE_TAG" val="Objectives"/>
  <p:tag name="ANNOTATION_COUNT" val="0"/>
  <p:tag name="ARTICULATE_SLIDE_PAUSE" val="1"/>
  <p:tag name="ARTICULATE_NAV_LEVEL" val="2"/>
  <p:tag name="ARTICULATE_PLAYLIST_ID" val="-1"/>
  <p:tag name="ARTICULATE_LOCK_SLIDE" val="0"/>
  <p:tag name="AUDIO_ID" val="293"/>
  <p:tag name="ELAPSEDTIME" val="15.3"/>
  <p:tag name="TIMELINE" val="7.0/11.3"/>
  <p:tag name="ARTICULATE_SLIDE_NAV" val="14"/>
</p:tagLst>
</file>

<file path=ppt/tags/tag6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2.147484E+09"/>
  <p:tag name="MARGIN_2" val="36"/>
  <p:tag name="MARGIN_3" val="72"/>
  <p:tag name="MARGIN_4" val="108"/>
  <p:tag name="MARGIN_5" val="144"/>
  <p:tag name="FONT_SIZE" val="12"/>
</p:tagLst>
</file>

<file path=ppt/tags/tag67.xml><?xml version="1.0" encoding="utf-8"?>
<p:tagLst xmlns:a="http://schemas.openxmlformats.org/drawingml/2006/main" xmlns:r="http://schemas.openxmlformats.org/officeDocument/2006/relationships" xmlns:p="http://schemas.openxmlformats.org/presentationml/2006/main">
  <p:tag name="ANNOTATION_COUNT" val="0"/>
  <p:tag name="ARTICULATE_SLIDE_GUID" val="77b77e6f-de35-49e8-924d-5b49ac4ece45"/>
  <p:tag name="ARTICULATE_SLIDE_PAUSE" val="0"/>
  <p:tag name="ARTICULATE_NAV_LEVEL" val="2"/>
  <p:tag name="ARTICULATE_PLAYLIST_ID" val="-1"/>
  <p:tag name="ARTICULATE_LOCK_SLIDE" val="0"/>
  <p:tag name="AUDIO_IMPORT" val="U:\PC\Documents\SCAN Grant\+ Most Current Folders\SCAN on Local- Burned CD\SCAN Module 3 Final Files\Module 3 Voice Overs\WAV 1-6\Slide 16 - Focusing on  the Family.wav"/>
  <p:tag name="AUDIO_ID" val="467"/>
  <p:tag name="ELAPSEDTIME" val="10.893"/>
  <p:tag name="ARTICULATE_SLIDE_NAV" val="15"/>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GJWlhLiZ_files\slide0001_image001.png"/>
</p:tagLst>
</file>

<file path=ppt/tags/tag70.xml><?xml version="1.0" encoding="utf-8"?>
<p:tagLst xmlns:a="http://schemas.openxmlformats.org/drawingml/2006/main" xmlns:r="http://schemas.openxmlformats.org/officeDocument/2006/relationships" xmlns:p="http://schemas.openxmlformats.org/presentationml/2006/main">
  <p:tag name="ANNOTATION_COUNT" val="0"/>
  <p:tag name="ARTICULATE_SLIDE_GUID" val="7c4999c4-6b61-4b20-87a8-22406405e51f"/>
  <p:tag name="ARTICULATE_SLIDE_PAUSE" val="0"/>
  <p:tag name="ARTICULATE_NAV_LEVEL" val="2"/>
  <p:tag name="ARTICULATE_HIDE_SLIDE" val="1"/>
  <p:tag name="ARTICULATE_PLAYLIST_ID" val="-1"/>
  <p:tag name="ARTICULATE_LOCK_SLIDE" val="0"/>
  <p:tag name="AUDIO_IMPORT" val="U:\PC\Documents\SCAN Grant\+ Most Current Folders\SCAN on Local- Burned CD\SCAN Module 3 Final Files\Module 3 Voice Overs\WAV 1-6\Slide 17 - Focusing on the Family.wav"/>
  <p:tag name="AUDIO_ID" val="505"/>
  <p:tag name="ELAPSEDTIME" val="8.882"/>
  <p:tag name="ARTICULATE_SLIDE_NAV" val="16"/>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3.xml><?xml version="1.0" encoding="utf-8"?>
<p:tagLst xmlns:a="http://schemas.openxmlformats.org/drawingml/2006/main" xmlns:r="http://schemas.openxmlformats.org/officeDocument/2006/relationships" xmlns:p="http://schemas.openxmlformats.org/presentationml/2006/main">
  <p:tag name="ANNOTATION_COUNT" val="0"/>
  <p:tag name="ARTICULATE_SLIDE_GUID" val="99b87eb4-4033-4d3b-9458-d12c72b5af93"/>
  <p:tag name="ARTICULATE_SLIDE_PAUSE" val="0"/>
  <p:tag name="ARTICULATE_NAV_LEVEL" val="2"/>
  <p:tag name="ARTICULATE_HIDE_SLIDE" val="1"/>
  <p:tag name="ARTICULATE_PLAYLIST_ID" val="-1"/>
  <p:tag name="ARTICULATE_LOCK_SLIDE" val="0"/>
  <p:tag name="AUDIO_IMPORT" val="U:\PC\Documents\SCAN Grant\+ Most Current Folders\SCAN on Local- Burned CD\SCAN Module 3 Final Files\Module 3 Voice Overs\WAV 1-6\Slide 18 - Focusing on the Family.wav"/>
  <p:tag name="AUDIO_ID" val="466"/>
  <p:tag name="ELAPSEDTIME" val="9.849"/>
  <p:tag name="ARTICULATE_SLIDE_NAV" val="17"/>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6.xml><?xml version="1.0" encoding="utf-8"?>
<p:tagLst xmlns:a="http://schemas.openxmlformats.org/drawingml/2006/main" xmlns:r="http://schemas.openxmlformats.org/officeDocument/2006/relationships" xmlns:p="http://schemas.openxmlformats.org/presentationml/2006/main">
  <p:tag name="ANNOTATION_COUNT" val="0"/>
  <p:tag name="ARTICULATE_SLIDE_GUID" val="98858d79-de65-484b-b3c2-85e8dba45e34"/>
  <p:tag name="ARTICULATE_SLIDE_PAUSE" val="0"/>
  <p:tag name="ARTICULATE_NAV_LEVEL" val="2"/>
  <p:tag name="ARTICULATE_HIDE_SLIDE" val="1"/>
  <p:tag name="ARTICULATE_PLAYLIST_ID" val="-1"/>
  <p:tag name="ARTICULATE_LOCK_SLIDE" val="0"/>
  <p:tag name="AUDIO_IMPORT" val="U:\PC\Documents\SCAN Grant\+ Most Current Folders\SCAN on Local- Burned CD\SCAN Module 3 Final Files\Module 3 Voice Overs\WAV 1-6\Slide 19 - Focusing on  the Family.wav"/>
  <p:tag name="AUDIO_ID" val="465"/>
  <p:tag name="ELAPSEDTIME" val="29.284"/>
  <p:tag name="ARTICULATE_SLIDE_NAV" val="18"/>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2.147484E+09"/>
  <p:tag name="MARGIN_2" val="36"/>
  <p:tag name="MARGIN_3" val="72"/>
  <p:tag name="MARGIN_4" val="108"/>
  <p:tag name="MARGIN_5" val="144"/>
  <p:tag name="FONT_SIZE" val="12"/>
</p:tagLst>
</file>

<file path=ppt/tags/tag79.xml><?xml version="1.0" encoding="utf-8"?>
<p:tagLst xmlns:a="http://schemas.openxmlformats.org/drawingml/2006/main" xmlns:r="http://schemas.openxmlformats.org/officeDocument/2006/relationships" xmlns:p="http://schemas.openxmlformats.org/presentationml/2006/main">
  <p:tag name="ANNOTATION_COUNT" val="0"/>
  <p:tag name="ARTICULATE_SLIDE_GUID" val="74b9152e-1ac8-4bf5-a4d7-c4ef22e4f30c"/>
  <p:tag name="ARTICULATE_SLIDE_PAUSE" val="1"/>
  <p:tag name="ARTICULATE_NAV_LEVEL" val="2"/>
  <p:tag name="ARTICULATE_HIDE_SLIDE" val="1"/>
  <p:tag name="ARTICULATE_PLAYLIST_ID" val="-1"/>
  <p:tag name="ARTICULATE_LOCK_SLIDE" val="0"/>
  <p:tag name="AUDIO_IMPORT" val="U:\PC\Documents\SCAN Grant\+ Most Current Folders\SCAN on Local- Burned CD\SCAN Module 3 Final Files\Module 3 Voice Overs\WAV 1-6\Slide 20 - Focusing on the Family.wav"/>
  <p:tag name="AUDIO_ID" val="464"/>
  <p:tag name="ELAPSEDTIME" val="4.415"/>
  <p:tag name="ARTICULATE_SLIDE_NAV" val="19"/>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2.xml><?xml version="1.0" encoding="utf-8"?>
<p:tagLst xmlns:a="http://schemas.openxmlformats.org/drawingml/2006/main" xmlns:r="http://schemas.openxmlformats.org/officeDocument/2006/relationships" xmlns:p="http://schemas.openxmlformats.org/presentationml/2006/main">
  <p:tag name="ANNOTATION_COUNT" val="0"/>
  <p:tag name="TIMELINE" val="7.3/10.2/12.7/15.6"/>
  <p:tag name="ARTICULATE_SLIDE_GUID" val="23ccef9c-da5a-42a3-8c28-ce5403f01128"/>
  <p:tag name="ARTICULATE_SLIDE_PAUSE" val="1"/>
  <p:tag name="ARTICULATE_NAV_LEVEL" val="2"/>
  <p:tag name="ARTICULATE_PLAYLIST_ID" val="-1"/>
  <p:tag name="ARTICULATE_LOCK_SLIDE" val="0"/>
  <p:tag name="AUDIO_IMPORT" val="U:\PC\Documents\SCAN Grant\+ Most Current Folders\SCAN on Local- Burned CD\SCAN Module 3 Final Files\Module 3 Voice Overs\WAV 1-6\Slide 21 - Support With  Words.wav"/>
  <p:tag name="AUDIO_ID" val="472"/>
  <p:tag name="ELAPSEDTIME" val="17.947"/>
  <p:tag name="ARTICULATE_SLIDE_NAV" val="20"/>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85.xml><?xml version="1.0" encoding="utf-8"?>
<p:tagLst xmlns:a="http://schemas.openxmlformats.org/drawingml/2006/main" xmlns:r="http://schemas.openxmlformats.org/officeDocument/2006/relationships" xmlns:p="http://schemas.openxmlformats.org/presentationml/2006/main">
  <p:tag name="ANNOTATION_COUNT" val="0"/>
  <p:tag name="TIMELINE" val="7.5/14.9/17.8/26.0/29.7/38.0"/>
  <p:tag name="ARTICULATE_SLIDE_GUID" val="0dec8ad4-4c49-4609-b45c-a6f306541ff3"/>
  <p:tag name="ARTICULATE_SLIDE_PAUSE" val="1"/>
  <p:tag name="ARTICULATE_NAV_LEVEL" val="2"/>
  <p:tag name="ARTICULATE_PLAYLIST_ID" val="-1"/>
  <p:tag name="ARTICULATE_LOCK_SLIDE" val="0"/>
  <p:tag name="AUDIO_IMPORT" val="U:\PC\Documents\SCAN Grant\+ Most Current Folders\SCAN on Local- Burned CD\SCAN Module 3 Final Files\Module 3 Voice Overs\WAV 1-6\Slide 22 - Support With  Actions.wav"/>
  <p:tag name="AUDIO_ID" val="471"/>
  <p:tag name="ELAPSEDTIME" val="43.625"/>
  <p:tag name="ARTICULATE_SLIDE_NAV" val="21"/>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88.xml><?xml version="1.0" encoding="utf-8"?>
<p:tagLst xmlns:a="http://schemas.openxmlformats.org/drawingml/2006/main" xmlns:r="http://schemas.openxmlformats.org/officeDocument/2006/relationships" xmlns:p="http://schemas.openxmlformats.org/presentationml/2006/main">
  <p:tag name="ARTICULATE_SLIDE_GUID" val="589b4e15-18a9-46a8-8733-73cbddc34def"/>
  <p:tag name="ANNOTATION_COUNT" val="0"/>
  <p:tag name="ARTICULATE_TITLE_TAG" val="BITE 3: Grief"/>
  <p:tag name="ARTICULATE_SLIDE_PAUSE" val="0"/>
  <p:tag name="ARTICULATE_NAV_LEVEL" val="1"/>
  <p:tag name="ARTICULATE_PLAYLIST_ID" val="-1"/>
  <p:tag name="ARTICULATE_LOCK_SLIDE" val="0"/>
  <p:tag name="AUDIO_IMPORT" val="U:\PC\Documents\SCAN Grant\+ Most Current Folders\SCAN on Local- Burned CD\SCAN Module 3 Final Files\Module 3 Voice Overs\WAV 1-6\Slide 24 - BITE 3_ Grief.wav"/>
  <p:tag name="AUDIO_ID" val="317"/>
  <p:tag name="ELAPSEDTIME" val="5.016"/>
  <p:tag name="ARTICULATE_SLIDE_NAV" val="23"/>
</p:tagLst>
</file>

<file path=ppt/tags/tag8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ISAWO~1\AppData\Local\Temp\articulate\presenter\imgtemp\Fue6qn7Z_files\slide0001_image001.png"/>
</p:tagLst>
</file>

<file path=ppt/tags/tag90.xml><?xml version="1.0" encoding="utf-8"?>
<p:tagLst xmlns:a="http://schemas.openxmlformats.org/drawingml/2006/main" xmlns:r="http://schemas.openxmlformats.org/officeDocument/2006/relationships" xmlns:p="http://schemas.openxmlformats.org/presentationml/2006/main">
  <p:tag name="ARTICULATE_SLIDE_GUID" val="f0a6ac8f-cb8a-4878-9601-f61573752746"/>
  <p:tag name="ARTICULATE_TITLE_TAG" val=" Objectives"/>
  <p:tag name="ANNOTATION_COUNT" val="0"/>
  <p:tag name="ARTICULATE_SLIDE_PAUSE" val="1"/>
  <p:tag name="ARTICULATE_NAV_LEVEL" val="2"/>
  <p:tag name="ARTICULATE_PLAYLIST_ID" val="-1"/>
  <p:tag name="ARTICULATE_LOCK_SLIDE" val="0"/>
  <p:tag name="AUDIO_ID" val="318"/>
  <p:tag name="ELAPSEDTIME" val="24.4"/>
  <p:tag name="TIMELINE" val="13.2/15.0/17.5/21.0"/>
  <p:tag name="ARTICULATE_SLIDE_NAV" val="24"/>
</p:tagLst>
</file>

<file path=ppt/tags/tag9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2.147484E+09"/>
  <p:tag name="MARGIN_2" val="36"/>
  <p:tag name="MARGIN_3" val="72"/>
  <p:tag name="MARGIN_4" val="108"/>
  <p:tag name="MARGIN_5" val="144"/>
  <p:tag name="FONT_SIZE" val="12"/>
</p:tagLst>
</file>

<file path=ppt/tags/tag92.xml><?xml version="1.0" encoding="utf-8"?>
<p:tagLst xmlns:a="http://schemas.openxmlformats.org/drawingml/2006/main" xmlns:r="http://schemas.openxmlformats.org/officeDocument/2006/relationships" xmlns:p="http://schemas.openxmlformats.org/presentationml/2006/main">
  <p:tag name="ARTICULATE_SLIDE_GUID" val="b9376ebf-0a39-49a3-960b-9f9e7ca15688"/>
  <p:tag name="ARTICULATE_TITLE_TAG" val=" Reflect On It"/>
  <p:tag name="ANNOTATION_COUNT" val="0"/>
  <p:tag name="TIMELINE" val="2.8/5.4/17.1"/>
  <p:tag name="ARTICULATE_SLIDE_PAUSE" val="1"/>
  <p:tag name="ARTICULATE_NAV_LEVEL" val="2"/>
  <p:tag name="ARTICULATE_HIDE_SLIDE" val="0"/>
  <p:tag name="ARTICULATE_PLAYLIST_ID" val="-1"/>
  <p:tag name="ARTICULATE_LOCK_SLIDE" val="1"/>
  <p:tag name="AUDIO_IMPORT" val="U:\PC\Documents\SCAN Grant\+ Most Current Folders\SCAN on Local- Burned CD\SCAN Module 3 Final Files\Module 3 Voice Overs\WAV 1-6\Slide 26 - Reflect On It.wav"/>
  <p:tag name="AUDIO_ID" val="411"/>
  <p:tag name="ELAPSEDTIME" val="22.205"/>
  <p:tag name="ARTICULATE_SLIDE_NAV" val="25"/>
</p:tagLst>
</file>

<file path=ppt/tags/tag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63"/>
  <p:tag name="MARGIN_3" val="72"/>
  <p:tag name="MARGIN_4" val="108"/>
  <p:tag name="MARGIN_5" val="144"/>
  <p:tag name="FONT_SIZE" val="24"/>
</p:tagLst>
</file>

<file path=ppt/tags/tag95.xml><?xml version="1.0" encoding="utf-8"?>
<p:tagLst xmlns:a="http://schemas.openxmlformats.org/drawingml/2006/main" xmlns:r="http://schemas.openxmlformats.org/officeDocument/2006/relationships" xmlns:p="http://schemas.openxmlformats.org/presentationml/2006/main">
  <p:tag name="ANNOTATION_COUNT" val="0"/>
  <p:tag name="TIMELINE" val="7.2/10.6/14.9"/>
  <p:tag name="ARTICULATE_SLIDE_GUID" val="cc394667-939f-4be1-85c1-c0a6e84b1f23"/>
  <p:tag name="ARTICULATE_TITLE_TAG" val="What is Grief"/>
  <p:tag name="ARTICULATE_SLIDE_PAUSE" val="1"/>
  <p:tag name="ARTICULATE_NAV_LEVEL" val="2"/>
  <p:tag name="ARTICULATE_PLAYLIST_ID" val="-1"/>
  <p:tag name="ARTICULATE_LOCK_SLIDE" val="0"/>
  <p:tag name="AUDIO_IMPORT" val="U:\PC\Documents\SCAN Grant\+ Most Current Folders\SCAN on Local- Burned CD\SCAN Module 3 Final Files\Module 3 Voice Overs\WAV 1-6\Slide 29 - What is Grief.wav"/>
  <p:tag name="AUDIO_ID" val="470"/>
  <p:tag name="ELAPSEDTIME" val="17.529"/>
  <p:tag name="ARTICULATE_SLIDE_NAV" val="28"/>
</p:tagLst>
</file>

<file path=ppt/tags/tag9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98.xml><?xml version="1.0" encoding="utf-8"?>
<p:tagLst xmlns:a="http://schemas.openxmlformats.org/drawingml/2006/main" xmlns:r="http://schemas.openxmlformats.org/officeDocument/2006/relationships" xmlns:p="http://schemas.openxmlformats.org/presentationml/2006/main">
  <p:tag name="ANNOTATION_TYPE_5" val="2"/>
  <p:tag name="ANNOTATION_START_5" val="21.8"/>
  <p:tag name="ANNOTATION_END_5" val="21.8"/>
  <p:tag name="ANNOTATION_TOP_5" val="-29.9"/>
  <p:tag name="ANNOTATION_LEFT_5" val="-30.0"/>
  <p:tag name="ANNOTATION_WIDTH_5" val="635.9"/>
  <p:tag name="ANNOTATION_HEIGHT_5" val="491.8"/>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21.8"/>
  <p:tag name="ANNOTATION_END_6" val="30.2"/>
  <p:tag name="ANNOTATION_TOP_6" val="209.7"/>
  <p:tag name="ANNOTATION_LEFT_6" val="246.3"/>
  <p:tag name="ANNOTATION_WIDTH_6" val="106.7"/>
  <p:tag name="ANNOTATION_HEIGHT_6" val="126.1"/>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2"/>
  <p:tag name="ANNOTATION_START_7" val="30.2"/>
  <p:tag name="ANNOTATION_END_7" val="30.2"/>
  <p:tag name="ANNOTATION_TOP_7" val="-29.9"/>
  <p:tag name="ANNOTATION_LEFT_7" val="-30.0"/>
  <p:tag name="ANNOTATION_WIDTH_7" val="635.9"/>
  <p:tag name="ANNOTATION_HEIGHT_7" val="491.8"/>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16777215"/>
  <p:tag name="ANNOTATION_FILL_COLOR_7" val="855309"/>
  <p:tag name="ANNOTATION_FILL_ALPHA_7" val="50"/>
  <p:tag name="ANNOTATION_BORDER_WIDTH_7" val="2"/>
  <p:tag name="ANNOTATION_TYPE_8" val="2"/>
  <p:tag name="ANNOTATION_START_8" val="30.2"/>
  <p:tag name="ANNOTATION_END_8" val="39.8"/>
  <p:tag name="ANNOTATION_TOP_8" val="181.6"/>
  <p:tag name="ANNOTATION_LEFT_8" val="348.8"/>
  <p:tag name="ANNOTATION_WIDTH_8" val="104.3"/>
  <p:tag name="ANNOTATION_HEIGHT_8" val="125.5"/>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16777215"/>
  <p:tag name="ANNOTATION_FILL_COLOR_8" val="855309"/>
  <p:tag name="ANNOTATION_FILL_ALPHA_8" val="50"/>
  <p:tag name="ANNOTATION_BORDER_WIDTH_8" val="2"/>
  <p:tag name="ANNOTATION_TYPE_9" val="2"/>
  <p:tag name="ANNOTATION_START_9" val="39.8"/>
  <p:tag name="ANNOTATION_END_9" val="39.8"/>
  <p:tag name="ANNOTATION_TOP_9" val="-29.9"/>
  <p:tag name="ANNOTATION_LEFT_9" val="-30.0"/>
  <p:tag name="ANNOTATION_WIDTH_9" val="635.9"/>
  <p:tag name="ANNOTATION_HEIGHT_9" val="491.8"/>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16777215"/>
  <p:tag name="ANNOTATION_FILL_COLOR_9" val="855309"/>
  <p:tag name="ANNOTATION_FILL_ALPHA_9" val="50"/>
  <p:tag name="ANNOTATION_BORDER_WIDTH_9" val="2"/>
  <p:tag name="ANNOTATION_TYPE_10" val="2"/>
  <p:tag name="ANNOTATION_START_10" val="39.8"/>
  <p:tag name="ANNOTATION_END_10" val="52.5"/>
  <p:tag name="ANNOTATION_TOP_10" val="127.9"/>
  <p:tag name="ANNOTATION_LEFT_10" val="448.3"/>
  <p:tag name="ANNOTATION_WIDTH_10" val="104.9"/>
  <p:tag name="ANNOTATION_HEIGHT_10" val="124.9"/>
  <p:tag name="ANNOTATION_ANIMATION_10" val="4"/>
  <p:tag name="ANNOTATION_ROTATION_10" val="0"/>
  <p:tag name="ANNOTATION_SUB_TYPE_10" val="11"/>
  <p:tag name="ANNOTATION_LOOP_COUNT_10" val="1"/>
  <p:tag name="ANNOTATION_BOX_RADIUS_10" val="5"/>
  <p:tag name="ANNOTATION_SCALE_10" val="0"/>
  <p:tag name="ANNOTATION_BORDER_ALPHA_10" val="100"/>
  <p:tag name="ANNOTATION_BORDER_COLOR_10" val="16777215"/>
  <p:tag name="ANNOTATION_FILL_COLOR_10" val="855309"/>
  <p:tag name="ANNOTATION_FILL_ALPHA_10" val="50"/>
  <p:tag name="ANNOTATION_BORDER_WIDTH_10" val="2"/>
  <p:tag name="ANNOTATION_TYPE_11" val="2"/>
  <p:tag name="ANNOTATION_START_11" val="52.5"/>
  <p:tag name="ANNOTATION_TOP_11" val="-29.9"/>
  <p:tag name="ANNOTATION_LEFT_11" val="-30.0"/>
  <p:tag name="ANNOTATION_WIDTH_11" val="635.9"/>
  <p:tag name="ANNOTATION_HEIGHT_11" val="491.8"/>
  <p:tag name="ANNOTATION_ANIMATION_11" val="4"/>
  <p:tag name="ANNOTATION_ROTATION_11" val="0"/>
  <p:tag name="ANNOTATION_SUB_TYPE_11" val="11"/>
  <p:tag name="ANNOTATION_LOOP_COUNT_11" val="1"/>
  <p:tag name="ANNOTATION_BOX_RADIUS_11" val="0"/>
  <p:tag name="ANNOTATION_SCALE_11" val="0"/>
  <p:tag name="ANNOTATION_BORDER_ALPHA_11" val="100"/>
  <p:tag name="ANNOTATION_BORDER_COLOR_11" val="16777215"/>
  <p:tag name="ANNOTATION_FILL_COLOR_11" val="855309"/>
  <p:tag name="ANNOTATION_FILL_ALPHA_11" val="50"/>
  <p:tag name="ANNOTATION_BORDER_WIDTH_11" val="2"/>
  <p:tag name="ARTICULATE_SLIDE_GUID" val="13798fe1-d9a7-4126-a142-7d3418827795"/>
  <p:tag name="ANNOTATION_TYPE_1" val="0"/>
  <p:tag name="ANNOTATION_START_1" val="49.7"/>
  <p:tag name="ANNOTATION_END_1" val="-1.0"/>
  <p:tag name="ANNOTATION_TOP_1" val="226.5"/>
  <p:tag name="ANNOTATION_LEFT_1" val="154.6"/>
  <p:tag name="ANNOTATION_WIDTH_1" val="89.9"/>
  <p:tag name="ANNOTATION_HEIGHT_1" val="89.6"/>
  <p:tag name="ANNOTATION_ANIMATION_1" val="1"/>
  <p:tag name="ANNOTATION_ROTATION_1" val="0"/>
  <p:tag name="ANNOTATION_SUB_TYPE_1" val="2"/>
  <p:tag name="ANNOTATION_LOOP_COUNT_1" val="0"/>
  <p:tag name="ANNOTATION_BOX_RADIUS_1" val="0"/>
  <p:tag name="ANNOTATION_SCALE_1" val="93.75"/>
  <p:tag name="ANNOTATION_BORDER_ALPHA_1" val="100"/>
  <p:tag name="ANNOTATION_BORDER_COLOR_1" val="16777215"/>
  <p:tag name="ANNOTATION_FILL_COLOR_1" val="5880731"/>
  <p:tag name="ANNOTATION_FILL_ALPHA_1" val="100"/>
  <p:tag name="ANNOTATION_BORDER_WIDTH_1" val="2"/>
  <p:tag name="ANNOTATION_TYPE_2" val="0"/>
  <p:tag name="ANNOTATION_START_2" val="51.2"/>
  <p:tag name="ANNOTATION_END_2" val="-1.0"/>
  <p:tag name="ANNOTATION_TOP_2" val="226.5"/>
  <p:tag name="ANNOTATION_LEFT_2" val="255.3"/>
  <p:tag name="ANNOTATION_WIDTH_2" val="89.9"/>
  <p:tag name="ANNOTATION_HEIGHT_2" val="89.6"/>
  <p:tag name="ANNOTATION_ANIMATION_2" val="1"/>
  <p:tag name="ANNOTATION_ROTATION_2" val="0"/>
  <p:tag name="ANNOTATION_SUB_TYPE_2" val="2"/>
  <p:tag name="ANNOTATION_LOOP_COUNT_2" val="0"/>
  <p:tag name="ANNOTATION_BOX_RADIUS_2" val="0"/>
  <p:tag name="ANNOTATION_SCALE_2" val="93.75"/>
  <p:tag name="ANNOTATION_BORDER_ALPHA_2" val="100"/>
  <p:tag name="ANNOTATION_BORDER_COLOR_2" val="16777215"/>
  <p:tag name="ANNOTATION_FILL_COLOR_2" val="5880731"/>
  <p:tag name="ANNOTATION_FILL_ALPHA_2" val="100"/>
  <p:tag name="ANNOTATION_BORDER_WIDTH_2" val="2"/>
  <p:tag name="ANNOTATION_TYPE_3" val="0"/>
  <p:tag name="ANNOTATION_START_3" val="53.0"/>
  <p:tag name="ANNOTATION_END_3" val="-1.0"/>
  <p:tag name="ANNOTATION_TOP_3" val="227.1"/>
  <p:tag name="ANNOTATION_LEFT_3" val="357.2"/>
  <p:tag name="ANNOTATION_WIDTH_3" val="89.9"/>
  <p:tag name="ANNOTATION_HEIGHT_3" val="89.6"/>
  <p:tag name="ANNOTATION_ANIMATION_3" val="1"/>
  <p:tag name="ANNOTATION_ROTATION_3" val="0"/>
  <p:tag name="ANNOTATION_SUB_TYPE_3" val="2"/>
  <p:tag name="ANNOTATION_LOOP_COUNT_3" val="0"/>
  <p:tag name="ANNOTATION_BOX_RADIUS_3" val="0"/>
  <p:tag name="ANNOTATION_SCALE_3" val="93.75"/>
  <p:tag name="ANNOTATION_BORDER_ALPHA_3" val="100"/>
  <p:tag name="ANNOTATION_BORDER_COLOR_3" val="16777215"/>
  <p:tag name="ANNOTATION_FILL_COLOR_3" val="5880731"/>
  <p:tag name="ANNOTATION_FILL_ALPHA_3" val="100"/>
  <p:tag name="ANNOTATION_BORDER_WIDTH_3" val="2"/>
  <p:tag name="ANNOTATION_TYPE_4" val="0"/>
  <p:tag name="ANNOTATION_START_4" val="54.4"/>
  <p:tag name="ANNOTATION_END_4" val="56.3"/>
  <p:tag name="ANNOTATION_TOP_4" val="226.5"/>
  <p:tag name="ANNOTATION_LEFT_4" val="457.9"/>
  <p:tag name="ANNOTATION_WIDTH_4" val="89.9"/>
  <p:tag name="ANNOTATION_HEIGHT_4" val="89.6"/>
  <p:tag name="ANNOTATION_ANIMATION_4" val="1"/>
  <p:tag name="ANNOTATION_ROTATION_4" val="0"/>
  <p:tag name="ANNOTATION_SUB_TYPE_4" val="2"/>
  <p:tag name="ANNOTATION_LOOP_COUNT_4" val="0"/>
  <p:tag name="ANNOTATION_BOX_RADIUS_4" val="0"/>
  <p:tag name="ANNOTATION_SCALE_4" val="93.75"/>
  <p:tag name="ANNOTATION_BORDER_ALPHA_4" val="100"/>
  <p:tag name="ANNOTATION_BORDER_COLOR_4" val="16777215"/>
  <p:tag name="ANNOTATION_FILL_COLOR_4" val="5880731"/>
  <p:tag name="ANNOTATION_FILL_ALPHA_4" val="100"/>
  <p:tag name="ANNOTATION_BORDER_WIDTH_4" val="2"/>
  <p:tag name="ANNOTATION_COUNT" val="4"/>
  <p:tag name="TIMELINE" val="8.9/14.7/23.0/29.5/37.7/47.4/60.1/64.1/70.0/77.0/79.6"/>
  <p:tag name="ARTICULATE_SLIDE_PAUSE" val="1"/>
  <p:tag name="ARTICULATE_NAV_LEVEL" val="2"/>
  <p:tag name="ARTICULATE_PLAYLIST_ID" val="-1"/>
  <p:tag name="ARTICULATE_LOCK_SLIDE" val="0"/>
  <p:tag name="AUDIO_IMPORT" val="U:\PC\Documents\SCAN Grant\+ Most Current Folders\SCAN on Local- Burned CD\SCAN Module 3 Final Files\Module 3 Voice Overs\WAV 1-6\Slide 30 - Aspects of Grief.wav"/>
  <p:tag name="AUDIO_ID" val="507"/>
  <p:tag name="ELAPSEDTIME" val="86.1"/>
  <p:tag name="ARTICULATE_SLIDE_NAV" val="29"/>
</p:tagLst>
</file>

<file path=ppt/tags/tag99.xml><?xml version="1.0" encoding="utf-8"?>
<p:tagLst xmlns:a="http://schemas.openxmlformats.org/drawingml/2006/main" xmlns:r="http://schemas.openxmlformats.org/officeDocument/2006/relationships" xmlns:p="http://schemas.openxmlformats.org/presentationml/2006/main">
  <p:tag name="ARTICULATE_PUBLISH_MODE" val="1"/>
</p:tagLst>
</file>

<file path=ppt/theme/theme1.xml><?xml version="1.0" encoding="utf-8"?>
<a:theme xmlns:a="http://schemas.openxmlformats.org/drawingml/2006/main" name="Webinar Theme">
  <a:themeElements>
    <a:clrScheme name="SDHIPM 2">
      <a:dk1>
        <a:srgbClr val="00467F"/>
      </a:dk1>
      <a:lt1>
        <a:sysClr val="window" lastClr="FFFFFF"/>
      </a:lt1>
      <a:dk2>
        <a:srgbClr val="0069AA"/>
      </a:dk2>
      <a:lt2>
        <a:srgbClr val="EEECE1"/>
      </a:lt2>
      <a:accent1>
        <a:srgbClr val="AA9D71"/>
      </a:accent1>
      <a:accent2>
        <a:srgbClr val="00512F"/>
      </a:accent2>
      <a:accent3>
        <a:srgbClr val="7C0040"/>
      </a:accent3>
      <a:accent4>
        <a:srgbClr val="FFFFFF"/>
      </a:accent4>
      <a:accent5>
        <a:srgbClr val="000000"/>
      </a:accent5>
      <a:accent6>
        <a:srgbClr val="5F606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6905</TotalTime>
  <Words>1350</Words>
  <Application>Microsoft Office PowerPoint</Application>
  <PresentationFormat>On-screen Show (4:3)</PresentationFormat>
  <Paragraphs>287</Paragraphs>
  <Slides>41</Slides>
  <Notes>30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Webinar Theme</vt:lpstr>
      <vt:lpstr>Please Read</vt:lpstr>
      <vt:lpstr>PowerPoint Presentation</vt:lpstr>
      <vt:lpstr>Care at the  End of Life</vt:lpstr>
      <vt:lpstr>Care of the Body</vt:lpstr>
      <vt:lpstr>At the end of Bite 1 you will be able to</vt:lpstr>
      <vt:lpstr>Reflect On It</vt:lpstr>
      <vt:lpstr>6 Signs of Death</vt:lpstr>
      <vt:lpstr>6 Signs of Death</vt:lpstr>
      <vt:lpstr>6 Signs of Death</vt:lpstr>
      <vt:lpstr>6 Signs of Death</vt:lpstr>
      <vt:lpstr>6 Signs of Death</vt:lpstr>
      <vt:lpstr>6 Signs of Death</vt:lpstr>
      <vt:lpstr>6 Signs of Death</vt:lpstr>
      <vt:lpstr>Pronouncing  Death</vt:lpstr>
      <vt:lpstr>Post-mortem Care</vt:lpstr>
      <vt:lpstr>Case Story #1</vt:lpstr>
      <vt:lpstr>Supporting a  Grieving Family</vt:lpstr>
      <vt:lpstr>At the end of Bite 2  you will be able to</vt:lpstr>
      <vt:lpstr>Focusing on  the Family</vt:lpstr>
      <vt:lpstr>Focusing on the Family</vt:lpstr>
      <vt:lpstr>Focusing on the Family</vt:lpstr>
      <vt:lpstr>Focusing on  the Family</vt:lpstr>
      <vt:lpstr>Focusing on the Family</vt:lpstr>
      <vt:lpstr>Support With  Words</vt:lpstr>
      <vt:lpstr>Support With  Actions</vt:lpstr>
      <vt:lpstr>Case Story #2</vt:lpstr>
      <vt:lpstr>Grief</vt:lpstr>
      <vt:lpstr>At the end of Bite 3 you will be able to</vt:lpstr>
      <vt:lpstr>Reflect On It</vt:lpstr>
      <vt:lpstr>Grief is the emotional response to loss</vt:lpstr>
      <vt:lpstr>Aspects of Grief</vt:lpstr>
      <vt:lpstr>Complicated Grief</vt:lpstr>
      <vt:lpstr>Case Story #3</vt:lpstr>
      <vt:lpstr>Community  Response to Death</vt:lpstr>
      <vt:lpstr>At the end of Bite 4 you will be able to</vt:lpstr>
      <vt:lpstr>Reflect On It</vt:lpstr>
      <vt:lpstr>Suffering  from Loss</vt:lpstr>
      <vt:lpstr>Giving  Support</vt:lpstr>
      <vt:lpstr>Case Story #4</vt:lpstr>
      <vt:lpstr>Module Three  Review</vt:lpstr>
      <vt:lpstr>Module Three  Assessment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Wortman</dc:creator>
  <cp:lastModifiedBy>Robin Douglas</cp:lastModifiedBy>
  <cp:revision>977</cp:revision>
  <dcterms:created xsi:type="dcterms:W3CDTF">2010-11-04T18:19:57Z</dcterms:created>
  <dcterms:modified xsi:type="dcterms:W3CDTF">2015-03-16T17:52:56Z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Module_3</vt:lpwstr>
  </property>
  <property fmtid="{D5CDD505-2E9C-101B-9397-08002B2CF9AE}" pid="4" name="ArticulateGUID">
    <vt:lpwstr>BE708EC9-9FEE-4759-A0E7-842FFBF987ED</vt:lpwstr>
  </property>
  <property fmtid="{D5CDD505-2E9C-101B-9397-08002B2CF9AE}" pid="5" name="ArticulateProjectFull">
    <vt:lpwstr>P:\Dept\IPM\Lisa and Kendra - ID Files- PLEASE DONT TOUCH\SCAN\Instructor Led Ppt\SCAN Module 3 - Instructor Led Ppt.ppta</vt:lpwstr>
  </property>
</Properties>
</file>